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7.xml"/>
  <Override ContentType="application/vnd.openxmlformats-officedocument.presentationml.notesSlide+xml" PartName="/ppt/notesSlides/notesSlide125.xml"/>
  <Override ContentType="application/vnd.openxmlformats-officedocument.presentationml.notesSlide+xml" PartName="/ppt/notesSlides/notesSlide5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117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1.xml"/>
  <Override ContentType="application/vnd.openxmlformats-officedocument.presentationml.notesSlide+xml" PartName="/ppt/notesSlides/notesSlide133.xml"/>
  <Override ContentType="application/vnd.openxmlformats-officedocument.presentationml.notesSlide+xml" PartName="/ppt/notesSlides/notesSlide109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107.xml"/>
  <Override ContentType="application/vnd.openxmlformats-officedocument.presentationml.notesSlide+xml" PartName="/ppt/notesSlides/notesSlide143.xml"/>
  <Override ContentType="application/vnd.openxmlformats-officedocument.presentationml.notesSlide+xml" PartName="/ppt/notesSlides/notesSlide151.xml"/>
  <Override ContentType="application/vnd.openxmlformats-officedocument.presentationml.notesSlide+xml" PartName="/ppt/notesSlides/notesSlide100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85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77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73.xml"/>
  <Override ContentType="application/vnd.openxmlformats-officedocument.presentationml.notesSlide+xml" PartName="/ppt/notesSlides/notesSlide119.xml"/>
  <Override ContentType="application/vnd.openxmlformats-officedocument.presentationml.notesSlide+xml" PartName="/ppt/notesSlides/notesSlide81.xml"/>
  <Override ContentType="application/vnd.openxmlformats-officedocument.presentationml.notesSlide+xml" PartName="/ppt/notesSlides/notesSlide166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69.xml"/>
  <Override ContentType="application/vnd.openxmlformats-officedocument.presentationml.notesSlide+xml" PartName="/ppt/notesSlides/notesSlide105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148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135.xml"/>
  <Override ContentType="application/vnd.openxmlformats-officedocument.presentationml.notesSlide+xml" PartName="/ppt/notesSlides/notesSlide137.xml"/>
  <Override ContentType="application/vnd.openxmlformats-officedocument.presentationml.notesSlide+xml" PartName="/ppt/notesSlides/notesSlide93.xml"/>
  <Override ContentType="application/vnd.openxmlformats-officedocument.presentationml.notesSlide+xml" PartName="/ppt/notesSlides/notesSlide87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141.xml"/>
  <Override ContentType="application/vnd.openxmlformats-officedocument.presentationml.notesSlide+xml" PartName="/ppt/notesSlides/notesSlide153.xml"/>
  <Override ContentType="application/vnd.openxmlformats-officedocument.presentationml.notesSlide+xml" PartName="/ppt/notesSlides/notesSlide123.xml"/>
  <Override ContentType="application/vnd.openxmlformats-officedocument.presentationml.notesSlide+xml" PartName="/ppt/notesSlides/notesSlide110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75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138.xml"/>
  <Override ContentType="application/vnd.openxmlformats-officedocument.presentationml.notesSlide+xml" PartName="/ppt/notesSlides/notesSlide163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112.xml"/>
  <Override ContentType="application/vnd.openxmlformats-officedocument.presentationml.notesSlide+xml" PartName="/ppt/notesSlides/notesSlide103.xml"/>
  <Override ContentType="application/vnd.openxmlformats-officedocument.presentationml.notesSlide+xml" PartName="/ppt/notesSlides/notesSlide97.xml"/>
  <Override ContentType="application/vnd.openxmlformats-officedocument.presentationml.notesSlide+xml" PartName="/ppt/notesSlides/notesSlide155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9.xml"/>
  <Override ContentType="application/vnd.openxmlformats-officedocument.presentationml.notesSlide+xml" PartName="/ppt/notesSlides/notesSlide146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63.xml"/>
  <Override ContentType="application/vnd.openxmlformats-officedocument.presentationml.notesSlide+xml" PartName="/ppt/notesSlides/notesSlide120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29.xml"/>
  <Override ContentType="application/vnd.openxmlformats-officedocument.presentationml.notesSlide+xml" PartName="/ppt/notesSlides/notesSlide60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144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131.xml"/>
  <Override ContentType="application/vnd.openxmlformats-officedocument.presentationml.notesSlide+xml" PartName="/ppt/notesSlides/notesSlide127.xml"/>
  <Override ContentType="application/vnd.openxmlformats-officedocument.presentationml.notesSlide+xml" PartName="/ppt/notesSlides/notesSlide157.xml"/>
  <Override ContentType="application/vnd.openxmlformats-officedocument.presentationml.notesSlide+xml" PartName="/ppt/notesSlides/notesSlide114.xml"/>
  <Override ContentType="application/vnd.openxmlformats-officedocument.presentationml.notesSlide+xml" PartName="/ppt/notesSlides/notesSlide101.xml"/>
  <Override ContentType="application/vnd.openxmlformats-officedocument.presentationml.notesSlide+xml" PartName="/ppt/notesSlides/notesSlide95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16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5.xml"/>
  <Override ContentType="application/vnd.openxmlformats-officedocument.presentationml.notesSlide+xml" PartName="/ppt/notesSlides/notesSlide78.xml"/>
  <Override ContentType="application/vnd.openxmlformats-officedocument.presentationml.notesSlide+xml" PartName="/ppt/notesSlides/notesSlide71.xml"/>
  <Override ContentType="application/vnd.openxmlformats-officedocument.presentationml.notesSlide+xml" PartName="/ppt/notesSlides/notesSlide92.xml"/>
  <Override ContentType="application/vnd.openxmlformats-officedocument.presentationml.notesSlide+xml" PartName="/ppt/notesSlides/notesSlide150.xml"/>
  <Override ContentType="application/vnd.openxmlformats-officedocument.presentationml.notesSlide+xml" PartName="/ppt/notesSlides/notesSlide142.xml"/>
  <Override ContentType="application/vnd.openxmlformats-officedocument.presentationml.notesSlide+xml" PartName="/ppt/notesSlides/notesSlide84.xml"/>
  <Override ContentType="application/vnd.openxmlformats-officedocument.presentationml.notesSlide+xml" PartName="/ppt/notesSlides/notesSlide116.xml"/>
  <Override ContentType="application/vnd.openxmlformats-officedocument.presentationml.notesSlide+xml" PartName="/ppt/notesSlides/notesSlide76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59.xml"/>
  <Override ContentType="application/vnd.openxmlformats-officedocument.presentationml.notesSlide+xml" PartName="/ppt/notesSlides/notesSlide124.xml"/>
  <Override ContentType="application/vnd.openxmlformats-officedocument.presentationml.notesSlide+xml" PartName="/ppt/notesSlides/notesSlide126.xml"/>
  <Override ContentType="application/vnd.openxmlformats-officedocument.presentationml.notesSlide+xml" PartName="/ppt/notesSlides/notesSlide68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82.xml"/>
  <Override ContentType="application/vnd.openxmlformats-officedocument.presentationml.notesSlide+xml" PartName="/ppt/notesSlides/notesSlide9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108.xml"/>
  <Override ContentType="application/vnd.openxmlformats-officedocument.presentationml.notesSlide+xml" PartName="/ppt/notesSlides/notesSlide90.xml"/>
  <Override ContentType="application/vnd.openxmlformats-officedocument.presentationml.notesSlide+xml" PartName="/ppt/notesSlides/notesSlide134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60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86.xml"/>
  <Override ContentType="application/vnd.openxmlformats-officedocument.presentationml.notesSlide+xml" PartName="/ppt/notesSlides/notesSlide106.xml"/>
  <Override ContentType="application/vnd.openxmlformats-officedocument.presentationml.notesSlide+xml" PartName="/ppt/notesSlides/notesSlide99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152.xml"/>
  <Override ContentType="application/vnd.openxmlformats-officedocument.presentationml.notesSlide+xml" PartName="/ppt/notesSlides/notesSlide165.xml"/>
  <Override ContentType="application/vnd.openxmlformats-officedocument.presentationml.notesSlide+xml" PartName="/ppt/notesSlides/notesSlide122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80.xml"/>
  <Override ContentType="application/vnd.openxmlformats-officedocument.presentationml.notesSlide+xml" PartName="/ppt/notesSlides/notesSlide61.xml"/>
  <Override ContentType="application/vnd.openxmlformats-officedocument.presentationml.notesSlide+xml" PartName="/ppt/notesSlides/notesSlide118.xml"/>
  <Override ContentType="application/vnd.openxmlformats-officedocument.presentationml.notesSlide+xml" PartName="/ppt/notesSlides/notesSlide74.xml"/>
  <Override ContentType="application/vnd.openxmlformats-officedocument.presentationml.notesSlide+xml" PartName="/ppt/notesSlides/notesSlide58.xml"/>
  <Override ContentType="application/vnd.openxmlformats-officedocument.presentationml.notesSlide+xml" PartName="/ppt/notesSlides/notesSlide140.xml"/>
  <Override ContentType="application/vnd.openxmlformats-officedocument.presentationml.notesSlide+xml" PartName="/ppt/notesSlides/notesSlide154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88.xml"/>
  <Override ContentType="application/vnd.openxmlformats-officedocument.presentationml.notesSlide+xml" PartName="/ppt/notesSlides/notesSlide136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49.xml"/>
  <Override ContentType="application/vnd.openxmlformats-officedocument.presentationml.notesSlide+xml" PartName="/ppt/notesSlides/notesSlide62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70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1.xml"/>
  <Override ContentType="application/vnd.openxmlformats-officedocument.presentationml.notesSlide+xml" PartName="/ppt/notesSlides/notesSlide139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5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13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72.xml"/>
  <Override ContentType="application/vnd.openxmlformats-officedocument.presentationml.notesSlide+xml" PartName="/ppt/notesSlides/notesSlide98.xml"/>
  <Override ContentType="application/vnd.openxmlformats-officedocument.presentationml.notesSlide+xml" PartName="/ppt/notesSlides/notesSlide104.xml"/>
  <Override ContentType="application/vnd.openxmlformats-officedocument.presentationml.notesSlide+xml" PartName="/ppt/notesSlides/notesSlide147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30.xml"/>
  <Override ContentType="application/vnd.openxmlformats-officedocument.presentationml.notesSlide+xml" PartName="/ppt/notesSlides/notesSlide16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64.xml"/>
  <Override ContentType="application/vnd.openxmlformats-officedocument.presentationml.notesSlide+xml" PartName="/ppt/notesSlides/notesSlide121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8.xml"/>
  <Override ContentType="application/vnd.openxmlformats-officedocument.presentationml.notesSlide+xml" PartName="/ppt/notesSlides/notesSlide79.xml"/>
  <Override ContentType="application/vnd.openxmlformats-officedocument.presentationml.notesSlide+xml" PartName="/ppt/notesSlides/notesSlide132.xml"/>
  <Override ContentType="application/vnd.openxmlformats-officedocument.presentationml.notesSlide+xml" PartName="/ppt/notesSlides/notesSlide162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45.xml"/>
  <Override ContentType="application/vnd.openxmlformats-officedocument.presentationml.notesSlide+xml" PartName="/ppt/notesSlides/notesSlide96.xml"/>
  <Override ContentType="application/vnd.openxmlformats-officedocument.presentationml.notesSlide+xml" PartName="/ppt/notesSlides/notesSlide102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83.xml"/>
  <Override ContentType="application/vnd.openxmlformats-officedocument.presentationml.notesSlide+xml" PartName="/ppt/notesSlides/notesSlide115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158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66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4.xml"/>
  <Override ContentType="application/vnd.openxmlformats-officedocument.presentationml.slideMaster+xml" PartName="/ppt/slideMasters/slideMaster6.xml"/>
  <Override ContentType="application/vnd.openxmlformats-officedocument.presentationml.slideMaster+xml" PartName="/ppt/slideMasters/slideMaster5.xml"/>
  <Override ContentType="application/binary" PartName="/ppt/metadata"/>
  <Override ContentType="application/vnd.openxmlformats-officedocument.presentationml.slide+xml" PartName="/ppt/slides/slide121.xml"/>
  <Override ContentType="application/vnd.openxmlformats-officedocument.presentationml.slide+xml" PartName="/ppt/slides/slide164.xml"/>
  <Override ContentType="application/vnd.openxmlformats-officedocument.presentationml.slide+xml" PartName="/ppt/slides/slide43.xml"/>
  <Override ContentType="application/vnd.openxmlformats-officedocument.presentationml.slide+xml" PartName="/ppt/slides/slide78.xml"/>
  <Override ContentType="application/vnd.openxmlformats-officedocument.presentationml.slide+xml" PartName="/ppt/slides/slide86.xml"/>
  <Override ContentType="application/vnd.openxmlformats-officedocument.presentationml.slide+xml" PartName="/ppt/slides/slide35.xml"/>
  <Override ContentType="application/vnd.openxmlformats-officedocument.presentationml.slide+xml" PartName="/ppt/slides/slide105.xml"/>
  <Override ContentType="application/vnd.openxmlformats-officedocument.presentationml.slide+xml" PartName="/ppt/slides/slide148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17.xml"/>
  <Override ContentType="application/vnd.openxmlformats-officedocument.presentationml.slide+xml" PartName="/ppt/slides/slide138.xml"/>
  <Override ContentType="application/vnd.openxmlformats-officedocument.presentationml.slide+xml" PartName="/ppt/slides/slide25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13.xml"/>
  <Override ContentType="application/vnd.openxmlformats-officedocument.presentationml.slide+xml" PartName="/ppt/slides/slide68.xml"/>
  <Override ContentType="application/vnd.openxmlformats-officedocument.presentationml.slide+xml" PartName="/ppt/slides/slide94.xml"/>
  <Override ContentType="application/vnd.openxmlformats-officedocument.presentationml.slide+xml" PartName="/ppt/slides/slide156.xml"/>
  <Override ContentType="application/vnd.openxmlformats-officedocument.presentationml.slide+xml" PartName="/ppt/slides/slide84.xml"/>
  <Override ContentType="application/vnd.openxmlformats-officedocument.presentationml.slide+xml" PartName="/ppt/slides/slide107.xml"/>
  <Override ContentType="application/vnd.openxmlformats-officedocument.presentationml.slide+xml" PartName="/ppt/slides/slide37.xml"/>
  <Override ContentType="application/vnd.openxmlformats-officedocument.presentationml.slide+xml" PartName="/ppt/slides/slide123.xml"/>
  <Override ContentType="application/vnd.openxmlformats-officedocument.presentationml.slide+xml" PartName="/ppt/slides/slide71.xml"/>
  <Override ContentType="application/vnd.openxmlformats-officedocument.presentationml.slide+xml" PartName="/ppt/slides/slide166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66.xml"/>
  <Override ContentType="application/vnd.openxmlformats-officedocument.presentationml.slide+xml" PartName="/ppt/slides/slide23.xml"/>
  <Override ContentType="application/vnd.openxmlformats-officedocument.presentationml.slide+xml" PartName="/ppt/slides/slide136.xml"/>
  <Override ContentType="application/vnd.openxmlformats-officedocument.presentationml.slide+xml" PartName="/ppt/slides/slide154.xml"/>
  <Override ContentType="application/vnd.openxmlformats-officedocument.presentationml.slide+xml" PartName="/ppt/slides/slide10.xml"/>
  <Override ContentType="application/vnd.openxmlformats-officedocument.presentationml.slide+xml" PartName="/ppt/slides/slide111.xml"/>
  <Override ContentType="application/vnd.openxmlformats-officedocument.presentationml.slide+xml" PartName="/ppt/slides/slide53.xml"/>
  <Override ContentType="application/vnd.openxmlformats-officedocument.presentationml.slide+xml" PartName="/ppt/slides/slide141.xml"/>
  <Override ContentType="application/vnd.openxmlformats-officedocument.presentationml.slide+xml" PartName="/ppt/slides/slide96.xml"/>
  <Override ContentType="application/vnd.openxmlformats-officedocument.presentationml.slide+xml" PartName="/ppt/slides/slide48.xml"/>
  <Override ContentType="application/vnd.openxmlformats-officedocument.presentationml.slide+xml" PartName="/ppt/slides/slide22.xml"/>
  <Override ContentType="application/vnd.openxmlformats-officedocument.presentationml.slide+xml" PartName="/ppt/slides/slide82.xml"/>
  <Override ContentType="application/vnd.openxmlformats-officedocument.presentationml.slide+xml" PartName="/ppt/slides/slide65.xml"/>
  <Override ContentType="application/vnd.openxmlformats-officedocument.presentationml.slide+xml" PartName="/ppt/slides/slide9.xml"/>
  <Override ContentType="application/vnd.openxmlformats-officedocument.presentationml.slide+xml" PartName="/ppt/slides/slide118.xml"/>
  <Override ContentType="application/vnd.openxmlformats-officedocument.presentationml.slide+xml" PartName="/ppt/slides/slide142.xml"/>
  <Override ContentType="application/vnd.openxmlformats-officedocument.presentationml.slide+xml" PartName="/ppt/slides/slide12.xml"/>
  <Override ContentType="application/vnd.openxmlformats-officedocument.presentationml.slide+xml" PartName="/ppt/slides/slide108.xml"/>
  <Override ContentType="application/vnd.openxmlformats-officedocument.presentationml.slide+xml" PartName="/ppt/slides/slide98.xml"/>
  <Override ContentType="application/vnd.openxmlformats-officedocument.presentationml.slide+xml" PartName="/ppt/slides/slide152.xml"/>
  <Override ContentType="application/vnd.openxmlformats-officedocument.presentationml.slide+xml" PartName="/ppt/slides/slide125.xml"/>
  <Override ContentType="application/vnd.openxmlformats-officedocument.presentationml.slide+xml" PartName="/ppt/slides/slide72.xml"/>
  <Override ContentType="application/vnd.openxmlformats-officedocument.presentationml.slide+xml" PartName="/ppt/slides/slide135.xml"/>
  <Override ContentType="application/vnd.openxmlformats-officedocument.presentationml.slide+xml" PartName="/ppt/slides/slide20.xml"/>
  <Override ContentType="application/vnd.openxmlformats-officedocument.presentationml.slide+xml" PartName="/ppt/slides/slide16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59.xml"/>
  <Override ContentType="application/vnd.openxmlformats-officedocument.presentationml.slide+xml" PartName="/ppt/slides/slide89.xml"/>
  <Override ContentType="application/vnd.openxmlformats-officedocument.presentationml.slide+xml" PartName="/ppt/slides/slide76.xml"/>
  <Override ContentType="application/vnd.openxmlformats-officedocument.presentationml.slide+xml" PartName="/ppt/slides/slide129.xml"/>
  <Override ContentType="application/vnd.openxmlformats-officedocument.presentationml.slide+xml" PartName="/ppt/slides/slide63.xml"/>
  <Override ContentType="application/vnd.openxmlformats-officedocument.presentationml.slide+xml" PartName="/ppt/slides/slide131.xml"/>
  <Override ContentType="application/vnd.openxmlformats-officedocument.presentationml.slide+xml" PartName="/ppt/slides/slide159.xml"/>
  <Override ContentType="application/vnd.openxmlformats-officedocument.presentationml.slide+xml" PartName="/ppt/slides/slide93.xml"/>
  <Override ContentType="application/vnd.openxmlformats-officedocument.presentationml.slide+xml" PartName="/ppt/slides/slide101.xml"/>
  <Override ContentType="application/vnd.openxmlformats-officedocument.presentationml.slide+xml" PartName="/ppt/slides/slide116.xml"/>
  <Override ContentType="application/vnd.openxmlformats-officedocument.presentationml.slide+xml" PartName="/ppt/slides/slide144.xml"/>
  <Override ContentType="application/vnd.openxmlformats-officedocument.presentationml.slide+xml" PartName="/ppt/slides/slide80.xml"/>
  <Override ContentType="application/vnd.openxmlformats-officedocument.presentationml.slide+xml" PartName="/ppt/slides/slide103.xml"/>
  <Override ContentType="application/vnd.openxmlformats-officedocument.presentationml.slide+xml" PartName="/ppt/slides/slide61.xml"/>
  <Override ContentType="application/vnd.openxmlformats-officedocument.presentationml.slide+xml" PartName="/ppt/slides/slide133.xml"/>
  <Override ContentType="application/vnd.openxmlformats-officedocument.presentationml.slide+xml" PartName="/ppt/slides/slide91.xml"/>
  <Override ContentType="application/vnd.openxmlformats-officedocument.presentationml.slide+xml" PartName="/ppt/slides/slide114.xml"/>
  <Override ContentType="application/vnd.openxmlformats-officedocument.presentationml.slide+xml" PartName="/ppt/slides/slide163.xml"/>
  <Override ContentType="application/vnd.openxmlformats-officedocument.presentationml.slide+xml" PartName="/ppt/slides/slide31.xml"/>
  <Override ContentType="application/vnd.openxmlformats-officedocument.presentationml.slide+xml" PartName="/ppt/slides/slide127.xml"/>
  <Override ContentType="application/vnd.openxmlformats-officedocument.presentationml.slide+xml" PartName="/ppt/slides/slide146.xml"/>
  <Override ContentType="application/vnd.openxmlformats-officedocument.presentationml.slide+xml" PartName="/ppt/slides/slide150.xml"/>
  <Override ContentType="application/vnd.openxmlformats-officedocument.presentationml.slide+xml" PartName="/ppt/slides/slide120.xml"/>
  <Override ContentType="application/vnd.openxmlformats-officedocument.presentationml.slide+xml" PartName="/ppt/slides/slide87.xml"/>
  <Override ContentType="application/vnd.openxmlformats-officedocument.presentationml.slide+xml" PartName="/ppt/slides/slide74.xml"/>
  <Override ContentType="application/vnd.openxmlformats-officedocument.presentationml.slide+xml" PartName="/ppt/slides/slide27.xml"/>
  <Override ContentType="application/vnd.openxmlformats-officedocument.presentationml.slide+xml" PartName="/ppt/slides/slide5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39.xml"/>
  <Override ContentType="application/vnd.openxmlformats-officedocument.presentationml.slide+xml" PartName="/ppt/slides/slide60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12.xml"/>
  <Override ContentType="application/vnd.openxmlformats-officedocument.presentationml.slide+xml" PartName="/ppt/slides/slide95.xml"/>
  <Override ContentType="application/vnd.openxmlformats-officedocument.presentationml.slide+xml" PartName="/ppt/slides/slide155.xml"/>
  <Override ContentType="application/vnd.openxmlformats-officedocument.presentationml.slide+xml" PartName="/ppt/slides/slide69.xml"/>
  <Override ContentType="application/vnd.openxmlformats-officedocument.presentationml.slide+xml" PartName="/ppt/slides/slide85.xml"/>
  <Override ContentType="application/vnd.openxmlformats-officedocument.presentationml.slide+xml" PartName="/ppt/slides/slide157.xml"/>
  <Override ContentType="application/vnd.openxmlformats-officedocument.presentationml.slide+xml" PartName="/ppt/slides/slide42.xml"/>
  <Override ContentType="application/vnd.openxmlformats-officedocument.presentationml.slide+xml" PartName="/ppt/slides/slide50.xml"/>
  <Override ContentType="application/vnd.openxmlformats-officedocument.presentationml.slide+xml" PartName="/ppt/slides/slide77.xml"/>
  <Override ContentType="application/vnd.openxmlformats-officedocument.presentationml.slide+xml" PartName="/ppt/slides/slide165.xml"/>
  <Override ContentType="application/vnd.openxmlformats-officedocument.presentationml.slide+xml" PartName="/ppt/slides/slide34.xml"/>
  <Override ContentType="application/vnd.openxmlformats-officedocument.presentationml.slide+xml" PartName="/ppt/slides/slide122.xml"/>
  <Override ContentType="application/vnd.openxmlformats-officedocument.presentationml.slide+xml" PartName="/ppt/slides/slide130.xml"/>
  <Override ContentType="application/vnd.openxmlformats-officedocument.presentationml.slide+xml" PartName="/ppt/slides/slide147.xml"/>
  <Override ContentType="application/vnd.openxmlformats-officedocument.presentationml.slide+xml" PartName="/ppt/slides/slide16.xml"/>
  <Override ContentType="application/vnd.openxmlformats-officedocument.presentationml.slide+xml" PartName="/ppt/slides/slide104.xml"/>
  <Override ContentType="application/vnd.openxmlformats-officedocument.presentationml.slide+xml" PartName="/ppt/slides/slide24.xml"/>
  <Override ContentType="application/vnd.openxmlformats-officedocument.presentationml.slide+xml" PartName="/ppt/slides/slide97.xml"/>
  <Override ContentType="application/vnd.openxmlformats-officedocument.presentationml.slide+xml" PartName="/ppt/slides/slide140.xml"/>
  <Override ContentType="application/vnd.openxmlformats-officedocument.presentationml.slide+xml" PartName="/ppt/slides/slide11.xml"/>
  <Override ContentType="application/vnd.openxmlformats-officedocument.presentationml.slide+xml" PartName="/ppt/slides/slide137.xml"/>
  <Override ContentType="application/vnd.openxmlformats-officedocument.presentationml.slide+xml" PartName="/ppt/slides/slide110.xml"/>
  <Override ContentType="application/vnd.openxmlformats-officedocument.presentationml.slide+xml" PartName="/ppt/slides/slide153.xml"/>
  <Override ContentType="application/vnd.openxmlformats-officedocument.presentationml.slide+xml" PartName="/ppt/slides/slide6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79.xml"/>
  <Override ContentType="application/vnd.openxmlformats-officedocument.presentationml.slide+xml" PartName="/ppt/slides/slide149.xml"/>
  <Override ContentType="application/vnd.openxmlformats-officedocument.presentationml.slide+xml" PartName="/ppt/slides/slide49.xml"/>
  <Override ContentType="application/vnd.openxmlformats-officedocument.presentationml.slide+xml" PartName="/ppt/slides/slide124.xml"/>
  <Override ContentType="application/vnd.openxmlformats-officedocument.presentationml.slide+xml" PartName="/ppt/slides/slide83.xml"/>
  <Override ContentType="application/vnd.openxmlformats-officedocument.presentationml.slide+xml" PartName="/ppt/slides/slide106.xml"/>
  <Override ContentType="application/vnd.openxmlformats-officedocument.presentationml.slide+xml" PartName="/ppt/slides/slide70.xml"/>
  <Override ContentType="application/vnd.openxmlformats-officedocument.presentationml.slide+xml" PartName="/ppt/slides/slide6.xml"/>
  <Override ContentType="application/vnd.openxmlformats-officedocument.presentationml.slide+xml" PartName="/ppt/slides/slide119.xml"/>
  <Override ContentType="application/vnd.openxmlformats-officedocument.presentationml.slide+xml" PartName="/ppt/slides/slide40.xml"/>
  <Override ContentType="application/vnd.openxmlformats-officedocument.presentationml.slide+xml" PartName="/ppt/slides/slide73.xml"/>
  <Override ContentType="application/vnd.openxmlformats-officedocument.presentationml.slide+xml" PartName="/ppt/slides/slide30.xml"/>
  <Override ContentType="application/vnd.openxmlformats-officedocument.presentationml.slide+xml" PartName="/ppt/slides/slide126.xml"/>
  <Override ContentType="application/vnd.openxmlformats-officedocument.presentationml.slide+xml" PartName="/ppt/slides/slide151.xml"/>
  <Override ContentType="application/vnd.openxmlformats-officedocument.presentationml.slide+xml" PartName="/ppt/slides/slide109.xml"/>
  <Override ContentType="application/vnd.openxmlformats-officedocument.presentationml.slide+xml" PartName="/ppt/slides/slide134.xml"/>
  <Override ContentType="application/vnd.openxmlformats-officedocument.presentationml.slide+xml" PartName="/ppt/slides/slide99.xml"/>
  <Override ContentType="application/vnd.openxmlformats-officedocument.presentationml.slide+xml" PartName="/ppt/slides/slide3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47.xml"/>
  <Override ContentType="application/vnd.openxmlformats-officedocument.presentationml.slide+xml" PartName="/ppt/slides/slide160.xml"/>
  <Override ContentType="application/vnd.openxmlformats-officedocument.presentationml.slide+xml" PartName="/ppt/slides/slide21.xml"/>
  <Override ContentType="application/vnd.openxmlformats-officedocument.presentationml.slide+xml" PartName="/ppt/slides/slide100.xml"/>
  <Override ContentType="application/vnd.openxmlformats-officedocument.presentationml.slide+xml" PartName="/ppt/slides/slide64.xml"/>
  <Override ContentType="application/vnd.openxmlformats-officedocument.presentationml.slide+xml" PartName="/ppt/slides/slide81.xml"/>
  <Override ContentType="application/vnd.openxmlformats-officedocument.presentationml.slide+xml" PartName="/ppt/slides/slide90.xml"/>
  <Override ContentType="application/vnd.openxmlformats-officedocument.presentationml.slide+xml" PartName="/ppt/slides/slide8.xml"/>
  <Override ContentType="application/vnd.openxmlformats-officedocument.presentationml.slide+xml" PartName="/ppt/slides/slide143.xml"/>
  <Override ContentType="application/vnd.openxmlformats-officedocument.presentationml.slide+xml" PartName="/ppt/slides/slide117.xml"/>
  <Override ContentType="application/vnd.openxmlformats-officedocument.presentationml.slide+xml" PartName="/ppt/slides/slide145.xml"/>
  <Override ContentType="application/vnd.openxmlformats-officedocument.presentationml.slide+xml" PartName="/ppt/slides/slide132.xml"/>
  <Override ContentType="application/vnd.openxmlformats-officedocument.presentationml.slide+xml" PartName="/ppt/slides/slide162.xml"/>
  <Override ContentType="application/vnd.openxmlformats-officedocument.presentationml.slide+xml" PartName="/ppt/slides/slide32.xml"/>
  <Override ContentType="application/vnd.openxmlformats-officedocument.presentationml.slide+xml" PartName="/ppt/slides/slide62.xml"/>
  <Override ContentType="application/vnd.openxmlformats-officedocument.presentationml.slide+xml" PartName="/ppt/slides/slide75.xml"/>
  <Override ContentType="application/vnd.openxmlformats-officedocument.presentationml.slide+xml" PartName="/ppt/slides/slide1.xml"/>
  <Override ContentType="application/vnd.openxmlformats-officedocument.presentationml.slide+xml" PartName="/ppt/slides/slide58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88.xml"/>
  <Override ContentType="application/vnd.openxmlformats-officedocument.presentationml.slide+xml" PartName="/ppt/slides/slide128.xml"/>
  <Override ContentType="application/vnd.openxmlformats-officedocument.presentationml.slide+xml" PartName="/ppt/slides/slide158.xml"/>
  <Override ContentType="application/vnd.openxmlformats-officedocument.presentationml.slide+xml" PartName="/ppt/slides/slide92.xml"/>
  <Override ContentType="application/vnd.openxmlformats-officedocument.presentationml.slide+xml" PartName="/ppt/slides/slide115.xml"/>
  <Override ContentType="application/vnd.openxmlformats-officedocument.presentationml.slide+xml" PartName="/ppt/slides/slide102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7.xml"/>
  <Override ContentType="application/vnd.openxmlformats-officedocument.theme+xml" PartName="/ppt/theme/theme6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theme+xml" PartName="/ppt/theme/theme5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  <p:sldMasterId id="2147483660" r:id="rId5"/>
    <p:sldMasterId id="2147483669" r:id="rId6"/>
    <p:sldMasterId id="2147483675" r:id="rId7"/>
    <p:sldMasterId id="2147483691" r:id="rId8"/>
    <p:sldMasterId id="2147483694" r:id="rId9"/>
  </p:sldMasterIdLst>
  <p:notesMasterIdLst>
    <p:notesMasterId r:id="rId10"/>
  </p:notesMasterIdLst>
  <p:sldIdLst>
    <p:sldId id="256" r:id="rId11"/>
    <p:sldId id="257" r:id="rId12"/>
    <p:sldId id="258" r:id="rId13"/>
    <p:sldId id="259" r:id="rId14"/>
    <p:sldId id="260" r:id="rId15"/>
    <p:sldId id="261" r:id="rId16"/>
    <p:sldId id="262" r:id="rId17"/>
    <p:sldId id="263" r:id="rId18"/>
    <p:sldId id="264" r:id="rId19"/>
    <p:sldId id="265" r:id="rId20"/>
    <p:sldId id="266" r:id="rId21"/>
    <p:sldId id="267" r:id="rId22"/>
    <p:sldId id="268" r:id="rId23"/>
    <p:sldId id="269" r:id="rId24"/>
    <p:sldId id="270" r:id="rId25"/>
    <p:sldId id="271" r:id="rId26"/>
    <p:sldId id="272" r:id="rId27"/>
    <p:sldId id="273" r:id="rId28"/>
    <p:sldId id="274" r:id="rId29"/>
    <p:sldId id="275" r:id="rId30"/>
    <p:sldId id="276" r:id="rId31"/>
    <p:sldId id="277" r:id="rId32"/>
    <p:sldId id="278" r:id="rId33"/>
    <p:sldId id="279" r:id="rId34"/>
    <p:sldId id="280" r:id="rId35"/>
    <p:sldId id="281" r:id="rId36"/>
    <p:sldId id="282" r:id="rId37"/>
    <p:sldId id="283" r:id="rId38"/>
    <p:sldId id="284" r:id="rId39"/>
    <p:sldId id="285" r:id="rId40"/>
    <p:sldId id="286" r:id="rId41"/>
    <p:sldId id="287" r:id="rId42"/>
    <p:sldId id="288" r:id="rId43"/>
    <p:sldId id="289" r:id="rId44"/>
    <p:sldId id="290" r:id="rId45"/>
    <p:sldId id="291" r:id="rId46"/>
    <p:sldId id="292" r:id="rId47"/>
    <p:sldId id="293" r:id="rId48"/>
    <p:sldId id="294" r:id="rId49"/>
    <p:sldId id="295" r:id="rId50"/>
    <p:sldId id="296" r:id="rId51"/>
    <p:sldId id="297" r:id="rId52"/>
    <p:sldId id="298" r:id="rId53"/>
    <p:sldId id="299" r:id="rId54"/>
    <p:sldId id="300" r:id="rId55"/>
    <p:sldId id="301" r:id="rId56"/>
    <p:sldId id="302" r:id="rId57"/>
    <p:sldId id="303" r:id="rId58"/>
    <p:sldId id="304" r:id="rId59"/>
    <p:sldId id="305" r:id="rId60"/>
    <p:sldId id="306" r:id="rId61"/>
    <p:sldId id="307" r:id="rId62"/>
    <p:sldId id="308" r:id="rId63"/>
    <p:sldId id="309" r:id="rId64"/>
    <p:sldId id="310" r:id="rId65"/>
    <p:sldId id="311" r:id="rId66"/>
    <p:sldId id="312" r:id="rId67"/>
    <p:sldId id="313" r:id="rId68"/>
    <p:sldId id="314" r:id="rId69"/>
    <p:sldId id="315" r:id="rId70"/>
    <p:sldId id="316" r:id="rId71"/>
    <p:sldId id="317" r:id="rId72"/>
    <p:sldId id="318" r:id="rId73"/>
    <p:sldId id="319" r:id="rId74"/>
    <p:sldId id="320" r:id="rId75"/>
    <p:sldId id="321" r:id="rId76"/>
    <p:sldId id="322" r:id="rId77"/>
    <p:sldId id="323" r:id="rId78"/>
    <p:sldId id="324" r:id="rId79"/>
    <p:sldId id="325" r:id="rId80"/>
    <p:sldId id="326" r:id="rId81"/>
    <p:sldId id="327" r:id="rId82"/>
    <p:sldId id="328" r:id="rId83"/>
    <p:sldId id="329" r:id="rId84"/>
    <p:sldId id="330" r:id="rId85"/>
    <p:sldId id="331" r:id="rId86"/>
    <p:sldId id="332" r:id="rId87"/>
    <p:sldId id="333" r:id="rId88"/>
    <p:sldId id="334" r:id="rId89"/>
    <p:sldId id="335" r:id="rId90"/>
    <p:sldId id="336" r:id="rId91"/>
    <p:sldId id="337" r:id="rId92"/>
    <p:sldId id="338" r:id="rId93"/>
    <p:sldId id="339" r:id="rId94"/>
    <p:sldId id="340" r:id="rId95"/>
    <p:sldId id="341" r:id="rId96"/>
    <p:sldId id="342" r:id="rId97"/>
    <p:sldId id="343" r:id="rId98"/>
    <p:sldId id="344" r:id="rId99"/>
    <p:sldId id="345" r:id="rId100"/>
    <p:sldId id="346" r:id="rId101"/>
    <p:sldId id="347" r:id="rId102"/>
    <p:sldId id="348" r:id="rId103"/>
    <p:sldId id="349" r:id="rId104"/>
    <p:sldId id="350" r:id="rId105"/>
    <p:sldId id="351" r:id="rId106"/>
    <p:sldId id="352" r:id="rId107"/>
    <p:sldId id="353" r:id="rId108"/>
    <p:sldId id="354" r:id="rId109"/>
    <p:sldId id="355" r:id="rId110"/>
    <p:sldId id="356" r:id="rId111"/>
    <p:sldId id="357" r:id="rId112"/>
    <p:sldId id="358" r:id="rId113"/>
    <p:sldId id="359" r:id="rId114"/>
    <p:sldId id="360" r:id="rId115"/>
    <p:sldId id="361" r:id="rId116"/>
    <p:sldId id="362" r:id="rId117"/>
    <p:sldId id="363" r:id="rId118"/>
    <p:sldId id="364" r:id="rId119"/>
    <p:sldId id="365" r:id="rId120"/>
    <p:sldId id="366" r:id="rId121"/>
    <p:sldId id="367" r:id="rId122"/>
    <p:sldId id="368" r:id="rId123"/>
    <p:sldId id="369" r:id="rId124"/>
    <p:sldId id="370" r:id="rId125"/>
    <p:sldId id="371" r:id="rId126"/>
    <p:sldId id="372" r:id="rId127"/>
    <p:sldId id="373" r:id="rId128"/>
    <p:sldId id="374" r:id="rId129"/>
    <p:sldId id="375" r:id="rId130"/>
    <p:sldId id="376" r:id="rId131"/>
    <p:sldId id="377" r:id="rId132"/>
    <p:sldId id="378" r:id="rId133"/>
    <p:sldId id="379" r:id="rId134"/>
    <p:sldId id="380" r:id="rId135"/>
    <p:sldId id="381" r:id="rId136"/>
    <p:sldId id="382" r:id="rId137"/>
    <p:sldId id="383" r:id="rId138"/>
    <p:sldId id="384" r:id="rId139"/>
    <p:sldId id="385" r:id="rId140"/>
    <p:sldId id="386" r:id="rId141"/>
    <p:sldId id="387" r:id="rId142"/>
    <p:sldId id="388" r:id="rId143"/>
    <p:sldId id="389" r:id="rId144"/>
    <p:sldId id="390" r:id="rId145"/>
    <p:sldId id="391" r:id="rId146"/>
    <p:sldId id="392" r:id="rId147"/>
    <p:sldId id="393" r:id="rId148"/>
    <p:sldId id="394" r:id="rId149"/>
    <p:sldId id="395" r:id="rId150"/>
    <p:sldId id="396" r:id="rId151"/>
    <p:sldId id="397" r:id="rId152"/>
    <p:sldId id="398" r:id="rId153"/>
    <p:sldId id="399" r:id="rId154"/>
    <p:sldId id="400" r:id="rId155"/>
    <p:sldId id="401" r:id="rId156"/>
    <p:sldId id="402" r:id="rId157"/>
    <p:sldId id="403" r:id="rId158"/>
    <p:sldId id="404" r:id="rId159"/>
    <p:sldId id="405" r:id="rId160"/>
    <p:sldId id="406" r:id="rId161"/>
    <p:sldId id="407" r:id="rId162"/>
    <p:sldId id="408" r:id="rId163"/>
    <p:sldId id="409" r:id="rId164"/>
    <p:sldId id="410" r:id="rId165"/>
    <p:sldId id="411" r:id="rId166"/>
    <p:sldId id="412" r:id="rId167"/>
    <p:sldId id="413" r:id="rId168"/>
    <p:sldId id="414" r:id="rId169"/>
    <p:sldId id="415" r:id="rId170"/>
    <p:sldId id="416" r:id="rId171"/>
    <p:sldId id="417" r:id="rId172"/>
    <p:sldId id="418" r:id="rId173"/>
    <p:sldId id="419" r:id="rId174"/>
    <p:sldId id="420" r:id="rId175"/>
    <p:sldId id="421" r:id="rId176"/>
  </p:sldIdLst>
  <p:sldSz cy="6858000" cx="12192000"/>
  <p:notesSz cx="6858000" cy="9144000"/>
  <p:embeddedFontLst>
    <p:embeddedFont>
      <p:font typeface="Dosis"/>
      <p:regular r:id="rId177"/>
      <p:bold r:id="rId178"/>
    </p:embeddedFont>
    <p:embeddedFont>
      <p:font typeface="Play"/>
      <p:regular r:id="rId179"/>
      <p:bold r:id="rId180"/>
    </p:embeddedFont>
    <p:embeddedFont>
      <p:font typeface="Architects Daughter"/>
      <p:regular r:id="rId181"/>
    </p:embeddedFont>
    <p:embeddedFont>
      <p:font typeface="Poppins ExtraBold"/>
      <p:bold r:id="rId182"/>
      <p:boldItalic r:id="rId183"/>
    </p:embeddedFont>
    <p:embeddedFont>
      <p:font typeface="Open Sans"/>
      <p:regular r:id="rId184"/>
      <p:bold r:id="rId185"/>
      <p:italic r:id="rId186"/>
      <p:boldItalic r:id="rId18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188" roundtripDataSignature="AMtx7mhz3nup9pvlUJMMkYVQJ4FSjP6Ho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AE9CD0BA-53F0-4CA8-8561-DD8B951A5292}">
  <a:tblStyle styleId="{AE9CD0BA-53F0-4CA8-8561-DD8B951A5292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7F2F6"/>
          </a:solidFill>
        </a:fill>
      </a:tcStyle>
    </a:wholeTbl>
    <a:band1H>
      <a:tcTxStyle b="off" i="off"/>
      <a:tcStyle>
        <a:fill>
          <a:solidFill>
            <a:srgbClr val="CCE3ED"/>
          </a:solidFill>
        </a:fill>
      </a:tcStyle>
    </a:band1H>
    <a:band2H>
      <a:tcTxStyle b="off" i="off"/>
    </a:band2H>
    <a:band1V>
      <a:tcTxStyle b="off" i="off"/>
      <a:tcStyle>
        <a:fill>
          <a:solidFill>
            <a:srgbClr val="CCE3ED"/>
          </a:solidFill>
        </a:fill>
      </a:tcStyle>
    </a:band1V>
    <a:band2V>
      <a:tcTxStyle b="off" i="off"/>
    </a:band2V>
    <a:lastCol>
      <a:tcTxStyle b="on" i="off"/>
    </a:lastCol>
    <a:firstCol>
      <a:tcTxStyle b="on" i="off"/>
    </a:firstCol>
    <a:lastRow>
      <a:tcTxStyle b="on" i="off"/>
      <a:tcStyle>
        <a:tcBdr>
          <a:top>
            <a:ln cap="flat" cmpd="sng" w="508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rgbClr val="E7F2F6"/>
          </a:solidFill>
        </a:fill>
      </a:tcStyle>
    </a:lastRow>
    <a:seCell>
      <a:tcTxStyle b="off" i="off"/>
    </a:seCell>
    <a:swCell>
      <a:tcTxStyle b="off" i="off"/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4"/>
          </a:solidFill>
        </a:fill>
      </a:tcStyle>
    </a:firstRow>
    <a:neCell>
      <a:tcTxStyle b="off" i="off"/>
    </a:neCell>
    <a:nwCell>
      <a:tcTxStyle b="off" i="off"/>
    </a:nwCell>
  </a:tblStyle>
  <a:tblStyle styleId="{D0ACE54B-57E0-4FBB-B8E9-AFCBA81A8FFB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7EFEB"/>
          </a:solidFill>
        </a:fill>
      </a:tcStyle>
    </a:wholeTbl>
    <a:band1H>
      <a:tcTxStyle b="off" i="off"/>
      <a:tcStyle>
        <a:fill>
          <a:solidFill>
            <a:srgbClr val="CBDDD5"/>
          </a:solidFill>
        </a:fill>
      </a:tcStyle>
    </a:band1H>
    <a:band2H>
      <a:tcTxStyle b="off" i="off"/>
    </a:band2H>
    <a:band1V>
      <a:tcTxStyle b="off" i="off"/>
      <a:tcStyle>
        <a:fill>
          <a:solidFill>
            <a:srgbClr val="CBDDD5"/>
          </a:solidFill>
        </a:fill>
      </a:tcStyle>
    </a:band1V>
    <a:band2V>
      <a:tcTxStyle b="off" i="off"/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 b="off" i="off"/>
    </a:seCell>
    <a:swCell>
      <a:tcTxStyle b="off" i="off"/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</a:neCell>
    <a:nwCell>
      <a:tcTxStyle b="off" i="off"/>
    </a:nwCell>
  </a:tblStyle>
  <a:tblStyle styleId="{AAB37C65-6271-49F5-B03D-4366F1EFCAD8}" styleName="Table_2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 b="off" i="off"/>
      <a:tcStyle>
        <a:fill>
          <a:solidFill>
            <a:schemeClr val="accent5">
              <a:alpha val="20000"/>
            </a:schemeClr>
          </a:solidFill>
        </a:fill>
      </a:tcStyle>
    </a:band1H>
    <a:band2H>
      <a:tcTxStyle b="off" i="off"/>
    </a:band2H>
    <a:band1V>
      <a:tcTxStyle b="off" i="off"/>
      <a:tcStyle>
        <a:fill>
          <a:solidFill>
            <a:schemeClr val="accent5">
              <a:alpha val="20000"/>
            </a:schemeClr>
          </a:solidFill>
        </a:fill>
      </a:tcStyle>
    </a:band1V>
    <a:band2V>
      <a:tcTxStyle b="off" i="off"/>
    </a:band2V>
    <a:lastCol>
      <a:tcTxStyle b="on" i="off"/>
    </a:lastCol>
    <a:firstCol>
      <a:tcTxStyle b="on" i="off"/>
    </a:firstCol>
    <a:lastRow>
      <a:tcTxStyle b="on" i="off"/>
      <a:tcStyle>
        <a:tcBdr>
          <a:top>
            <a:ln cap="flat" cmpd="sng" w="12700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rgbClr val="FFFFFF">
              <a:alpha val="0"/>
            </a:srgbClr>
          </a:solidFill>
        </a:fill>
      </a:tcStyle>
    </a:lastRow>
    <a:seCell>
      <a:tcTxStyle b="off" i="off"/>
    </a:seCell>
    <a:swCell>
      <a:tcTxStyle b="off" i="off"/>
    </a:swCell>
    <a:firstRow>
      <a:tcTxStyle b="on" i="off"/>
      <a:tcStyle>
        <a:tcBdr>
          <a:bottom>
            <a:ln cap="flat" cmpd="sng" w="12700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rgbClr val="FFFFFF">
              <a:alpha val="0"/>
            </a:srgbClr>
          </a:solidFill>
        </a:fill>
      </a:tcStyle>
    </a:firstRow>
    <a:neCell>
      <a:tcTxStyle b="off" i="off"/>
    </a:neCell>
    <a:nwCell>
      <a:tcTxStyle b="off" i="off"/>
    </a:nwCell>
  </a:tblStyle>
  <a:tblStyle styleId="{F7CB8A74-052C-4CB4-9F8F-DBAA12DF85BD}" styleName="Table_3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0.xml"/><Relationship Id="rId42" Type="http://schemas.openxmlformats.org/officeDocument/2006/relationships/slide" Target="slides/slide32.xml"/><Relationship Id="rId41" Type="http://schemas.openxmlformats.org/officeDocument/2006/relationships/slide" Target="slides/slide31.xml"/><Relationship Id="rId44" Type="http://schemas.openxmlformats.org/officeDocument/2006/relationships/slide" Target="slides/slide34.xml"/><Relationship Id="rId43" Type="http://schemas.openxmlformats.org/officeDocument/2006/relationships/slide" Target="slides/slide33.xml"/><Relationship Id="rId46" Type="http://schemas.openxmlformats.org/officeDocument/2006/relationships/slide" Target="slides/slide36.xml"/><Relationship Id="rId45" Type="http://schemas.openxmlformats.org/officeDocument/2006/relationships/slide" Target="slides/slide35.xml"/><Relationship Id="rId107" Type="http://schemas.openxmlformats.org/officeDocument/2006/relationships/slide" Target="slides/slide97.xml"/><Relationship Id="rId106" Type="http://schemas.openxmlformats.org/officeDocument/2006/relationships/slide" Target="slides/slide96.xml"/><Relationship Id="rId105" Type="http://schemas.openxmlformats.org/officeDocument/2006/relationships/slide" Target="slides/slide95.xml"/><Relationship Id="rId104" Type="http://schemas.openxmlformats.org/officeDocument/2006/relationships/slide" Target="slides/slide94.xml"/><Relationship Id="rId109" Type="http://schemas.openxmlformats.org/officeDocument/2006/relationships/slide" Target="slides/slide99.xml"/><Relationship Id="rId108" Type="http://schemas.openxmlformats.org/officeDocument/2006/relationships/slide" Target="slides/slide98.xml"/><Relationship Id="rId48" Type="http://schemas.openxmlformats.org/officeDocument/2006/relationships/slide" Target="slides/slide38.xml"/><Relationship Id="rId187" Type="http://schemas.openxmlformats.org/officeDocument/2006/relationships/font" Target="fonts/OpenSans-boldItalic.fntdata"/><Relationship Id="rId47" Type="http://schemas.openxmlformats.org/officeDocument/2006/relationships/slide" Target="slides/slide37.xml"/><Relationship Id="rId186" Type="http://schemas.openxmlformats.org/officeDocument/2006/relationships/font" Target="fonts/OpenSans-italic.fntdata"/><Relationship Id="rId185" Type="http://schemas.openxmlformats.org/officeDocument/2006/relationships/font" Target="fonts/OpenSans-bold.fntdata"/><Relationship Id="rId49" Type="http://schemas.openxmlformats.org/officeDocument/2006/relationships/slide" Target="slides/slide39.xml"/><Relationship Id="rId184" Type="http://schemas.openxmlformats.org/officeDocument/2006/relationships/font" Target="fonts/OpenSans-regular.fntdata"/><Relationship Id="rId103" Type="http://schemas.openxmlformats.org/officeDocument/2006/relationships/slide" Target="slides/slide93.xml"/><Relationship Id="rId102" Type="http://schemas.openxmlformats.org/officeDocument/2006/relationships/slide" Target="slides/slide92.xml"/><Relationship Id="rId101" Type="http://schemas.openxmlformats.org/officeDocument/2006/relationships/slide" Target="slides/slide91.xml"/><Relationship Id="rId100" Type="http://schemas.openxmlformats.org/officeDocument/2006/relationships/slide" Target="slides/slide90.xml"/><Relationship Id="rId188" Type="http://customschemas.google.com/relationships/presentationmetadata" Target="metadata"/><Relationship Id="rId31" Type="http://schemas.openxmlformats.org/officeDocument/2006/relationships/slide" Target="slides/slide21.xml"/><Relationship Id="rId30" Type="http://schemas.openxmlformats.org/officeDocument/2006/relationships/slide" Target="slides/slide20.xml"/><Relationship Id="rId33" Type="http://schemas.openxmlformats.org/officeDocument/2006/relationships/slide" Target="slides/slide23.xml"/><Relationship Id="rId183" Type="http://schemas.openxmlformats.org/officeDocument/2006/relationships/font" Target="fonts/PoppinsExtraBold-boldItalic.fntdata"/><Relationship Id="rId32" Type="http://schemas.openxmlformats.org/officeDocument/2006/relationships/slide" Target="slides/slide22.xml"/><Relationship Id="rId182" Type="http://schemas.openxmlformats.org/officeDocument/2006/relationships/font" Target="fonts/PoppinsExtraBold-bold.fntdata"/><Relationship Id="rId35" Type="http://schemas.openxmlformats.org/officeDocument/2006/relationships/slide" Target="slides/slide25.xml"/><Relationship Id="rId181" Type="http://schemas.openxmlformats.org/officeDocument/2006/relationships/font" Target="fonts/ArchitectsDaughter-regular.fntdata"/><Relationship Id="rId34" Type="http://schemas.openxmlformats.org/officeDocument/2006/relationships/slide" Target="slides/slide24.xml"/><Relationship Id="rId180" Type="http://schemas.openxmlformats.org/officeDocument/2006/relationships/font" Target="fonts/Play-bold.fntdata"/><Relationship Id="rId37" Type="http://schemas.openxmlformats.org/officeDocument/2006/relationships/slide" Target="slides/slide27.xml"/><Relationship Id="rId176" Type="http://schemas.openxmlformats.org/officeDocument/2006/relationships/slide" Target="slides/slide166.xml"/><Relationship Id="rId36" Type="http://schemas.openxmlformats.org/officeDocument/2006/relationships/slide" Target="slides/slide26.xml"/><Relationship Id="rId175" Type="http://schemas.openxmlformats.org/officeDocument/2006/relationships/slide" Target="slides/slide165.xml"/><Relationship Id="rId39" Type="http://schemas.openxmlformats.org/officeDocument/2006/relationships/slide" Target="slides/slide29.xml"/><Relationship Id="rId174" Type="http://schemas.openxmlformats.org/officeDocument/2006/relationships/slide" Target="slides/slide164.xml"/><Relationship Id="rId38" Type="http://schemas.openxmlformats.org/officeDocument/2006/relationships/slide" Target="slides/slide28.xml"/><Relationship Id="rId173" Type="http://schemas.openxmlformats.org/officeDocument/2006/relationships/slide" Target="slides/slide163.xml"/><Relationship Id="rId179" Type="http://schemas.openxmlformats.org/officeDocument/2006/relationships/font" Target="fonts/Play-regular.fntdata"/><Relationship Id="rId178" Type="http://schemas.openxmlformats.org/officeDocument/2006/relationships/font" Target="fonts/Dosis-bold.fntdata"/><Relationship Id="rId177" Type="http://schemas.openxmlformats.org/officeDocument/2006/relationships/font" Target="fonts/Dosis-regular.fntdata"/><Relationship Id="rId20" Type="http://schemas.openxmlformats.org/officeDocument/2006/relationships/slide" Target="slides/slide10.xml"/><Relationship Id="rId22" Type="http://schemas.openxmlformats.org/officeDocument/2006/relationships/slide" Target="slides/slide12.xml"/><Relationship Id="rId21" Type="http://schemas.openxmlformats.org/officeDocument/2006/relationships/slide" Target="slides/slide11.xml"/><Relationship Id="rId24" Type="http://schemas.openxmlformats.org/officeDocument/2006/relationships/slide" Target="slides/slide14.xml"/><Relationship Id="rId23" Type="http://schemas.openxmlformats.org/officeDocument/2006/relationships/slide" Target="slides/slide13.xml"/><Relationship Id="rId129" Type="http://schemas.openxmlformats.org/officeDocument/2006/relationships/slide" Target="slides/slide119.xml"/><Relationship Id="rId128" Type="http://schemas.openxmlformats.org/officeDocument/2006/relationships/slide" Target="slides/slide118.xml"/><Relationship Id="rId127" Type="http://schemas.openxmlformats.org/officeDocument/2006/relationships/slide" Target="slides/slide117.xml"/><Relationship Id="rId126" Type="http://schemas.openxmlformats.org/officeDocument/2006/relationships/slide" Target="slides/slide116.xml"/><Relationship Id="rId26" Type="http://schemas.openxmlformats.org/officeDocument/2006/relationships/slide" Target="slides/slide16.xml"/><Relationship Id="rId121" Type="http://schemas.openxmlformats.org/officeDocument/2006/relationships/slide" Target="slides/slide111.xml"/><Relationship Id="rId25" Type="http://schemas.openxmlformats.org/officeDocument/2006/relationships/slide" Target="slides/slide15.xml"/><Relationship Id="rId120" Type="http://schemas.openxmlformats.org/officeDocument/2006/relationships/slide" Target="slides/slide110.xml"/><Relationship Id="rId28" Type="http://schemas.openxmlformats.org/officeDocument/2006/relationships/slide" Target="slides/slide18.xml"/><Relationship Id="rId27" Type="http://schemas.openxmlformats.org/officeDocument/2006/relationships/slide" Target="slides/slide17.xml"/><Relationship Id="rId125" Type="http://schemas.openxmlformats.org/officeDocument/2006/relationships/slide" Target="slides/slide115.xml"/><Relationship Id="rId29" Type="http://schemas.openxmlformats.org/officeDocument/2006/relationships/slide" Target="slides/slide19.xml"/><Relationship Id="rId124" Type="http://schemas.openxmlformats.org/officeDocument/2006/relationships/slide" Target="slides/slide114.xml"/><Relationship Id="rId123" Type="http://schemas.openxmlformats.org/officeDocument/2006/relationships/slide" Target="slides/slide113.xml"/><Relationship Id="rId122" Type="http://schemas.openxmlformats.org/officeDocument/2006/relationships/slide" Target="slides/slide112.xml"/><Relationship Id="rId95" Type="http://schemas.openxmlformats.org/officeDocument/2006/relationships/slide" Target="slides/slide85.xml"/><Relationship Id="rId94" Type="http://schemas.openxmlformats.org/officeDocument/2006/relationships/slide" Target="slides/slide84.xml"/><Relationship Id="rId97" Type="http://schemas.openxmlformats.org/officeDocument/2006/relationships/slide" Target="slides/slide87.xml"/><Relationship Id="rId96" Type="http://schemas.openxmlformats.org/officeDocument/2006/relationships/slide" Target="slides/slide86.xml"/><Relationship Id="rId11" Type="http://schemas.openxmlformats.org/officeDocument/2006/relationships/slide" Target="slides/slide1.xml"/><Relationship Id="rId99" Type="http://schemas.openxmlformats.org/officeDocument/2006/relationships/slide" Target="slides/slide89.xml"/><Relationship Id="rId10" Type="http://schemas.openxmlformats.org/officeDocument/2006/relationships/notesMaster" Target="notesMasters/notesMaster1.xml"/><Relationship Id="rId98" Type="http://schemas.openxmlformats.org/officeDocument/2006/relationships/slide" Target="slides/slide88.xml"/><Relationship Id="rId13" Type="http://schemas.openxmlformats.org/officeDocument/2006/relationships/slide" Target="slides/slide3.xml"/><Relationship Id="rId12" Type="http://schemas.openxmlformats.org/officeDocument/2006/relationships/slide" Target="slides/slide2.xml"/><Relationship Id="rId91" Type="http://schemas.openxmlformats.org/officeDocument/2006/relationships/slide" Target="slides/slide81.xml"/><Relationship Id="rId90" Type="http://schemas.openxmlformats.org/officeDocument/2006/relationships/slide" Target="slides/slide80.xml"/><Relationship Id="rId93" Type="http://schemas.openxmlformats.org/officeDocument/2006/relationships/slide" Target="slides/slide83.xml"/><Relationship Id="rId92" Type="http://schemas.openxmlformats.org/officeDocument/2006/relationships/slide" Target="slides/slide82.xml"/><Relationship Id="rId118" Type="http://schemas.openxmlformats.org/officeDocument/2006/relationships/slide" Target="slides/slide108.xml"/><Relationship Id="rId117" Type="http://schemas.openxmlformats.org/officeDocument/2006/relationships/slide" Target="slides/slide107.xml"/><Relationship Id="rId116" Type="http://schemas.openxmlformats.org/officeDocument/2006/relationships/slide" Target="slides/slide106.xml"/><Relationship Id="rId115" Type="http://schemas.openxmlformats.org/officeDocument/2006/relationships/slide" Target="slides/slide105.xml"/><Relationship Id="rId119" Type="http://schemas.openxmlformats.org/officeDocument/2006/relationships/slide" Target="slides/slide109.xml"/><Relationship Id="rId15" Type="http://schemas.openxmlformats.org/officeDocument/2006/relationships/slide" Target="slides/slide5.xml"/><Relationship Id="rId110" Type="http://schemas.openxmlformats.org/officeDocument/2006/relationships/slide" Target="slides/slide100.xml"/><Relationship Id="rId14" Type="http://schemas.openxmlformats.org/officeDocument/2006/relationships/slide" Target="slides/slide4.xml"/><Relationship Id="rId17" Type="http://schemas.openxmlformats.org/officeDocument/2006/relationships/slide" Target="slides/slide7.xml"/><Relationship Id="rId16" Type="http://schemas.openxmlformats.org/officeDocument/2006/relationships/slide" Target="slides/slide6.xml"/><Relationship Id="rId19" Type="http://schemas.openxmlformats.org/officeDocument/2006/relationships/slide" Target="slides/slide9.xml"/><Relationship Id="rId114" Type="http://schemas.openxmlformats.org/officeDocument/2006/relationships/slide" Target="slides/slide104.xml"/><Relationship Id="rId18" Type="http://schemas.openxmlformats.org/officeDocument/2006/relationships/slide" Target="slides/slide8.xml"/><Relationship Id="rId113" Type="http://schemas.openxmlformats.org/officeDocument/2006/relationships/slide" Target="slides/slide103.xml"/><Relationship Id="rId112" Type="http://schemas.openxmlformats.org/officeDocument/2006/relationships/slide" Target="slides/slide102.xml"/><Relationship Id="rId111" Type="http://schemas.openxmlformats.org/officeDocument/2006/relationships/slide" Target="slides/slide101.xml"/><Relationship Id="rId84" Type="http://schemas.openxmlformats.org/officeDocument/2006/relationships/slide" Target="slides/slide74.xml"/><Relationship Id="rId83" Type="http://schemas.openxmlformats.org/officeDocument/2006/relationships/slide" Target="slides/slide73.xml"/><Relationship Id="rId86" Type="http://schemas.openxmlformats.org/officeDocument/2006/relationships/slide" Target="slides/slide76.xml"/><Relationship Id="rId85" Type="http://schemas.openxmlformats.org/officeDocument/2006/relationships/slide" Target="slides/slide75.xml"/><Relationship Id="rId88" Type="http://schemas.openxmlformats.org/officeDocument/2006/relationships/slide" Target="slides/slide78.xml"/><Relationship Id="rId150" Type="http://schemas.openxmlformats.org/officeDocument/2006/relationships/slide" Target="slides/slide140.xml"/><Relationship Id="rId87" Type="http://schemas.openxmlformats.org/officeDocument/2006/relationships/slide" Target="slides/slide77.xml"/><Relationship Id="rId89" Type="http://schemas.openxmlformats.org/officeDocument/2006/relationships/slide" Target="slides/slide79.xml"/><Relationship Id="rId80" Type="http://schemas.openxmlformats.org/officeDocument/2006/relationships/slide" Target="slides/slide70.xml"/><Relationship Id="rId82" Type="http://schemas.openxmlformats.org/officeDocument/2006/relationships/slide" Target="slides/slide72.xml"/><Relationship Id="rId81" Type="http://schemas.openxmlformats.org/officeDocument/2006/relationships/slide" Target="slides/slide71.xml"/><Relationship Id="rId1" Type="http://schemas.openxmlformats.org/officeDocument/2006/relationships/theme" Target="theme/theme6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149" Type="http://schemas.openxmlformats.org/officeDocument/2006/relationships/slide" Target="slides/slide139.xml"/><Relationship Id="rId4" Type="http://schemas.openxmlformats.org/officeDocument/2006/relationships/slideMaster" Target="slideMasters/slideMaster1.xml"/><Relationship Id="rId148" Type="http://schemas.openxmlformats.org/officeDocument/2006/relationships/slide" Target="slides/slide138.xml"/><Relationship Id="rId9" Type="http://schemas.openxmlformats.org/officeDocument/2006/relationships/slideMaster" Target="slideMasters/slideMaster6.xml"/><Relationship Id="rId143" Type="http://schemas.openxmlformats.org/officeDocument/2006/relationships/slide" Target="slides/slide133.xml"/><Relationship Id="rId142" Type="http://schemas.openxmlformats.org/officeDocument/2006/relationships/slide" Target="slides/slide132.xml"/><Relationship Id="rId141" Type="http://schemas.openxmlformats.org/officeDocument/2006/relationships/slide" Target="slides/slide131.xml"/><Relationship Id="rId140" Type="http://schemas.openxmlformats.org/officeDocument/2006/relationships/slide" Target="slides/slide130.xml"/><Relationship Id="rId5" Type="http://schemas.openxmlformats.org/officeDocument/2006/relationships/slideMaster" Target="slideMasters/slideMaster2.xml"/><Relationship Id="rId147" Type="http://schemas.openxmlformats.org/officeDocument/2006/relationships/slide" Target="slides/slide137.xml"/><Relationship Id="rId6" Type="http://schemas.openxmlformats.org/officeDocument/2006/relationships/slideMaster" Target="slideMasters/slideMaster3.xml"/><Relationship Id="rId146" Type="http://schemas.openxmlformats.org/officeDocument/2006/relationships/slide" Target="slides/slide136.xml"/><Relationship Id="rId7" Type="http://schemas.openxmlformats.org/officeDocument/2006/relationships/slideMaster" Target="slideMasters/slideMaster4.xml"/><Relationship Id="rId145" Type="http://schemas.openxmlformats.org/officeDocument/2006/relationships/slide" Target="slides/slide135.xml"/><Relationship Id="rId8" Type="http://schemas.openxmlformats.org/officeDocument/2006/relationships/slideMaster" Target="slideMasters/slideMaster5.xml"/><Relationship Id="rId144" Type="http://schemas.openxmlformats.org/officeDocument/2006/relationships/slide" Target="slides/slide134.xml"/><Relationship Id="rId73" Type="http://schemas.openxmlformats.org/officeDocument/2006/relationships/slide" Target="slides/slide63.xml"/><Relationship Id="rId72" Type="http://schemas.openxmlformats.org/officeDocument/2006/relationships/slide" Target="slides/slide62.xml"/><Relationship Id="rId75" Type="http://schemas.openxmlformats.org/officeDocument/2006/relationships/slide" Target="slides/slide65.xml"/><Relationship Id="rId74" Type="http://schemas.openxmlformats.org/officeDocument/2006/relationships/slide" Target="slides/slide64.xml"/><Relationship Id="rId77" Type="http://schemas.openxmlformats.org/officeDocument/2006/relationships/slide" Target="slides/slide67.xml"/><Relationship Id="rId76" Type="http://schemas.openxmlformats.org/officeDocument/2006/relationships/slide" Target="slides/slide66.xml"/><Relationship Id="rId79" Type="http://schemas.openxmlformats.org/officeDocument/2006/relationships/slide" Target="slides/slide69.xml"/><Relationship Id="rId78" Type="http://schemas.openxmlformats.org/officeDocument/2006/relationships/slide" Target="slides/slide68.xml"/><Relationship Id="rId71" Type="http://schemas.openxmlformats.org/officeDocument/2006/relationships/slide" Target="slides/slide61.xml"/><Relationship Id="rId70" Type="http://schemas.openxmlformats.org/officeDocument/2006/relationships/slide" Target="slides/slide60.xml"/><Relationship Id="rId139" Type="http://schemas.openxmlformats.org/officeDocument/2006/relationships/slide" Target="slides/slide129.xml"/><Relationship Id="rId138" Type="http://schemas.openxmlformats.org/officeDocument/2006/relationships/slide" Target="slides/slide128.xml"/><Relationship Id="rId137" Type="http://schemas.openxmlformats.org/officeDocument/2006/relationships/slide" Target="slides/slide127.xml"/><Relationship Id="rId132" Type="http://schemas.openxmlformats.org/officeDocument/2006/relationships/slide" Target="slides/slide122.xml"/><Relationship Id="rId131" Type="http://schemas.openxmlformats.org/officeDocument/2006/relationships/slide" Target="slides/slide121.xml"/><Relationship Id="rId130" Type="http://schemas.openxmlformats.org/officeDocument/2006/relationships/slide" Target="slides/slide120.xml"/><Relationship Id="rId136" Type="http://schemas.openxmlformats.org/officeDocument/2006/relationships/slide" Target="slides/slide126.xml"/><Relationship Id="rId135" Type="http://schemas.openxmlformats.org/officeDocument/2006/relationships/slide" Target="slides/slide125.xml"/><Relationship Id="rId134" Type="http://schemas.openxmlformats.org/officeDocument/2006/relationships/slide" Target="slides/slide124.xml"/><Relationship Id="rId133" Type="http://schemas.openxmlformats.org/officeDocument/2006/relationships/slide" Target="slides/slide123.xml"/><Relationship Id="rId62" Type="http://schemas.openxmlformats.org/officeDocument/2006/relationships/slide" Target="slides/slide52.xml"/><Relationship Id="rId61" Type="http://schemas.openxmlformats.org/officeDocument/2006/relationships/slide" Target="slides/slide51.xml"/><Relationship Id="rId64" Type="http://schemas.openxmlformats.org/officeDocument/2006/relationships/slide" Target="slides/slide54.xml"/><Relationship Id="rId63" Type="http://schemas.openxmlformats.org/officeDocument/2006/relationships/slide" Target="slides/slide53.xml"/><Relationship Id="rId66" Type="http://schemas.openxmlformats.org/officeDocument/2006/relationships/slide" Target="slides/slide56.xml"/><Relationship Id="rId172" Type="http://schemas.openxmlformats.org/officeDocument/2006/relationships/slide" Target="slides/slide162.xml"/><Relationship Id="rId65" Type="http://schemas.openxmlformats.org/officeDocument/2006/relationships/slide" Target="slides/slide55.xml"/><Relationship Id="rId171" Type="http://schemas.openxmlformats.org/officeDocument/2006/relationships/slide" Target="slides/slide161.xml"/><Relationship Id="rId68" Type="http://schemas.openxmlformats.org/officeDocument/2006/relationships/slide" Target="slides/slide58.xml"/><Relationship Id="rId170" Type="http://schemas.openxmlformats.org/officeDocument/2006/relationships/slide" Target="slides/slide160.xml"/><Relationship Id="rId67" Type="http://schemas.openxmlformats.org/officeDocument/2006/relationships/slide" Target="slides/slide57.xml"/><Relationship Id="rId60" Type="http://schemas.openxmlformats.org/officeDocument/2006/relationships/slide" Target="slides/slide50.xml"/><Relationship Id="rId165" Type="http://schemas.openxmlformats.org/officeDocument/2006/relationships/slide" Target="slides/slide155.xml"/><Relationship Id="rId69" Type="http://schemas.openxmlformats.org/officeDocument/2006/relationships/slide" Target="slides/slide59.xml"/><Relationship Id="rId164" Type="http://schemas.openxmlformats.org/officeDocument/2006/relationships/slide" Target="slides/slide154.xml"/><Relationship Id="rId163" Type="http://schemas.openxmlformats.org/officeDocument/2006/relationships/slide" Target="slides/slide153.xml"/><Relationship Id="rId162" Type="http://schemas.openxmlformats.org/officeDocument/2006/relationships/slide" Target="slides/slide152.xml"/><Relationship Id="rId169" Type="http://schemas.openxmlformats.org/officeDocument/2006/relationships/slide" Target="slides/slide159.xml"/><Relationship Id="rId168" Type="http://schemas.openxmlformats.org/officeDocument/2006/relationships/slide" Target="slides/slide158.xml"/><Relationship Id="rId167" Type="http://schemas.openxmlformats.org/officeDocument/2006/relationships/slide" Target="slides/slide157.xml"/><Relationship Id="rId166" Type="http://schemas.openxmlformats.org/officeDocument/2006/relationships/slide" Target="slides/slide156.xml"/><Relationship Id="rId51" Type="http://schemas.openxmlformats.org/officeDocument/2006/relationships/slide" Target="slides/slide41.xml"/><Relationship Id="rId50" Type="http://schemas.openxmlformats.org/officeDocument/2006/relationships/slide" Target="slides/slide40.xml"/><Relationship Id="rId53" Type="http://schemas.openxmlformats.org/officeDocument/2006/relationships/slide" Target="slides/slide43.xml"/><Relationship Id="rId52" Type="http://schemas.openxmlformats.org/officeDocument/2006/relationships/slide" Target="slides/slide42.xml"/><Relationship Id="rId55" Type="http://schemas.openxmlformats.org/officeDocument/2006/relationships/slide" Target="slides/slide45.xml"/><Relationship Id="rId161" Type="http://schemas.openxmlformats.org/officeDocument/2006/relationships/slide" Target="slides/slide151.xml"/><Relationship Id="rId54" Type="http://schemas.openxmlformats.org/officeDocument/2006/relationships/slide" Target="slides/slide44.xml"/><Relationship Id="rId160" Type="http://schemas.openxmlformats.org/officeDocument/2006/relationships/slide" Target="slides/slide150.xml"/><Relationship Id="rId57" Type="http://schemas.openxmlformats.org/officeDocument/2006/relationships/slide" Target="slides/slide47.xml"/><Relationship Id="rId56" Type="http://schemas.openxmlformats.org/officeDocument/2006/relationships/slide" Target="slides/slide46.xml"/><Relationship Id="rId159" Type="http://schemas.openxmlformats.org/officeDocument/2006/relationships/slide" Target="slides/slide149.xml"/><Relationship Id="rId59" Type="http://schemas.openxmlformats.org/officeDocument/2006/relationships/slide" Target="slides/slide49.xml"/><Relationship Id="rId154" Type="http://schemas.openxmlformats.org/officeDocument/2006/relationships/slide" Target="slides/slide144.xml"/><Relationship Id="rId58" Type="http://schemas.openxmlformats.org/officeDocument/2006/relationships/slide" Target="slides/slide48.xml"/><Relationship Id="rId153" Type="http://schemas.openxmlformats.org/officeDocument/2006/relationships/slide" Target="slides/slide143.xml"/><Relationship Id="rId152" Type="http://schemas.openxmlformats.org/officeDocument/2006/relationships/slide" Target="slides/slide142.xml"/><Relationship Id="rId151" Type="http://schemas.openxmlformats.org/officeDocument/2006/relationships/slide" Target="slides/slide141.xml"/><Relationship Id="rId158" Type="http://schemas.openxmlformats.org/officeDocument/2006/relationships/slide" Target="slides/slide148.xml"/><Relationship Id="rId157" Type="http://schemas.openxmlformats.org/officeDocument/2006/relationships/slide" Target="slides/slide147.xml"/><Relationship Id="rId156" Type="http://schemas.openxmlformats.org/officeDocument/2006/relationships/slide" Target="slides/slide146.xml"/><Relationship Id="rId155" Type="http://schemas.openxmlformats.org/officeDocument/2006/relationships/slide" Target="slides/slide145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fr-FR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73" name="Google Shape;373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2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14" name="Google Shape;514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0" name="Shape 1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1" name="Google Shape;1681;p9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682" name="Google Shape;1682;p9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5" name="Shape 1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6" name="Google Shape;1696;p9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697" name="Google Shape;1697;p9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3" name="Shape 17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4" name="Google Shape;1704;p10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705" name="Google Shape;1705;p10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1" name="Shape 1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2" name="Google Shape;1772;p10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773" name="Google Shape;1773;p10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1" name="Shape 18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2" name="Google Shape;1842;p10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843" name="Google Shape;1843;p10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9" name="Shape 18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0" name="Google Shape;1850;p10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851" name="Google Shape;1851;p10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4" name="Shape 18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5" name="Google Shape;1865;p10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866" name="Google Shape;1866;p10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5" name="Shape 18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6" name="Google Shape;1876;p10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877" name="Google Shape;1877;p10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9" name="Shape 1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0" name="Google Shape;1890;p10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891" name="Google Shape;1891;p10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5" name="Shape 19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6" name="Google Shape;1906;p10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907" name="Google Shape;1907;p10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529" name="Google Shape;529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0" name="Shape 1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1" name="Google Shape;1931;p10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932" name="Google Shape;1932;p10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5" name="Shape 19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" name="Google Shape;1946;p10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947" name="Google Shape;1947;p10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5" name="Shape 19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6" name="Google Shape;1956;p1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957" name="Google Shape;1957;p1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2" name="Shape 19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3" name="Google Shape;1963;p1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964" name="Google Shape;1964;p1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6" name="Shape 1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7" name="Google Shape;1977;p1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978" name="Google Shape;1978;p1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3" name="Shape 19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4" name="Google Shape;1984;p1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985" name="Google Shape;1985;p1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9" name="Shape 19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0" name="Google Shape;2000;p1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001" name="Google Shape;2001;p1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6" name="Shape 20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" name="Google Shape;2007;p1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008" name="Google Shape;2008;p1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5" name="Shape 2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6" name="Google Shape;2026;p1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2027" name="Google Shape;2027;p1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0" name="Shape 20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1" name="Google Shape;2041;p1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042" name="Google Shape;2042;p1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43" name="Google Shape;543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1" name="Shape 20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Google Shape;2052;p1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053" name="Google Shape;2053;p1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8" name="Shape 20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9" name="Google Shape;2069;p1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2070" name="Google Shape;2070;p1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83" name="Shape 20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4" name="Google Shape;2084;p1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085" name="Google Shape;2085;p1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93" name="Shape 20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4" name="Google Shape;2094;p1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095" name="Google Shape;2095;p1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16" name="Shape 2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7" name="Google Shape;2117;p12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2118" name="Google Shape;2118;p1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7" name="Shape 2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8" name="Google Shape;2128;p12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129" name="Google Shape;2129;p12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5" name="Shape 2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6" name="Google Shape;2136;p12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137" name="Google Shape;2137;p12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8" name="Shape 2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9" name="Google Shape;2149;p12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2150" name="Google Shape;2150;p12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2" name="Shape 2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3" name="Google Shape;2163;p12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164" name="Google Shape;2164;p12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2" name="Shape 2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3" name="Google Shape;2173;p12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174" name="Google Shape;2174;p12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50" name="Google Shape;550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81" name="Shape 2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2" name="Google Shape;2182;p12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183" name="Google Shape;2183;p12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88" name="Shape 2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9" name="Google Shape;2189;p12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190" name="Google Shape;2190;p12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96" name="Shape 2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7" name="Google Shape;2197;p13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198" name="Google Shape;2198;p13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05" name="Shape 2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6" name="Google Shape;2206;p13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207" name="Google Shape;2207;p13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22" name="Shape 2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3" name="Google Shape;2223;p13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224" name="Google Shape;2224;p13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4" name="Shape 2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5" name="Google Shape;2235;p13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236" name="Google Shape;2236;p13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53" name="Shape 2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4" name="Google Shape;2254;p13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255" name="Google Shape;2255;p13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62" name="Shape 2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" name="Google Shape;2263;p13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2264" name="Google Shape;2264;p13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77" name="Shape 2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8" name="Google Shape;2278;p13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279" name="Google Shape;2279;p13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87" name="Shape 2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8" name="Google Shape;2288;p13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289" name="Google Shape;2289;p13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9" name="Shape 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" name="Google Shape;560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61" name="Google Shape;561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01" name="Shape 2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2" name="Google Shape;2302;p13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303" name="Google Shape;2303;p13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14" name="Shape 2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5" name="Google Shape;2315;p13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316" name="Google Shape;2316;p13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29" name="Shape 2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0" name="Google Shape;2330;p14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331" name="Google Shape;2331;p14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44" name="Shape 2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5" name="Google Shape;2345;p14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346" name="Google Shape;2346;p14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60" name="Shape 2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1" name="Google Shape;2361;p14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2362" name="Google Shape;2362;p14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75" name="Shape 2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6" name="Google Shape;2376;p14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377" name="Google Shape;2377;p14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84" name="Shape 2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" name="Google Shape;2385;p14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386" name="Google Shape;2386;p14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91" name="Shape 2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2" name="Google Shape;2392;p14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393" name="Google Shape;2393;p14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07" name="Shape 2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8" name="Google Shape;2408;p14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409" name="Google Shape;2409;p14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14" name="Shape 2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5" name="Google Shape;2415;p14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416" name="Google Shape;2416;p14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0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72" name="Google Shape;572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28" name="Shape 2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9" name="Google Shape;2429;p14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430" name="Google Shape;2430;p14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35" name="Shape 2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6" name="Google Shape;2436;p14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437" name="Google Shape;2437;p14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50" name="Shape 2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1" name="Google Shape;2451;p15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452" name="Google Shape;2452;p15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57" name="Shape 2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" name="Google Shape;2458;p15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459" name="Google Shape;2459;p15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74" name="Shape 2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5" name="Google Shape;2475;p15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476" name="Google Shape;2476;p15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91" name="Shape 2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2" name="Google Shape;2492;p15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493" name="Google Shape;2493;p15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10" name="Shape 2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1" name="Google Shape;2511;p15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2512" name="Google Shape;2512;p15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25" name="Shape 2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6" name="Google Shape;2526;p15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527" name="Google Shape;2527;p15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35" name="Shape 2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6" name="Google Shape;2536;p15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537" name="Google Shape;2537;p15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5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55" name="Shape 2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6" name="Google Shape;2556;p15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2557" name="Google Shape;2557;p15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9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91" name="Google Shape;591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6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70" name="Shape 2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1" name="Google Shape;2571;p15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572" name="Google Shape;2572;p15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6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80" name="Shape 2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1" name="Google Shape;2581;p15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582" name="Google Shape;2582;p15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6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04" name="Shape 2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5" name="Google Shape;2605;p16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2606" name="Google Shape;2606;p16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6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15" name="Shape 2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6" name="Google Shape;2616;p16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617" name="Google Shape;2617;p16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6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23" name="Shape 2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4" name="Google Shape;2624;p16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625" name="Google Shape;2625;p16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6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38" name="Shape 2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9" name="Google Shape;2639;p16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640" name="Google Shape;2640;p16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6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46" name="Shape 2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7" name="Google Shape;2647;p16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2648" name="Google Shape;2648;p16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6" name="Shape 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" name="Google Shape;607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08" name="Google Shape;608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8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" name="Google Shape;619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20" name="Google Shape;620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8" name="Shape 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" name="Google Shape;629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30" name="Google Shape;630;p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9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91" name="Google Shape;391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2" name="Shape 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3" name="Google Shape;643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44" name="Google Shape;644;p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8" name="Shape 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Google Shape;659;p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60" name="Google Shape;660;p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5" name="Shape 6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" name="Google Shape;676;p2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77" name="Google Shape;677;p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8" name="Shape 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9" name="Google Shape;689;p2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90" name="Google Shape;690;p2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2" name="Shape 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3" name="Google Shape;703;p2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04" name="Google Shape;704;p2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1" name="Shape 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2" name="Google Shape;712;p2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13" name="Google Shape;713;p2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6" name="Shape 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" name="Google Shape;727;p2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28" name="Google Shape;728;p2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8" name="Shape 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9" name="Google Shape;739;p2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40" name="Google Shape;740;p2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1" name="Shape 7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2" name="Google Shape;752;p2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53" name="Google Shape;753;p2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4" name="Shape 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5" name="Google Shape;765;p2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66" name="Google Shape;766;p2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96" name="Google Shape;396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0" name="Shape 7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1" name="Google Shape;781;p3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82" name="Google Shape;782;p3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6" name="Shape 7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7" name="Google Shape;797;p3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98" name="Google Shape;798;p3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3" name="Shape 8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4" name="Google Shape;814;p3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15" name="Google Shape;815;p3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0" name="Shape 8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1" name="Google Shape;831;p3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32" name="Google Shape;832;p3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0" name="Shape 8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1" name="Google Shape;851;p3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52" name="Google Shape;852;p3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9" name="Shape 8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" name="Google Shape;870;p3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71" name="Google Shape;871;p3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7" name="Shape 8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8" name="Google Shape;888;p3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889" name="Google Shape;889;p3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7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Google Shape;898;p3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99" name="Google Shape;899;p3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7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p3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09" name="Google Shape;909;p3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4" name="Shape 9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5" name="Google Shape;915;p3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16" name="Google Shape;916;p3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9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11" name="Google Shape;411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5" name="Shape 9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6" name="Google Shape;926;p4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27" name="Google Shape;927;p4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2" name="Shape 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3" name="Google Shape;933;p4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34" name="Google Shape;934;p4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3" name="Shape 9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4" name="Google Shape;944;p4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45" name="Google Shape;945;p4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0" name="Shape 9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1" name="Google Shape;951;p4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52" name="Google Shape;952;p4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4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p4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66" name="Google Shape;966;p4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1" name="Shape 9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" name="Google Shape;972;p4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73" name="Google Shape;973;p4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4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Google Shape;985;p4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86" name="Google Shape;986;p4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1" name="Shape 9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2" name="Google Shape;992;p4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93" name="Google Shape;993;p4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5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4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007" name="Google Shape;1007;p4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2" name="Shape 10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" name="Google Shape;1013;p4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014" name="Google Shape;1014;p4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0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22" name="Google Shape;422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7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Google Shape;1028;p5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029" name="Google Shape;1029;p5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4" name="Shape 10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5" name="Google Shape;1035;p5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036" name="Google Shape;1036;p5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2" name="Shape 10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3" name="Google Shape;1053;p5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054" name="Google Shape;1054;p5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9" name="Shape 10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0" name="Google Shape;1060;p5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061" name="Google Shape;1061;p5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6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7" name="Google Shape;1077;p5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078" name="Google Shape;1078;p5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3" name="Shape 10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4" name="Google Shape;1094;p5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095" name="Google Shape;1095;p5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7" name="Shape 1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8" name="Google Shape;1108;p5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109" name="Google Shape;1109;p5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7" name="Shape 1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8" name="Google Shape;1118;p5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119" name="Google Shape;1119;p5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4" name="Shape 1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5" name="Google Shape;1135;p5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136" name="Google Shape;1136;p5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4" name="Shape 1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Google Shape;1145;p6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146" name="Google Shape;1146;p6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29" name="Google Shape;429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2" name="Shape 1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3" name="Google Shape;1163;g381bb7bb188_21_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164" name="Google Shape;1164;g381bb7bb188_21_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6" name="Shape 1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" name="Google Shape;1177;p5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178" name="Google Shape;1178;p5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1" name="Shape 1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2" name="Google Shape;1192;g381bb7bb188_22_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3" name="Google Shape;1193;g381bb7bb188_22_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4" name="Google Shape;1194;g381bb7bb188_22_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7" name="Shape 1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" name="Google Shape;1198;p6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199" name="Google Shape;1199;p6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2" name="Shape 1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3" name="Google Shape;1203;p6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204" name="Google Shape;1204;p6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0" name="Shape 1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1" name="Google Shape;1211;p6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212" name="Google Shape;1212;p6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9" name="Shape 1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0" name="Google Shape;1230;p6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231" name="Google Shape;1231;p6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3" name="Shape 1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4" name="Google Shape;1244;p6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245" name="Google Shape;1245;p6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1" name="Shape 1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2" name="Google Shape;1252;p6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253" name="Google Shape;1253;p6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8" name="Shape 1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" name="Google Shape;1269;p6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270" name="Google Shape;1270;p6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2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44" name="Google Shape;444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45" name="Google Shape;445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9" name="Shape 1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" name="Google Shape;1280;p6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281" name="Google Shape;1281;p6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4" name="Shape 1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5" name="Google Shape;1295;p6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296" name="Google Shape;1296;p6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4" name="Shape 1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5" name="Google Shape;1305;p7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306" name="Google Shape;1306;p7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8" name="Shape 1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9" name="Google Shape;1319;p7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320" name="Google Shape;1320;p7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3" name="Shape 1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4" name="Google Shape;1334;p7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335" name="Google Shape;1335;p7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9" name="Shape 1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0" name="Google Shape;1350;p7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351" name="Google Shape;1351;p7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0" name="Shape 1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" name="Google Shape;1361;p7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362" name="Google Shape;1362;p7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5" name="Shape 1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6" name="Google Shape;1376;p7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377" name="Google Shape;1377;p7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5" name="Shape 1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6" name="Google Shape;1386;p7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387" name="Google Shape;1387;p7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2" name="Shape 1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3" name="Google Shape;1393;p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394" name="Google Shape;1394;p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4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76" name="Google Shape;476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77" name="Google Shape;477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4" name="Shape 1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5" name="Google Shape;1405;p7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406" name="Google Shape;1406;p7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1" name="Shape 1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2" name="Google Shape;1412;p7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413" name="Google Shape;1413;p7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4" name="Shape 1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5" name="Google Shape;1425;p8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426" name="Google Shape;1426;p8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1" name="Shape 1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2" name="Google Shape;1432;p8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433" name="Google Shape;1433;p8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6" name="Shape 1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7" name="Google Shape;1447;p8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448" name="Google Shape;1448;p8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0" name="Shape 1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1" name="Google Shape;1461;g380bbce07d1_3_10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462" name="Google Shape;1462;g380bbce07d1_3_10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3" name="Shape 1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" name="Google Shape;1474;g380bbce07d1_3_11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475" name="Google Shape;1475;g380bbce07d1_3_1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1" name="Shape 1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2" name="Google Shape;1492;p8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493" name="Google Shape;1493;p8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5" name="Shape 1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6" name="Google Shape;1506;p8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507" name="Google Shape;1507;p8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6" name="Shape 1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7" name="Google Shape;1517;p8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518" name="Google Shape;1518;p8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6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08" name="Google Shape;508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3" name="Shape 1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4" name="Google Shape;1534;p8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535" name="Google Shape;1535;p8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4" name="Shape 1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5" name="Google Shape;1545;p8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546" name="Google Shape;1546;p8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3" name="Shape 1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4" name="Google Shape;1554;p9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555" name="Google Shape;1555;p9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6" name="Shape 1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7" name="Google Shape;1567;p9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568" name="Google Shape;1568;p9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5" name="Shape 1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" name="Google Shape;1576;p9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577" name="Google Shape;1577;p9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1" name="Shape 1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2" name="Google Shape;1582;p9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583" name="Google Shape;1583;p9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6" name="Shape 1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" name="Google Shape;1597;p9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98" name="Google Shape;1598;p9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599" name="Google Shape;1599;p9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8" name="Shape 1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9" name="Google Shape;1629;p9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30" name="Google Shape;1630;p9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631" name="Google Shape;1631;p9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0" name="Shape 1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1" name="Google Shape;1661;p9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662" name="Google Shape;1662;p9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6" name="Shape 16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7" name="Google Shape;1667;p9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668" name="Google Shape;1668;p9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4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4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3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3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3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3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3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3.png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3.png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6.png"/><Relationship Id="rId3" Type="http://schemas.openxmlformats.org/officeDocument/2006/relationships/image" Target="../media/image3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4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3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4.png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3.png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3.png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3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e de titre">
  <p:cSld name="Diapositive de titre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16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16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" name="Google Shape;15;p16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texte vertical">
  <p:cSld name="Titre et texte vertical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96"/>
          <p:cNvSpPr txBox="1"/>
          <p:nvPr>
            <p:ph type="title"/>
          </p:nvPr>
        </p:nvSpPr>
        <p:spPr>
          <a:xfrm>
            <a:off x="838200" y="654188"/>
            <a:ext cx="10515600" cy="45384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19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5" name="Google Shape;55;p19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6" name="Google Shape;56;p19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vertical et texte" type="vertTitleAndTx">
  <p:cSld name="VERTICAL_TITLE_AND_VERTICAL_TEXT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97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97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" name="Google Shape;60;p19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1" name="Google Shape;61;p19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2" name="Google Shape;62;p19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ide" type="blank">
  <p:cSld name="BLANK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6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6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6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">
  <p:cSld name="1_Title Slide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71"/>
          <p:cNvSpPr/>
          <p:nvPr/>
        </p:nvSpPr>
        <p:spPr>
          <a:xfrm>
            <a:off x="-1" y="-38042"/>
            <a:ext cx="12191999" cy="6896042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74" name="Google Shape;74;p171"/>
          <p:cNvSpPr/>
          <p:nvPr/>
        </p:nvSpPr>
        <p:spPr>
          <a:xfrm>
            <a:off x="270933" y="537210"/>
            <a:ext cx="11650131" cy="6168723"/>
          </a:xfrm>
          <a:prstGeom prst="roundRect">
            <a:avLst>
              <a:gd fmla="val 2225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p171"/>
          <p:cNvSpPr/>
          <p:nvPr/>
        </p:nvSpPr>
        <p:spPr>
          <a:xfrm>
            <a:off x="270933" y="98512"/>
            <a:ext cx="11650131" cy="976496"/>
          </a:xfrm>
          <a:prstGeom prst="round2SameRect">
            <a:avLst>
              <a:gd fmla="val 14489" name="adj1"/>
              <a:gd fmla="val 0" name="adj2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1" i="0" sz="2000" u="none" cap="none" strike="noStrike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générée" id="76" name="Google Shape;76;p171"/>
          <p:cNvPicPr preferRelativeResize="0"/>
          <p:nvPr/>
        </p:nvPicPr>
        <p:blipFill rotWithShape="1">
          <a:blip r:embed="rId2">
            <a:alphaModFix/>
          </a:blip>
          <a:srcRect b="62241" l="5921" r="75621" t="24595"/>
          <a:stretch/>
        </p:blipFill>
        <p:spPr>
          <a:xfrm>
            <a:off x="425937" y="152067"/>
            <a:ext cx="450005" cy="4813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Table of contents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72"/>
          <p:cNvSpPr txBox="1"/>
          <p:nvPr>
            <p:ph type="title"/>
          </p:nvPr>
        </p:nvSpPr>
        <p:spPr>
          <a:xfrm>
            <a:off x="2621734" y="2174784"/>
            <a:ext cx="3074000" cy="60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2400"/>
              <a:buFont typeface="Calibri"/>
              <a:buNone/>
              <a:defRPr sz="2400"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/>
        </p:txBody>
      </p:sp>
      <p:sp>
        <p:nvSpPr>
          <p:cNvPr id="79" name="Google Shape;79;p172"/>
          <p:cNvSpPr txBox="1"/>
          <p:nvPr>
            <p:ph idx="1" type="subTitle"/>
          </p:nvPr>
        </p:nvSpPr>
        <p:spPr>
          <a:xfrm>
            <a:off x="2621738" y="2838925"/>
            <a:ext cx="3074000" cy="64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400"/>
              <a:buFont typeface="Arial"/>
              <a:buNone/>
              <a:defRPr b="0" i="0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BFBFBF"/>
              </a:buClr>
              <a:buSzPts val="1400"/>
              <a:buFont typeface="Arial"/>
              <a:buNone/>
              <a:defRPr b="0" i="0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BFBFBF"/>
              </a:buClr>
              <a:buSzPts val="1400"/>
              <a:buFont typeface="Arial"/>
              <a:buNone/>
              <a:defRPr b="0" i="0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BFBFBF"/>
              </a:buClr>
              <a:buSzPts val="1400"/>
              <a:buFont typeface="Arial"/>
              <a:buNone/>
              <a:defRPr b="0" i="0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0" name="Google Shape;80;p172"/>
          <p:cNvSpPr txBox="1"/>
          <p:nvPr>
            <p:ph idx="2" type="subTitle"/>
          </p:nvPr>
        </p:nvSpPr>
        <p:spPr>
          <a:xfrm flipH="1">
            <a:off x="8020253" y="2838925"/>
            <a:ext cx="3074000" cy="64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400"/>
              <a:buFont typeface="Arial"/>
              <a:buNone/>
              <a:defRPr b="0" i="0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BFBFBF"/>
              </a:buClr>
              <a:buSzPts val="1400"/>
              <a:buFont typeface="Arial"/>
              <a:buNone/>
              <a:defRPr b="0" i="0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BFBFBF"/>
              </a:buClr>
              <a:buSzPts val="1400"/>
              <a:buFont typeface="Arial"/>
              <a:buNone/>
              <a:defRPr b="0" i="0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BFBFBF"/>
              </a:buClr>
              <a:buSzPts val="1400"/>
              <a:buFont typeface="Arial"/>
              <a:buNone/>
              <a:defRPr b="0" i="0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1" name="Google Shape;81;p172"/>
          <p:cNvSpPr txBox="1"/>
          <p:nvPr>
            <p:ph idx="3" type="title"/>
          </p:nvPr>
        </p:nvSpPr>
        <p:spPr>
          <a:xfrm>
            <a:off x="2621766" y="4184033"/>
            <a:ext cx="3074000" cy="7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2400"/>
              <a:buFont typeface="Calibri"/>
              <a:buNone/>
              <a:defRPr sz="2400"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/>
        </p:txBody>
      </p:sp>
      <p:sp>
        <p:nvSpPr>
          <p:cNvPr id="82" name="Google Shape;82;p172"/>
          <p:cNvSpPr txBox="1"/>
          <p:nvPr>
            <p:ph idx="4" type="subTitle"/>
          </p:nvPr>
        </p:nvSpPr>
        <p:spPr>
          <a:xfrm>
            <a:off x="2621738" y="4835433"/>
            <a:ext cx="3074000" cy="64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400"/>
              <a:buFont typeface="Arial"/>
              <a:buNone/>
              <a:defRPr b="0" i="0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BFBFBF"/>
              </a:buClr>
              <a:buSzPts val="1400"/>
              <a:buFont typeface="Arial"/>
              <a:buNone/>
              <a:defRPr b="0" i="0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BFBFBF"/>
              </a:buClr>
              <a:buSzPts val="1400"/>
              <a:buFont typeface="Arial"/>
              <a:buNone/>
              <a:defRPr b="0" i="0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BFBFBF"/>
              </a:buClr>
              <a:buSzPts val="1400"/>
              <a:buFont typeface="Arial"/>
              <a:buNone/>
              <a:defRPr b="0" i="0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3" name="Google Shape;83;p172"/>
          <p:cNvSpPr txBox="1"/>
          <p:nvPr>
            <p:ph idx="5" type="subTitle"/>
          </p:nvPr>
        </p:nvSpPr>
        <p:spPr>
          <a:xfrm flipH="1">
            <a:off x="8020253" y="4835433"/>
            <a:ext cx="3074000" cy="64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400"/>
              <a:buFont typeface="Arial"/>
              <a:buNone/>
              <a:defRPr b="0" i="0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BFBFBF"/>
              </a:buClr>
              <a:buSzPts val="1400"/>
              <a:buFont typeface="Arial"/>
              <a:buNone/>
              <a:defRPr b="0" i="0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BFBFBF"/>
              </a:buClr>
              <a:buSzPts val="1400"/>
              <a:buFont typeface="Arial"/>
              <a:buNone/>
              <a:defRPr b="0" i="0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BFBFBF"/>
              </a:buClr>
              <a:buSzPts val="1400"/>
              <a:buFont typeface="Arial"/>
              <a:buNone/>
              <a:defRPr b="0" i="0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4" name="Google Shape;84;p172"/>
          <p:cNvSpPr txBox="1"/>
          <p:nvPr>
            <p:ph idx="6" type="title"/>
          </p:nvPr>
        </p:nvSpPr>
        <p:spPr>
          <a:xfrm>
            <a:off x="1097753" y="2420596"/>
            <a:ext cx="1524000" cy="7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2400"/>
              <a:buFont typeface="Calibri"/>
              <a:buNone/>
              <a:defRPr sz="2400"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/>
        </p:txBody>
      </p:sp>
      <p:sp>
        <p:nvSpPr>
          <p:cNvPr id="85" name="Google Shape;85;p172"/>
          <p:cNvSpPr txBox="1"/>
          <p:nvPr>
            <p:ph idx="7" type="title"/>
          </p:nvPr>
        </p:nvSpPr>
        <p:spPr>
          <a:xfrm>
            <a:off x="1097753" y="4465496"/>
            <a:ext cx="1524000" cy="7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2400"/>
              <a:buFont typeface="Calibri"/>
              <a:buNone/>
              <a:defRPr sz="2400"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/>
        </p:txBody>
      </p:sp>
      <p:sp>
        <p:nvSpPr>
          <p:cNvPr id="86" name="Google Shape;86;p172"/>
          <p:cNvSpPr txBox="1"/>
          <p:nvPr>
            <p:ph idx="8" type="title"/>
          </p:nvPr>
        </p:nvSpPr>
        <p:spPr>
          <a:xfrm flipH="1">
            <a:off x="6496261" y="2420596"/>
            <a:ext cx="1524000" cy="7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2400"/>
              <a:buFont typeface="Calibri"/>
              <a:buNone/>
              <a:defRPr sz="2400"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/>
        </p:txBody>
      </p:sp>
      <p:sp>
        <p:nvSpPr>
          <p:cNvPr id="87" name="Google Shape;87;p172"/>
          <p:cNvSpPr txBox="1"/>
          <p:nvPr>
            <p:ph idx="9" type="title"/>
          </p:nvPr>
        </p:nvSpPr>
        <p:spPr>
          <a:xfrm flipH="1">
            <a:off x="6496261" y="4465496"/>
            <a:ext cx="1524000" cy="7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2400"/>
              <a:buFont typeface="Calibri"/>
              <a:buNone/>
              <a:defRPr sz="2400"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/>
        </p:txBody>
      </p:sp>
      <p:sp>
        <p:nvSpPr>
          <p:cNvPr id="88" name="Google Shape;88;p172"/>
          <p:cNvSpPr txBox="1"/>
          <p:nvPr>
            <p:ph idx="13" type="title"/>
          </p:nvPr>
        </p:nvSpPr>
        <p:spPr>
          <a:xfrm>
            <a:off x="8020268" y="2174784"/>
            <a:ext cx="3074000" cy="60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2400"/>
              <a:buFont typeface="Calibri"/>
              <a:buNone/>
              <a:defRPr sz="2400"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/>
        </p:txBody>
      </p:sp>
      <p:sp>
        <p:nvSpPr>
          <p:cNvPr id="89" name="Google Shape;89;p172"/>
          <p:cNvSpPr txBox="1"/>
          <p:nvPr>
            <p:ph idx="14" type="title"/>
          </p:nvPr>
        </p:nvSpPr>
        <p:spPr>
          <a:xfrm>
            <a:off x="8020300" y="4184033"/>
            <a:ext cx="3074000" cy="7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2400"/>
              <a:buFont typeface="Calibri"/>
              <a:buNone/>
              <a:defRPr sz="2400"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/>
        </p:txBody>
      </p:sp>
      <p:sp>
        <p:nvSpPr>
          <p:cNvPr id="90" name="Google Shape;90;p172"/>
          <p:cNvSpPr txBox="1"/>
          <p:nvPr>
            <p:ph idx="15" type="title"/>
          </p:nvPr>
        </p:nvSpPr>
        <p:spPr>
          <a:xfrm>
            <a:off x="1105880" y="102731"/>
            <a:ext cx="10272000" cy="54592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30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">
  <p:cSld name="2_Title Slide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Google Shape;92;p182"/>
          <p:cNvGrpSpPr/>
          <p:nvPr/>
        </p:nvGrpSpPr>
        <p:grpSpPr>
          <a:xfrm>
            <a:off x="-1" y="-38042"/>
            <a:ext cx="12192000" cy="6858001"/>
            <a:chOff x="0" y="0"/>
            <a:chExt cx="13716000" cy="10287000"/>
          </a:xfrm>
        </p:grpSpPr>
        <p:sp>
          <p:nvSpPr>
            <p:cNvPr id="93" name="Google Shape;93;p182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50"/>
                <a:buFont typeface="Calibri"/>
                <a:buNone/>
              </a:pPr>
              <a:r>
                <a:t/>
              </a:r>
              <a:endParaRPr b="0" i="0" sz="135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94" name="Google Shape;94;p182"/>
            <p:cNvSpPr/>
            <p:nvPr/>
          </p:nvSpPr>
          <p:spPr>
            <a:xfrm>
              <a:off x="200026" y="517672"/>
              <a:ext cx="13315950" cy="9534389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50"/>
                <a:buFont typeface="Calibri"/>
                <a:buNone/>
              </a:pPr>
              <a:r>
                <a:t/>
              </a:r>
              <a:endParaRPr b="0" i="0" sz="135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95" name="Google Shape;95;p182"/>
            <p:cNvSpPr/>
            <p:nvPr/>
          </p:nvSpPr>
          <p:spPr>
            <a:xfrm>
              <a:off x="200026" y="349063"/>
              <a:ext cx="13315949" cy="1512000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50"/>
                <a:buFont typeface="Calibri"/>
                <a:buNone/>
              </a:pPr>
              <a:r>
                <a:t/>
              </a:r>
              <a:endParaRPr b="0" i="0" sz="135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96" name="Google Shape;96;p182"/>
          <p:cNvSpPr txBox="1"/>
          <p:nvPr>
            <p:ph type="title"/>
          </p:nvPr>
        </p:nvSpPr>
        <p:spPr>
          <a:xfrm>
            <a:off x="819149" y="278920"/>
            <a:ext cx="10161104" cy="4706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  <a:defRPr b="1" sz="2000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" name="Google Shape;97;p182"/>
          <p:cNvSpPr txBox="1"/>
          <p:nvPr>
            <p:ph idx="1" type="body"/>
          </p:nvPr>
        </p:nvSpPr>
        <p:spPr>
          <a:xfrm>
            <a:off x="654049" y="861943"/>
            <a:ext cx="10179603" cy="2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EABAB"/>
              </a:buClr>
              <a:buSzPts val="1400"/>
              <a:buFont typeface="Arial"/>
              <a:buNone/>
              <a:defRPr b="0" i="1" sz="140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429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descr="Image générée" id="98" name="Google Shape;98;p182"/>
          <p:cNvPicPr preferRelativeResize="0"/>
          <p:nvPr/>
        </p:nvPicPr>
        <p:blipFill rotWithShape="1">
          <a:blip r:embed="rId2">
            <a:alphaModFix/>
          </a:blip>
          <a:srcRect b="60700" l="0" r="71115" t="23546"/>
          <a:stretch/>
        </p:blipFill>
        <p:spPr>
          <a:xfrm>
            <a:off x="289766" y="191492"/>
            <a:ext cx="528028" cy="43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sposition personnalisée">
  <p:cSld name="Disposition personnalisée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83"/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fmla="val 2665" name="adj"/>
            </a:avLst>
          </a:prstGeom>
          <a:solidFill>
            <a:schemeClr val="lt1"/>
          </a:solidFill>
          <a:ln cap="flat" cmpd="sng" w="12700">
            <a:solidFill>
              <a:srgbClr val="D8D8D8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6274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8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" name="Google Shape;102;p18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18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104" name="Google Shape;104;p183"/>
          <p:cNvSpPr/>
          <p:nvPr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183"/>
          <p:cNvSpPr/>
          <p:nvPr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63500" sx="102000" rotWithShape="0" algn="ctr" sy="102000">
              <a:srgbClr val="000000">
                <a:alpha val="4313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183"/>
          <p:cNvSpPr txBox="1"/>
          <p:nvPr>
            <p:ph type="title"/>
          </p:nvPr>
        </p:nvSpPr>
        <p:spPr>
          <a:xfrm>
            <a:off x="1921565" y="2311678"/>
            <a:ext cx="7772400" cy="22346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Calibri"/>
              <a:buNone/>
              <a:defRPr b="1" sz="54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183"/>
          <p:cNvSpPr/>
          <p:nvPr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8" name="Google Shape;108;p18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482128" y="1391337"/>
            <a:ext cx="920432" cy="9204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sposition personnalisée">
  <p:cSld name="Disposition personnalisée 2"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85"/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fmla="val 2665" name="adj"/>
            </a:avLst>
          </a:prstGeom>
          <a:solidFill>
            <a:schemeClr val="lt1"/>
          </a:solidFill>
          <a:ln cap="flat" cmpd="sng" w="12700">
            <a:solidFill>
              <a:srgbClr val="D8D8D8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6274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18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2" name="Google Shape;112;p18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18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114" name="Google Shape;114;p185"/>
          <p:cNvSpPr/>
          <p:nvPr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p185"/>
          <p:cNvSpPr/>
          <p:nvPr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63500" sx="102000" rotWithShape="0" algn="ctr" sy="102000">
              <a:srgbClr val="000000">
                <a:alpha val="4313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185"/>
          <p:cNvSpPr txBox="1"/>
          <p:nvPr>
            <p:ph type="title"/>
          </p:nvPr>
        </p:nvSpPr>
        <p:spPr>
          <a:xfrm>
            <a:off x="2209800" y="2644482"/>
            <a:ext cx="7772400" cy="22346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Calibri"/>
              <a:buNone/>
              <a:defRPr b="1" sz="54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185"/>
          <p:cNvSpPr/>
          <p:nvPr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8" name="Google Shape;118;p1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482128" y="1391337"/>
            <a:ext cx="920432" cy="9204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Slide">
  <p:cSld name="3_Title Slide"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8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21" name="Google Shape;121;p186"/>
          <p:cNvGrpSpPr/>
          <p:nvPr/>
        </p:nvGrpSpPr>
        <p:grpSpPr>
          <a:xfrm>
            <a:off x="-15844" y="0"/>
            <a:ext cx="12191999" cy="6896042"/>
            <a:chOff x="0" y="0"/>
            <a:chExt cx="13716000" cy="10287002"/>
          </a:xfrm>
        </p:grpSpPr>
        <p:sp>
          <p:nvSpPr>
            <p:cNvPr id="122" name="Google Shape;122;p186"/>
            <p:cNvSpPr/>
            <p:nvPr/>
          </p:nvSpPr>
          <p:spPr>
            <a:xfrm>
              <a:off x="0" y="0"/>
              <a:ext cx="13716000" cy="10287002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" name="Google Shape;123;p186"/>
            <p:cNvSpPr/>
            <p:nvPr/>
          </p:nvSpPr>
          <p:spPr>
            <a:xfrm>
              <a:off x="304801" y="858118"/>
              <a:ext cx="13106398" cy="9202042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" name="Google Shape;124;p186"/>
            <p:cNvSpPr/>
            <p:nvPr/>
          </p:nvSpPr>
          <p:spPr>
            <a:xfrm>
              <a:off x="304801" y="203701"/>
              <a:ext cx="13106398" cy="1456664"/>
            </a:xfrm>
            <a:prstGeom prst="round2SameRect">
              <a:avLst>
                <a:gd fmla="val 14489" name="adj1"/>
                <a:gd fmla="val 0" name="adj2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t/>
              </a:r>
              <a:endParaRPr b="1" i="0" sz="20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sposition personnalisée">
  <p:cSld name="1_Disposition personnalisée"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87"/>
          <p:cNvSpPr txBox="1"/>
          <p:nvPr>
            <p:ph type="title"/>
          </p:nvPr>
        </p:nvSpPr>
        <p:spPr>
          <a:xfrm>
            <a:off x="1055944" y="112623"/>
            <a:ext cx="10800120" cy="68244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" name="Google Shape;127;p18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" name="Google Shape;128;p18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18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contenu" type="obj">
  <p:cSld name="OBJECT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188"/>
          <p:cNvSpPr txBox="1"/>
          <p:nvPr>
            <p:ph type="title"/>
          </p:nvPr>
        </p:nvSpPr>
        <p:spPr>
          <a:xfrm>
            <a:off x="838200" y="654188"/>
            <a:ext cx="10515600" cy="45384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188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" name="Google Shape;19;p18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0" name="Google Shape;20;p18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1" name="Google Shape;21;p18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">
  <p:cSld name="1_Title Slide"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6" name="Google Shape;136;p170"/>
          <p:cNvGrpSpPr/>
          <p:nvPr/>
        </p:nvGrpSpPr>
        <p:grpSpPr>
          <a:xfrm>
            <a:off x="-1" y="-38042"/>
            <a:ext cx="12191999" cy="6896042"/>
            <a:chOff x="0" y="0"/>
            <a:chExt cx="13716000" cy="10287002"/>
          </a:xfrm>
        </p:grpSpPr>
        <p:sp>
          <p:nvSpPr>
            <p:cNvPr id="137" name="Google Shape;137;p170"/>
            <p:cNvSpPr/>
            <p:nvPr/>
          </p:nvSpPr>
          <p:spPr>
            <a:xfrm>
              <a:off x="0" y="0"/>
              <a:ext cx="13716000" cy="10287002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50"/>
                <a:buFont typeface="Arial"/>
                <a:buNone/>
              </a:pPr>
              <a:r>
                <a:t/>
              </a:r>
              <a:endParaRPr b="0" i="0" sz="135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38" name="Google Shape;138;p170"/>
            <p:cNvSpPr/>
            <p:nvPr/>
          </p:nvSpPr>
          <p:spPr>
            <a:xfrm>
              <a:off x="304801" y="858118"/>
              <a:ext cx="13106398" cy="9202042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" name="Google Shape;139;p170"/>
            <p:cNvSpPr/>
            <p:nvPr/>
          </p:nvSpPr>
          <p:spPr>
            <a:xfrm>
              <a:off x="304801" y="203701"/>
              <a:ext cx="13106398" cy="1456664"/>
            </a:xfrm>
            <a:prstGeom prst="round2SameRect">
              <a:avLst>
                <a:gd fmla="val 14489" name="adj1"/>
                <a:gd fmla="val 0" name="adj2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t/>
              </a:r>
              <a:endParaRPr b="1" i="0" sz="20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descr="Image générée" id="140" name="Google Shape;140;p170"/>
          <p:cNvPicPr preferRelativeResize="0"/>
          <p:nvPr/>
        </p:nvPicPr>
        <p:blipFill rotWithShape="1">
          <a:blip r:embed="rId2">
            <a:alphaModFix/>
          </a:blip>
          <a:srcRect b="62241" l="5921" r="75621" t="24595"/>
          <a:stretch/>
        </p:blipFill>
        <p:spPr>
          <a:xfrm>
            <a:off x="425937" y="152067"/>
            <a:ext cx="450005" cy="4813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sposition personnalisée">
  <p:cSld name="Disposition personnalisée"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79"/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fmla="val 2665" name="adj"/>
            </a:avLst>
          </a:prstGeom>
          <a:solidFill>
            <a:schemeClr val="lt1"/>
          </a:solidFill>
          <a:ln cap="flat" cmpd="sng" w="12700">
            <a:solidFill>
              <a:srgbClr val="D8D8D8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6274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179"/>
          <p:cNvSpPr/>
          <p:nvPr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179"/>
          <p:cNvSpPr/>
          <p:nvPr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63500" sx="102000" rotWithShape="0" algn="ctr" sy="102000">
              <a:srgbClr val="000000">
                <a:alpha val="4313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179"/>
          <p:cNvSpPr txBox="1"/>
          <p:nvPr>
            <p:ph type="title"/>
          </p:nvPr>
        </p:nvSpPr>
        <p:spPr>
          <a:xfrm>
            <a:off x="2209800" y="2644482"/>
            <a:ext cx="7772400" cy="22346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Calibri"/>
              <a:buNone/>
              <a:defRPr b="1" sz="54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6" name="Google Shape;146;p179"/>
          <p:cNvSpPr/>
          <p:nvPr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7" name="Google Shape;147;p17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615905" y="1390804"/>
            <a:ext cx="920432" cy="9204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ide" type="blank">
  <p:cSld name="BLANK"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sposition personnalisée">
  <p:cSld name="1_Disposition personnalisée"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99"/>
          <p:cNvSpPr txBox="1"/>
          <p:nvPr>
            <p:ph type="title"/>
          </p:nvPr>
        </p:nvSpPr>
        <p:spPr>
          <a:xfrm>
            <a:off x="1115875" y="278965"/>
            <a:ext cx="10207855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1" name="Google Shape;151;p19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2" name="Google Shape;152;p19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3" name="Google Shape;153;p19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Table of contents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00"/>
          <p:cNvSpPr txBox="1"/>
          <p:nvPr>
            <p:ph type="title"/>
          </p:nvPr>
        </p:nvSpPr>
        <p:spPr>
          <a:xfrm>
            <a:off x="2621734" y="2174784"/>
            <a:ext cx="3074000" cy="60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400"/>
              <a:buFont typeface="Calibri"/>
              <a:buNone/>
              <a:defRPr sz="2400"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/>
        </p:txBody>
      </p:sp>
      <p:sp>
        <p:nvSpPr>
          <p:cNvPr id="156" name="Google Shape;156;p200"/>
          <p:cNvSpPr txBox="1"/>
          <p:nvPr>
            <p:ph idx="1" type="subTitle"/>
          </p:nvPr>
        </p:nvSpPr>
        <p:spPr>
          <a:xfrm>
            <a:off x="2621738" y="2838925"/>
            <a:ext cx="3074000" cy="64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400"/>
              <a:buFont typeface="Arial"/>
              <a:buNone/>
              <a:defRPr b="0" i="0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BFBFBF"/>
              </a:buClr>
              <a:buSzPts val="1400"/>
              <a:buFont typeface="Arial"/>
              <a:buNone/>
              <a:defRPr b="0" i="0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BFBFBF"/>
              </a:buClr>
              <a:buSzPts val="1400"/>
              <a:buFont typeface="Arial"/>
              <a:buNone/>
              <a:defRPr b="0" i="0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BFBFBF"/>
              </a:buClr>
              <a:buSzPts val="1400"/>
              <a:buFont typeface="Arial"/>
              <a:buNone/>
              <a:defRPr b="0" i="0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7" name="Google Shape;157;p200"/>
          <p:cNvSpPr txBox="1"/>
          <p:nvPr>
            <p:ph idx="2" type="subTitle"/>
          </p:nvPr>
        </p:nvSpPr>
        <p:spPr>
          <a:xfrm flipH="1">
            <a:off x="8020253" y="2838925"/>
            <a:ext cx="3074000" cy="64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400"/>
              <a:buFont typeface="Arial"/>
              <a:buNone/>
              <a:defRPr b="0" i="0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BFBFBF"/>
              </a:buClr>
              <a:buSzPts val="1400"/>
              <a:buFont typeface="Arial"/>
              <a:buNone/>
              <a:defRPr b="0" i="0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BFBFBF"/>
              </a:buClr>
              <a:buSzPts val="1400"/>
              <a:buFont typeface="Arial"/>
              <a:buNone/>
              <a:defRPr b="0" i="0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BFBFBF"/>
              </a:buClr>
              <a:buSzPts val="1400"/>
              <a:buFont typeface="Arial"/>
              <a:buNone/>
              <a:defRPr b="0" i="0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8" name="Google Shape;158;p200"/>
          <p:cNvSpPr txBox="1"/>
          <p:nvPr>
            <p:ph idx="3" type="title"/>
          </p:nvPr>
        </p:nvSpPr>
        <p:spPr>
          <a:xfrm>
            <a:off x="2621766" y="4184033"/>
            <a:ext cx="3074000" cy="7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400"/>
              <a:buFont typeface="Calibri"/>
              <a:buNone/>
              <a:defRPr sz="2400"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/>
        </p:txBody>
      </p:sp>
      <p:sp>
        <p:nvSpPr>
          <p:cNvPr id="159" name="Google Shape;159;p200"/>
          <p:cNvSpPr txBox="1"/>
          <p:nvPr>
            <p:ph idx="4" type="subTitle"/>
          </p:nvPr>
        </p:nvSpPr>
        <p:spPr>
          <a:xfrm>
            <a:off x="2621738" y="4835433"/>
            <a:ext cx="3074000" cy="64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400"/>
              <a:buFont typeface="Arial"/>
              <a:buNone/>
              <a:defRPr b="0" i="0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BFBFBF"/>
              </a:buClr>
              <a:buSzPts val="1400"/>
              <a:buFont typeface="Arial"/>
              <a:buNone/>
              <a:defRPr b="0" i="0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BFBFBF"/>
              </a:buClr>
              <a:buSzPts val="1400"/>
              <a:buFont typeface="Arial"/>
              <a:buNone/>
              <a:defRPr b="0" i="0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BFBFBF"/>
              </a:buClr>
              <a:buSzPts val="1400"/>
              <a:buFont typeface="Arial"/>
              <a:buNone/>
              <a:defRPr b="0" i="0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0" name="Google Shape;160;p200"/>
          <p:cNvSpPr txBox="1"/>
          <p:nvPr>
            <p:ph idx="5" type="subTitle"/>
          </p:nvPr>
        </p:nvSpPr>
        <p:spPr>
          <a:xfrm flipH="1">
            <a:off x="8020253" y="4835433"/>
            <a:ext cx="3074000" cy="64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400"/>
              <a:buFont typeface="Arial"/>
              <a:buNone/>
              <a:defRPr b="0" i="0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BFBFBF"/>
              </a:buClr>
              <a:buSzPts val="1400"/>
              <a:buFont typeface="Arial"/>
              <a:buNone/>
              <a:defRPr b="0" i="0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BFBFBF"/>
              </a:buClr>
              <a:buSzPts val="1400"/>
              <a:buFont typeface="Arial"/>
              <a:buNone/>
              <a:defRPr b="0" i="0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BFBFBF"/>
              </a:buClr>
              <a:buSzPts val="1400"/>
              <a:buFont typeface="Arial"/>
              <a:buNone/>
              <a:defRPr b="0" i="0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1" name="Google Shape;161;p200"/>
          <p:cNvSpPr txBox="1"/>
          <p:nvPr>
            <p:ph idx="6" type="title"/>
          </p:nvPr>
        </p:nvSpPr>
        <p:spPr>
          <a:xfrm>
            <a:off x="1097753" y="2420596"/>
            <a:ext cx="1524000" cy="7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4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/>
        </p:txBody>
      </p:sp>
      <p:sp>
        <p:nvSpPr>
          <p:cNvPr id="162" name="Google Shape;162;p200"/>
          <p:cNvSpPr txBox="1"/>
          <p:nvPr>
            <p:ph idx="7" type="title"/>
          </p:nvPr>
        </p:nvSpPr>
        <p:spPr>
          <a:xfrm>
            <a:off x="1097753" y="4465496"/>
            <a:ext cx="1524000" cy="7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4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/>
        </p:txBody>
      </p:sp>
      <p:sp>
        <p:nvSpPr>
          <p:cNvPr id="163" name="Google Shape;163;p200"/>
          <p:cNvSpPr txBox="1"/>
          <p:nvPr>
            <p:ph idx="8" type="title"/>
          </p:nvPr>
        </p:nvSpPr>
        <p:spPr>
          <a:xfrm flipH="1">
            <a:off x="6496261" y="2420596"/>
            <a:ext cx="1524000" cy="7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4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/>
        </p:txBody>
      </p:sp>
      <p:sp>
        <p:nvSpPr>
          <p:cNvPr id="164" name="Google Shape;164;p200"/>
          <p:cNvSpPr txBox="1"/>
          <p:nvPr>
            <p:ph idx="9" type="title"/>
          </p:nvPr>
        </p:nvSpPr>
        <p:spPr>
          <a:xfrm flipH="1">
            <a:off x="6496261" y="4465496"/>
            <a:ext cx="1524000" cy="7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4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/>
        </p:txBody>
      </p:sp>
      <p:sp>
        <p:nvSpPr>
          <p:cNvPr id="165" name="Google Shape;165;p200"/>
          <p:cNvSpPr txBox="1"/>
          <p:nvPr>
            <p:ph idx="13" type="title"/>
          </p:nvPr>
        </p:nvSpPr>
        <p:spPr>
          <a:xfrm>
            <a:off x="8020268" y="2174784"/>
            <a:ext cx="3074000" cy="60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400"/>
              <a:buFont typeface="Calibri"/>
              <a:buNone/>
              <a:defRPr sz="2400"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/>
        </p:txBody>
      </p:sp>
      <p:sp>
        <p:nvSpPr>
          <p:cNvPr id="166" name="Google Shape;166;p200"/>
          <p:cNvSpPr txBox="1"/>
          <p:nvPr>
            <p:ph idx="14" type="title"/>
          </p:nvPr>
        </p:nvSpPr>
        <p:spPr>
          <a:xfrm>
            <a:off x="8020300" y="4184033"/>
            <a:ext cx="3074000" cy="7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400"/>
              <a:buFont typeface="Calibri"/>
              <a:buNone/>
              <a:defRPr sz="2400"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/>
        </p:txBody>
      </p:sp>
      <p:sp>
        <p:nvSpPr>
          <p:cNvPr id="167" name="Google Shape;167;p200"/>
          <p:cNvSpPr txBox="1"/>
          <p:nvPr>
            <p:ph idx="15"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30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174"/>
          <p:cNvSpPr txBox="1"/>
          <p:nvPr>
            <p:ph idx="10" type="dt"/>
          </p:nvPr>
        </p:nvSpPr>
        <p:spPr>
          <a:xfrm>
            <a:off x="838200" y="6356347"/>
            <a:ext cx="2743200" cy="365199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5" name="Google Shape;175;p174"/>
          <p:cNvSpPr txBox="1"/>
          <p:nvPr>
            <p:ph idx="11" type="ftr"/>
          </p:nvPr>
        </p:nvSpPr>
        <p:spPr>
          <a:xfrm>
            <a:off x="4038599" y="6356347"/>
            <a:ext cx="4114799" cy="365199"/>
          </a:xfrm>
          <a:prstGeom prst="rect">
            <a:avLst/>
          </a:prstGeom>
          <a:noFill/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6" name="Google Shape;176;p174"/>
          <p:cNvSpPr txBox="1"/>
          <p:nvPr>
            <p:ph idx="12" type="sldNum"/>
          </p:nvPr>
        </p:nvSpPr>
        <p:spPr>
          <a:xfrm>
            <a:off x="8610599" y="6356347"/>
            <a:ext cx="2743200" cy="365199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sposition personnalisée">
  <p:cSld name="Disposition personnalisée"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75"/>
          <p:cNvSpPr txBox="1"/>
          <p:nvPr>
            <p:ph idx="10" type="dt"/>
          </p:nvPr>
        </p:nvSpPr>
        <p:spPr>
          <a:xfrm>
            <a:off x="838200" y="6356347"/>
            <a:ext cx="2743200" cy="365199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9" name="Google Shape;179;p175"/>
          <p:cNvSpPr txBox="1"/>
          <p:nvPr>
            <p:ph idx="11" type="ftr"/>
          </p:nvPr>
        </p:nvSpPr>
        <p:spPr>
          <a:xfrm>
            <a:off x="4038599" y="6356347"/>
            <a:ext cx="4114799" cy="365199"/>
          </a:xfrm>
          <a:prstGeom prst="rect">
            <a:avLst/>
          </a:prstGeom>
          <a:noFill/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0" name="Google Shape;180;p175"/>
          <p:cNvSpPr txBox="1"/>
          <p:nvPr>
            <p:ph idx="12" type="sldNum"/>
          </p:nvPr>
        </p:nvSpPr>
        <p:spPr>
          <a:xfrm>
            <a:off x="8610599" y="6356347"/>
            <a:ext cx="2743200" cy="365199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181" name="Google Shape;181;p175"/>
          <p:cNvSpPr/>
          <p:nvPr/>
        </p:nvSpPr>
        <p:spPr>
          <a:xfrm>
            <a:off x="1360419" y="832897"/>
            <a:ext cx="9431596" cy="5153204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1" anchor="ctr" bIns="45675" lIns="91425" spcFirstLastPara="1" rIns="91425" wrap="square" tIns="456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" name="Google Shape;182;p175"/>
          <p:cNvSpPr/>
          <p:nvPr/>
        </p:nvSpPr>
        <p:spPr>
          <a:xfrm>
            <a:off x="1504651" y="958596"/>
            <a:ext cx="9143195" cy="49020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algn="tl">
              <a:srgbClr val="000000">
                <a:alpha val="4313"/>
              </a:srgbClr>
            </a:outerShdw>
          </a:effectLst>
        </p:spPr>
        <p:txBody>
          <a:bodyPr anchorCtr="1" anchor="ctr" bIns="45675" lIns="91425" spcFirstLastPara="1" rIns="91425" wrap="square" tIns="456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p175"/>
          <p:cNvSpPr txBox="1"/>
          <p:nvPr>
            <p:ph type="title"/>
          </p:nvPr>
        </p:nvSpPr>
        <p:spPr>
          <a:xfrm>
            <a:off x="1921568" y="2311676"/>
            <a:ext cx="7772400" cy="2234805"/>
          </a:xfrm>
          <a:prstGeom prst="rect">
            <a:avLst/>
          </a:prstGeom>
          <a:noFill/>
          <a:ln>
            <a:noFill/>
          </a:ln>
        </p:spPr>
        <p:txBody>
          <a:bodyPr anchorCtr="1" anchor="ctr" bIns="34250" lIns="68550" spcFirstLastPara="1" rIns="68550" wrap="square" tIns="3425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5467"/>
              <a:buFont typeface="Calibri"/>
              <a:buNone/>
              <a:defRPr b="1" sz="5467">
                <a:solidFill>
                  <a:srgbClr val="44546A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4" name="Google Shape;184;p175"/>
          <p:cNvSpPr/>
          <p:nvPr/>
        </p:nvSpPr>
        <p:spPr>
          <a:xfrm>
            <a:off x="1773167" y="5360165"/>
            <a:ext cx="8610795" cy="107204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1" anchor="ctr" bIns="45675" lIns="91425" spcFirstLastPara="1" rIns="91425" wrap="square" tIns="456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5" name="Google Shape;185;p17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482132" y="1391339"/>
            <a:ext cx="920435" cy="9204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cript">
  <p:cSld name="script"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7" name="Google Shape;187;p176"/>
          <p:cNvGrpSpPr/>
          <p:nvPr/>
        </p:nvGrpSpPr>
        <p:grpSpPr>
          <a:xfrm>
            <a:off x="25887" y="0"/>
            <a:ext cx="12192152" cy="6896405"/>
            <a:chOff x="0" y="0"/>
            <a:chExt cx="13716000" cy="10287000"/>
          </a:xfrm>
        </p:grpSpPr>
        <p:sp>
          <p:nvSpPr>
            <p:cNvPr id="188" name="Google Shape;188;p176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50"/>
                <a:buFont typeface="Arial"/>
                <a:buNone/>
              </a:pPr>
              <a:r>
                <a:t/>
              </a:r>
              <a:endParaRPr b="0" i="0" sz="135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89" name="Google Shape;189;p176"/>
            <p:cNvSpPr/>
            <p:nvPr/>
          </p:nvSpPr>
          <p:spPr>
            <a:xfrm>
              <a:off x="304801" y="858118"/>
              <a:ext cx="13106400" cy="9201900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0" name="Google Shape;190;p176"/>
            <p:cNvSpPr/>
            <p:nvPr/>
          </p:nvSpPr>
          <p:spPr>
            <a:xfrm>
              <a:off x="304801" y="203701"/>
              <a:ext cx="13106400" cy="1456800"/>
            </a:xfrm>
            <a:prstGeom prst="round2SameRect">
              <a:avLst>
                <a:gd fmla="val 14489" name="adj1"/>
                <a:gd fmla="val 0" name="adj2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t/>
              </a:r>
              <a:endParaRPr b="1" i="0" sz="20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descr="Image générée" id="191" name="Google Shape;191;p176"/>
          <p:cNvPicPr preferRelativeResize="0"/>
          <p:nvPr/>
        </p:nvPicPr>
        <p:blipFill rotWithShape="1">
          <a:blip r:embed="rId2">
            <a:alphaModFix/>
          </a:blip>
          <a:srcRect b="62241" l="5921" r="75621" t="24595"/>
          <a:stretch/>
        </p:blipFill>
        <p:spPr>
          <a:xfrm>
            <a:off x="425937" y="270017"/>
            <a:ext cx="450005" cy="481388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176"/>
          <p:cNvSpPr txBox="1"/>
          <p:nvPr>
            <p:ph type="title"/>
          </p:nvPr>
        </p:nvSpPr>
        <p:spPr>
          <a:xfrm>
            <a:off x="1015447" y="195950"/>
            <a:ext cx="10161203" cy="47079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50" lIns="68550" spcFirstLastPara="1" rIns="68550" wrap="square" tIns="3425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Calibri"/>
              <a:buNone/>
              <a:defRPr b="1" sz="2000">
                <a:solidFill>
                  <a:srgbClr val="7F7F7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3" name="Google Shape;193;p176"/>
          <p:cNvSpPr txBox="1"/>
          <p:nvPr>
            <p:ph idx="1" type="body"/>
          </p:nvPr>
        </p:nvSpPr>
        <p:spPr>
          <a:xfrm>
            <a:off x="996952" y="685689"/>
            <a:ext cx="10179600" cy="2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Calibri"/>
              <a:buNone/>
              <a:defRPr b="0" i="1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81000" lvl="5" marL="27432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81000" lvl="6" marL="32004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81000" lvl="7" marL="36576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81000" lvl="8" marL="41148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 Slide">
  <p:cSld name="7_Title Slide"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5" name="Google Shape;195;p177"/>
          <p:cNvGrpSpPr/>
          <p:nvPr/>
        </p:nvGrpSpPr>
        <p:grpSpPr>
          <a:xfrm>
            <a:off x="25887" y="0"/>
            <a:ext cx="12192152" cy="6896405"/>
            <a:chOff x="0" y="0"/>
            <a:chExt cx="13716000" cy="10287000"/>
          </a:xfrm>
        </p:grpSpPr>
        <p:sp>
          <p:nvSpPr>
            <p:cNvPr id="196" name="Google Shape;196;p17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50"/>
                <a:buFont typeface="Arial"/>
                <a:buNone/>
              </a:pPr>
              <a:r>
                <a:t/>
              </a:r>
              <a:endParaRPr b="0" i="0" sz="135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97" name="Google Shape;197;p177"/>
            <p:cNvSpPr/>
            <p:nvPr/>
          </p:nvSpPr>
          <p:spPr>
            <a:xfrm>
              <a:off x="304801" y="858118"/>
              <a:ext cx="13106400" cy="9201900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" name="Google Shape;198;p177"/>
            <p:cNvSpPr/>
            <p:nvPr/>
          </p:nvSpPr>
          <p:spPr>
            <a:xfrm>
              <a:off x="304801" y="203701"/>
              <a:ext cx="13106400" cy="1456800"/>
            </a:xfrm>
            <a:prstGeom prst="round2SameRect">
              <a:avLst>
                <a:gd fmla="val 14489" name="adj1"/>
                <a:gd fmla="val 0" name="adj2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t/>
              </a:r>
              <a:endParaRPr b="1" i="0" sz="20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descr="Image générée" id="199" name="Google Shape;199;p177"/>
          <p:cNvPicPr preferRelativeResize="0"/>
          <p:nvPr/>
        </p:nvPicPr>
        <p:blipFill rotWithShape="1">
          <a:blip r:embed="rId2">
            <a:alphaModFix/>
          </a:blip>
          <a:srcRect b="62241" l="5921" r="75621" t="24595"/>
          <a:stretch/>
        </p:blipFill>
        <p:spPr>
          <a:xfrm>
            <a:off x="425937" y="270017"/>
            <a:ext cx="450005" cy="481388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p177"/>
          <p:cNvSpPr txBox="1"/>
          <p:nvPr>
            <p:ph type="title"/>
          </p:nvPr>
        </p:nvSpPr>
        <p:spPr>
          <a:xfrm>
            <a:off x="1015447" y="195950"/>
            <a:ext cx="10161203" cy="47079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50" lIns="68550" spcFirstLastPara="1" rIns="68550" wrap="square" tIns="3425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Calibri"/>
              <a:buNone/>
              <a:defRPr b="1" sz="2000">
                <a:solidFill>
                  <a:srgbClr val="7F7F7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1" name="Google Shape;201;p177"/>
          <p:cNvSpPr txBox="1"/>
          <p:nvPr>
            <p:ph idx="1" type="body"/>
          </p:nvPr>
        </p:nvSpPr>
        <p:spPr>
          <a:xfrm>
            <a:off x="996952" y="685689"/>
            <a:ext cx="10179600" cy="2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Calibri"/>
              <a:buNone/>
              <a:defRPr b="0" i="1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81000" lvl="5" marL="27432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81000" lvl="6" marL="32004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81000" lvl="7" marL="36576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81000" lvl="8" marL="41148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">
  <p:cSld name="1_Title Slide"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3" name="Google Shape;203;p178"/>
          <p:cNvGrpSpPr/>
          <p:nvPr/>
        </p:nvGrpSpPr>
        <p:grpSpPr>
          <a:xfrm>
            <a:off x="25887" y="0"/>
            <a:ext cx="12192152" cy="6896405"/>
            <a:chOff x="0" y="0"/>
            <a:chExt cx="13716000" cy="10287000"/>
          </a:xfrm>
        </p:grpSpPr>
        <p:sp>
          <p:nvSpPr>
            <p:cNvPr id="204" name="Google Shape;204;p178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50"/>
                <a:buFont typeface="Arial"/>
                <a:buNone/>
              </a:pPr>
              <a:r>
                <a:t/>
              </a:r>
              <a:endParaRPr b="0" i="0" sz="135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05" name="Google Shape;205;p178"/>
            <p:cNvSpPr/>
            <p:nvPr/>
          </p:nvSpPr>
          <p:spPr>
            <a:xfrm>
              <a:off x="304801" y="858118"/>
              <a:ext cx="13106400" cy="9201900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6" name="Google Shape;206;p178"/>
            <p:cNvSpPr/>
            <p:nvPr/>
          </p:nvSpPr>
          <p:spPr>
            <a:xfrm>
              <a:off x="304801" y="203701"/>
              <a:ext cx="13106400" cy="1456800"/>
            </a:xfrm>
            <a:prstGeom prst="round2SameRect">
              <a:avLst>
                <a:gd fmla="val 14489" name="adj1"/>
                <a:gd fmla="val 0" name="adj2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t/>
              </a:r>
              <a:endParaRPr b="1" i="0" sz="20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descr="Image générée" id="207" name="Google Shape;207;p178"/>
          <p:cNvPicPr preferRelativeResize="0"/>
          <p:nvPr/>
        </p:nvPicPr>
        <p:blipFill rotWithShape="1">
          <a:blip r:embed="rId2">
            <a:alphaModFix/>
          </a:blip>
          <a:srcRect b="62241" l="5921" r="75621" t="24595"/>
          <a:stretch/>
        </p:blipFill>
        <p:spPr>
          <a:xfrm>
            <a:off x="425937" y="270017"/>
            <a:ext cx="450005" cy="481388"/>
          </a:xfrm>
          <a:prstGeom prst="rect">
            <a:avLst/>
          </a:prstGeom>
          <a:noFill/>
          <a:ln>
            <a:noFill/>
          </a:ln>
        </p:spPr>
      </p:pic>
      <p:sp>
        <p:nvSpPr>
          <p:cNvPr id="208" name="Google Shape;208;p178"/>
          <p:cNvSpPr txBox="1"/>
          <p:nvPr>
            <p:ph type="title"/>
          </p:nvPr>
        </p:nvSpPr>
        <p:spPr>
          <a:xfrm>
            <a:off x="1015447" y="195950"/>
            <a:ext cx="10161203" cy="47079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50" lIns="68550" spcFirstLastPara="1" rIns="68550" wrap="square" tIns="3425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Calibri"/>
              <a:buNone/>
              <a:defRPr b="1" sz="2000">
                <a:solidFill>
                  <a:srgbClr val="7F7F7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9" name="Google Shape;209;p178"/>
          <p:cNvSpPr txBox="1"/>
          <p:nvPr>
            <p:ph idx="1" type="body"/>
          </p:nvPr>
        </p:nvSpPr>
        <p:spPr>
          <a:xfrm>
            <a:off x="996952" y="685689"/>
            <a:ext cx="10179600" cy="2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Calibri"/>
              <a:buNone/>
              <a:defRPr b="0" i="1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81000" lvl="5" marL="27432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81000" lvl="6" marL="32004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81000" lvl="7" marL="36576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81000" lvl="8" marL="41148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de section">
  <p:cSld name="Titre de section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8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4" name="Google Shape;24;p18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5" name="Google Shape;25;p18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Table of contents"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201"/>
          <p:cNvSpPr txBox="1"/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68550" spcFirstLastPara="1" rIns="68550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2" name="Google Shape;212;p201"/>
          <p:cNvSpPr txBox="1"/>
          <p:nvPr>
            <p:ph idx="1" type="subTitle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Calibri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13" name="Google Shape;213;p201"/>
          <p:cNvSpPr txBox="1"/>
          <p:nvPr>
            <p:ph idx="2" type="subTitle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Calibri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14" name="Google Shape;214;p201"/>
          <p:cNvSpPr txBox="1"/>
          <p:nvPr>
            <p:ph idx="3" type="title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68550" spcFirstLastPara="1" rIns="68550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5" name="Google Shape;215;p201"/>
          <p:cNvSpPr txBox="1"/>
          <p:nvPr>
            <p:ph idx="4" type="subTitle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Calibri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16" name="Google Shape;216;p201"/>
          <p:cNvSpPr txBox="1"/>
          <p:nvPr>
            <p:ph idx="5" type="subTitle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Calibri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17" name="Google Shape;217;p201"/>
          <p:cNvSpPr txBox="1"/>
          <p:nvPr>
            <p:ph idx="6" type="title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68550" spcFirstLastPara="1" rIns="68550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8" name="Google Shape;218;p201"/>
          <p:cNvSpPr txBox="1"/>
          <p:nvPr>
            <p:ph idx="7" type="title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68550" spcFirstLastPara="1" rIns="68550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9" name="Google Shape;219;p201"/>
          <p:cNvSpPr txBox="1"/>
          <p:nvPr>
            <p:ph idx="8" type="title"/>
          </p:nvPr>
        </p:nvSpPr>
        <p:spPr>
          <a:xfrm>
            <a:off x="6366003" y="2420599"/>
            <a:ext cx="165426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68550" spcFirstLastPara="1" rIns="68550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0" name="Google Shape;220;p201"/>
          <p:cNvSpPr txBox="1"/>
          <p:nvPr>
            <p:ph idx="9" type="title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68550" spcFirstLastPara="1" rIns="68550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1" name="Google Shape;221;p201"/>
          <p:cNvSpPr txBox="1"/>
          <p:nvPr>
            <p:ph idx="13" type="title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68550" spcFirstLastPara="1" rIns="68550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2" name="Google Shape;222;p201"/>
          <p:cNvSpPr txBox="1"/>
          <p:nvPr>
            <p:ph idx="14" type="title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68550" spcFirstLastPara="1" rIns="68550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3" name="Google Shape;223;p201"/>
          <p:cNvSpPr txBox="1"/>
          <p:nvPr>
            <p:ph idx="15" type="title"/>
          </p:nvPr>
        </p:nvSpPr>
        <p:spPr>
          <a:xfrm>
            <a:off x="1097755" y="480952"/>
            <a:ext cx="10272003" cy="545930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68550" spcFirstLastPara="1" rIns="68550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Calibri"/>
              <a:buNone/>
              <a:defRPr i="1" sz="1600">
                <a:solidFill>
                  <a:srgbClr val="BFBFB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 Slide">
  <p:cSld name="2_Title Slide"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5" name="Google Shape;225;p202"/>
          <p:cNvGrpSpPr/>
          <p:nvPr/>
        </p:nvGrpSpPr>
        <p:grpSpPr>
          <a:xfrm>
            <a:off x="25887" y="0"/>
            <a:ext cx="12192152" cy="6896405"/>
            <a:chOff x="0" y="0"/>
            <a:chExt cx="13716000" cy="10287000"/>
          </a:xfrm>
        </p:grpSpPr>
        <p:sp>
          <p:nvSpPr>
            <p:cNvPr id="226" name="Google Shape;226;p202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50"/>
                <a:buFont typeface="Arial"/>
                <a:buNone/>
              </a:pPr>
              <a:r>
                <a:t/>
              </a:r>
              <a:endParaRPr b="0" i="0" sz="135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27" name="Google Shape;227;p202"/>
            <p:cNvSpPr/>
            <p:nvPr/>
          </p:nvSpPr>
          <p:spPr>
            <a:xfrm>
              <a:off x="304801" y="858118"/>
              <a:ext cx="13106400" cy="9201900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" name="Google Shape;228;p202"/>
            <p:cNvSpPr/>
            <p:nvPr/>
          </p:nvSpPr>
          <p:spPr>
            <a:xfrm>
              <a:off x="304801" y="203701"/>
              <a:ext cx="13106400" cy="1456800"/>
            </a:xfrm>
            <a:prstGeom prst="round2SameRect">
              <a:avLst>
                <a:gd fmla="val 14489" name="adj1"/>
                <a:gd fmla="val 0" name="adj2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t/>
              </a:r>
              <a:endParaRPr b="1" i="0" sz="20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descr="Image générée" id="229" name="Google Shape;229;p202"/>
          <p:cNvPicPr preferRelativeResize="0"/>
          <p:nvPr/>
        </p:nvPicPr>
        <p:blipFill rotWithShape="1">
          <a:blip r:embed="rId2">
            <a:alphaModFix/>
          </a:blip>
          <a:srcRect b="62241" l="5921" r="75621" t="24595"/>
          <a:stretch/>
        </p:blipFill>
        <p:spPr>
          <a:xfrm>
            <a:off x="425937" y="270017"/>
            <a:ext cx="450005" cy="481388"/>
          </a:xfrm>
          <a:prstGeom prst="rect">
            <a:avLst/>
          </a:prstGeom>
          <a:noFill/>
          <a:ln>
            <a:noFill/>
          </a:ln>
        </p:spPr>
      </p:pic>
      <p:sp>
        <p:nvSpPr>
          <p:cNvPr id="230" name="Google Shape;230;p202"/>
          <p:cNvSpPr txBox="1"/>
          <p:nvPr>
            <p:ph type="title"/>
          </p:nvPr>
        </p:nvSpPr>
        <p:spPr>
          <a:xfrm>
            <a:off x="1015447" y="195950"/>
            <a:ext cx="10161203" cy="47079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50" lIns="68550" spcFirstLastPara="1" rIns="68550" wrap="square" tIns="3425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Calibri"/>
              <a:buNone/>
              <a:defRPr b="1" sz="2000">
                <a:solidFill>
                  <a:srgbClr val="7F7F7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1" name="Google Shape;231;p202"/>
          <p:cNvSpPr txBox="1"/>
          <p:nvPr>
            <p:ph idx="1" type="body"/>
          </p:nvPr>
        </p:nvSpPr>
        <p:spPr>
          <a:xfrm>
            <a:off x="996952" y="685689"/>
            <a:ext cx="10179600" cy="2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Calibri"/>
              <a:buNone/>
              <a:defRPr b="0" i="1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81000" lvl="5" marL="27432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81000" lvl="6" marL="32004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81000" lvl="7" marL="36576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81000" lvl="8" marL="41148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 Slide">
  <p:cSld name="4_Title Slide"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203"/>
          <p:cNvSpPr/>
          <p:nvPr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1" anchor="ctr" bIns="45675" lIns="91425" spcFirstLastPara="1" rIns="91425" wrap="square" tIns="456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4" name="Google Shape;234;p203"/>
          <p:cNvSpPr txBox="1"/>
          <p:nvPr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70AD47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360000" lIns="719975" spcFirstLastPara="1" rIns="719975" wrap="square" tIns="360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" name="Google Shape;235;p203"/>
          <p:cNvSpPr txBox="1"/>
          <p:nvPr/>
        </p:nvSpPr>
        <p:spPr>
          <a:xfrm>
            <a:off x="0" y="0"/>
            <a:ext cx="12192000" cy="101599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45675" lIns="91425" spcFirstLastPara="1" rIns="91425" wrap="square" tIns="456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Title Slide">
  <p:cSld name="6_Title Slide"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204"/>
          <p:cNvSpPr/>
          <p:nvPr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1" anchor="ctr" bIns="45675" lIns="91425" spcFirstLastPara="1" rIns="91425" wrap="square" tIns="456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8" name="Google Shape;238;p204"/>
          <p:cNvSpPr txBox="1"/>
          <p:nvPr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70AD47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360000" lIns="719975" spcFirstLastPara="1" rIns="719975" wrap="square" tIns="360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9" name="Google Shape;239;p204"/>
          <p:cNvSpPr txBox="1"/>
          <p:nvPr/>
        </p:nvSpPr>
        <p:spPr>
          <a:xfrm>
            <a:off x="0" y="0"/>
            <a:ext cx="12192000" cy="101599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45675" lIns="91425" spcFirstLastPara="1" rIns="91425" wrap="square" tIns="456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0" name="Google Shape;240;p204"/>
          <p:cNvSpPr txBox="1"/>
          <p:nvPr>
            <p:ph idx="1" type="body"/>
          </p:nvPr>
        </p:nvSpPr>
        <p:spPr>
          <a:xfrm>
            <a:off x="3715207" y="81028"/>
            <a:ext cx="4757599" cy="707599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sp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Calibri"/>
              <a:buNone/>
              <a:defRPr b="0" i="0" sz="4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81000" lvl="5" marL="27432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81000" lvl="6" marL="32004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81000" lvl="7" marL="36576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81000" lvl="8" marL="41148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41" name="Google Shape;241;p204"/>
          <p:cNvSpPr txBox="1"/>
          <p:nvPr>
            <p:ph idx="2" type="body"/>
          </p:nvPr>
        </p:nvSpPr>
        <p:spPr>
          <a:xfrm>
            <a:off x="671328" y="1678668"/>
            <a:ext cx="10845600" cy="2908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Calibri"/>
              <a:buNone/>
              <a:defRPr b="0" i="1" sz="16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81000" lvl="5" marL="27432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81000" lvl="6" marL="32004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81000" lvl="7" marL="36576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81000" lvl="8" marL="41148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sposition personnalisée">
  <p:cSld name="1_Disposition personnalisée"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3" name="Google Shape;243;p205"/>
          <p:cNvGrpSpPr/>
          <p:nvPr/>
        </p:nvGrpSpPr>
        <p:grpSpPr>
          <a:xfrm>
            <a:off x="25887" y="0"/>
            <a:ext cx="12192152" cy="6896405"/>
            <a:chOff x="0" y="0"/>
            <a:chExt cx="13716000" cy="10287000"/>
          </a:xfrm>
        </p:grpSpPr>
        <p:sp>
          <p:nvSpPr>
            <p:cNvPr id="244" name="Google Shape;244;p205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50"/>
                <a:buFont typeface="Arial"/>
                <a:buNone/>
              </a:pPr>
              <a:r>
                <a:t/>
              </a:r>
              <a:endParaRPr b="0" i="0" sz="135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45" name="Google Shape;245;p205"/>
            <p:cNvSpPr/>
            <p:nvPr/>
          </p:nvSpPr>
          <p:spPr>
            <a:xfrm>
              <a:off x="304801" y="858118"/>
              <a:ext cx="13106400" cy="9201900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6" name="Google Shape;246;p205"/>
            <p:cNvSpPr/>
            <p:nvPr/>
          </p:nvSpPr>
          <p:spPr>
            <a:xfrm>
              <a:off x="304801" y="203701"/>
              <a:ext cx="13106400" cy="1456800"/>
            </a:xfrm>
            <a:prstGeom prst="round2SameRect">
              <a:avLst>
                <a:gd fmla="val 14489" name="adj1"/>
                <a:gd fmla="val 0" name="adj2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t/>
              </a:r>
              <a:endParaRPr b="1" i="0" sz="20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descr="Image générée" id="247" name="Google Shape;247;p205"/>
          <p:cNvPicPr preferRelativeResize="0"/>
          <p:nvPr/>
        </p:nvPicPr>
        <p:blipFill rotWithShape="1">
          <a:blip r:embed="rId2">
            <a:alphaModFix/>
          </a:blip>
          <a:srcRect b="62241" l="5921" r="75621" t="24595"/>
          <a:stretch/>
        </p:blipFill>
        <p:spPr>
          <a:xfrm>
            <a:off x="425937" y="270017"/>
            <a:ext cx="450005" cy="481388"/>
          </a:xfrm>
          <a:prstGeom prst="rect">
            <a:avLst/>
          </a:prstGeom>
          <a:noFill/>
          <a:ln>
            <a:noFill/>
          </a:ln>
        </p:spPr>
      </p:pic>
      <p:sp>
        <p:nvSpPr>
          <p:cNvPr id="248" name="Google Shape;248;p205"/>
          <p:cNvSpPr txBox="1"/>
          <p:nvPr>
            <p:ph type="title"/>
          </p:nvPr>
        </p:nvSpPr>
        <p:spPr>
          <a:xfrm>
            <a:off x="1015447" y="195950"/>
            <a:ext cx="10161203" cy="47079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50" lIns="68550" spcFirstLastPara="1" rIns="68550" wrap="square" tIns="3425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Calibri"/>
              <a:buNone/>
              <a:defRPr b="1" sz="2000">
                <a:solidFill>
                  <a:srgbClr val="7F7F7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9" name="Google Shape;249;p205"/>
          <p:cNvSpPr txBox="1"/>
          <p:nvPr>
            <p:ph idx="1" type="body"/>
          </p:nvPr>
        </p:nvSpPr>
        <p:spPr>
          <a:xfrm>
            <a:off x="996952" y="685689"/>
            <a:ext cx="10179600" cy="2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Calibri"/>
              <a:buNone/>
              <a:defRPr b="0" i="1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81000" lvl="5" marL="27432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81000" lvl="6" marL="32004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81000" lvl="7" marL="36576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81000" lvl="8" marL="41148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Title Slide">
  <p:cSld name="5_Title Slide"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1" name="Google Shape;251;p206"/>
          <p:cNvGrpSpPr/>
          <p:nvPr/>
        </p:nvGrpSpPr>
        <p:grpSpPr>
          <a:xfrm>
            <a:off x="25887" y="0"/>
            <a:ext cx="12192152" cy="6896405"/>
            <a:chOff x="0" y="0"/>
            <a:chExt cx="13716000" cy="10287000"/>
          </a:xfrm>
        </p:grpSpPr>
        <p:sp>
          <p:nvSpPr>
            <p:cNvPr id="252" name="Google Shape;252;p206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50"/>
                <a:buFont typeface="Arial"/>
                <a:buNone/>
              </a:pPr>
              <a:r>
                <a:t/>
              </a:r>
              <a:endParaRPr b="0" i="0" sz="135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53" name="Google Shape;253;p206"/>
            <p:cNvSpPr/>
            <p:nvPr/>
          </p:nvSpPr>
          <p:spPr>
            <a:xfrm>
              <a:off x="304801" y="858118"/>
              <a:ext cx="13106400" cy="9201900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4" name="Google Shape;254;p206"/>
            <p:cNvSpPr/>
            <p:nvPr/>
          </p:nvSpPr>
          <p:spPr>
            <a:xfrm>
              <a:off x="304801" y="203701"/>
              <a:ext cx="13106400" cy="1456800"/>
            </a:xfrm>
            <a:prstGeom prst="round2SameRect">
              <a:avLst>
                <a:gd fmla="val 14489" name="adj1"/>
                <a:gd fmla="val 0" name="adj2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t/>
              </a:r>
              <a:endParaRPr b="1" i="0" sz="20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descr="Image générée" id="255" name="Google Shape;255;p206"/>
          <p:cNvPicPr preferRelativeResize="0"/>
          <p:nvPr/>
        </p:nvPicPr>
        <p:blipFill rotWithShape="1">
          <a:blip r:embed="rId2">
            <a:alphaModFix/>
          </a:blip>
          <a:srcRect b="62241" l="5921" r="75621" t="24595"/>
          <a:stretch/>
        </p:blipFill>
        <p:spPr>
          <a:xfrm>
            <a:off x="425937" y="270017"/>
            <a:ext cx="450005" cy="481388"/>
          </a:xfrm>
          <a:prstGeom prst="rect">
            <a:avLst/>
          </a:prstGeom>
          <a:noFill/>
          <a:ln>
            <a:noFill/>
          </a:ln>
        </p:spPr>
      </p:pic>
      <p:sp>
        <p:nvSpPr>
          <p:cNvPr id="256" name="Google Shape;256;p206"/>
          <p:cNvSpPr txBox="1"/>
          <p:nvPr>
            <p:ph type="title"/>
          </p:nvPr>
        </p:nvSpPr>
        <p:spPr>
          <a:xfrm>
            <a:off x="1015447" y="195950"/>
            <a:ext cx="10161203" cy="47079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50" lIns="68550" spcFirstLastPara="1" rIns="68550" wrap="square" tIns="3425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Calibri"/>
              <a:buNone/>
              <a:defRPr b="1" sz="2000">
                <a:solidFill>
                  <a:srgbClr val="7F7F7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7" name="Google Shape;257;p206"/>
          <p:cNvSpPr txBox="1"/>
          <p:nvPr>
            <p:ph idx="1" type="body"/>
          </p:nvPr>
        </p:nvSpPr>
        <p:spPr>
          <a:xfrm>
            <a:off x="996952" y="685689"/>
            <a:ext cx="10179600" cy="2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Calibri"/>
              <a:buNone/>
              <a:defRPr b="0" i="1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81000" lvl="5" marL="27432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81000" lvl="6" marL="32004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81000" lvl="7" marL="36576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81000" lvl="8" marL="41148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_Title Slide">
  <p:cSld name="8_Title Slide"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9" name="Google Shape;259;p207"/>
          <p:cNvGrpSpPr/>
          <p:nvPr/>
        </p:nvGrpSpPr>
        <p:grpSpPr>
          <a:xfrm>
            <a:off x="25887" y="0"/>
            <a:ext cx="12192152" cy="6896405"/>
            <a:chOff x="0" y="0"/>
            <a:chExt cx="13716000" cy="10287000"/>
          </a:xfrm>
        </p:grpSpPr>
        <p:sp>
          <p:nvSpPr>
            <p:cNvPr id="260" name="Google Shape;260;p20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50"/>
                <a:buFont typeface="Arial"/>
                <a:buNone/>
              </a:pPr>
              <a:r>
                <a:t/>
              </a:r>
              <a:endParaRPr b="0" i="0" sz="135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61" name="Google Shape;261;p207"/>
            <p:cNvSpPr/>
            <p:nvPr/>
          </p:nvSpPr>
          <p:spPr>
            <a:xfrm>
              <a:off x="304801" y="858118"/>
              <a:ext cx="13106400" cy="9201900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2" name="Google Shape;262;p207"/>
            <p:cNvSpPr/>
            <p:nvPr/>
          </p:nvSpPr>
          <p:spPr>
            <a:xfrm>
              <a:off x="304801" y="203701"/>
              <a:ext cx="13106400" cy="1456800"/>
            </a:xfrm>
            <a:prstGeom prst="round2SameRect">
              <a:avLst>
                <a:gd fmla="val 14489" name="adj1"/>
                <a:gd fmla="val 0" name="adj2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t/>
              </a:r>
              <a:endParaRPr b="1" i="0" sz="20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descr="Image générée" id="263" name="Google Shape;263;p207"/>
          <p:cNvPicPr preferRelativeResize="0"/>
          <p:nvPr/>
        </p:nvPicPr>
        <p:blipFill rotWithShape="1">
          <a:blip r:embed="rId2">
            <a:alphaModFix/>
          </a:blip>
          <a:srcRect b="62241" l="5921" r="75621" t="24595"/>
          <a:stretch/>
        </p:blipFill>
        <p:spPr>
          <a:xfrm>
            <a:off x="425937" y="270017"/>
            <a:ext cx="450005" cy="481388"/>
          </a:xfrm>
          <a:prstGeom prst="rect">
            <a:avLst/>
          </a:prstGeom>
          <a:noFill/>
          <a:ln>
            <a:noFill/>
          </a:ln>
        </p:spPr>
      </p:pic>
      <p:sp>
        <p:nvSpPr>
          <p:cNvPr id="264" name="Google Shape;264;p207"/>
          <p:cNvSpPr txBox="1"/>
          <p:nvPr>
            <p:ph type="title"/>
          </p:nvPr>
        </p:nvSpPr>
        <p:spPr>
          <a:xfrm>
            <a:off x="1015447" y="195950"/>
            <a:ext cx="10161203" cy="47079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50" lIns="68550" spcFirstLastPara="1" rIns="68550" wrap="square" tIns="3425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Calibri"/>
              <a:buNone/>
              <a:defRPr b="1" sz="2000">
                <a:solidFill>
                  <a:srgbClr val="7F7F7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5" name="Google Shape;265;p207"/>
          <p:cNvSpPr txBox="1"/>
          <p:nvPr>
            <p:ph idx="1" type="body"/>
          </p:nvPr>
        </p:nvSpPr>
        <p:spPr>
          <a:xfrm>
            <a:off x="996952" y="685689"/>
            <a:ext cx="10179600" cy="2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Calibri"/>
              <a:buNone/>
              <a:defRPr b="0" i="1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81000" lvl="5" marL="27432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81000" lvl="6" marL="32004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81000" lvl="7" marL="36576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81000" lvl="8" marL="41148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_AND_BODY" type="tx">
  <p:cSld name="TITLE_AND_BODY">
    <p:bg>
      <p:bgPr>
        <a:solidFill>
          <a:srgbClr val="44546A"/>
        </a:solidFill>
      </p:bgPr>
    </p:bg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208"/>
          <p:cNvSpPr/>
          <p:nvPr/>
        </p:nvSpPr>
        <p:spPr>
          <a:xfrm flipH="1">
            <a:off x="4776801" y="2067604"/>
            <a:ext cx="7415199" cy="4790395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lnTo>
                  <a:pt x="0" y="0"/>
                </a:lnTo>
                <a:lnTo>
                  <a:pt x="120000" y="120000"/>
                </a:lnTo>
                <a:close/>
              </a:path>
            </a:pathLst>
          </a:custGeom>
          <a:solidFill>
            <a:srgbClr val="E7E6E6"/>
          </a:solidFill>
          <a:ln>
            <a:noFill/>
          </a:ln>
        </p:spPr>
        <p:txBody>
          <a:bodyPr anchorCtr="0" anchor="ctr" bIns="121875" lIns="121875" spcFirstLastPara="1" rIns="121875" wrap="square" tIns="1218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" name="Google Shape;268;p208"/>
          <p:cNvSpPr/>
          <p:nvPr/>
        </p:nvSpPr>
        <p:spPr>
          <a:xfrm>
            <a:off x="36" y="3765999"/>
            <a:ext cx="9827203" cy="3092000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lnTo>
                  <a:pt x="0" y="0"/>
                </a:lnTo>
                <a:lnTo>
                  <a:pt x="120000" y="120000"/>
                </a:lnTo>
                <a:close/>
              </a:path>
            </a:pathLst>
          </a:custGeom>
          <a:solidFill>
            <a:srgbClr val="36AFCE"/>
          </a:solidFill>
          <a:ln>
            <a:noFill/>
          </a:ln>
        </p:spPr>
        <p:txBody>
          <a:bodyPr anchorCtr="0" anchor="ctr" bIns="121875" lIns="121875" spcFirstLastPara="1" rIns="121875" wrap="square" tIns="1218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" name="Google Shape;269;p208"/>
          <p:cNvSpPr/>
          <p:nvPr/>
        </p:nvSpPr>
        <p:spPr>
          <a:xfrm>
            <a:off x="270967" y="275004"/>
            <a:ext cx="11650004" cy="6307993"/>
          </a:xfrm>
          <a:prstGeom prst="rect">
            <a:avLst/>
          </a:prstGeom>
          <a:solidFill>
            <a:srgbClr val="000000"/>
          </a:solidFill>
          <a:ln>
            <a:noFill/>
          </a:ln>
          <a:effectLst>
            <a:outerShdw algn="tl">
              <a:srgbClr val="000000">
                <a:alpha val="40000"/>
              </a:srgbClr>
            </a:outerShdw>
          </a:effectLst>
        </p:spPr>
        <p:txBody>
          <a:bodyPr anchorCtr="0" anchor="ctr" bIns="121875" lIns="121875" spcFirstLastPara="1" rIns="121875" wrap="square" tIns="1218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208"/>
          <p:cNvSpPr txBox="1"/>
          <p:nvPr>
            <p:ph type="title"/>
          </p:nvPr>
        </p:nvSpPr>
        <p:spPr>
          <a:xfrm>
            <a:off x="1092195" y="1127467"/>
            <a:ext cx="10007595" cy="1272796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Calibri"/>
              <a:buNone/>
              <a:defRPr sz="4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1" name="Google Shape;271;p208"/>
          <p:cNvSpPr txBox="1"/>
          <p:nvPr>
            <p:ph idx="1" type="body"/>
          </p:nvPr>
        </p:nvSpPr>
        <p:spPr>
          <a:xfrm>
            <a:off x="1092195" y="2654295"/>
            <a:ext cx="10007595" cy="3264005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>
            <a:lvl1pPr indent="-31115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alibri"/>
              <a:buChar char="●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81000" lvl="5" marL="27432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81000" lvl="6" marL="32004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81000" lvl="7" marL="36576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81000" lvl="8" marL="41148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72" name="Google Shape;272;p208"/>
          <p:cNvSpPr txBox="1"/>
          <p:nvPr>
            <p:ph idx="12" type="sldNum"/>
          </p:nvPr>
        </p:nvSpPr>
        <p:spPr>
          <a:xfrm>
            <a:off x="11187647" y="6058229"/>
            <a:ext cx="731605" cy="52480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00" lIns="91400" spcFirstLastPara="1" rIns="91400" wrap="square" tIns="914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apositive de titre">
  <p:cSld name="1_Diapositive de titre"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209"/>
          <p:cNvSpPr txBox="1"/>
          <p:nvPr>
            <p:ph idx="1" type="subTitle"/>
          </p:nvPr>
        </p:nvSpPr>
        <p:spPr>
          <a:xfrm>
            <a:off x="1524000" y="3602041"/>
            <a:ext cx="9144000" cy="1655759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00" spcFirstLastPara="1" rIns="91400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Calibri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75" name="Google Shape;275;p209"/>
          <p:cNvSpPr txBox="1"/>
          <p:nvPr>
            <p:ph idx="10" type="dt"/>
          </p:nvPr>
        </p:nvSpPr>
        <p:spPr>
          <a:xfrm>
            <a:off x="838200" y="6356347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00" spcFirstLastPara="1" rIns="9140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6" name="Google Shape;276;p209"/>
          <p:cNvSpPr txBox="1"/>
          <p:nvPr>
            <p:ph idx="11" type="ftr"/>
          </p:nvPr>
        </p:nvSpPr>
        <p:spPr>
          <a:xfrm>
            <a:off x="4038599" y="6356347"/>
            <a:ext cx="4114799" cy="365125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00" spcFirstLastPara="1" rIns="91400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7" name="Google Shape;277;p209"/>
          <p:cNvSpPr txBox="1"/>
          <p:nvPr>
            <p:ph idx="12" type="sldNum"/>
          </p:nvPr>
        </p:nvSpPr>
        <p:spPr>
          <a:xfrm>
            <a:off x="8610599" y="6356347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00" spcFirstLastPara="1" rIns="91400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278" name="Google Shape;278;p209"/>
          <p:cNvSpPr/>
          <p:nvPr/>
        </p:nvSpPr>
        <p:spPr>
          <a:xfrm>
            <a:off x="0" y="21504"/>
            <a:ext cx="12192000" cy="6857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anchorCtr="1" anchor="ctr" bIns="45700" lIns="91400" spcFirstLastPara="1" rIns="914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1"/>
              <a:buFont typeface="Arial"/>
              <a:buNone/>
            </a:pPr>
            <a:r>
              <a:t/>
            </a:r>
            <a:endParaRPr b="0" i="0" sz="1351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79" name="Google Shape;279;p209"/>
          <p:cNvSpPr/>
          <p:nvPr/>
        </p:nvSpPr>
        <p:spPr>
          <a:xfrm flipH="1">
            <a:off x="11353800" y="363225"/>
            <a:ext cx="366088" cy="224711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675" lIns="91425" spcFirstLastPara="1" rIns="91425" wrap="square" tIns="456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1"/>
              <a:buFont typeface="Arial"/>
              <a:buNone/>
            </a:pPr>
            <a:r>
              <a:t/>
            </a:r>
            <a:endParaRPr b="1" i="0" sz="1351" u="none" cap="none" strike="noStrik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80" name="Google Shape;280;p209"/>
          <p:cNvSpPr txBox="1"/>
          <p:nvPr>
            <p:ph type="title"/>
          </p:nvPr>
        </p:nvSpPr>
        <p:spPr>
          <a:xfrm>
            <a:off x="1192694" y="454136"/>
            <a:ext cx="10161105" cy="47062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00" spcFirstLastPara="1" rIns="91400" wrap="square" tIns="4570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Calibri"/>
              <a:buNone/>
              <a:defRPr i="1" sz="1600">
                <a:solidFill>
                  <a:srgbClr val="BFBFB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Image générée" id="281" name="Google Shape;281;p209"/>
          <p:cNvPicPr preferRelativeResize="0"/>
          <p:nvPr/>
        </p:nvPicPr>
        <p:blipFill rotWithShape="1">
          <a:blip r:embed="rId3">
            <a:alphaModFix/>
          </a:blip>
          <a:srcRect b="62241" l="5921" r="75621" t="24595"/>
          <a:stretch/>
        </p:blipFill>
        <p:spPr>
          <a:xfrm>
            <a:off x="441277" y="202136"/>
            <a:ext cx="471143" cy="504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_Title Slide">
  <p:cSld name="9_Title Slide"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210"/>
          <p:cNvSpPr/>
          <p:nvPr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1" anchor="ctr" bIns="45675" lIns="91425" spcFirstLastPara="1" rIns="91425" wrap="square" tIns="456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210"/>
          <p:cNvSpPr txBox="1"/>
          <p:nvPr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rgbClr val="FFF2CC"/>
          </a:solidFill>
          <a:ln cap="flat" cmpd="sng" w="12700">
            <a:solidFill>
              <a:srgbClr val="70AD47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360000" lIns="719975" spcFirstLastPara="1" rIns="719975" wrap="square" tIns="360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5" name="Google Shape;285;p210"/>
          <p:cNvSpPr txBox="1"/>
          <p:nvPr/>
        </p:nvSpPr>
        <p:spPr>
          <a:xfrm>
            <a:off x="0" y="0"/>
            <a:ext cx="12192000" cy="101599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45675" lIns="91425" spcFirstLastPara="1" rIns="91425" wrap="square" tIns="456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6" name="Google Shape;286;p210"/>
          <p:cNvSpPr txBox="1"/>
          <p:nvPr>
            <p:ph idx="1" type="body"/>
          </p:nvPr>
        </p:nvSpPr>
        <p:spPr>
          <a:xfrm>
            <a:off x="3715207" y="81028"/>
            <a:ext cx="4757732" cy="7755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spAutoFit/>
          </a:bodyPr>
          <a:lstStyle>
            <a:lvl1pPr indent="-228600" lvl="0" marL="457200" marR="0" rtl="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Simplified Arabic"/>
              <a:buNone/>
              <a:defRPr b="1" i="0" sz="4800" u="none" cap="none" strike="noStrike">
                <a:solidFill>
                  <a:srgbClr val="000000"/>
                </a:solidFill>
                <a:latin typeface="Simplified Arabic"/>
                <a:ea typeface="Simplified Arabic"/>
                <a:cs typeface="Simplified Arabic"/>
                <a:sym typeface="Simplified Arabic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81000" lvl="5" marL="27432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81000" lvl="6" marL="32004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81000" lvl="7" marL="36576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81000" lvl="8" marL="41148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87" name="Google Shape;287;p210"/>
          <p:cNvSpPr txBox="1"/>
          <p:nvPr>
            <p:ph idx="2" type="body"/>
          </p:nvPr>
        </p:nvSpPr>
        <p:spPr>
          <a:xfrm>
            <a:off x="671329" y="1678666"/>
            <a:ext cx="10845479" cy="519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spAutoFit/>
          </a:bodyPr>
          <a:lstStyle>
            <a:lvl1pPr indent="-228600" lvl="0" marL="457200" marR="0" rtl="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Simplified Arabic"/>
              <a:buNone/>
              <a:defRPr b="0" i="0" sz="3000" u="none" cap="none" strike="noStrike">
                <a:solidFill>
                  <a:srgbClr val="000000"/>
                </a:solidFill>
                <a:latin typeface="Simplified Arabic"/>
                <a:ea typeface="Simplified Arabic"/>
                <a:cs typeface="Simplified Arabic"/>
                <a:sym typeface="Simplified Arabic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81000" lvl="5" marL="27432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81000" lvl="6" marL="32004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81000" lvl="7" marL="36576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81000" lvl="8" marL="41148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ux contenus">
  <p:cSld name="Deux contenus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19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8" name="Google Shape;28;p19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9" name="Google Shape;29;p19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ide" type="blank">
  <p:cSld name="BLANK"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18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5" name="Google Shape;295;p18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6" name="Google Shape;296;p18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sposition personnalisée">
  <p:cSld name="Disposition personnalisée"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18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9" name="Google Shape;299;p18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0" name="Google Shape;300;p18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301" name="Google Shape;301;p184"/>
          <p:cNvSpPr/>
          <p:nvPr/>
        </p:nvSpPr>
        <p:spPr>
          <a:xfrm>
            <a:off x="1360419" y="832897"/>
            <a:ext cx="9431596" cy="5153204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1" anchor="ctr" bIns="45675" lIns="91425" spcFirstLastPara="1" rIns="91425" wrap="square" tIns="456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2" name="Google Shape;302;p184"/>
          <p:cNvSpPr/>
          <p:nvPr/>
        </p:nvSpPr>
        <p:spPr>
          <a:xfrm>
            <a:off x="1504651" y="958596"/>
            <a:ext cx="9143195" cy="49020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algn="tl">
              <a:srgbClr val="000000">
                <a:alpha val="4313"/>
              </a:srgbClr>
            </a:outerShdw>
          </a:effectLst>
        </p:spPr>
        <p:txBody>
          <a:bodyPr anchorCtr="1" anchor="ctr" bIns="45675" lIns="91425" spcFirstLastPara="1" rIns="91425" wrap="square" tIns="456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3" name="Google Shape;303;p184"/>
          <p:cNvSpPr txBox="1"/>
          <p:nvPr>
            <p:ph type="title"/>
          </p:nvPr>
        </p:nvSpPr>
        <p:spPr>
          <a:xfrm>
            <a:off x="1921568" y="2311676"/>
            <a:ext cx="7772400" cy="2234805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5467"/>
              <a:buFont typeface="Calibri"/>
              <a:buNone/>
              <a:defRPr b="1" sz="5467">
                <a:solidFill>
                  <a:srgbClr val="44546A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4" name="Google Shape;304;p184"/>
          <p:cNvSpPr/>
          <p:nvPr/>
        </p:nvSpPr>
        <p:spPr>
          <a:xfrm>
            <a:off x="1773167" y="5360165"/>
            <a:ext cx="8610795" cy="107204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1" anchor="ctr" bIns="45675" lIns="91425" spcFirstLastPara="1" rIns="91425" wrap="square" tIns="456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05" name="Google Shape;305;p1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482132" y="1391339"/>
            <a:ext cx="920435" cy="9204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">
  <p:cSld name="1_Title Slide"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2" name="Google Shape;312;g380bbce07d1_3_151"/>
          <p:cNvGrpSpPr/>
          <p:nvPr/>
        </p:nvGrpSpPr>
        <p:grpSpPr>
          <a:xfrm>
            <a:off x="-1" y="-38042"/>
            <a:ext cx="12192152" cy="6896405"/>
            <a:chOff x="0" y="0"/>
            <a:chExt cx="13716000" cy="10287000"/>
          </a:xfrm>
        </p:grpSpPr>
        <p:sp>
          <p:nvSpPr>
            <p:cNvPr id="313" name="Google Shape;313;g380bbce07d1_3_151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50"/>
                <a:buFont typeface="Arial"/>
                <a:buNone/>
              </a:pPr>
              <a:r>
                <a:t/>
              </a:r>
              <a:endParaRPr b="0" i="0" sz="135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14" name="Google Shape;314;g380bbce07d1_3_151"/>
            <p:cNvSpPr/>
            <p:nvPr/>
          </p:nvSpPr>
          <p:spPr>
            <a:xfrm>
              <a:off x="304801" y="858118"/>
              <a:ext cx="13106400" cy="9201900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5" name="Google Shape;315;g380bbce07d1_3_151"/>
            <p:cNvSpPr/>
            <p:nvPr/>
          </p:nvSpPr>
          <p:spPr>
            <a:xfrm>
              <a:off x="304801" y="203701"/>
              <a:ext cx="13106400" cy="1456800"/>
            </a:xfrm>
            <a:prstGeom prst="round2SameRect">
              <a:avLst>
                <a:gd fmla="val 14489" name="adj1"/>
                <a:gd fmla="val 0" name="adj2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t/>
              </a:r>
              <a:endParaRPr b="1" i="0" sz="20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descr="Image générée" id="316" name="Google Shape;316;g380bbce07d1_3_151"/>
          <p:cNvPicPr preferRelativeResize="0"/>
          <p:nvPr/>
        </p:nvPicPr>
        <p:blipFill rotWithShape="1">
          <a:blip r:embed="rId2">
            <a:alphaModFix/>
          </a:blip>
          <a:srcRect b="62243" l="5920" r="75620" t="24594"/>
          <a:stretch/>
        </p:blipFill>
        <p:spPr>
          <a:xfrm>
            <a:off x="425937" y="152067"/>
            <a:ext cx="450005" cy="48138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ide" type="blank">
  <p:cSld name="BLANK"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g380bbce07d1_3_134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9" name="Google Shape;319;g380bbce07d1_3_134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0" name="Google Shape;320;g380bbce07d1_3_134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sposition personnalisée">
  <p:cSld name="Disposition personnalisée"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g380bbce07d1_3_138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3" name="Google Shape;323;g380bbce07d1_3_138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4" name="Google Shape;324;g380bbce07d1_3_138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325" name="Google Shape;325;g380bbce07d1_3_138"/>
          <p:cNvSpPr/>
          <p:nvPr/>
        </p:nvSpPr>
        <p:spPr>
          <a:xfrm>
            <a:off x="1360419" y="832897"/>
            <a:ext cx="9431700" cy="5153100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1" anchor="ctr" bIns="45675" lIns="91425" spcFirstLastPara="1" rIns="91425" wrap="square" tIns="456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6" name="Google Shape;326;g380bbce07d1_3_138"/>
          <p:cNvSpPr/>
          <p:nvPr/>
        </p:nvSpPr>
        <p:spPr>
          <a:xfrm>
            <a:off x="1504651" y="958596"/>
            <a:ext cx="9143100" cy="49020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algn="tl">
              <a:srgbClr val="000000">
                <a:alpha val="4705"/>
              </a:srgbClr>
            </a:outerShdw>
          </a:effectLst>
        </p:spPr>
        <p:txBody>
          <a:bodyPr anchorCtr="1" anchor="ctr" bIns="45675" lIns="91425" spcFirstLastPara="1" rIns="91425" wrap="square" tIns="456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7" name="Google Shape;327;g380bbce07d1_3_138"/>
          <p:cNvSpPr txBox="1"/>
          <p:nvPr>
            <p:ph type="title"/>
          </p:nvPr>
        </p:nvSpPr>
        <p:spPr>
          <a:xfrm>
            <a:off x="1921568" y="2311676"/>
            <a:ext cx="7772400" cy="22347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5467"/>
              <a:buFont typeface="Calibri"/>
              <a:buNone/>
              <a:defRPr b="1" sz="5467">
                <a:solidFill>
                  <a:srgbClr val="44546A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8" name="Google Shape;328;g380bbce07d1_3_138"/>
          <p:cNvSpPr/>
          <p:nvPr/>
        </p:nvSpPr>
        <p:spPr>
          <a:xfrm>
            <a:off x="1773167" y="5360165"/>
            <a:ext cx="8610900" cy="1071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1" anchor="ctr" bIns="45675" lIns="91425" spcFirstLastPara="1" rIns="91425" wrap="square" tIns="456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29" name="Google Shape;329;g380bbce07d1_3_1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482132" y="1391339"/>
            <a:ext cx="920435" cy="9204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e de titre">
  <p:cSld name="Diapositive de titre"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g380bbce07d1_3_147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32" name="Google Shape;332;g380bbce07d1_3_147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33" name="Google Shape;333;g380bbce07d1_3_147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Table of contents"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g380bbce07d1_3_157"/>
          <p:cNvSpPr txBox="1"/>
          <p:nvPr>
            <p:ph type="title"/>
          </p:nvPr>
        </p:nvSpPr>
        <p:spPr>
          <a:xfrm>
            <a:off x="2621734" y="2174784"/>
            <a:ext cx="3074100" cy="60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2400"/>
              <a:buFont typeface="Calibri"/>
              <a:buNone/>
              <a:defRPr sz="2400"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/>
        </p:txBody>
      </p:sp>
      <p:sp>
        <p:nvSpPr>
          <p:cNvPr id="336" name="Google Shape;336;g380bbce07d1_3_157"/>
          <p:cNvSpPr txBox="1"/>
          <p:nvPr>
            <p:ph idx="1" type="subTitle"/>
          </p:nvPr>
        </p:nvSpPr>
        <p:spPr>
          <a:xfrm>
            <a:off x="2621738" y="2838925"/>
            <a:ext cx="30741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400"/>
              <a:buFont typeface="Arial"/>
              <a:buNone/>
              <a:defRPr b="0" i="0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BFBFBF"/>
              </a:buClr>
              <a:buSzPts val="1400"/>
              <a:buFont typeface="Arial"/>
              <a:buNone/>
              <a:defRPr b="0" i="0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BFBFBF"/>
              </a:buClr>
              <a:buSzPts val="1400"/>
              <a:buFont typeface="Arial"/>
              <a:buNone/>
              <a:defRPr b="0" i="0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BFBFBF"/>
              </a:buClr>
              <a:buSzPts val="1400"/>
              <a:buFont typeface="Arial"/>
              <a:buNone/>
              <a:defRPr b="0" i="0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37" name="Google Shape;337;g380bbce07d1_3_157"/>
          <p:cNvSpPr txBox="1"/>
          <p:nvPr>
            <p:ph idx="2" type="subTitle"/>
          </p:nvPr>
        </p:nvSpPr>
        <p:spPr>
          <a:xfrm flipH="1">
            <a:off x="8020153" y="2838925"/>
            <a:ext cx="30741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400"/>
              <a:buFont typeface="Arial"/>
              <a:buNone/>
              <a:defRPr b="0" i="0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BFBFBF"/>
              </a:buClr>
              <a:buSzPts val="1400"/>
              <a:buFont typeface="Arial"/>
              <a:buNone/>
              <a:defRPr b="0" i="0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BFBFBF"/>
              </a:buClr>
              <a:buSzPts val="1400"/>
              <a:buFont typeface="Arial"/>
              <a:buNone/>
              <a:defRPr b="0" i="0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BFBFBF"/>
              </a:buClr>
              <a:buSzPts val="1400"/>
              <a:buFont typeface="Arial"/>
              <a:buNone/>
              <a:defRPr b="0" i="0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38" name="Google Shape;338;g380bbce07d1_3_157"/>
          <p:cNvSpPr txBox="1"/>
          <p:nvPr>
            <p:ph idx="3" type="title"/>
          </p:nvPr>
        </p:nvSpPr>
        <p:spPr>
          <a:xfrm>
            <a:off x="2621766" y="4184033"/>
            <a:ext cx="3074100" cy="70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2400"/>
              <a:buFont typeface="Calibri"/>
              <a:buNone/>
              <a:defRPr sz="2400"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/>
        </p:txBody>
      </p:sp>
      <p:sp>
        <p:nvSpPr>
          <p:cNvPr id="339" name="Google Shape;339;g380bbce07d1_3_157"/>
          <p:cNvSpPr txBox="1"/>
          <p:nvPr>
            <p:ph idx="4" type="subTitle"/>
          </p:nvPr>
        </p:nvSpPr>
        <p:spPr>
          <a:xfrm>
            <a:off x="2621738" y="4835433"/>
            <a:ext cx="30741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400"/>
              <a:buFont typeface="Arial"/>
              <a:buNone/>
              <a:defRPr b="0" i="0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BFBFBF"/>
              </a:buClr>
              <a:buSzPts val="1400"/>
              <a:buFont typeface="Arial"/>
              <a:buNone/>
              <a:defRPr b="0" i="0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BFBFBF"/>
              </a:buClr>
              <a:buSzPts val="1400"/>
              <a:buFont typeface="Arial"/>
              <a:buNone/>
              <a:defRPr b="0" i="0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BFBFBF"/>
              </a:buClr>
              <a:buSzPts val="1400"/>
              <a:buFont typeface="Arial"/>
              <a:buNone/>
              <a:defRPr b="0" i="0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40" name="Google Shape;340;g380bbce07d1_3_157"/>
          <p:cNvSpPr txBox="1"/>
          <p:nvPr>
            <p:ph idx="5" type="subTitle"/>
          </p:nvPr>
        </p:nvSpPr>
        <p:spPr>
          <a:xfrm flipH="1">
            <a:off x="8020153" y="4835433"/>
            <a:ext cx="30741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400"/>
              <a:buFont typeface="Arial"/>
              <a:buNone/>
              <a:defRPr b="0" i="0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BFBFBF"/>
              </a:buClr>
              <a:buSzPts val="1400"/>
              <a:buFont typeface="Arial"/>
              <a:buNone/>
              <a:defRPr b="0" i="0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BFBFBF"/>
              </a:buClr>
              <a:buSzPts val="1400"/>
              <a:buFont typeface="Arial"/>
              <a:buNone/>
              <a:defRPr b="0" i="0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BFBFBF"/>
              </a:buClr>
              <a:buSzPts val="1400"/>
              <a:buFont typeface="Arial"/>
              <a:buNone/>
              <a:defRPr b="0" i="0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41" name="Google Shape;341;g380bbce07d1_3_157"/>
          <p:cNvSpPr txBox="1"/>
          <p:nvPr>
            <p:ph idx="6" type="title"/>
          </p:nvPr>
        </p:nvSpPr>
        <p:spPr>
          <a:xfrm>
            <a:off x="1097753" y="2420596"/>
            <a:ext cx="15240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2400"/>
              <a:buFont typeface="Calibri"/>
              <a:buNone/>
              <a:defRPr sz="2400"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/>
        </p:txBody>
      </p:sp>
      <p:sp>
        <p:nvSpPr>
          <p:cNvPr id="342" name="Google Shape;342;g380bbce07d1_3_157"/>
          <p:cNvSpPr txBox="1"/>
          <p:nvPr>
            <p:ph idx="7" type="title"/>
          </p:nvPr>
        </p:nvSpPr>
        <p:spPr>
          <a:xfrm>
            <a:off x="1097753" y="4465496"/>
            <a:ext cx="15240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2400"/>
              <a:buFont typeface="Calibri"/>
              <a:buNone/>
              <a:defRPr sz="2400"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/>
        </p:txBody>
      </p:sp>
      <p:sp>
        <p:nvSpPr>
          <p:cNvPr id="343" name="Google Shape;343;g380bbce07d1_3_157"/>
          <p:cNvSpPr txBox="1"/>
          <p:nvPr>
            <p:ph idx="8" type="title"/>
          </p:nvPr>
        </p:nvSpPr>
        <p:spPr>
          <a:xfrm flipH="1">
            <a:off x="6496261" y="2420596"/>
            <a:ext cx="15240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2400"/>
              <a:buFont typeface="Calibri"/>
              <a:buNone/>
              <a:defRPr sz="2400"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/>
        </p:txBody>
      </p:sp>
      <p:sp>
        <p:nvSpPr>
          <p:cNvPr id="344" name="Google Shape;344;g380bbce07d1_3_157"/>
          <p:cNvSpPr txBox="1"/>
          <p:nvPr>
            <p:ph idx="9" type="title"/>
          </p:nvPr>
        </p:nvSpPr>
        <p:spPr>
          <a:xfrm flipH="1">
            <a:off x="6496261" y="4465496"/>
            <a:ext cx="15240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2400"/>
              <a:buFont typeface="Calibri"/>
              <a:buNone/>
              <a:defRPr sz="2400"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/>
        </p:txBody>
      </p:sp>
      <p:sp>
        <p:nvSpPr>
          <p:cNvPr id="345" name="Google Shape;345;g380bbce07d1_3_157"/>
          <p:cNvSpPr txBox="1"/>
          <p:nvPr>
            <p:ph idx="13" type="title"/>
          </p:nvPr>
        </p:nvSpPr>
        <p:spPr>
          <a:xfrm>
            <a:off x="8020268" y="2174784"/>
            <a:ext cx="3074100" cy="60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2400"/>
              <a:buFont typeface="Calibri"/>
              <a:buNone/>
              <a:defRPr sz="2400"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/>
        </p:txBody>
      </p:sp>
      <p:sp>
        <p:nvSpPr>
          <p:cNvPr id="346" name="Google Shape;346;g380bbce07d1_3_157"/>
          <p:cNvSpPr txBox="1"/>
          <p:nvPr>
            <p:ph idx="14" type="title"/>
          </p:nvPr>
        </p:nvSpPr>
        <p:spPr>
          <a:xfrm>
            <a:off x="8020300" y="4184033"/>
            <a:ext cx="3074100" cy="70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2400"/>
              <a:buFont typeface="Calibri"/>
              <a:buNone/>
              <a:defRPr sz="2400"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/>
        </p:txBody>
      </p:sp>
      <p:sp>
        <p:nvSpPr>
          <p:cNvPr id="347" name="Google Shape;347;g380bbce07d1_3_157"/>
          <p:cNvSpPr txBox="1"/>
          <p:nvPr>
            <p:ph idx="15" type="title"/>
          </p:nvPr>
        </p:nvSpPr>
        <p:spPr>
          <a:xfrm>
            <a:off x="1105880" y="102731"/>
            <a:ext cx="10272000" cy="54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30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 1">
  <p:cSld name="1_Title Slide_1"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g380bbce07d1_3_171"/>
          <p:cNvSpPr/>
          <p:nvPr/>
        </p:nvSpPr>
        <p:spPr>
          <a:xfrm>
            <a:off x="1" y="-38038"/>
            <a:ext cx="12192600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</a:pPr>
            <a:r>
              <a:t/>
            </a:r>
            <a:endParaRPr b="0" i="0" sz="1333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350" name="Google Shape;350;g380bbce07d1_3_171"/>
          <p:cNvSpPr txBox="1"/>
          <p:nvPr>
            <p:ph type="title"/>
          </p:nvPr>
        </p:nvSpPr>
        <p:spPr>
          <a:xfrm>
            <a:off x="1015447" y="195950"/>
            <a:ext cx="10161300" cy="470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50" lIns="68550" spcFirstLastPara="1" rIns="68550" wrap="square" tIns="3425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Calibri"/>
              <a:buNone/>
              <a:defRPr b="1" sz="2000">
                <a:solidFill>
                  <a:srgbClr val="7F7F7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1" name="Google Shape;351;g380bbce07d1_3_171"/>
          <p:cNvSpPr txBox="1"/>
          <p:nvPr>
            <p:ph idx="1" type="body"/>
          </p:nvPr>
        </p:nvSpPr>
        <p:spPr>
          <a:xfrm>
            <a:off x="996952" y="685689"/>
            <a:ext cx="101796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Calibri"/>
              <a:buNone/>
              <a:defRPr b="0" i="1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81000" lvl="5" marL="27432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81000" lvl="6" marL="32004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81000" lvl="7" marL="36576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81000" lvl="8" marL="41148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descr="Image générée" id="352" name="Google Shape;352;g380bbce07d1_3_171"/>
          <p:cNvPicPr preferRelativeResize="0"/>
          <p:nvPr/>
        </p:nvPicPr>
        <p:blipFill rotWithShape="1">
          <a:blip r:embed="rId2">
            <a:alphaModFix/>
          </a:blip>
          <a:srcRect b="62243" l="5920" r="75620" t="24594"/>
          <a:stretch/>
        </p:blipFill>
        <p:spPr>
          <a:xfrm>
            <a:off x="389129" y="206116"/>
            <a:ext cx="471143" cy="503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cript">
  <p:cSld name="script"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g380bbce07d1_3_176"/>
          <p:cNvSpPr/>
          <p:nvPr/>
        </p:nvSpPr>
        <p:spPr>
          <a:xfrm>
            <a:off x="1" y="-38038"/>
            <a:ext cx="12192600" cy="68964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5" name="Google Shape;355;g380bbce07d1_3_176"/>
          <p:cNvSpPr txBox="1"/>
          <p:nvPr>
            <p:ph type="title"/>
          </p:nvPr>
        </p:nvSpPr>
        <p:spPr>
          <a:xfrm>
            <a:off x="1015447" y="195950"/>
            <a:ext cx="10161300" cy="470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50" lIns="68550" spcFirstLastPara="1" rIns="68550" wrap="square" tIns="3425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Calibri"/>
              <a:buNone/>
              <a:defRPr b="1" sz="20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6" name="Google Shape;356;g380bbce07d1_3_176"/>
          <p:cNvSpPr txBox="1"/>
          <p:nvPr>
            <p:ph idx="1" type="body"/>
          </p:nvPr>
        </p:nvSpPr>
        <p:spPr>
          <a:xfrm>
            <a:off x="996952" y="685689"/>
            <a:ext cx="101796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Calibri"/>
              <a:buNone/>
              <a:defRPr b="0" i="1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81000" lvl="5" marL="27432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81000" lvl="6" marL="32004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81000" lvl="7" marL="36576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81000" lvl="8" marL="41148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descr="Image générée" id="357" name="Google Shape;357;g380bbce07d1_3_176"/>
          <p:cNvPicPr preferRelativeResize="0"/>
          <p:nvPr/>
        </p:nvPicPr>
        <p:blipFill rotWithShape="1">
          <a:blip r:embed="rId2">
            <a:alphaModFix/>
          </a:blip>
          <a:srcRect b="62243" l="5920" r="75620" t="24594"/>
          <a:stretch/>
        </p:blipFill>
        <p:spPr>
          <a:xfrm>
            <a:off x="389129" y="206116"/>
            <a:ext cx="471143" cy="503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 Slide">
  <p:cSld name="7_Title Slide"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g380bbce07d1_3_181"/>
          <p:cNvSpPr/>
          <p:nvPr/>
        </p:nvSpPr>
        <p:spPr>
          <a:xfrm>
            <a:off x="0" y="-38038"/>
            <a:ext cx="12192000" cy="68961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1"/>
              <a:buFont typeface="Arial"/>
              <a:buNone/>
            </a:pPr>
            <a:r>
              <a:t/>
            </a:r>
            <a:endParaRPr b="0" i="0" sz="1351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360" name="Google Shape;360;g380bbce07d1_3_181"/>
          <p:cNvSpPr txBox="1"/>
          <p:nvPr>
            <p:ph type="title"/>
          </p:nvPr>
        </p:nvSpPr>
        <p:spPr>
          <a:xfrm>
            <a:off x="1015448" y="195950"/>
            <a:ext cx="10161000" cy="470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50" lIns="68550" spcFirstLastPara="1" rIns="68550" wrap="square" tIns="3425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Calibri"/>
              <a:buNone/>
              <a:defRPr b="1" sz="20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1" name="Google Shape;361;g380bbce07d1_3_181"/>
          <p:cNvSpPr txBox="1"/>
          <p:nvPr>
            <p:ph idx="1" type="body"/>
          </p:nvPr>
        </p:nvSpPr>
        <p:spPr>
          <a:xfrm>
            <a:off x="996952" y="685690"/>
            <a:ext cx="101796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Calibri"/>
              <a:buNone/>
              <a:defRPr b="0" i="1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81000" lvl="5" marL="27432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81000" lvl="6" marL="32004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81000" lvl="7" marL="36576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81000" lvl="8" marL="41148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descr="Image générée" id="362" name="Google Shape;362;g380bbce07d1_3_181"/>
          <p:cNvPicPr preferRelativeResize="0"/>
          <p:nvPr/>
        </p:nvPicPr>
        <p:blipFill rotWithShape="1">
          <a:blip r:embed="rId2">
            <a:alphaModFix/>
          </a:blip>
          <a:srcRect b="62243" l="5920" r="75620" t="24594"/>
          <a:stretch/>
        </p:blipFill>
        <p:spPr>
          <a:xfrm>
            <a:off x="389129" y="206116"/>
            <a:ext cx="471143" cy="503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ison">
  <p:cSld name="Comparaison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191"/>
          <p:cNvSpPr txBox="1"/>
          <p:nvPr>
            <p:ph type="title"/>
          </p:nvPr>
        </p:nvSpPr>
        <p:spPr>
          <a:xfrm>
            <a:off x="875942" y="543847"/>
            <a:ext cx="10515600" cy="5438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9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3" name="Google Shape;33;p19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4" name="Google Shape;34;p19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 2">
  <p:cSld name="2_Title Slide"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4" name="Google Shape;364;g380bbce07d1_3_186"/>
          <p:cNvGrpSpPr/>
          <p:nvPr/>
        </p:nvGrpSpPr>
        <p:grpSpPr>
          <a:xfrm>
            <a:off x="-1" y="-38042"/>
            <a:ext cx="12192152" cy="6858343"/>
            <a:chOff x="0" y="0"/>
            <a:chExt cx="13716000" cy="10287000"/>
          </a:xfrm>
        </p:grpSpPr>
        <p:sp>
          <p:nvSpPr>
            <p:cNvPr id="365" name="Google Shape;365;g380bbce07d1_3_186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50"/>
                <a:buFont typeface="Calibri"/>
                <a:buNone/>
              </a:pPr>
              <a:r>
                <a:t/>
              </a:r>
              <a:endParaRPr b="0" i="0" sz="135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66" name="Google Shape;366;g380bbce07d1_3_186"/>
            <p:cNvSpPr/>
            <p:nvPr/>
          </p:nvSpPr>
          <p:spPr>
            <a:xfrm>
              <a:off x="200026" y="517672"/>
              <a:ext cx="13316100" cy="9534300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50"/>
                <a:buFont typeface="Calibri"/>
                <a:buNone/>
              </a:pPr>
              <a:r>
                <a:t/>
              </a:r>
              <a:endParaRPr b="0" i="0" sz="135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67" name="Google Shape;367;g380bbce07d1_3_186"/>
            <p:cNvSpPr/>
            <p:nvPr/>
          </p:nvSpPr>
          <p:spPr>
            <a:xfrm>
              <a:off x="200026" y="349063"/>
              <a:ext cx="13315800" cy="1512000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50"/>
                <a:buFont typeface="Calibri"/>
                <a:buNone/>
              </a:pPr>
              <a:r>
                <a:t/>
              </a:r>
              <a:endParaRPr b="0" i="0" sz="135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368" name="Google Shape;368;g380bbce07d1_3_186"/>
          <p:cNvSpPr txBox="1"/>
          <p:nvPr>
            <p:ph type="title"/>
          </p:nvPr>
        </p:nvSpPr>
        <p:spPr>
          <a:xfrm>
            <a:off x="819149" y="278920"/>
            <a:ext cx="10161000" cy="470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  <a:defRPr b="1" sz="2000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9" name="Google Shape;369;g380bbce07d1_3_186"/>
          <p:cNvSpPr txBox="1"/>
          <p:nvPr>
            <p:ph idx="1" type="body"/>
          </p:nvPr>
        </p:nvSpPr>
        <p:spPr>
          <a:xfrm>
            <a:off x="654049" y="861943"/>
            <a:ext cx="101796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EABAB"/>
              </a:buClr>
              <a:buSzPts val="1400"/>
              <a:buFont typeface="Arial"/>
              <a:buNone/>
              <a:defRPr b="0" i="1" sz="140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429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descr="Image générée" id="370" name="Google Shape;370;g380bbce07d1_3_186"/>
          <p:cNvPicPr preferRelativeResize="0"/>
          <p:nvPr/>
        </p:nvPicPr>
        <p:blipFill rotWithShape="1">
          <a:blip r:embed="rId2">
            <a:alphaModFix/>
          </a:blip>
          <a:srcRect b="60699" l="0" r="71114" t="23545"/>
          <a:stretch/>
        </p:blipFill>
        <p:spPr>
          <a:xfrm>
            <a:off x="289766" y="191492"/>
            <a:ext cx="528028" cy="43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seul" type="titleOnly">
  <p:cSld name="TITLE_ONLY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92"/>
          <p:cNvSpPr txBox="1"/>
          <p:nvPr>
            <p:ph type="title"/>
          </p:nvPr>
        </p:nvSpPr>
        <p:spPr>
          <a:xfrm>
            <a:off x="838200" y="654188"/>
            <a:ext cx="10515600" cy="45384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19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8" name="Google Shape;38;p19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9" name="Google Shape;39;p19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ide" type="blank">
  <p:cSld name="BLANK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9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2" name="Google Shape;42;p19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3" name="Google Shape;43;p19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u avec légende">
  <p:cSld name="Contenu avec légende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9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6" name="Google Shape;46;p19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7" name="Google Shape;47;p19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avec légende">
  <p:cSld name="Image avec légende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9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0" name="Google Shape;50;p19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1" name="Google Shape;51;p19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6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9" Type="http://schemas.openxmlformats.org/officeDocument/2006/relationships/theme" Target="../theme/theme4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_rels/slideMaster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slideLayout" Target="../slideLayouts/slideLayout21.xml"/><Relationship Id="rId3" Type="http://schemas.openxmlformats.org/officeDocument/2006/relationships/slideLayout" Target="../slideLayouts/slideLayout22.xml"/><Relationship Id="rId4" Type="http://schemas.openxmlformats.org/officeDocument/2006/relationships/slideLayout" Target="../slideLayouts/slideLayout23.xml"/><Relationship Id="rId5" Type="http://schemas.openxmlformats.org/officeDocument/2006/relationships/slideLayout" Target="../slideLayouts/slideLayout24.xml"/><Relationship Id="rId6" Type="http://schemas.openxmlformats.org/officeDocument/2006/relationships/theme" Target="../theme/theme7.xml"/></Relationships>
</file>

<file path=ppt/slideMasters/_rels/slideMaster4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5" Type="http://schemas.openxmlformats.org/officeDocument/2006/relationships/slideLayout" Target="../slideLayouts/slideLayout39.xml"/><Relationship Id="rId14" Type="http://schemas.openxmlformats.org/officeDocument/2006/relationships/slideLayout" Target="../slideLayouts/slideLayout38.xml"/><Relationship Id="rId16" Type="http://schemas.openxmlformats.org/officeDocument/2006/relationships/theme" Target="../theme/theme5.xml"/><Relationship Id="rId5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1.xml"/><Relationship Id="rId8" Type="http://schemas.openxmlformats.org/officeDocument/2006/relationships/slideLayout" Target="../slideLayouts/slideLayout32.xml"/></Relationships>
</file>

<file path=ppt/slideMasters/_rels/slideMaster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0.xml"/><Relationship Id="rId2" Type="http://schemas.openxmlformats.org/officeDocument/2006/relationships/slideLayout" Target="../slideLayouts/slideLayout41.xml"/><Relationship Id="rId3" Type="http://schemas.openxmlformats.org/officeDocument/2006/relationships/theme" Target="../theme/theme2.xml"/></Relationships>
</file>

<file path=ppt/slideMasters/_rels/slideMaster6.xml.rels><?xml version="1.0" encoding="UTF-8" standalone="yes"?><Relationships xmlns="http://schemas.openxmlformats.org/package/2006/relationships"><Relationship Id="rId10" Type="http://schemas.openxmlformats.org/officeDocument/2006/relationships/theme" Target="../theme/theme3.xml"/><Relationship Id="rId1" Type="http://schemas.openxmlformats.org/officeDocument/2006/relationships/slideLayout" Target="../slideLayouts/slideLayout42.xml"/><Relationship Id="rId2" Type="http://schemas.openxmlformats.org/officeDocument/2006/relationships/slideLayout" Target="../slideLayouts/slideLayout43.xml"/><Relationship Id="rId3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6.xml"/><Relationship Id="rId6" Type="http://schemas.openxmlformats.org/officeDocument/2006/relationships/slideLayout" Target="../slideLayouts/slideLayout47.xml"/><Relationship Id="rId7" Type="http://schemas.openxmlformats.org/officeDocument/2006/relationships/slideLayout" Target="../slideLayouts/slideLayout48.xml"/><Relationship Id="rId8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65"/>
          <p:cNvSpPr txBox="1"/>
          <p:nvPr>
            <p:ph type="title"/>
          </p:nvPr>
        </p:nvSpPr>
        <p:spPr>
          <a:xfrm>
            <a:off x="838200" y="654188"/>
            <a:ext cx="10515600" cy="45384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Calibri"/>
              <a:buNone/>
              <a:defRPr b="0" i="1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165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302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302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302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302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302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CE6F2"/>
        </a:solidFill>
      </p:bgPr>
    </p:bg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67"/>
          <p:cNvSpPr txBox="1"/>
          <p:nvPr>
            <p:ph type="title"/>
          </p:nvPr>
        </p:nvSpPr>
        <p:spPr>
          <a:xfrm>
            <a:off x="838200" y="368966"/>
            <a:ext cx="10515600" cy="45000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Calibri"/>
              <a:buNone/>
              <a:defRPr b="0" i="0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5" name="Google Shape;65;p16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6" name="Google Shape;66;p16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7" name="Google Shape;67;p16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CE6F2"/>
        </a:solidFill>
      </p:bgPr>
    </p:bg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69"/>
          <p:cNvSpPr txBox="1"/>
          <p:nvPr>
            <p:ph type="title"/>
          </p:nvPr>
        </p:nvSpPr>
        <p:spPr>
          <a:xfrm>
            <a:off x="838200" y="365126"/>
            <a:ext cx="10515600" cy="8138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  <a:defRPr b="0" i="0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2" name="Google Shape;132;p16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3" name="Google Shape;133;p16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4" name="Google Shape;134;p16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0" r:id="rId1"/>
    <p:sldLayoutId id="2147483671" r:id="rId2"/>
    <p:sldLayoutId id="2147483672" r:id="rId3"/>
    <p:sldLayoutId id="2147483673" r:id="rId4"/>
    <p:sldLayoutId id="2147483674" r:id="rId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CE6F2"/>
        </a:solid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73"/>
          <p:cNvSpPr txBox="1"/>
          <p:nvPr>
            <p:ph type="title"/>
          </p:nvPr>
        </p:nvSpPr>
        <p:spPr>
          <a:xfrm>
            <a:off x="965943" y="45087"/>
            <a:ext cx="10800120" cy="63608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50" lIns="68550" spcFirstLastPara="1" rIns="68550" wrap="square" tIns="3425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0" name="Google Shape;170;p173"/>
          <p:cNvSpPr txBox="1"/>
          <p:nvPr>
            <p:ph idx="10" type="dt"/>
          </p:nvPr>
        </p:nvSpPr>
        <p:spPr>
          <a:xfrm>
            <a:off x="838200" y="6356347"/>
            <a:ext cx="2743200" cy="365199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1" name="Google Shape;171;p173"/>
          <p:cNvSpPr txBox="1"/>
          <p:nvPr>
            <p:ph idx="11" type="ftr"/>
          </p:nvPr>
        </p:nvSpPr>
        <p:spPr>
          <a:xfrm>
            <a:off x="4038599" y="6356347"/>
            <a:ext cx="4114799" cy="365199"/>
          </a:xfrm>
          <a:prstGeom prst="rect">
            <a:avLst/>
          </a:prstGeom>
          <a:noFill/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2" name="Google Shape;172;p173"/>
          <p:cNvSpPr txBox="1"/>
          <p:nvPr>
            <p:ph idx="12" type="sldNum"/>
          </p:nvPr>
        </p:nvSpPr>
        <p:spPr>
          <a:xfrm>
            <a:off x="8610599" y="6356347"/>
            <a:ext cx="2743200" cy="365199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  <p:sldLayoutId id="2147483689" r:id="rId14"/>
    <p:sldLayoutId id="2147483690" r:id="rId1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0"/>
          <p:cNvSpPr txBox="1"/>
          <p:nvPr>
            <p:ph type="title"/>
          </p:nvPr>
        </p:nvSpPr>
        <p:spPr>
          <a:xfrm>
            <a:off x="838200" y="274112"/>
            <a:ext cx="10515600" cy="8138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90" name="Google Shape;290;p18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91" name="Google Shape;291;p18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92" name="Google Shape;292;p18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92" r:id="rId1"/>
    <p:sldLayoutId id="2147483693" r:id="rId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g380bbce07d1_3_129"/>
          <p:cNvSpPr txBox="1"/>
          <p:nvPr>
            <p:ph type="title"/>
          </p:nvPr>
        </p:nvSpPr>
        <p:spPr>
          <a:xfrm>
            <a:off x="838200" y="274112"/>
            <a:ext cx="10515600" cy="81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08" name="Google Shape;308;g380bbce07d1_3_129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09" name="Google Shape;309;g380bbce07d1_3_129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10" name="Google Shape;310;g380bbce07d1_3_129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3.png"/><Relationship Id="rId4" Type="http://schemas.openxmlformats.org/officeDocument/2006/relationships/image" Target="../media/image8.png"/><Relationship Id="rId5" Type="http://schemas.openxmlformats.org/officeDocument/2006/relationships/image" Target="../media/image39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0.png"/><Relationship Id="rId4" Type="http://schemas.openxmlformats.org/officeDocument/2006/relationships/image" Target="../media/image18.png"/><Relationship Id="rId5" Type="http://schemas.openxmlformats.org/officeDocument/2006/relationships/image" Target="../media/image23.png"/><Relationship Id="rId6" Type="http://schemas.openxmlformats.org/officeDocument/2006/relationships/image" Target="../media/image27.png"/><Relationship Id="rId7" Type="http://schemas.openxmlformats.org/officeDocument/2006/relationships/image" Target="../media/image22.png"/></Relationships>
</file>

<file path=ppt/slides/_rels/slide10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0.xml"/><Relationship Id="rId3" Type="http://schemas.openxmlformats.org/officeDocument/2006/relationships/image" Target="../media/image20.png"/><Relationship Id="rId4" Type="http://schemas.openxmlformats.org/officeDocument/2006/relationships/image" Target="../media/image18.png"/><Relationship Id="rId5" Type="http://schemas.openxmlformats.org/officeDocument/2006/relationships/image" Target="../media/image23.png"/><Relationship Id="rId6" Type="http://schemas.openxmlformats.org/officeDocument/2006/relationships/image" Target="../media/image27.png"/><Relationship Id="rId7" Type="http://schemas.openxmlformats.org/officeDocument/2006/relationships/image" Target="../media/image22.png"/></Relationships>
</file>

<file path=ppt/slides/_rels/slide10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01.xml"/><Relationship Id="rId3" Type="http://schemas.openxmlformats.org/officeDocument/2006/relationships/image" Target="../media/image20.png"/><Relationship Id="rId4" Type="http://schemas.openxmlformats.org/officeDocument/2006/relationships/image" Target="../media/image75.png"/></Relationships>
</file>

<file path=ppt/slides/_rels/slide10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02.xml"/><Relationship Id="rId3" Type="http://schemas.openxmlformats.org/officeDocument/2006/relationships/image" Target="../media/image81.png"/><Relationship Id="rId4" Type="http://schemas.openxmlformats.org/officeDocument/2006/relationships/image" Target="../media/image18.png"/></Relationships>
</file>

<file path=ppt/slides/_rels/slide10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03.xml"/><Relationship Id="rId3" Type="http://schemas.openxmlformats.org/officeDocument/2006/relationships/image" Target="../media/image20.png"/><Relationship Id="rId4" Type="http://schemas.openxmlformats.org/officeDocument/2006/relationships/image" Target="../media/image94.png"/></Relationships>
</file>

<file path=ppt/slides/_rels/slide10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04.xml"/><Relationship Id="rId3" Type="http://schemas.openxmlformats.org/officeDocument/2006/relationships/image" Target="../media/image18.png"/><Relationship Id="rId4" Type="http://schemas.openxmlformats.org/officeDocument/2006/relationships/image" Target="../media/image16.png"/></Relationships>
</file>

<file path=ppt/slides/_rels/slide10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0.xml"/><Relationship Id="rId2" Type="http://schemas.openxmlformats.org/officeDocument/2006/relationships/notesSlide" Target="../notesSlides/notesSlide105.xml"/><Relationship Id="rId3" Type="http://schemas.openxmlformats.org/officeDocument/2006/relationships/image" Target="../media/image43.png"/></Relationships>
</file>

<file path=ppt/slides/_rels/slide10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06.xml"/><Relationship Id="rId3" Type="http://schemas.openxmlformats.org/officeDocument/2006/relationships/image" Target="../media/image18.png"/><Relationship Id="rId4" Type="http://schemas.openxmlformats.org/officeDocument/2006/relationships/image" Target="../media/image89.png"/></Relationships>
</file>

<file path=ppt/slides/_rels/slide10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07.xml"/><Relationship Id="rId3" Type="http://schemas.openxmlformats.org/officeDocument/2006/relationships/image" Target="../media/image18.png"/><Relationship Id="rId4" Type="http://schemas.openxmlformats.org/officeDocument/2006/relationships/image" Target="../media/image89.png"/></Relationships>
</file>

<file path=ppt/slides/_rels/slide10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08.xml"/><Relationship Id="rId3" Type="http://schemas.openxmlformats.org/officeDocument/2006/relationships/image" Target="../media/image18.png"/><Relationship Id="rId4" Type="http://schemas.openxmlformats.org/officeDocument/2006/relationships/image" Target="../media/image89.png"/></Relationships>
</file>

<file path=ppt/slides/_rels/slide10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09.xml"/><Relationship Id="rId3" Type="http://schemas.openxmlformats.org/officeDocument/2006/relationships/image" Target="../media/image71.png"/><Relationship Id="rId4" Type="http://schemas.openxmlformats.org/officeDocument/2006/relationships/image" Target="../media/image87.png"/><Relationship Id="rId5" Type="http://schemas.openxmlformats.org/officeDocument/2006/relationships/image" Target="../media/image18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.png"/></Relationships>
</file>

<file path=ppt/slides/_rels/slide1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0.xml"/><Relationship Id="rId3" Type="http://schemas.openxmlformats.org/officeDocument/2006/relationships/image" Target="../media/image43.png"/></Relationships>
</file>

<file path=ppt/slides/_rels/slide1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11.xml"/><Relationship Id="rId3" Type="http://schemas.openxmlformats.org/officeDocument/2006/relationships/image" Target="../media/image73.png"/><Relationship Id="rId4" Type="http://schemas.openxmlformats.org/officeDocument/2006/relationships/image" Target="../media/image18.png"/></Relationships>
</file>

<file path=ppt/slides/_rels/slide1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12.xml"/><Relationship Id="rId3" Type="http://schemas.openxmlformats.org/officeDocument/2006/relationships/image" Target="../media/image20.png"/></Relationships>
</file>

<file path=ppt/slides/_rels/slide1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13.xml"/><Relationship Id="rId3" Type="http://schemas.openxmlformats.org/officeDocument/2006/relationships/image" Target="../media/image73.png"/><Relationship Id="rId4" Type="http://schemas.openxmlformats.org/officeDocument/2006/relationships/image" Target="../media/image20.png"/></Relationships>
</file>

<file path=ppt/slides/_rels/slide1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14.xml"/><Relationship Id="rId3" Type="http://schemas.openxmlformats.org/officeDocument/2006/relationships/image" Target="../media/image20.png"/></Relationships>
</file>

<file path=ppt/slides/_rels/slide1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15.xml"/><Relationship Id="rId3" Type="http://schemas.openxmlformats.org/officeDocument/2006/relationships/image" Target="../media/image18.png"/><Relationship Id="rId4" Type="http://schemas.openxmlformats.org/officeDocument/2006/relationships/image" Target="../media/image73.png"/></Relationships>
</file>

<file path=ppt/slides/_rels/slide1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16.xml"/><Relationship Id="rId3" Type="http://schemas.openxmlformats.org/officeDocument/2006/relationships/image" Target="../media/image20.png"/></Relationships>
</file>

<file path=ppt/slides/_rels/slide1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17.xml"/><Relationship Id="rId3" Type="http://schemas.openxmlformats.org/officeDocument/2006/relationships/image" Target="../media/image18.png"/><Relationship Id="rId4" Type="http://schemas.openxmlformats.org/officeDocument/2006/relationships/image" Target="../media/image73.png"/><Relationship Id="rId5" Type="http://schemas.openxmlformats.org/officeDocument/2006/relationships/image" Target="../media/image47.png"/></Relationships>
</file>

<file path=ppt/slides/_rels/slide1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0.xml"/><Relationship Id="rId2" Type="http://schemas.openxmlformats.org/officeDocument/2006/relationships/notesSlide" Target="../notesSlides/notesSlide118.xml"/><Relationship Id="rId3" Type="http://schemas.openxmlformats.org/officeDocument/2006/relationships/image" Target="../media/image43.png"/></Relationships>
</file>

<file path=ppt/slides/_rels/slide1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19.xml"/><Relationship Id="rId3" Type="http://schemas.openxmlformats.org/officeDocument/2006/relationships/image" Target="../media/image79.png"/><Relationship Id="rId4" Type="http://schemas.openxmlformats.org/officeDocument/2006/relationships/image" Target="../media/image47.png"/><Relationship Id="rId5" Type="http://schemas.openxmlformats.org/officeDocument/2006/relationships/image" Target="../media/image18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0.png"/></Relationships>
</file>

<file path=ppt/slides/_rels/slide1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20.xml"/><Relationship Id="rId3" Type="http://schemas.openxmlformats.org/officeDocument/2006/relationships/image" Target="../media/image79.png"/><Relationship Id="rId4" Type="http://schemas.openxmlformats.org/officeDocument/2006/relationships/image" Target="../media/image18.png"/><Relationship Id="rId5" Type="http://schemas.openxmlformats.org/officeDocument/2006/relationships/image" Target="../media/image47.png"/></Relationships>
</file>

<file path=ppt/slides/_rels/slide1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0.xml"/><Relationship Id="rId2" Type="http://schemas.openxmlformats.org/officeDocument/2006/relationships/notesSlide" Target="../notesSlides/notesSlide121.xml"/><Relationship Id="rId3" Type="http://schemas.openxmlformats.org/officeDocument/2006/relationships/image" Target="../media/image43.png"/></Relationships>
</file>

<file path=ppt/slides/_rels/slide1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22.xml"/><Relationship Id="rId3" Type="http://schemas.openxmlformats.org/officeDocument/2006/relationships/image" Target="../media/image85.png"/><Relationship Id="rId4" Type="http://schemas.openxmlformats.org/officeDocument/2006/relationships/image" Target="../media/image47.png"/><Relationship Id="rId5" Type="http://schemas.openxmlformats.org/officeDocument/2006/relationships/image" Target="../media/image18.png"/></Relationships>
</file>

<file path=ppt/slides/_rels/slide1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23.xml"/><Relationship Id="rId3" Type="http://schemas.openxmlformats.org/officeDocument/2006/relationships/image" Target="../media/image85.png"/><Relationship Id="rId4" Type="http://schemas.openxmlformats.org/officeDocument/2006/relationships/image" Target="../media/image18.png"/><Relationship Id="rId5" Type="http://schemas.openxmlformats.org/officeDocument/2006/relationships/image" Target="../media/image47.png"/></Relationships>
</file>

<file path=ppt/slides/_rels/slide1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4.xml"/><Relationship Id="rId3" Type="http://schemas.openxmlformats.org/officeDocument/2006/relationships/image" Target="../media/image43.png"/></Relationships>
</file>

<file path=ppt/slides/_rels/slide1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25.xml"/><Relationship Id="rId3" Type="http://schemas.openxmlformats.org/officeDocument/2006/relationships/image" Target="../media/image16.png"/><Relationship Id="rId4" Type="http://schemas.openxmlformats.org/officeDocument/2006/relationships/image" Target="../media/image18.png"/></Relationships>
</file>

<file path=ppt/slides/_rels/slide1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26.xml"/><Relationship Id="rId3" Type="http://schemas.openxmlformats.org/officeDocument/2006/relationships/image" Target="../media/image18.png"/></Relationships>
</file>

<file path=ppt/slides/_rels/slide1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1.xml"/><Relationship Id="rId2" Type="http://schemas.openxmlformats.org/officeDocument/2006/relationships/notesSlide" Target="../notesSlides/notesSlide127.xml"/><Relationship Id="rId3" Type="http://schemas.openxmlformats.org/officeDocument/2006/relationships/image" Target="../media/image4.png"/></Relationships>
</file>

<file path=ppt/slides/_rels/slide1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28.xml"/><Relationship Id="rId3" Type="http://schemas.openxmlformats.org/officeDocument/2006/relationships/image" Target="../media/image20.png"/></Relationships>
</file>

<file path=ppt/slides/_rels/slide1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29.xml"/><Relationship Id="rId3" Type="http://schemas.openxmlformats.org/officeDocument/2006/relationships/image" Target="../media/image18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8.png"/></Relationships>
</file>

<file path=ppt/slides/_rels/slide1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30.xml"/><Relationship Id="rId3" Type="http://schemas.openxmlformats.org/officeDocument/2006/relationships/image" Target="../media/image20.png"/></Relationships>
</file>

<file path=ppt/slides/_rels/slide1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31.xml"/><Relationship Id="rId3" Type="http://schemas.openxmlformats.org/officeDocument/2006/relationships/image" Target="../media/image18.png"/></Relationships>
</file>

<file path=ppt/slides/_rels/slide1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32.xml"/><Relationship Id="rId3" Type="http://schemas.openxmlformats.org/officeDocument/2006/relationships/image" Target="../media/image20.png"/></Relationships>
</file>

<file path=ppt/slides/_rels/slide1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33.xml"/><Relationship Id="rId3" Type="http://schemas.openxmlformats.org/officeDocument/2006/relationships/image" Target="../media/image18.png"/></Relationships>
</file>

<file path=ppt/slides/_rels/slide1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34.xml"/><Relationship Id="rId3" Type="http://schemas.openxmlformats.org/officeDocument/2006/relationships/image" Target="../media/image20.png"/></Relationships>
</file>

<file path=ppt/slides/_rels/slide1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35.xml"/></Relationships>
</file>

<file path=ppt/slides/_rels/slide1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36.xml"/><Relationship Id="rId3" Type="http://schemas.openxmlformats.org/officeDocument/2006/relationships/image" Target="../media/image18.png"/><Relationship Id="rId4" Type="http://schemas.openxmlformats.org/officeDocument/2006/relationships/image" Target="../media/image16.png"/></Relationships>
</file>

<file path=ppt/slides/_rels/slide1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37.xml"/><Relationship Id="rId3" Type="http://schemas.openxmlformats.org/officeDocument/2006/relationships/image" Target="../media/image43.png"/></Relationships>
</file>

<file path=ppt/slides/_rels/slide1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38.xml"/><Relationship Id="rId3" Type="http://schemas.openxmlformats.org/officeDocument/2006/relationships/image" Target="../media/image18.png"/></Relationships>
</file>

<file path=ppt/slides/_rels/slide1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39.xml"/><Relationship Id="rId3" Type="http://schemas.openxmlformats.org/officeDocument/2006/relationships/image" Target="../media/image18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0.jpg"/><Relationship Id="rId4" Type="http://schemas.openxmlformats.org/officeDocument/2006/relationships/image" Target="../media/image41.png"/><Relationship Id="rId5" Type="http://schemas.openxmlformats.org/officeDocument/2006/relationships/image" Target="../media/image20.png"/></Relationships>
</file>

<file path=ppt/slides/_rels/slide1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40.xml"/><Relationship Id="rId3" Type="http://schemas.openxmlformats.org/officeDocument/2006/relationships/image" Target="../media/image18.png"/></Relationships>
</file>

<file path=ppt/slides/_rels/slide1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41.xml"/><Relationship Id="rId3" Type="http://schemas.openxmlformats.org/officeDocument/2006/relationships/image" Target="../media/image18.png"/></Relationships>
</file>

<file path=ppt/slides/_rels/slide1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42.xml"/><Relationship Id="rId3" Type="http://schemas.openxmlformats.org/officeDocument/2006/relationships/image" Target="../media/image18.png"/></Relationships>
</file>

<file path=ppt/slides/_rels/slide1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43.xml"/><Relationship Id="rId3" Type="http://schemas.openxmlformats.org/officeDocument/2006/relationships/image" Target="../media/image18.png"/></Relationships>
</file>

<file path=ppt/slides/_rels/slide1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0.xml"/><Relationship Id="rId2" Type="http://schemas.openxmlformats.org/officeDocument/2006/relationships/notesSlide" Target="../notesSlides/notesSlide144.xml"/><Relationship Id="rId3" Type="http://schemas.openxmlformats.org/officeDocument/2006/relationships/image" Target="../media/image43.png"/></Relationships>
</file>

<file path=ppt/slides/_rels/slide1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45.xml"/><Relationship Id="rId3" Type="http://schemas.openxmlformats.org/officeDocument/2006/relationships/image" Target="../media/image86.png"/><Relationship Id="rId4" Type="http://schemas.openxmlformats.org/officeDocument/2006/relationships/image" Target="../media/image18.png"/></Relationships>
</file>

<file path=ppt/slides/_rels/slide1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46.xml"/><Relationship Id="rId3" Type="http://schemas.openxmlformats.org/officeDocument/2006/relationships/image" Target="../media/image20.png"/></Relationships>
</file>

<file path=ppt/slides/_rels/slide1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47.xml"/><Relationship Id="rId3" Type="http://schemas.openxmlformats.org/officeDocument/2006/relationships/image" Target="../media/image18.png"/></Relationships>
</file>

<file path=ppt/slides/_rels/slide1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48.xml"/><Relationship Id="rId3" Type="http://schemas.openxmlformats.org/officeDocument/2006/relationships/image" Target="../media/image20.png"/></Relationships>
</file>

<file path=ppt/slides/_rels/slide1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49.xml"/><Relationship Id="rId3" Type="http://schemas.openxmlformats.org/officeDocument/2006/relationships/image" Target="../media/image18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0.jpg"/><Relationship Id="rId4" Type="http://schemas.openxmlformats.org/officeDocument/2006/relationships/image" Target="../media/image41.png"/><Relationship Id="rId5" Type="http://schemas.openxmlformats.org/officeDocument/2006/relationships/image" Target="../media/image18.png"/></Relationships>
</file>

<file path=ppt/slides/_rels/slide1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50.xml"/><Relationship Id="rId3" Type="http://schemas.openxmlformats.org/officeDocument/2006/relationships/image" Target="../media/image20.png"/></Relationships>
</file>

<file path=ppt/slides/_rels/slide1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51.xml"/><Relationship Id="rId3" Type="http://schemas.openxmlformats.org/officeDocument/2006/relationships/image" Target="../media/image18.png"/></Relationships>
</file>

<file path=ppt/slides/_rels/slide1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52.xml"/><Relationship Id="rId3" Type="http://schemas.openxmlformats.org/officeDocument/2006/relationships/image" Target="../media/image20.png"/></Relationships>
</file>

<file path=ppt/slides/_rels/slide1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53.xml"/><Relationship Id="rId3" Type="http://schemas.openxmlformats.org/officeDocument/2006/relationships/image" Target="../media/image18.png"/></Relationships>
</file>

<file path=ppt/slides/_rels/slide1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54.xml"/><Relationship Id="rId3" Type="http://schemas.openxmlformats.org/officeDocument/2006/relationships/image" Target="../media/image18.png"/></Relationships>
</file>

<file path=ppt/slides/_rels/slide1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55.xml"/><Relationship Id="rId3" Type="http://schemas.openxmlformats.org/officeDocument/2006/relationships/image" Target="../media/image86.png"/><Relationship Id="rId4" Type="http://schemas.openxmlformats.org/officeDocument/2006/relationships/image" Target="../media/image18.png"/></Relationships>
</file>

<file path=ppt/slides/_rels/slide1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56.xml"/><Relationship Id="rId3" Type="http://schemas.openxmlformats.org/officeDocument/2006/relationships/image" Target="../media/image43.png"/></Relationships>
</file>

<file path=ppt/slides/_rels/slide1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57.xml"/><Relationship Id="rId3" Type="http://schemas.openxmlformats.org/officeDocument/2006/relationships/image" Target="../media/image47.png"/><Relationship Id="rId4" Type="http://schemas.openxmlformats.org/officeDocument/2006/relationships/image" Target="../media/image90.png"/><Relationship Id="rId5" Type="http://schemas.openxmlformats.org/officeDocument/2006/relationships/image" Target="../media/image20.png"/></Relationships>
</file>

<file path=ppt/slides/_rels/slide15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58.xml"/><Relationship Id="rId3" Type="http://schemas.openxmlformats.org/officeDocument/2006/relationships/image" Target="../media/image90.png"/><Relationship Id="rId4" Type="http://schemas.openxmlformats.org/officeDocument/2006/relationships/image" Target="../media/image47.png"/><Relationship Id="rId5" Type="http://schemas.openxmlformats.org/officeDocument/2006/relationships/image" Target="../media/image18.png"/></Relationships>
</file>

<file path=ppt/slides/_rels/slide15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59.xml"/><Relationship Id="rId3" Type="http://schemas.openxmlformats.org/officeDocument/2006/relationships/image" Target="../media/image43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0.png"/><Relationship Id="rId4" Type="http://schemas.openxmlformats.org/officeDocument/2006/relationships/image" Target="../media/image32.png"/></Relationships>
</file>

<file path=ppt/slides/_rels/slide16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60.xml"/><Relationship Id="rId3" Type="http://schemas.openxmlformats.org/officeDocument/2006/relationships/image" Target="../media/image47.png"/><Relationship Id="rId4" Type="http://schemas.openxmlformats.org/officeDocument/2006/relationships/image" Target="../media/image92.png"/><Relationship Id="rId5" Type="http://schemas.openxmlformats.org/officeDocument/2006/relationships/image" Target="../media/image20.png"/></Relationships>
</file>

<file path=ppt/slides/_rels/slide16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61.xml"/><Relationship Id="rId3" Type="http://schemas.openxmlformats.org/officeDocument/2006/relationships/image" Target="../media/image92.png"/><Relationship Id="rId4" Type="http://schemas.openxmlformats.org/officeDocument/2006/relationships/image" Target="../media/image18.png"/></Relationships>
</file>

<file path=ppt/slides/_rels/slide16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62.xml"/><Relationship Id="rId3" Type="http://schemas.openxmlformats.org/officeDocument/2006/relationships/image" Target="../media/image43.png"/></Relationships>
</file>

<file path=ppt/slides/_rels/slide16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63.xml"/><Relationship Id="rId3" Type="http://schemas.openxmlformats.org/officeDocument/2006/relationships/image" Target="../media/image18.png"/><Relationship Id="rId4" Type="http://schemas.openxmlformats.org/officeDocument/2006/relationships/image" Target="../media/image16.png"/></Relationships>
</file>

<file path=ppt/slides/_rels/slide16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64.xml"/><Relationship Id="rId3" Type="http://schemas.openxmlformats.org/officeDocument/2006/relationships/image" Target="../media/image18.png"/></Relationships>
</file>

<file path=ppt/slides/_rels/slide16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65.xml"/><Relationship Id="rId3" Type="http://schemas.openxmlformats.org/officeDocument/2006/relationships/image" Target="../media/image47.png"/></Relationships>
</file>

<file path=ppt/slides/_rels/slide16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66.xml"/><Relationship Id="rId3" Type="http://schemas.openxmlformats.org/officeDocument/2006/relationships/image" Target="../media/image72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8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2.png"/><Relationship Id="rId4" Type="http://schemas.openxmlformats.org/officeDocument/2006/relationships/image" Target="../media/image20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6.jpg"/><Relationship Id="rId4" Type="http://schemas.openxmlformats.org/officeDocument/2006/relationships/image" Target="../media/image1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5.jpg"/><Relationship Id="rId4" Type="http://schemas.openxmlformats.org/officeDocument/2006/relationships/image" Target="../media/image18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4.png"/><Relationship Id="rId4" Type="http://schemas.openxmlformats.org/officeDocument/2006/relationships/image" Target="../media/image24.png"/><Relationship Id="rId5" Type="http://schemas.openxmlformats.org/officeDocument/2006/relationships/image" Target="../media/image26.jpg"/><Relationship Id="rId6" Type="http://schemas.openxmlformats.org/officeDocument/2006/relationships/image" Target="../media/image42.jpg"/><Relationship Id="rId7" Type="http://schemas.openxmlformats.org/officeDocument/2006/relationships/image" Target="../media/image20.png"/><Relationship Id="rId8" Type="http://schemas.openxmlformats.org/officeDocument/2006/relationships/image" Target="../media/image32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34.png"/><Relationship Id="rId4" Type="http://schemas.openxmlformats.org/officeDocument/2006/relationships/image" Target="../media/image24.png"/><Relationship Id="rId5" Type="http://schemas.openxmlformats.org/officeDocument/2006/relationships/image" Target="../media/image18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6.jpg"/><Relationship Id="rId4" Type="http://schemas.openxmlformats.org/officeDocument/2006/relationships/image" Target="../media/image42.jpg"/><Relationship Id="rId5" Type="http://schemas.openxmlformats.org/officeDocument/2006/relationships/image" Target="../media/image18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8.png"/><Relationship Id="rId4" Type="http://schemas.openxmlformats.org/officeDocument/2006/relationships/image" Target="../media/image16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43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8.png"/><Relationship Id="rId4" Type="http://schemas.openxmlformats.org/officeDocument/2006/relationships/image" Target="../media/image38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18.png"/><Relationship Id="rId4" Type="http://schemas.openxmlformats.org/officeDocument/2006/relationships/image" Target="../media/image38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18.png"/><Relationship Id="rId4" Type="http://schemas.openxmlformats.org/officeDocument/2006/relationships/image" Target="../media/image38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18.png"/><Relationship Id="rId4" Type="http://schemas.openxmlformats.org/officeDocument/2006/relationships/image" Target="../media/image38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6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18.png"/><Relationship Id="rId4" Type="http://schemas.openxmlformats.org/officeDocument/2006/relationships/image" Target="../media/image38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18.png"/><Relationship Id="rId4" Type="http://schemas.openxmlformats.org/officeDocument/2006/relationships/image" Target="../media/image38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18.png"/><Relationship Id="rId4" Type="http://schemas.openxmlformats.org/officeDocument/2006/relationships/image" Target="../media/image38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18.png"/><Relationship Id="rId4" Type="http://schemas.openxmlformats.org/officeDocument/2006/relationships/image" Target="../media/image38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18.png"/><Relationship Id="rId4" Type="http://schemas.openxmlformats.org/officeDocument/2006/relationships/image" Target="../media/image38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18.png"/><Relationship Id="rId4" Type="http://schemas.openxmlformats.org/officeDocument/2006/relationships/image" Target="../media/image38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43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46.png"/><Relationship Id="rId4" Type="http://schemas.openxmlformats.org/officeDocument/2006/relationships/image" Target="../media/image18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20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46.png"/><Relationship Id="rId4" Type="http://schemas.openxmlformats.org/officeDocument/2006/relationships/image" Target="../media/image18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20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46.png"/><Relationship Id="rId4" Type="http://schemas.openxmlformats.org/officeDocument/2006/relationships/image" Target="../media/image18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20.pn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46.png"/><Relationship Id="rId4" Type="http://schemas.openxmlformats.org/officeDocument/2006/relationships/image" Target="../media/image18.pn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20.pn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46.png"/><Relationship Id="rId4" Type="http://schemas.openxmlformats.org/officeDocument/2006/relationships/image" Target="../media/image18.pn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20.pn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46.png"/><Relationship Id="rId4" Type="http://schemas.openxmlformats.org/officeDocument/2006/relationships/image" Target="../media/image18.pn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20.png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46.png"/><Relationship Id="rId4" Type="http://schemas.openxmlformats.org/officeDocument/2006/relationships/image" Target="../media/image1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1.png"/><Relationship Id="rId4" Type="http://schemas.openxmlformats.org/officeDocument/2006/relationships/image" Target="../media/image9.png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20.png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51.xml"/><Relationship Id="rId3" Type="http://schemas.openxmlformats.org/officeDocument/2006/relationships/image" Target="../media/image46.png"/><Relationship Id="rId4" Type="http://schemas.openxmlformats.org/officeDocument/2006/relationships/image" Target="../media/image18.png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52.xml"/><Relationship Id="rId3" Type="http://schemas.openxmlformats.org/officeDocument/2006/relationships/image" Target="../media/image20.png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53.xml"/><Relationship Id="rId3" Type="http://schemas.openxmlformats.org/officeDocument/2006/relationships/image" Target="../media/image46.png"/><Relationship Id="rId4" Type="http://schemas.openxmlformats.org/officeDocument/2006/relationships/image" Target="../media/image18.png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54.xml"/><Relationship Id="rId3" Type="http://schemas.openxmlformats.org/officeDocument/2006/relationships/image" Target="../media/image51.png"/><Relationship Id="rId4" Type="http://schemas.openxmlformats.org/officeDocument/2006/relationships/image" Target="../media/image47.png"/><Relationship Id="rId5" Type="http://schemas.openxmlformats.org/officeDocument/2006/relationships/image" Target="../media/image18.png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0.xml"/><Relationship Id="rId2" Type="http://schemas.openxmlformats.org/officeDocument/2006/relationships/notesSlide" Target="../notesSlides/notesSlide55.xml"/><Relationship Id="rId3" Type="http://schemas.openxmlformats.org/officeDocument/2006/relationships/image" Target="../media/image43.png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6.xml"/><Relationship Id="rId3" Type="http://schemas.openxmlformats.org/officeDocument/2006/relationships/image" Target="../media/image47.png"/><Relationship Id="rId4" Type="http://schemas.openxmlformats.org/officeDocument/2006/relationships/image" Target="../media/image54.png"/><Relationship Id="rId5" Type="http://schemas.openxmlformats.org/officeDocument/2006/relationships/image" Target="../media/image20.png"/></Relationships>
</file>

<file path=ppt/slides/_rels/slide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7.xml"/><Relationship Id="rId3" Type="http://schemas.openxmlformats.org/officeDocument/2006/relationships/image" Target="../media/image54.png"/><Relationship Id="rId4" Type="http://schemas.openxmlformats.org/officeDocument/2006/relationships/image" Target="../media/image47.png"/><Relationship Id="rId5" Type="http://schemas.openxmlformats.org/officeDocument/2006/relationships/image" Target="../media/image18.png"/></Relationships>
</file>

<file path=ppt/slides/_rels/slide5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8.xml"/><Relationship Id="rId3" Type="http://schemas.openxmlformats.org/officeDocument/2006/relationships/image" Target="../media/image47.png"/><Relationship Id="rId4" Type="http://schemas.openxmlformats.org/officeDocument/2006/relationships/image" Target="../media/image70.png"/><Relationship Id="rId5" Type="http://schemas.openxmlformats.org/officeDocument/2006/relationships/image" Target="../media/image20.png"/></Relationships>
</file>

<file path=ppt/slides/_rels/slide5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9.xml"/><Relationship Id="rId3" Type="http://schemas.openxmlformats.org/officeDocument/2006/relationships/image" Target="../media/image18.png"/><Relationship Id="rId4" Type="http://schemas.openxmlformats.org/officeDocument/2006/relationships/image" Target="../media/image70.png"/><Relationship Id="rId5" Type="http://schemas.openxmlformats.org/officeDocument/2006/relationships/image" Target="../media/image47.png"/><Relationship Id="rId6" Type="http://schemas.openxmlformats.org/officeDocument/2006/relationships/image" Target="../media/image50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1.png"/></Relationships>
</file>

<file path=ppt/slides/_rels/slide6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0.xml"/><Relationship Id="rId2" Type="http://schemas.openxmlformats.org/officeDocument/2006/relationships/notesSlide" Target="../notesSlides/notesSlide60.xml"/><Relationship Id="rId3" Type="http://schemas.openxmlformats.org/officeDocument/2006/relationships/image" Target="../media/image43.png"/></Relationships>
</file>

<file path=ppt/slides/_rels/slide6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0.xml"/><Relationship Id="rId2" Type="http://schemas.openxmlformats.org/officeDocument/2006/relationships/notesSlide" Target="../notesSlides/notesSlide61.xml"/><Relationship Id="rId3" Type="http://schemas.openxmlformats.org/officeDocument/2006/relationships/image" Target="../media/image43.png"/><Relationship Id="rId4" Type="http://schemas.openxmlformats.org/officeDocument/2006/relationships/image" Target="../media/image52.png"/></Relationships>
</file>

<file path=ppt/slides/_rels/slide6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0.xml"/><Relationship Id="rId2" Type="http://schemas.openxmlformats.org/officeDocument/2006/relationships/notesSlide" Target="../notesSlides/notesSlide62.xml"/><Relationship Id="rId3" Type="http://schemas.openxmlformats.org/officeDocument/2006/relationships/image" Target="../media/image58.png"/></Relationships>
</file>

<file path=ppt/slides/_rels/slide6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63.xml"/></Relationships>
</file>

<file path=ppt/slides/_rels/slide6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64.xml"/><Relationship Id="rId3" Type="http://schemas.openxmlformats.org/officeDocument/2006/relationships/image" Target="../media/image16.png"/><Relationship Id="rId4" Type="http://schemas.openxmlformats.org/officeDocument/2006/relationships/image" Target="../media/image18.png"/></Relationships>
</file>

<file path=ppt/slides/_rels/slide6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65.xml"/><Relationship Id="rId3" Type="http://schemas.openxmlformats.org/officeDocument/2006/relationships/image" Target="../media/image49.png"/><Relationship Id="rId4" Type="http://schemas.openxmlformats.org/officeDocument/2006/relationships/image" Target="../media/image18.png"/><Relationship Id="rId5" Type="http://schemas.openxmlformats.org/officeDocument/2006/relationships/image" Target="../media/image47.png"/></Relationships>
</file>

<file path=ppt/slides/_rels/slide6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66.xml"/><Relationship Id="rId3" Type="http://schemas.openxmlformats.org/officeDocument/2006/relationships/image" Target="../media/image4.png"/></Relationships>
</file>

<file path=ppt/slides/_rels/slide6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67.xml"/><Relationship Id="rId3" Type="http://schemas.openxmlformats.org/officeDocument/2006/relationships/image" Target="../media/image56.png"/><Relationship Id="rId4" Type="http://schemas.openxmlformats.org/officeDocument/2006/relationships/image" Target="../media/image20.png"/></Relationships>
</file>

<file path=ppt/slides/_rels/slide6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68.xml"/><Relationship Id="rId3" Type="http://schemas.openxmlformats.org/officeDocument/2006/relationships/image" Target="../media/image18.png"/><Relationship Id="rId4" Type="http://schemas.openxmlformats.org/officeDocument/2006/relationships/image" Target="../media/image56.png"/></Relationships>
</file>

<file path=ppt/slides/_rels/slide6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69.xml"/><Relationship Id="rId3" Type="http://schemas.openxmlformats.org/officeDocument/2006/relationships/image" Target="../media/image18.png"/><Relationship Id="rId4" Type="http://schemas.openxmlformats.org/officeDocument/2006/relationships/image" Target="../media/image1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4.gif"/><Relationship Id="rId4" Type="http://schemas.openxmlformats.org/officeDocument/2006/relationships/image" Target="../media/image11.png"/></Relationships>
</file>

<file path=ppt/slides/_rels/slide7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0.xml"/><Relationship Id="rId2" Type="http://schemas.openxmlformats.org/officeDocument/2006/relationships/notesSlide" Target="../notesSlides/notesSlide70.xml"/><Relationship Id="rId3" Type="http://schemas.openxmlformats.org/officeDocument/2006/relationships/image" Target="../media/image43.png"/></Relationships>
</file>

<file path=ppt/slides/_rels/slide7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71.xml"/><Relationship Id="rId3" Type="http://schemas.openxmlformats.org/officeDocument/2006/relationships/image" Target="../media/image18.png"/><Relationship Id="rId4" Type="http://schemas.openxmlformats.org/officeDocument/2006/relationships/image" Target="../media/image59.png"/></Relationships>
</file>

<file path=ppt/slides/_rels/slide7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72.xml"/><Relationship Id="rId3" Type="http://schemas.openxmlformats.org/officeDocument/2006/relationships/image" Target="../media/image68.png"/><Relationship Id="rId4" Type="http://schemas.openxmlformats.org/officeDocument/2006/relationships/image" Target="../media/image18.png"/></Relationships>
</file>

<file path=ppt/slides/_rels/slide7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73.xml"/><Relationship Id="rId3" Type="http://schemas.openxmlformats.org/officeDocument/2006/relationships/image" Target="../media/image68.png"/><Relationship Id="rId4" Type="http://schemas.openxmlformats.org/officeDocument/2006/relationships/image" Target="../media/image18.png"/></Relationships>
</file>

<file path=ppt/slides/_rels/slide7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74.xml"/><Relationship Id="rId3" Type="http://schemas.openxmlformats.org/officeDocument/2006/relationships/image" Target="../media/image18.png"/><Relationship Id="rId4" Type="http://schemas.openxmlformats.org/officeDocument/2006/relationships/image" Target="../media/image68.png"/></Relationships>
</file>

<file path=ppt/slides/_rels/slide7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75.xml"/><Relationship Id="rId3" Type="http://schemas.openxmlformats.org/officeDocument/2006/relationships/image" Target="../media/image18.png"/><Relationship Id="rId4" Type="http://schemas.openxmlformats.org/officeDocument/2006/relationships/image" Target="../media/image76.png"/></Relationships>
</file>

<file path=ppt/slides/_rels/slide7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0.xml"/><Relationship Id="rId2" Type="http://schemas.openxmlformats.org/officeDocument/2006/relationships/notesSlide" Target="../notesSlides/notesSlide76.xml"/><Relationship Id="rId3" Type="http://schemas.openxmlformats.org/officeDocument/2006/relationships/image" Target="../media/image43.png"/></Relationships>
</file>

<file path=ppt/slides/_rels/slide7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77.xml"/><Relationship Id="rId3" Type="http://schemas.openxmlformats.org/officeDocument/2006/relationships/image" Target="../media/image57.png"/><Relationship Id="rId4" Type="http://schemas.openxmlformats.org/officeDocument/2006/relationships/image" Target="../media/image18.png"/></Relationships>
</file>

<file path=ppt/slides/_rels/slide7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78.xml"/><Relationship Id="rId3" Type="http://schemas.openxmlformats.org/officeDocument/2006/relationships/image" Target="../media/image20.png"/></Relationships>
</file>

<file path=ppt/slides/_rels/slide7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79.xml"/><Relationship Id="rId3" Type="http://schemas.openxmlformats.org/officeDocument/2006/relationships/image" Target="../media/image18.png"/><Relationship Id="rId4" Type="http://schemas.openxmlformats.org/officeDocument/2006/relationships/image" Target="../media/image57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4.gif"/><Relationship Id="rId4" Type="http://schemas.openxmlformats.org/officeDocument/2006/relationships/image" Target="../media/image11.png"/></Relationships>
</file>

<file path=ppt/slides/_rels/slide8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80.xml"/><Relationship Id="rId3" Type="http://schemas.openxmlformats.org/officeDocument/2006/relationships/image" Target="../media/image20.png"/></Relationships>
</file>

<file path=ppt/slides/_rels/slide8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81.xml"/><Relationship Id="rId3" Type="http://schemas.openxmlformats.org/officeDocument/2006/relationships/image" Target="../media/image18.png"/><Relationship Id="rId4" Type="http://schemas.openxmlformats.org/officeDocument/2006/relationships/image" Target="../media/image57.png"/></Relationships>
</file>

<file path=ppt/slides/_rels/slide8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82.xml"/><Relationship Id="rId3" Type="http://schemas.openxmlformats.org/officeDocument/2006/relationships/image" Target="../media/image20.png"/></Relationships>
</file>

<file path=ppt/slides/_rels/slide8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83.xml"/><Relationship Id="rId3" Type="http://schemas.openxmlformats.org/officeDocument/2006/relationships/image" Target="../media/image18.png"/><Relationship Id="rId4" Type="http://schemas.openxmlformats.org/officeDocument/2006/relationships/image" Target="../media/image57.png"/><Relationship Id="rId5" Type="http://schemas.openxmlformats.org/officeDocument/2006/relationships/image" Target="../media/image47.png"/></Relationships>
</file>

<file path=ppt/slides/_rels/slide8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0.xml"/><Relationship Id="rId2" Type="http://schemas.openxmlformats.org/officeDocument/2006/relationships/notesSlide" Target="../notesSlides/notesSlide84.xml"/><Relationship Id="rId3" Type="http://schemas.openxmlformats.org/officeDocument/2006/relationships/image" Target="../media/image43.png"/></Relationships>
</file>

<file path=ppt/slides/_rels/slide8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2.xml"/><Relationship Id="rId2" Type="http://schemas.openxmlformats.org/officeDocument/2006/relationships/notesSlide" Target="../notesSlides/notesSlide85.xml"/><Relationship Id="rId3" Type="http://schemas.openxmlformats.org/officeDocument/2006/relationships/image" Target="../media/image47.png"/><Relationship Id="rId4" Type="http://schemas.openxmlformats.org/officeDocument/2006/relationships/image" Target="../media/image18.png"/><Relationship Id="rId5" Type="http://schemas.openxmlformats.org/officeDocument/2006/relationships/image" Target="../media/image77.png"/></Relationships>
</file>

<file path=ppt/slides/_rels/slide8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2.xml"/><Relationship Id="rId2" Type="http://schemas.openxmlformats.org/officeDocument/2006/relationships/notesSlide" Target="../notesSlides/notesSlide86.xml"/><Relationship Id="rId3" Type="http://schemas.openxmlformats.org/officeDocument/2006/relationships/image" Target="../media/image18.png"/><Relationship Id="rId4" Type="http://schemas.openxmlformats.org/officeDocument/2006/relationships/image" Target="../media/image77.png"/><Relationship Id="rId5" Type="http://schemas.openxmlformats.org/officeDocument/2006/relationships/image" Target="../media/image47.png"/></Relationships>
</file>

<file path=ppt/slides/_rels/slide8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0.xml"/><Relationship Id="rId2" Type="http://schemas.openxmlformats.org/officeDocument/2006/relationships/notesSlide" Target="../notesSlides/notesSlide87.xml"/><Relationship Id="rId3" Type="http://schemas.openxmlformats.org/officeDocument/2006/relationships/image" Target="../media/image43.png"/></Relationships>
</file>

<file path=ppt/slides/_rels/slide8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88.xml"/><Relationship Id="rId3" Type="http://schemas.openxmlformats.org/officeDocument/2006/relationships/image" Target="../media/image65.png"/><Relationship Id="rId4" Type="http://schemas.openxmlformats.org/officeDocument/2006/relationships/image" Target="../media/image47.png"/><Relationship Id="rId5" Type="http://schemas.openxmlformats.org/officeDocument/2006/relationships/image" Target="../media/image18.png"/></Relationships>
</file>

<file path=ppt/slides/_rels/slide8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89.xml"/><Relationship Id="rId3" Type="http://schemas.openxmlformats.org/officeDocument/2006/relationships/image" Target="../media/image65.png"/><Relationship Id="rId4" Type="http://schemas.openxmlformats.org/officeDocument/2006/relationships/image" Target="../media/image18.png"/><Relationship Id="rId5" Type="http://schemas.openxmlformats.org/officeDocument/2006/relationships/image" Target="../media/image47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7.jpg"/></Relationships>
</file>

<file path=ppt/slides/_rels/slide9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0.xml"/><Relationship Id="rId2" Type="http://schemas.openxmlformats.org/officeDocument/2006/relationships/notesSlide" Target="../notesSlides/notesSlide90.xml"/><Relationship Id="rId3" Type="http://schemas.openxmlformats.org/officeDocument/2006/relationships/image" Target="../media/image43.png"/></Relationships>
</file>

<file path=ppt/slides/_rels/slide9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91.xml"/><Relationship Id="rId3" Type="http://schemas.openxmlformats.org/officeDocument/2006/relationships/image" Target="../media/image16.png"/><Relationship Id="rId4" Type="http://schemas.openxmlformats.org/officeDocument/2006/relationships/image" Target="../media/image18.png"/></Relationships>
</file>

<file path=ppt/slides/_rels/slide9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92.xml"/><Relationship Id="rId3" Type="http://schemas.openxmlformats.org/officeDocument/2006/relationships/image" Target="../media/image18.png"/></Relationships>
</file>

<file path=ppt/slides/_rels/slide9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93.xml"/><Relationship Id="rId3" Type="http://schemas.openxmlformats.org/officeDocument/2006/relationships/image" Target="../media/image47.png"/><Relationship Id="rId4" Type="http://schemas.openxmlformats.org/officeDocument/2006/relationships/image" Target="../media/image18.png"/></Relationships>
</file>

<file path=ppt/slides/_rels/slide9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94.xml"/><Relationship Id="rId3" Type="http://schemas.openxmlformats.org/officeDocument/2006/relationships/image" Target="../media/image72.png"/></Relationships>
</file>

<file path=ppt/slides/_rels/slide9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5.xml"/><Relationship Id="rId3" Type="http://schemas.openxmlformats.org/officeDocument/2006/relationships/image" Target="../media/image11.png"/></Relationships>
</file>

<file path=ppt/slides/_rels/slide9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96.xml"/><Relationship Id="rId3" Type="http://schemas.openxmlformats.org/officeDocument/2006/relationships/image" Target="../media/image14.gif"/><Relationship Id="rId4" Type="http://schemas.openxmlformats.org/officeDocument/2006/relationships/image" Target="../media/image11.png"/></Relationships>
</file>

<file path=ppt/slides/_rels/slide9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97.xml"/><Relationship Id="rId3" Type="http://schemas.openxmlformats.org/officeDocument/2006/relationships/image" Target="../media/image14.gif"/><Relationship Id="rId4" Type="http://schemas.openxmlformats.org/officeDocument/2006/relationships/image" Target="../media/image11.png"/></Relationships>
</file>

<file path=ppt/slides/_rels/slide9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98.xml"/><Relationship Id="rId3" Type="http://schemas.openxmlformats.org/officeDocument/2006/relationships/image" Target="../media/image17.jpg"/></Relationships>
</file>

<file path=ppt/slides/_rels/slide9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99.xml"/><Relationship Id="rId3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1"/>
          <p:cNvSpPr txBox="1"/>
          <p:nvPr/>
        </p:nvSpPr>
        <p:spPr>
          <a:xfrm>
            <a:off x="3077845" y="2093837"/>
            <a:ext cx="6036310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1" i="0" lang="fr-FR" sz="4800" u="none" cap="none" strike="noStrike">
                <a:solidFill>
                  <a:srgbClr val="002060"/>
                </a:solidFill>
                <a:latin typeface="Play"/>
                <a:ea typeface="Play"/>
                <a:cs typeface="Play"/>
                <a:sym typeface="Play"/>
              </a:rPr>
              <a:t>Physique chimie </a:t>
            </a:r>
            <a:endParaRPr b="1" i="0" sz="5400" u="none" cap="none" strike="noStrike">
              <a:solidFill>
                <a:srgbClr val="002060"/>
              </a:solidFill>
              <a:latin typeface="Play"/>
              <a:ea typeface="Play"/>
              <a:cs typeface="Play"/>
              <a:sym typeface="Play"/>
            </a:endParaRPr>
          </a:p>
        </p:txBody>
      </p:sp>
      <p:grpSp>
        <p:nvGrpSpPr>
          <p:cNvPr id="376" name="Google Shape;376;p1"/>
          <p:cNvGrpSpPr/>
          <p:nvPr/>
        </p:nvGrpSpPr>
        <p:grpSpPr>
          <a:xfrm>
            <a:off x="9190731" y="2526447"/>
            <a:ext cx="2088474" cy="1622561"/>
            <a:chOff x="9929471" y="1559650"/>
            <a:chExt cx="2088474" cy="1428584"/>
          </a:xfrm>
        </p:grpSpPr>
        <p:pic>
          <p:nvPicPr>
            <p:cNvPr id="377" name="Google Shape;377;p1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9929471" y="1559650"/>
              <a:ext cx="2088474" cy="142858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78" name="Google Shape;378;p1"/>
            <p:cNvSpPr txBox="1"/>
            <p:nvPr/>
          </p:nvSpPr>
          <p:spPr>
            <a:xfrm>
              <a:off x="10466027" y="1790000"/>
              <a:ext cx="1114592" cy="35944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275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1" i="0" lang="fr-FR" sz="2400" u="none" cap="none" strike="noStrike">
                  <a:solidFill>
                    <a:schemeClr val="lt1"/>
                  </a:solidFill>
                  <a:latin typeface="Play"/>
                  <a:ea typeface="Play"/>
                  <a:cs typeface="Play"/>
                  <a:sym typeface="Play"/>
                </a:rPr>
                <a:t>Niveau</a:t>
              </a:r>
              <a:r>
                <a:rPr b="1" i="0" lang="fr-FR" sz="1800" u="none" cap="none" strike="noStrike">
                  <a:solidFill>
                    <a:schemeClr val="lt1"/>
                  </a:solidFill>
                  <a:latin typeface="Dosis"/>
                  <a:ea typeface="Dosis"/>
                  <a:cs typeface="Dosis"/>
                  <a:sym typeface="Dosis"/>
                </a:rPr>
                <a:t>    </a:t>
              </a:r>
              <a:r>
                <a:rPr b="1" i="0" lang="fr-FR" sz="1400" u="none" cap="none" strike="noStrike">
                  <a:solidFill>
                    <a:schemeClr val="lt1"/>
                  </a:solidFill>
                  <a:latin typeface="Dosis"/>
                  <a:ea typeface="Dosis"/>
                  <a:cs typeface="Dosis"/>
                  <a:sym typeface="Dosis"/>
                </a:rPr>
                <a:t>            </a:t>
              </a:r>
              <a:r>
                <a:rPr b="1" i="0" lang="fr-FR" sz="1800" u="none" cap="none" strike="noStrike">
                  <a:solidFill>
                    <a:schemeClr val="lt1"/>
                  </a:solidFill>
                  <a:latin typeface="Dosis"/>
                  <a:ea typeface="Dosis"/>
                  <a:cs typeface="Dosis"/>
                  <a:sym typeface="Dosis"/>
                </a:rPr>
                <a:t>             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" name="Google Shape;379;p1"/>
            <p:cNvSpPr txBox="1"/>
            <p:nvPr/>
          </p:nvSpPr>
          <p:spPr>
            <a:xfrm>
              <a:off x="10311889" y="2280911"/>
              <a:ext cx="1268730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b="1" i="0" lang="fr-FR" sz="2800" u="none" cap="none" strike="noStrike">
                  <a:solidFill>
                    <a:srgbClr val="FCBF18"/>
                  </a:solidFill>
                  <a:latin typeface="Dosis"/>
                  <a:ea typeface="Dosis"/>
                  <a:cs typeface="Dosis"/>
                  <a:sym typeface="Dosis"/>
                </a:rPr>
                <a:t>2AC</a:t>
              </a:r>
              <a:endParaRPr b="1" i="0" sz="2800" u="none" cap="none" strike="noStrike">
                <a:solidFill>
                  <a:srgbClr val="FCBF18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pic>
        <p:nvPicPr>
          <p:cNvPr id="380" name="Google Shape;380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530536" y="305962"/>
            <a:ext cx="5130928" cy="1015663"/>
          </a:xfrm>
          <a:prstGeom prst="rect">
            <a:avLst/>
          </a:prstGeom>
          <a:noFill/>
          <a:ln>
            <a:noFill/>
          </a:ln>
        </p:spPr>
      </p:pic>
      <p:sp>
        <p:nvSpPr>
          <p:cNvPr id="381" name="Google Shape;381;p1"/>
          <p:cNvSpPr/>
          <p:nvPr/>
        </p:nvSpPr>
        <p:spPr>
          <a:xfrm>
            <a:off x="4470216" y="3083965"/>
            <a:ext cx="3169712" cy="382217"/>
          </a:xfrm>
          <a:prstGeom prst="rect">
            <a:avLst/>
          </a:prstGeom>
          <a:noFill/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784E9F"/>
                </a:solidFill>
                <a:latin typeface="Calibri"/>
                <a:ea typeface="Calibri"/>
                <a:cs typeface="Calibri"/>
                <a:sym typeface="Calibri"/>
              </a:rPr>
              <a:t>Période de remédiation</a:t>
            </a:r>
            <a:endParaRPr b="1" i="0" sz="2400" u="none" cap="none" strike="noStrike">
              <a:solidFill>
                <a:srgbClr val="784E9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82" name="Google Shape;382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648834" y="4157614"/>
            <a:ext cx="3172268" cy="1895740"/>
          </a:xfrm>
          <a:prstGeom prst="rect">
            <a:avLst/>
          </a:prstGeom>
          <a:noFill/>
          <a:ln>
            <a:noFill/>
          </a:ln>
        </p:spPr>
      </p:pic>
      <p:sp>
        <p:nvSpPr>
          <p:cNvPr id="383" name="Google Shape;383;p1"/>
          <p:cNvSpPr/>
          <p:nvPr/>
        </p:nvSpPr>
        <p:spPr>
          <a:xfrm>
            <a:off x="653156" y="4149008"/>
            <a:ext cx="5754759" cy="640385"/>
          </a:xfrm>
          <a:prstGeom prst="roundRect">
            <a:avLst>
              <a:gd fmla="val 8616" name="adj"/>
            </a:avLst>
          </a:prstGeom>
          <a:solidFill>
            <a:srgbClr val="106585"/>
          </a:solidFill>
          <a:ln cap="flat" cmpd="sng" w="12700">
            <a:solidFill>
              <a:srgbClr val="D5DBE5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Domaine 1         </a:t>
            </a:r>
            <a:r>
              <a:rPr b="1" i="1" lang="fr-FR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Masse et volume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4" name="Google Shape;384;p1"/>
          <p:cNvSpPr/>
          <p:nvPr/>
        </p:nvSpPr>
        <p:spPr>
          <a:xfrm>
            <a:off x="653156" y="5105484"/>
            <a:ext cx="5754759" cy="650519"/>
          </a:xfrm>
          <a:prstGeom prst="roundRect">
            <a:avLst>
              <a:gd fmla="val 8616" name="adj"/>
            </a:avLst>
          </a:prstGeom>
          <a:solidFill>
            <a:srgbClr val="55A8BE"/>
          </a:solidFill>
          <a:ln cap="flat" cmpd="sng" w="12700">
            <a:solidFill>
              <a:srgbClr val="D5DBE5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704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     </a:t>
            </a:r>
            <a:endParaRPr b="0" i="0" sz="2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5" name="Google Shape;385;p1"/>
          <p:cNvSpPr txBox="1"/>
          <p:nvPr/>
        </p:nvSpPr>
        <p:spPr>
          <a:xfrm>
            <a:off x="847410" y="5214157"/>
            <a:ext cx="1690251" cy="3951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704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Séances </a:t>
            </a:r>
            <a:endParaRPr b="0" i="0" sz="2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6" name="Google Shape;386;p1"/>
          <p:cNvSpPr/>
          <p:nvPr/>
        </p:nvSpPr>
        <p:spPr>
          <a:xfrm>
            <a:off x="2430395" y="5205241"/>
            <a:ext cx="64385" cy="451007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7" name="Google Shape;387;p1"/>
          <p:cNvSpPr/>
          <p:nvPr/>
        </p:nvSpPr>
        <p:spPr>
          <a:xfrm>
            <a:off x="2398202" y="4267531"/>
            <a:ext cx="64385" cy="451007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8" name="Google Shape;388;p1"/>
          <p:cNvSpPr txBox="1"/>
          <p:nvPr/>
        </p:nvSpPr>
        <p:spPr>
          <a:xfrm>
            <a:off x="2657462" y="5248882"/>
            <a:ext cx="358777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1" lang="fr-FR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Séances 1 et 2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ever la main - Icônes mains et gestes gratuites" id="516" name="Google Shape;516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98712" y="1504202"/>
            <a:ext cx="702636" cy="702636"/>
          </a:xfrm>
          <a:prstGeom prst="rect">
            <a:avLst/>
          </a:prstGeom>
          <a:noFill/>
          <a:ln>
            <a:noFill/>
          </a:ln>
        </p:spPr>
      </p:pic>
      <p:pic>
        <p:nvPicPr>
          <p:cNvPr id="517" name="Google Shape;517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02296" y="2561644"/>
            <a:ext cx="699052" cy="699052"/>
          </a:xfrm>
          <a:prstGeom prst="rect">
            <a:avLst/>
          </a:prstGeom>
          <a:noFill/>
          <a:ln>
            <a:noFill/>
          </a:ln>
        </p:spPr>
      </p:pic>
      <p:pic>
        <p:nvPicPr>
          <p:cNvPr id="518" name="Google Shape;518;p1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68425" y="3682260"/>
            <a:ext cx="636507" cy="636507"/>
          </a:xfrm>
          <a:prstGeom prst="rect">
            <a:avLst/>
          </a:prstGeom>
          <a:noFill/>
          <a:ln>
            <a:noFill/>
          </a:ln>
        </p:spPr>
      </p:pic>
      <p:pic>
        <p:nvPicPr>
          <p:cNvPr id="519" name="Google Shape;519;p1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25190" y="4754945"/>
            <a:ext cx="605088" cy="605088"/>
          </a:xfrm>
          <a:prstGeom prst="rect">
            <a:avLst/>
          </a:prstGeom>
          <a:noFill/>
          <a:ln>
            <a:noFill/>
          </a:ln>
        </p:spPr>
      </p:pic>
      <p:sp>
        <p:nvSpPr>
          <p:cNvPr id="520" name="Google Shape;520;p10"/>
          <p:cNvSpPr txBox="1"/>
          <p:nvPr/>
        </p:nvSpPr>
        <p:spPr>
          <a:xfrm>
            <a:off x="1596000" y="1629000"/>
            <a:ext cx="9106684" cy="400059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25" spcFirstLastPara="1" rIns="91425" wrap="square" tIns="456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Je participe activement. Je lève la main pour participer</a:t>
            </a:r>
            <a:endParaRPr b="0" i="0" sz="14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1" name="Google Shape;521;p10"/>
          <p:cNvSpPr txBox="1"/>
          <p:nvPr/>
        </p:nvSpPr>
        <p:spPr>
          <a:xfrm>
            <a:off x="1596000" y="2523780"/>
            <a:ext cx="9354323" cy="707836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25" spcFirstLastPara="1" rIns="91425" wrap="square" tIns="456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Je prête attention quand l’enseignant parle</a:t>
            </a:r>
            <a:endParaRPr b="0" i="0" sz="14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Je prête attention quand d’autres camarades répondent à l’enseignant</a:t>
            </a:r>
            <a:endParaRPr b="0" i="0" sz="14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2" name="Google Shape;522;p10"/>
          <p:cNvSpPr txBox="1"/>
          <p:nvPr/>
        </p:nvSpPr>
        <p:spPr>
          <a:xfrm>
            <a:off x="1633387" y="3800484"/>
            <a:ext cx="9106684" cy="400059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25" spcFirstLastPara="1" rIns="91425" wrap="square" tIns="456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Si quelque chose n’est pas clair, je pose des questions</a:t>
            </a:r>
            <a:endParaRPr b="0" i="0" sz="14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3" name="Google Shape;523;p10"/>
          <p:cNvSpPr txBox="1"/>
          <p:nvPr/>
        </p:nvSpPr>
        <p:spPr>
          <a:xfrm>
            <a:off x="1633387" y="4857460"/>
            <a:ext cx="9106684" cy="400059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25" spcFirstLastPara="1" rIns="91425" wrap="square" tIns="456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Je fais mes devoirs en classe et à la maison avec sérieux</a:t>
            </a:r>
            <a:endParaRPr b="0" i="0" sz="14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4" name="Google Shape;524;p10"/>
          <p:cNvSpPr/>
          <p:nvPr/>
        </p:nvSpPr>
        <p:spPr>
          <a:xfrm>
            <a:off x="798712" y="244562"/>
            <a:ext cx="6224235" cy="602723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25" spcFirstLastPara="1" rIns="91425" wrap="square" tIns="456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Contrat de classe</a:t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25" name="Google Shape;525;p1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95978" y="253887"/>
            <a:ext cx="602723" cy="602723"/>
          </a:xfrm>
          <a:prstGeom prst="rect">
            <a:avLst/>
          </a:prstGeom>
          <a:noFill/>
          <a:ln>
            <a:noFill/>
          </a:ln>
        </p:spPr>
      </p:pic>
      <p:sp>
        <p:nvSpPr>
          <p:cNvPr id="526" name="Google Shape;526;p10"/>
          <p:cNvSpPr/>
          <p:nvPr/>
        </p:nvSpPr>
        <p:spPr>
          <a:xfrm>
            <a:off x="497339" y="846324"/>
            <a:ext cx="10530117" cy="23631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12700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Demander aux élèves de donner la signification de chaque icone du contrat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3" name="Shape 1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ever la main - Icônes mains et gestes gratuites" id="1684" name="Google Shape;1684;p9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98712" y="1504202"/>
            <a:ext cx="702636" cy="7026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5" name="Google Shape;1685;p9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02296" y="2561644"/>
            <a:ext cx="699052" cy="6990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6" name="Google Shape;1686;p9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68425" y="3682260"/>
            <a:ext cx="636507" cy="6365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7" name="Google Shape;1687;p9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25190" y="4754945"/>
            <a:ext cx="605088" cy="605088"/>
          </a:xfrm>
          <a:prstGeom prst="rect">
            <a:avLst/>
          </a:prstGeom>
          <a:noFill/>
          <a:ln>
            <a:noFill/>
          </a:ln>
        </p:spPr>
      </p:pic>
      <p:sp>
        <p:nvSpPr>
          <p:cNvPr id="1688" name="Google Shape;1688;p98"/>
          <p:cNvSpPr txBox="1"/>
          <p:nvPr/>
        </p:nvSpPr>
        <p:spPr>
          <a:xfrm>
            <a:off x="1596000" y="1629000"/>
            <a:ext cx="9106684" cy="400059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25" spcFirstLastPara="1" rIns="91425" wrap="square" tIns="456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Je participe activement. Je lève la main pour participer</a:t>
            </a:r>
            <a:endParaRPr b="0" i="0" sz="14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9" name="Google Shape;1689;p98"/>
          <p:cNvSpPr txBox="1"/>
          <p:nvPr/>
        </p:nvSpPr>
        <p:spPr>
          <a:xfrm>
            <a:off x="1596000" y="2523780"/>
            <a:ext cx="9354323" cy="707836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25" spcFirstLastPara="1" rIns="91425" wrap="square" tIns="456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Je prête attention quand l’enseignant parle</a:t>
            </a:r>
            <a:endParaRPr b="0" i="0" sz="14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Je prête attention quand d’autres camarades répondent à l’enseignant</a:t>
            </a:r>
            <a:endParaRPr b="0" i="0" sz="14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0" name="Google Shape;1690;p98"/>
          <p:cNvSpPr txBox="1"/>
          <p:nvPr/>
        </p:nvSpPr>
        <p:spPr>
          <a:xfrm>
            <a:off x="1633387" y="3800484"/>
            <a:ext cx="9106684" cy="400059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25" spcFirstLastPara="1" rIns="91425" wrap="square" tIns="456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Si quelque chose n’est pas clair, je pose des questions</a:t>
            </a:r>
            <a:endParaRPr b="0" i="0" sz="14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1" name="Google Shape;1691;p98"/>
          <p:cNvSpPr txBox="1"/>
          <p:nvPr/>
        </p:nvSpPr>
        <p:spPr>
          <a:xfrm>
            <a:off x="1633387" y="4857460"/>
            <a:ext cx="9106684" cy="400059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25" spcFirstLastPara="1" rIns="91425" wrap="square" tIns="456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Je fais mes devoirs en classe et à la maison avec sérieux</a:t>
            </a:r>
            <a:endParaRPr b="0" i="0" sz="14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2" name="Google Shape;1692;p98"/>
          <p:cNvSpPr/>
          <p:nvPr/>
        </p:nvSpPr>
        <p:spPr>
          <a:xfrm>
            <a:off x="798712" y="244562"/>
            <a:ext cx="6224235" cy="602723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25" spcFirstLastPara="1" rIns="91425" wrap="square" tIns="456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Contrat de classe</a:t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93" name="Google Shape;1693;p9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95978" y="253887"/>
            <a:ext cx="602723" cy="602723"/>
          </a:xfrm>
          <a:prstGeom prst="rect">
            <a:avLst/>
          </a:prstGeom>
          <a:noFill/>
          <a:ln>
            <a:noFill/>
          </a:ln>
        </p:spPr>
      </p:pic>
      <p:sp>
        <p:nvSpPr>
          <p:cNvPr id="1694" name="Google Shape;1694;p98"/>
          <p:cNvSpPr/>
          <p:nvPr/>
        </p:nvSpPr>
        <p:spPr>
          <a:xfrm>
            <a:off x="497339" y="846324"/>
            <a:ext cx="10530117" cy="23631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12700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Demander aux élèves de donner la signification de chaque icone du contrat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8" name="Shape 1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" name="Google Shape;1699;p99"/>
          <p:cNvSpPr txBox="1"/>
          <p:nvPr>
            <p:ph idx="4294967295" type="title"/>
          </p:nvPr>
        </p:nvSpPr>
        <p:spPr>
          <a:xfrm>
            <a:off x="1066639" y="174978"/>
            <a:ext cx="10178391" cy="4320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lang="fr-FR" sz="2000">
                <a:solidFill>
                  <a:srgbClr val="A5A5A5"/>
                </a:solidFill>
              </a:rPr>
              <a:t>Qui peut me dire comment lire le volume du liquide dans l’éprouvette ? </a:t>
            </a:r>
            <a:endParaRPr/>
          </a:p>
        </p:txBody>
      </p:sp>
      <p:sp>
        <p:nvSpPr>
          <p:cNvPr id="1700" name="Google Shape;1700;p99"/>
          <p:cNvSpPr txBox="1"/>
          <p:nvPr/>
        </p:nvSpPr>
        <p:spPr>
          <a:xfrm>
            <a:off x="1066639" y="654352"/>
            <a:ext cx="9897093" cy="3568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10000"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ct val="108108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Demander aux élèves de verbaliser la méthode utilisée pour lire la valeur du volume.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Lever la main - Icônes mains et gestes gratuites" id="1701" name="Google Shape;1701;p9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25361" y="504868"/>
            <a:ext cx="655815" cy="6558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2" name="Google Shape;1702;p9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36250" y="1298600"/>
            <a:ext cx="2771000" cy="50390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6" name="Shape 1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7" name="Google Shape;1707;p100"/>
          <p:cNvSpPr txBox="1"/>
          <p:nvPr/>
        </p:nvSpPr>
        <p:spPr>
          <a:xfrm>
            <a:off x="933179" y="654009"/>
            <a:ext cx="9973449" cy="4297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ct val="1000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Expliquer étape par étape ( nombre de divisions entre 2 graduations 🡪  volume entre 2 graduations 🡪 volume d’une division ) </a:t>
            </a:r>
            <a:endParaRPr b="0" i="1" sz="1600" u="none" cap="none" strike="noStrike">
              <a:solidFill>
                <a:srgbClr val="BFBFB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8" name="Google Shape;1708;p100"/>
          <p:cNvSpPr txBox="1"/>
          <p:nvPr/>
        </p:nvSpPr>
        <p:spPr>
          <a:xfrm>
            <a:off x="934818" y="144173"/>
            <a:ext cx="9897093" cy="4654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Bien ! On détermine d’abord le volume correspondant à une division 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09" name="Google Shape;1709;p100"/>
          <p:cNvGrpSpPr/>
          <p:nvPr/>
        </p:nvGrpSpPr>
        <p:grpSpPr>
          <a:xfrm>
            <a:off x="454227" y="1605887"/>
            <a:ext cx="2430027" cy="4464872"/>
            <a:chOff x="699902" y="2010310"/>
            <a:chExt cx="2430027" cy="4464872"/>
          </a:xfrm>
        </p:grpSpPr>
        <p:cxnSp>
          <p:nvCxnSpPr>
            <p:cNvPr id="1710" name="Google Shape;1710;p100"/>
            <p:cNvCxnSpPr/>
            <p:nvPr/>
          </p:nvCxnSpPr>
          <p:spPr>
            <a:xfrm>
              <a:off x="1149907" y="2010310"/>
              <a:ext cx="5558" cy="4151729"/>
            </a:xfrm>
            <a:prstGeom prst="straightConnector1">
              <a:avLst/>
            </a:prstGeom>
            <a:solidFill>
              <a:schemeClr val="lt1"/>
            </a:solidFill>
            <a:ln cap="flat" cmpd="sng" w="38100">
              <a:solidFill>
                <a:srgbClr val="00B05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711" name="Google Shape;1711;p100"/>
            <p:cNvCxnSpPr/>
            <p:nvPr/>
          </p:nvCxnSpPr>
          <p:spPr>
            <a:xfrm flipH="1">
              <a:off x="1780183" y="6085244"/>
              <a:ext cx="204104" cy="1505"/>
            </a:xfrm>
            <a:prstGeom prst="straightConnector1">
              <a:avLst/>
            </a:prstGeom>
            <a:solidFill>
              <a:schemeClr val="lt1"/>
            </a:solidFill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712" name="Google Shape;1712;p100"/>
            <p:cNvCxnSpPr/>
            <p:nvPr/>
          </p:nvCxnSpPr>
          <p:spPr>
            <a:xfrm flipH="1">
              <a:off x="1780183" y="5633740"/>
              <a:ext cx="204104" cy="1505"/>
            </a:xfrm>
            <a:prstGeom prst="straightConnector1">
              <a:avLst/>
            </a:prstGeom>
            <a:solidFill>
              <a:schemeClr val="lt1"/>
            </a:solidFill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713" name="Google Shape;1713;p100"/>
            <p:cNvCxnSpPr/>
            <p:nvPr/>
          </p:nvCxnSpPr>
          <p:spPr>
            <a:xfrm flipH="1">
              <a:off x="1780183" y="5784244"/>
              <a:ext cx="204104" cy="1505"/>
            </a:xfrm>
            <a:prstGeom prst="straightConnector1">
              <a:avLst/>
            </a:prstGeom>
            <a:solidFill>
              <a:schemeClr val="lt1"/>
            </a:solidFill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714" name="Google Shape;1714;p100"/>
            <p:cNvCxnSpPr/>
            <p:nvPr/>
          </p:nvCxnSpPr>
          <p:spPr>
            <a:xfrm flipH="1">
              <a:off x="1780183" y="5934748"/>
              <a:ext cx="204104" cy="1505"/>
            </a:xfrm>
            <a:prstGeom prst="straightConnector1">
              <a:avLst/>
            </a:prstGeom>
            <a:solidFill>
              <a:schemeClr val="lt1"/>
            </a:solidFill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715" name="Google Shape;1715;p100"/>
            <p:cNvCxnSpPr/>
            <p:nvPr/>
          </p:nvCxnSpPr>
          <p:spPr>
            <a:xfrm flipH="1">
              <a:off x="1656027" y="5483236"/>
              <a:ext cx="452416" cy="1505"/>
            </a:xfrm>
            <a:prstGeom prst="straightConnector1">
              <a:avLst/>
            </a:prstGeom>
            <a:solidFill>
              <a:schemeClr val="lt1"/>
            </a:solidFill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716" name="Google Shape;1716;p100"/>
            <p:cNvCxnSpPr/>
            <p:nvPr/>
          </p:nvCxnSpPr>
          <p:spPr>
            <a:xfrm flipH="1">
              <a:off x="1780183" y="5332732"/>
              <a:ext cx="204104" cy="1505"/>
            </a:xfrm>
            <a:prstGeom prst="straightConnector1">
              <a:avLst/>
            </a:prstGeom>
            <a:solidFill>
              <a:schemeClr val="lt1"/>
            </a:solidFill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717" name="Google Shape;1717;p100"/>
            <p:cNvCxnSpPr/>
            <p:nvPr/>
          </p:nvCxnSpPr>
          <p:spPr>
            <a:xfrm flipH="1">
              <a:off x="1780183" y="4881220"/>
              <a:ext cx="204104" cy="1505"/>
            </a:xfrm>
            <a:prstGeom prst="straightConnector1">
              <a:avLst/>
            </a:prstGeom>
            <a:solidFill>
              <a:schemeClr val="lt1"/>
            </a:solidFill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718" name="Google Shape;1718;p100"/>
            <p:cNvCxnSpPr/>
            <p:nvPr/>
          </p:nvCxnSpPr>
          <p:spPr>
            <a:xfrm flipH="1">
              <a:off x="1780183" y="5031724"/>
              <a:ext cx="204104" cy="1505"/>
            </a:xfrm>
            <a:prstGeom prst="straightConnector1">
              <a:avLst/>
            </a:prstGeom>
            <a:solidFill>
              <a:schemeClr val="lt1"/>
            </a:solidFill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719" name="Google Shape;1719;p100"/>
            <p:cNvCxnSpPr/>
            <p:nvPr/>
          </p:nvCxnSpPr>
          <p:spPr>
            <a:xfrm flipH="1">
              <a:off x="1780183" y="5182228"/>
              <a:ext cx="204104" cy="1505"/>
            </a:xfrm>
            <a:prstGeom prst="straightConnector1">
              <a:avLst/>
            </a:prstGeom>
            <a:solidFill>
              <a:schemeClr val="lt1"/>
            </a:solidFill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720" name="Google Shape;1720;p100"/>
            <p:cNvCxnSpPr/>
            <p:nvPr/>
          </p:nvCxnSpPr>
          <p:spPr>
            <a:xfrm flipH="1">
              <a:off x="1656027" y="4730716"/>
              <a:ext cx="452416" cy="1505"/>
            </a:xfrm>
            <a:prstGeom prst="straightConnector1">
              <a:avLst/>
            </a:prstGeom>
            <a:solidFill>
              <a:schemeClr val="lt1"/>
            </a:solidFill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721" name="Google Shape;1721;p100"/>
            <p:cNvCxnSpPr/>
            <p:nvPr/>
          </p:nvCxnSpPr>
          <p:spPr>
            <a:xfrm flipH="1">
              <a:off x="1780183" y="4580212"/>
              <a:ext cx="204104" cy="1505"/>
            </a:xfrm>
            <a:prstGeom prst="straightConnector1">
              <a:avLst/>
            </a:prstGeom>
            <a:solidFill>
              <a:schemeClr val="lt1"/>
            </a:solidFill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722" name="Google Shape;1722;p100"/>
            <p:cNvCxnSpPr/>
            <p:nvPr/>
          </p:nvCxnSpPr>
          <p:spPr>
            <a:xfrm flipH="1">
              <a:off x="1780183" y="4128534"/>
              <a:ext cx="204104" cy="1671"/>
            </a:xfrm>
            <a:prstGeom prst="straightConnector1">
              <a:avLst/>
            </a:prstGeom>
            <a:solidFill>
              <a:schemeClr val="lt1"/>
            </a:solidFill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723" name="Google Shape;1723;p100"/>
            <p:cNvCxnSpPr/>
            <p:nvPr/>
          </p:nvCxnSpPr>
          <p:spPr>
            <a:xfrm flipH="1">
              <a:off x="1780183" y="4279204"/>
              <a:ext cx="204104" cy="1505"/>
            </a:xfrm>
            <a:prstGeom prst="straightConnector1">
              <a:avLst/>
            </a:prstGeom>
            <a:solidFill>
              <a:schemeClr val="lt1"/>
            </a:solidFill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724" name="Google Shape;1724;p100"/>
            <p:cNvCxnSpPr/>
            <p:nvPr/>
          </p:nvCxnSpPr>
          <p:spPr>
            <a:xfrm flipH="1">
              <a:off x="1780183" y="4429708"/>
              <a:ext cx="204104" cy="1505"/>
            </a:xfrm>
            <a:prstGeom prst="straightConnector1">
              <a:avLst/>
            </a:prstGeom>
            <a:solidFill>
              <a:schemeClr val="lt1"/>
            </a:solidFill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725" name="Google Shape;1725;p100"/>
            <p:cNvCxnSpPr/>
            <p:nvPr/>
          </p:nvCxnSpPr>
          <p:spPr>
            <a:xfrm flipH="1">
              <a:off x="1656091" y="3977864"/>
              <a:ext cx="452289" cy="1671"/>
            </a:xfrm>
            <a:prstGeom prst="straightConnector1">
              <a:avLst/>
            </a:prstGeom>
            <a:solidFill>
              <a:schemeClr val="lt1"/>
            </a:solidFill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726" name="Google Shape;1726;p100"/>
            <p:cNvCxnSpPr/>
            <p:nvPr/>
          </p:nvCxnSpPr>
          <p:spPr>
            <a:xfrm flipH="1">
              <a:off x="1780183" y="3827360"/>
              <a:ext cx="204104" cy="1505"/>
            </a:xfrm>
            <a:prstGeom prst="straightConnector1">
              <a:avLst/>
            </a:prstGeom>
            <a:solidFill>
              <a:schemeClr val="lt1"/>
            </a:solidFill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727" name="Google Shape;1727;p100"/>
            <p:cNvCxnSpPr/>
            <p:nvPr/>
          </p:nvCxnSpPr>
          <p:spPr>
            <a:xfrm flipH="1">
              <a:off x="1780183" y="3375682"/>
              <a:ext cx="204104" cy="1671"/>
            </a:xfrm>
            <a:prstGeom prst="straightConnector1">
              <a:avLst/>
            </a:prstGeom>
            <a:solidFill>
              <a:schemeClr val="lt1"/>
            </a:solidFill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728" name="Google Shape;1728;p100"/>
            <p:cNvCxnSpPr/>
            <p:nvPr/>
          </p:nvCxnSpPr>
          <p:spPr>
            <a:xfrm flipH="1">
              <a:off x="1780183" y="3526352"/>
              <a:ext cx="204104" cy="1505"/>
            </a:xfrm>
            <a:prstGeom prst="straightConnector1">
              <a:avLst/>
            </a:prstGeom>
            <a:solidFill>
              <a:schemeClr val="lt1"/>
            </a:solidFill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729" name="Google Shape;1729;p100"/>
            <p:cNvCxnSpPr/>
            <p:nvPr/>
          </p:nvCxnSpPr>
          <p:spPr>
            <a:xfrm flipH="1">
              <a:off x="1780183" y="3676856"/>
              <a:ext cx="204104" cy="1505"/>
            </a:xfrm>
            <a:prstGeom prst="straightConnector1">
              <a:avLst/>
            </a:prstGeom>
            <a:solidFill>
              <a:schemeClr val="lt1"/>
            </a:solidFill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730" name="Google Shape;1730;p100"/>
            <p:cNvCxnSpPr/>
            <p:nvPr/>
          </p:nvCxnSpPr>
          <p:spPr>
            <a:xfrm flipH="1">
              <a:off x="1656091" y="3225012"/>
              <a:ext cx="452289" cy="1671"/>
            </a:xfrm>
            <a:prstGeom prst="straightConnector1">
              <a:avLst/>
            </a:prstGeom>
            <a:solidFill>
              <a:schemeClr val="lt1"/>
            </a:solidFill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731" name="Google Shape;1731;p100"/>
            <p:cNvCxnSpPr/>
            <p:nvPr/>
          </p:nvCxnSpPr>
          <p:spPr>
            <a:xfrm flipH="1">
              <a:off x="1780183" y="3074508"/>
              <a:ext cx="204104" cy="1505"/>
            </a:xfrm>
            <a:prstGeom prst="straightConnector1">
              <a:avLst/>
            </a:prstGeom>
            <a:solidFill>
              <a:schemeClr val="lt1"/>
            </a:solidFill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732" name="Google Shape;1732;p100"/>
            <p:cNvCxnSpPr/>
            <p:nvPr/>
          </p:nvCxnSpPr>
          <p:spPr>
            <a:xfrm flipH="1">
              <a:off x="1780183" y="2622830"/>
              <a:ext cx="204104" cy="1671"/>
            </a:xfrm>
            <a:prstGeom prst="straightConnector1">
              <a:avLst/>
            </a:prstGeom>
            <a:solidFill>
              <a:schemeClr val="lt1"/>
            </a:solidFill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733" name="Google Shape;1733;p100"/>
            <p:cNvCxnSpPr/>
            <p:nvPr/>
          </p:nvCxnSpPr>
          <p:spPr>
            <a:xfrm flipH="1">
              <a:off x="1780183" y="2773500"/>
              <a:ext cx="204104" cy="1505"/>
            </a:xfrm>
            <a:prstGeom prst="straightConnector1">
              <a:avLst/>
            </a:prstGeom>
            <a:solidFill>
              <a:schemeClr val="lt1"/>
            </a:solidFill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734" name="Google Shape;1734;p100"/>
            <p:cNvCxnSpPr/>
            <p:nvPr/>
          </p:nvCxnSpPr>
          <p:spPr>
            <a:xfrm flipH="1">
              <a:off x="1780183" y="2924004"/>
              <a:ext cx="204104" cy="1505"/>
            </a:xfrm>
            <a:prstGeom prst="straightConnector1">
              <a:avLst/>
            </a:prstGeom>
            <a:solidFill>
              <a:schemeClr val="lt1"/>
            </a:solidFill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735" name="Google Shape;1735;p100"/>
            <p:cNvCxnSpPr/>
            <p:nvPr/>
          </p:nvCxnSpPr>
          <p:spPr>
            <a:xfrm flipH="1">
              <a:off x="1656091" y="2472160"/>
              <a:ext cx="452289" cy="1671"/>
            </a:xfrm>
            <a:prstGeom prst="straightConnector1">
              <a:avLst/>
            </a:prstGeom>
            <a:solidFill>
              <a:schemeClr val="lt1"/>
            </a:solidFill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736" name="Google Shape;1736;p100"/>
            <p:cNvCxnSpPr/>
            <p:nvPr/>
          </p:nvCxnSpPr>
          <p:spPr>
            <a:xfrm>
              <a:off x="2651659" y="2036914"/>
              <a:ext cx="5558" cy="4151729"/>
            </a:xfrm>
            <a:prstGeom prst="straightConnector1">
              <a:avLst/>
            </a:prstGeom>
            <a:solidFill>
              <a:schemeClr val="lt1"/>
            </a:solidFill>
            <a:ln cap="flat" cmpd="sng" w="38100">
              <a:solidFill>
                <a:srgbClr val="00B05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grpSp>
          <p:nvGrpSpPr>
            <p:cNvPr id="1737" name="Google Shape;1737;p100"/>
            <p:cNvGrpSpPr/>
            <p:nvPr/>
          </p:nvGrpSpPr>
          <p:grpSpPr>
            <a:xfrm>
              <a:off x="2050753" y="2268542"/>
              <a:ext cx="468511" cy="3411519"/>
              <a:chOff x="3306805" y="2317241"/>
              <a:chExt cx="468511" cy="3411519"/>
            </a:xfrm>
          </p:grpSpPr>
          <p:sp>
            <p:nvSpPr>
              <p:cNvPr id="1738" name="Google Shape;1738;p100"/>
              <p:cNvSpPr txBox="1"/>
              <p:nvPr/>
            </p:nvSpPr>
            <p:spPr>
              <a:xfrm>
                <a:off x="3330950" y="5328650"/>
                <a:ext cx="444352" cy="4001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000"/>
                  <a:buFont typeface="Arial"/>
                  <a:buNone/>
                </a:pPr>
                <a:r>
                  <a:rPr b="1" i="0" lang="fr-FR" sz="20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10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9" name="Google Shape;1739;p100"/>
              <p:cNvSpPr txBox="1"/>
              <p:nvPr/>
            </p:nvSpPr>
            <p:spPr>
              <a:xfrm>
                <a:off x="3306805" y="4586991"/>
                <a:ext cx="444352" cy="4001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000"/>
                  <a:buFont typeface="Arial"/>
                  <a:buNone/>
                </a:pPr>
                <a:r>
                  <a:rPr b="1" i="0" lang="fr-FR" sz="20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20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0" name="Google Shape;1740;p100"/>
              <p:cNvSpPr txBox="1"/>
              <p:nvPr/>
            </p:nvSpPr>
            <p:spPr>
              <a:xfrm>
                <a:off x="3321995" y="3837776"/>
                <a:ext cx="444352" cy="4001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000"/>
                  <a:buFont typeface="Arial"/>
                  <a:buNone/>
                </a:pPr>
                <a:r>
                  <a:rPr b="1" i="0" lang="fr-FR" sz="20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30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1" name="Google Shape;1741;p100"/>
              <p:cNvSpPr txBox="1"/>
              <p:nvPr/>
            </p:nvSpPr>
            <p:spPr>
              <a:xfrm>
                <a:off x="3330964" y="3055135"/>
                <a:ext cx="444352" cy="4001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000"/>
                  <a:buFont typeface="Arial"/>
                  <a:buNone/>
                </a:pPr>
                <a:r>
                  <a:rPr b="1" i="0" lang="fr-FR" sz="20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40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2" name="Google Shape;1742;p100"/>
              <p:cNvSpPr txBox="1"/>
              <p:nvPr/>
            </p:nvSpPr>
            <p:spPr>
              <a:xfrm>
                <a:off x="3329490" y="2317241"/>
                <a:ext cx="444352" cy="4001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000"/>
                  <a:buFont typeface="Arial"/>
                  <a:buNone/>
                </a:pPr>
                <a:r>
                  <a:rPr b="1" i="0" lang="fr-FR" sz="20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50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743" name="Google Shape;1743;p100"/>
            <p:cNvSpPr txBox="1"/>
            <p:nvPr/>
          </p:nvSpPr>
          <p:spPr>
            <a:xfrm>
              <a:off x="1208073" y="2015479"/>
              <a:ext cx="516779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1" i="0" lang="fr-FR" sz="20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mL</a:t>
              </a:r>
              <a:endPara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744" name="Google Shape;1744;p100"/>
            <p:cNvGrpSpPr/>
            <p:nvPr/>
          </p:nvGrpSpPr>
          <p:grpSpPr>
            <a:xfrm>
              <a:off x="1167623" y="3452713"/>
              <a:ext cx="1471878" cy="2772702"/>
              <a:chOff x="5933386" y="3328754"/>
              <a:chExt cx="1510211" cy="2443568"/>
            </a:xfrm>
          </p:grpSpPr>
          <p:sp>
            <p:nvSpPr>
              <p:cNvPr id="1745" name="Google Shape;1745;p100"/>
              <p:cNvSpPr/>
              <p:nvPr/>
            </p:nvSpPr>
            <p:spPr>
              <a:xfrm>
                <a:off x="5944935" y="5637115"/>
                <a:ext cx="1498638" cy="100367"/>
              </a:xfrm>
              <a:custGeom>
                <a:rect b="b" l="l" r="r" t="t"/>
                <a:pathLst>
                  <a:path extrusionOk="0" h="100367" w="1498638">
                    <a:moveTo>
                      <a:pt x="749319" y="0"/>
                    </a:moveTo>
                    <a:cubicBezTo>
                      <a:pt x="1137305" y="0"/>
                      <a:pt x="1456420" y="30278"/>
                      <a:pt x="1494793" y="69078"/>
                    </a:cubicBezTo>
                    <a:lnTo>
                      <a:pt x="1498638" y="76896"/>
                    </a:lnTo>
                    <a:lnTo>
                      <a:pt x="1494110" y="83612"/>
                    </a:lnTo>
                    <a:lnTo>
                      <a:pt x="1478646" y="94037"/>
                    </a:lnTo>
                    <a:lnTo>
                      <a:pt x="1468681" y="97334"/>
                    </a:lnTo>
                    <a:lnTo>
                      <a:pt x="1453658" y="100367"/>
                    </a:lnTo>
                    <a:lnTo>
                      <a:pt x="44979" y="100367"/>
                    </a:lnTo>
                    <a:lnTo>
                      <a:pt x="29959" y="97335"/>
                    </a:lnTo>
                    <a:lnTo>
                      <a:pt x="19990" y="94037"/>
                    </a:lnTo>
                    <a:lnTo>
                      <a:pt x="4527" y="83612"/>
                    </a:lnTo>
                    <a:lnTo>
                      <a:pt x="0" y="76897"/>
                    </a:lnTo>
                    <a:lnTo>
                      <a:pt x="3845" y="69078"/>
                    </a:lnTo>
                    <a:cubicBezTo>
                      <a:pt x="42219" y="30278"/>
                      <a:pt x="361334" y="0"/>
                      <a:pt x="749319" y="0"/>
                    </a:cubicBezTo>
                    <a:close/>
                  </a:path>
                </a:pathLst>
              </a:custGeom>
              <a:solidFill>
                <a:srgbClr val="00B0F0">
                  <a:alpha val="3647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46" name="Google Shape;1746;p100"/>
              <p:cNvSpPr/>
              <p:nvPr/>
            </p:nvSpPr>
            <p:spPr>
              <a:xfrm>
                <a:off x="5933386" y="3328754"/>
                <a:ext cx="1504484" cy="2443568"/>
              </a:xfrm>
              <a:custGeom>
                <a:rect b="b" l="l" r="r" t="t"/>
                <a:pathLst>
                  <a:path extrusionOk="0" h="1837920" w="1523093">
                    <a:moveTo>
                      <a:pt x="1490832" y="0"/>
                    </a:moveTo>
                    <a:lnTo>
                      <a:pt x="1506338" y="10453"/>
                    </a:lnTo>
                    <a:cubicBezTo>
                      <a:pt x="1516690" y="20806"/>
                      <a:pt x="1523093" y="35108"/>
                      <a:pt x="1523093" y="50905"/>
                    </a:cubicBezTo>
                    <a:lnTo>
                      <a:pt x="1523093" y="1804183"/>
                    </a:lnTo>
                    <a:cubicBezTo>
                      <a:pt x="1523093" y="1812082"/>
                      <a:pt x="1521492" y="1819607"/>
                      <a:pt x="1518597" y="1826451"/>
                    </a:cubicBezTo>
                    <a:lnTo>
                      <a:pt x="1510866" y="1837919"/>
                    </a:lnTo>
                    <a:lnTo>
                      <a:pt x="1507021" y="1830101"/>
                    </a:lnTo>
                    <a:cubicBezTo>
                      <a:pt x="1468648" y="1791301"/>
                      <a:pt x="1149533" y="1761023"/>
                      <a:pt x="761547" y="1761023"/>
                    </a:cubicBezTo>
                    <a:cubicBezTo>
                      <a:pt x="373562" y="1761023"/>
                      <a:pt x="54447" y="1791301"/>
                      <a:pt x="16073" y="1830101"/>
                    </a:cubicBezTo>
                    <a:lnTo>
                      <a:pt x="12228" y="1837920"/>
                    </a:lnTo>
                    <a:lnTo>
                      <a:pt x="4496" y="1826451"/>
                    </a:lnTo>
                    <a:cubicBezTo>
                      <a:pt x="1601" y="1819607"/>
                      <a:pt x="0" y="1812082"/>
                      <a:pt x="0" y="1804183"/>
                    </a:cubicBezTo>
                    <a:lnTo>
                      <a:pt x="0" y="50905"/>
                    </a:lnTo>
                    <a:cubicBezTo>
                      <a:pt x="0" y="43006"/>
                      <a:pt x="1601" y="35482"/>
                      <a:pt x="4496" y="28637"/>
                    </a:cubicBezTo>
                    <a:lnTo>
                      <a:pt x="10511" y="19715"/>
                    </a:lnTo>
                    <a:lnTo>
                      <a:pt x="10100" y="21091"/>
                    </a:lnTo>
                    <a:cubicBezTo>
                      <a:pt x="10100" y="90732"/>
                      <a:pt x="344092" y="147187"/>
                      <a:pt x="756093" y="147187"/>
                    </a:cubicBezTo>
                    <a:cubicBezTo>
                      <a:pt x="1168094" y="147187"/>
                      <a:pt x="1502086" y="90732"/>
                      <a:pt x="1502086" y="21091"/>
                    </a:cubicBezTo>
                    <a:cubicBezTo>
                      <a:pt x="1502086" y="16739"/>
                      <a:pt x="1500782" y="12438"/>
                      <a:pt x="1498235" y="8198"/>
                    </a:cubicBezTo>
                    <a:lnTo>
                      <a:pt x="1490832" y="0"/>
                    </a:lnTo>
                    <a:close/>
                  </a:path>
                </a:pathLst>
              </a:custGeom>
              <a:solidFill>
                <a:srgbClr val="00B0F0">
                  <a:alpha val="3647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47" name="Google Shape;1747;p100"/>
              <p:cNvSpPr/>
              <p:nvPr/>
            </p:nvSpPr>
            <p:spPr>
              <a:xfrm>
                <a:off x="7423581" y="5714011"/>
                <a:ext cx="20016" cy="17141"/>
              </a:xfrm>
              <a:custGeom>
                <a:rect b="b" l="l" r="r" t="t"/>
                <a:pathLst>
                  <a:path extrusionOk="0" h="17141" w="20016">
                    <a:moveTo>
                      <a:pt x="19992" y="0"/>
                    </a:moveTo>
                    <a:lnTo>
                      <a:pt x="20016" y="49"/>
                    </a:lnTo>
                    <a:cubicBezTo>
                      <a:pt x="20016" y="5361"/>
                      <a:pt x="14774" y="10548"/>
                      <a:pt x="4792" y="15556"/>
                    </a:cubicBezTo>
                    <a:lnTo>
                      <a:pt x="0" y="17141"/>
                    </a:lnTo>
                    <a:lnTo>
                      <a:pt x="15464" y="6716"/>
                    </a:lnTo>
                    <a:lnTo>
                      <a:pt x="19992" y="0"/>
                    </a:lnTo>
                    <a:close/>
                  </a:path>
                </a:pathLst>
              </a:custGeom>
              <a:solidFill>
                <a:srgbClr val="00B0F0">
                  <a:alpha val="3647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48" name="Google Shape;1748;p100"/>
              <p:cNvSpPr/>
              <p:nvPr/>
            </p:nvSpPr>
            <p:spPr>
              <a:xfrm>
                <a:off x="5944911" y="5714011"/>
                <a:ext cx="20014" cy="17140"/>
              </a:xfrm>
              <a:custGeom>
                <a:rect b="b" l="l" r="r" t="t"/>
                <a:pathLst>
                  <a:path extrusionOk="0" h="17140" w="20014">
                    <a:moveTo>
                      <a:pt x="24" y="0"/>
                    </a:moveTo>
                    <a:lnTo>
                      <a:pt x="4551" y="6715"/>
                    </a:lnTo>
                    <a:lnTo>
                      <a:pt x="20014" y="17140"/>
                    </a:lnTo>
                    <a:lnTo>
                      <a:pt x="15224" y="15555"/>
                    </a:lnTo>
                    <a:cubicBezTo>
                      <a:pt x="5242" y="10547"/>
                      <a:pt x="0" y="5360"/>
                      <a:pt x="0" y="48"/>
                    </a:cubicBezTo>
                    <a:lnTo>
                      <a:pt x="24" y="0"/>
                    </a:lnTo>
                    <a:close/>
                  </a:path>
                </a:pathLst>
              </a:custGeom>
              <a:solidFill>
                <a:srgbClr val="00B0F0">
                  <a:alpha val="3647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49" name="Google Shape;1749;p100"/>
              <p:cNvSpPr/>
              <p:nvPr/>
            </p:nvSpPr>
            <p:spPr>
              <a:xfrm>
                <a:off x="5964925" y="5731151"/>
                <a:ext cx="9969" cy="3298"/>
              </a:xfrm>
              <a:custGeom>
                <a:rect b="b" l="l" r="r" t="t"/>
                <a:pathLst>
                  <a:path extrusionOk="0" h="3298" w="9969">
                    <a:moveTo>
                      <a:pt x="0" y="0"/>
                    </a:moveTo>
                    <a:lnTo>
                      <a:pt x="9969" y="3298"/>
                    </a:lnTo>
                    <a:lnTo>
                      <a:pt x="2721" y="183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B0F0">
                  <a:alpha val="3647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50" name="Google Shape;1750;p100"/>
              <p:cNvSpPr/>
              <p:nvPr/>
            </p:nvSpPr>
            <p:spPr>
              <a:xfrm>
                <a:off x="7413616" y="5731152"/>
                <a:ext cx="9965" cy="3297"/>
              </a:xfrm>
              <a:custGeom>
                <a:rect b="b" l="l" r="r" t="t"/>
                <a:pathLst>
                  <a:path extrusionOk="0" h="3297" w="9965">
                    <a:moveTo>
                      <a:pt x="9965" y="0"/>
                    </a:moveTo>
                    <a:lnTo>
                      <a:pt x="7245" y="1834"/>
                    </a:lnTo>
                    <a:lnTo>
                      <a:pt x="0" y="3297"/>
                    </a:lnTo>
                    <a:lnTo>
                      <a:pt x="9965" y="0"/>
                    </a:lnTo>
                    <a:close/>
                  </a:path>
                </a:pathLst>
              </a:custGeom>
              <a:solidFill>
                <a:srgbClr val="00B0F0">
                  <a:alpha val="3647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751" name="Google Shape;1751;p100"/>
            <p:cNvSpPr/>
            <p:nvPr/>
          </p:nvSpPr>
          <p:spPr>
            <a:xfrm flipH="1" rot="10800000">
              <a:off x="699902" y="6177153"/>
              <a:ext cx="2430027" cy="298029"/>
            </a:xfrm>
            <a:prstGeom prst="flowChartManualOperation">
              <a:avLst/>
            </a:prstGeom>
            <a:noFill/>
            <a:ln cap="flat" cmpd="sng" w="38100">
              <a:solidFill>
                <a:srgbClr val="00B05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752" name="Google Shape;1752;p100"/>
          <p:cNvPicPr preferRelativeResize="0"/>
          <p:nvPr/>
        </p:nvPicPr>
        <p:blipFill rotWithShape="1">
          <a:blip r:embed="rId3">
            <a:alphaModFix/>
          </a:blip>
          <a:srcRect b="-7250" l="6840" r="-2781" t="-5243"/>
          <a:stretch/>
        </p:blipFill>
        <p:spPr>
          <a:xfrm>
            <a:off x="2855964" y="1268976"/>
            <a:ext cx="3883073" cy="3200313"/>
          </a:xfrm>
          <a:prstGeom prst="ellipse">
            <a:avLst/>
          </a:prstGeom>
          <a:noFill/>
          <a:ln cap="rnd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cxnSp>
        <p:nvCxnSpPr>
          <p:cNvPr id="1753" name="Google Shape;1753;p100"/>
          <p:cNvCxnSpPr/>
          <p:nvPr/>
        </p:nvCxnSpPr>
        <p:spPr>
          <a:xfrm>
            <a:off x="4502461" y="1869036"/>
            <a:ext cx="0" cy="324000"/>
          </a:xfrm>
          <a:prstGeom prst="straightConnector1">
            <a:avLst/>
          </a:prstGeom>
          <a:noFill/>
          <a:ln cap="rnd" cmpd="sng" w="38100">
            <a:solidFill>
              <a:srgbClr val="FF0000"/>
            </a:solidFill>
            <a:prstDash val="solid"/>
            <a:bevel/>
            <a:headEnd len="med" w="med" type="stealth"/>
            <a:tailEnd len="med" w="med" type="stealth"/>
          </a:ln>
        </p:spPr>
      </p:cxnSp>
      <p:cxnSp>
        <p:nvCxnSpPr>
          <p:cNvPr id="1754" name="Google Shape;1754;p100"/>
          <p:cNvCxnSpPr/>
          <p:nvPr/>
        </p:nvCxnSpPr>
        <p:spPr>
          <a:xfrm>
            <a:off x="4502461" y="2293396"/>
            <a:ext cx="0" cy="324000"/>
          </a:xfrm>
          <a:prstGeom prst="straightConnector1">
            <a:avLst/>
          </a:prstGeom>
          <a:noFill/>
          <a:ln cap="rnd" cmpd="sng" w="38100">
            <a:solidFill>
              <a:srgbClr val="FF0000"/>
            </a:solidFill>
            <a:prstDash val="solid"/>
            <a:bevel/>
            <a:headEnd len="med" w="med" type="stealth"/>
            <a:tailEnd len="med" w="med" type="stealth"/>
          </a:ln>
        </p:spPr>
      </p:cxnSp>
      <p:cxnSp>
        <p:nvCxnSpPr>
          <p:cNvPr id="1755" name="Google Shape;1755;p100"/>
          <p:cNvCxnSpPr/>
          <p:nvPr/>
        </p:nvCxnSpPr>
        <p:spPr>
          <a:xfrm>
            <a:off x="4502461" y="2717756"/>
            <a:ext cx="0" cy="324000"/>
          </a:xfrm>
          <a:prstGeom prst="straightConnector1">
            <a:avLst/>
          </a:prstGeom>
          <a:noFill/>
          <a:ln cap="rnd" cmpd="sng" w="38100">
            <a:solidFill>
              <a:srgbClr val="FF0000"/>
            </a:solidFill>
            <a:prstDash val="solid"/>
            <a:bevel/>
            <a:headEnd len="med" w="med" type="stealth"/>
            <a:tailEnd len="med" w="med" type="stealth"/>
          </a:ln>
        </p:spPr>
      </p:cxnSp>
      <p:cxnSp>
        <p:nvCxnSpPr>
          <p:cNvPr id="1756" name="Google Shape;1756;p100"/>
          <p:cNvCxnSpPr/>
          <p:nvPr/>
        </p:nvCxnSpPr>
        <p:spPr>
          <a:xfrm>
            <a:off x="4502461" y="3142116"/>
            <a:ext cx="0" cy="324000"/>
          </a:xfrm>
          <a:prstGeom prst="straightConnector1">
            <a:avLst/>
          </a:prstGeom>
          <a:noFill/>
          <a:ln cap="rnd" cmpd="sng" w="38100">
            <a:solidFill>
              <a:srgbClr val="FF0000"/>
            </a:solidFill>
            <a:prstDash val="solid"/>
            <a:bevel/>
            <a:headEnd len="med" w="med" type="stealth"/>
            <a:tailEnd len="med" w="med" type="stealth"/>
          </a:ln>
        </p:spPr>
      </p:cxnSp>
      <p:cxnSp>
        <p:nvCxnSpPr>
          <p:cNvPr id="1757" name="Google Shape;1757;p100"/>
          <p:cNvCxnSpPr/>
          <p:nvPr/>
        </p:nvCxnSpPr>
        <p:spPr>
          <a:xfrm>
            <a:off x="4502461" y="3566477"/>
            <a:ext cx="0" cy="324000"/>
          </a:xfrm>
          <a:prstGeom prst="straightConnector1">
            <a:avLst/>
          </a:prstGeom>
          <a:noFill/>
          <a:ln cap="rnd" cmpd="sng" w="38100">
            <a:solidFill>
              <a:srgbClr val="FF0000"/>
            </a:solidFill>
            <a:prstDash val="solid"/>
            <a:bevel/>
            <a:headEnd len="med" w="med" type="stealth"/>
            <a:tailEnd len="med" w="med" type="stealth"/>
          </a:ln>
        </p:spPr>
      </p:cxnSp>
      <p:cxnSp>
        <p:nvCxnSpPr>
          <p:cNvPr id="1758" name="Google Shape;1758;p100"/>
          <p:cNvCxnSpPr/>
          <p:nvPr/>
        </p:nvCxnSpPr>
        <p:spPr>
          <a:xfrm>
            <a:off x="7354943" y="1786458"/>
            <a:ext cx="0" cy="2165348"/>
          </a:xfrm>
          <a:prstGeom prst="straightConnector1">
            <a:avLst/>
          </a:prstGeom>
          <a:noFill/>
          <a:ln cap="flat" cmpd="sng" w="57150">
            <a:solidFill>
              <a:srgbClr val="0000FF"/>
            </a:solidFill>
            <a:prstDash val="solid"/>
            <a:miter lim="800000"/>
            <a:headEnd len="med" w="med" type="triangle"/>
            <a:tailEnd len="med" w="med" type="triangle"/>
          </a:ln>
        </p:spPr>
      </p:cxnSp>
      <p:cxnSp>
        <p:nvCxnSpPr>
          <p:cNvPr id="1759" name="Google Shape;1759;p100"/>
          <p:cNvCxnSpPr/>
          <p:nvPr/>
        </p:nvCxnSpPr>
        <p:spPr>
          <a:xfrm flipH="1" rot="10800000">
            <a:off x="3954440" y="1805262"/>
            <a:ext cx="3489178" cy="24699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dash"/>
            <a:miter lim="800000"/>
            <a:headEnd len="sm" w="sm" type="none"/>
            <a:tailEnd len="sm" w="sm" type="none"/>
          </a:ln>
        </p:spPr>
      </p:cxnSp>
      <p:cxnSp>
        <p:nvCxnSpPr>
          <p:cNvPr id="1760" name="Google Shape;1760;p100"/>
          <p:cNvCxnSpPr/>
          <p:nvPr/>
        </p:nvCxnSpPr>
        <p:spPr>
          <a:xfrm flipH="1" rot="10800000">
            <a:off x="3884438" y="3950158"/>
            <a:ext cx="3725822" cy="16908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dash"/>
            <a:miter lim="800000"/>
            <a:headEnd len="sm" w="sm" type="none"/>
            <a:tailEnd len="sm" w="sm" type="none"/>
          </a:ln>
        </p:spPr>
      </p:cxnSp>
      <p:sp>
        <p:nvSpPr>
          <p:cNvPr id="1761" name="Google Shape;1761;p100"/>
          <p:cNvSpPr txBox="1"/>
          <p:nvPr/>
        </p:nvSpPr>
        <p:spPr>
          <a:xfrm>
            <a:off x="4841350" y="2548025"/>
            <a:ext cx="125808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 divisions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2" name="Google Shape;1762;p100"/>
          <p:cNvSpPr/>
          <p:nvPr/>
        </p:nvSpPr>
        <p:spPr>
          <a:xfrm>
            <a:off x="991446" y="2611490"/>
            <a:ext cx="1396797" cy="1124495"/>
          </a:xfrm>
          <a:prstGeom prst="wedgeEllipseCallout">
            <a:avLst>
              <a:gd fmla="val 84787" name="adj1"/>
              <a:gd fmla="val -14262" name="adj2"/>
            </a:avLst>
          </a:prstGeom>
          <a:solidFill>
            <a:srgbClr val="DCF8F1">
              <a:alpha val="47058"/>
            </a:srgbClr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763" name="Google Shape;1763;p100"/>
          <p:cNvCxnSpPr/>
          <p:nvPr/>
        </p:nvCxnSpPr>
        <p:spPr>
          <a:xfrm>
            <a:off x="8448792" y="2670085"/>
            <a:ext cx="612000" cy="0"/>
          </a:xfrm>
          <a:prstGeom prst="straightConnector1">
            <a:avLst/>
          </a:prstGeom>
          <a:noFill/>
          <a:ln cap="flat" cmpd="sng" w="88900">
            <a:solidFill>
              <a:schemeClr val="accent1"/>
            </a:solidFill>
            <a:prstDash val="solid"/>
            <a:miter lim="800000"/>
            <a:headEnd len="sm" w="sm" type="none"/>
            <a:tailEnd len="med" w="med" type="stealth"/>
          </a:ln>
        </p:spPr>
      </p:cxnSp>
      <p:sp>
        <p:nvSpPr>
          <p:cNvPr id="1764" name="Google Shape;1764;p100"/>
          <p:cNvSpPr txBox="1"/>
          <p:nvPr/>
        </p:nvSpPr>
        <p:spPr>
          <a:xfrm>
            <a:off x="6701935" y="2507732"/>
            <a:ext cx="1858817" cy="4001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40 – 30 = 10 mL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5" name="Google Shape;1765;p100"/>
          <p:cNvSpPr/>
          <p:nvPr/>
        </p:nvSpPr>
        <p:spPr>
          <a:xfrm>
            <a:off x="6218466" y="2624234"/>
            <a:ext cx="483726" cy="196355"/>
          </a:xfrm>
          <a:prstGeom prst="leftRightArrow">
            <a:avLst>
              <a:gd fmla="val 50000" name="adj1"/>
              <a:gd fmla="val 50000" name="adj2"/>
            </a:avLst>
          </a:prstGeom>
          <a:solidFill>
            <a:srgbClr val="0033C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766" name="Google Shape;1766;p100"/>
          <p:cNvGrpSpPr/>
          <p:nvPr/>
        </p:nvGrpSpPr>
        <p:grpSpPr>
          <a:xfrm>
            <a:off x="9060792" y="2463187"/>
            <a:ext cx="2598374" cy="389719"/>
            <a:chOff x="9060792" y="2463187"/>
            <a:chExt cx="2598374" cy="389719"/>
          </a:xfrm>
        </p:grpSpPr>
        <p:sp>
          <p:nvSpPr>
            <p:cNvPr id="1767" name="Google Shape;1767;p100"/>
            <p:cNvSpPr/>
            <p:nvPr/>
          </p:nvSpPr>
          <p:spPr>
            <a:xfrm>
              <a:off x="9060792" y="2463187"/>
              <a:ext cx="1355543" cy="382191"/>
            </a:xfrm>
            <a:prstGeom prst="roundRect">
              <a:avLst>
                <a:gd fmla="val 33991" name="adj"/>
              </a:avLst>
            </a:prstGeom>
            <a:solidFill>
              <a:srgbClr val="FCEAD0"/>
            </a:solidFill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1" i="0" lang="fr-FR" sz="20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1 divisions  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8" name="Google Shape;1768;p100"/>
            <p:cNvSpPr/>
            <p:nvPr/>
          </p:nvSpPr>
          <p:spPr>
            <a:xfrm>
              <a:off x="10504340" y="2563633"/>
              <a:ext cx="350763" cy="181300"/>
            </a:xfrm>
            <a:prstGeom prst="leftRightArrow">
              <a:avLst>
                <a:gd fmla="val 50000" name="adj1"/>
                <a:gd fmla="val 50000" name="adj2"/>
              </a:avLst>
            </a:prstGeom>
            <a:solidFill>
              <a:srgbClr val="0033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69" name="Google Shape;1769;p100"/>
            <p:cNvSpPr/>
            <p:nvPr/>
          </p:nvSpPr>
          <p:spPr>
            <a:xfrm>
              <a:off x="10916369" y="2470714"/>
              <a:ext cx="742797" cy="382192"/>
            </a:xfrm>
            <a:prstGeom prst="roundRect">
              <a:avLst>
                <a:gd fmla="val 33991" name="adj"/>
              </a:avLst>
            </a:prstGeom>
            <a:solidFill>
              <a:srgbClr val="FCEAD0"/>
            </a:solidFill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1" i="0" lang="fr-FR" sz="20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2 mL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770" name="Google Shape;1770;p10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079800" y="338687"/>
            <a:ext cx="720000" cy="72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2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7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2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750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7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74" name="Shape 17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ever la main - Icônes mains et gestes gratuites" id="1775" name="Google Shape;1775;p10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06412" y="561807"/>
            <a:ext cx="655815" cy="655815"/>
          </a:xfrm>
          <a:prstGeom prst="rect">
            <a:avLst/>
          </a:prstGeom>
          <a:noFill/>
          <a:ln>
            <a:noFill/>
          </a:ln>
        </p:spPr>
      </p:pic>
      <p:sp>
        <p:nvSpPr>
          <p:cNvPr id="1776" name="Google Shape;1776;p101"/>
          <p:cNvSpPr txBox="1"/>
          <p:nvPr/>
        </p:nvSpPr>
        <p:spPr>
          <a:xfrm>
            <a:off x="589623" y="542053"/>
            <a:ext cx="9897093" cy="4341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Verbaliser les étapes pas à pas : position de l’œil, unité utilisée (orienter les élèves à consulter l’annexe page 45) 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7" name="Google Shape;1777;p101"/>
          <p:cNvSpPr txBox="1"/>
          <p:nvPr/>
        </p:nvSpPr>
        <p:spPr>
          <a:xfrm>
            <a:off x="899471" y="124887"/>
            <a:ext cx="9897093" cy="4654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Enfin,  le volume du liquide est : 34 mL 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78" name="Google Shape;1778;p101"/>
          <p:cNvGrpSpPr/>
          <p:nvPr/>
        </p:nvGrpSpPr>
        <p:grpSpPr>
          <a:xfrm>
            <a:off x="1393495" y="975022"/>
            <a:ext cx="3016038" cy="5604010"/>
            <a:chOff x="699902" y="1918264"/>
            <a:chExt cx="2430027" cy="4556918"/>
          </a:xfrm>
        </p:grpSpPr>
        <p:cxnSp>
          <p:nvCxnSpPr>
            <p:cNvPr id="1779" name="Google Shape;1779;p101"/>
            <p:cNvCxnSpPr/>
            <p:nvPr/>
          </p:nvCxnSpPr>
          <p:spPr>
            <a:xfrm>
              <a:off x="1153076" y="2010310"/>
              <a:ext cx="5558" cy="4151729"/>
            </a:xfrm>
            <a:prstGeom prst="straightConnector1">
              <a:avLst/>
            </a:prstGeom>
            <a:solidFill>
              <a:schemeClr val="lt1"/>
            </a:solidFill>
            <a:ln cap="flat" cmpd="sng" w="38100">
              <a:solidFill>
                <a:srgbClr val="00B05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780" name="Google Shape;1780;p101"/>
            <p:cNvCxnSpPr/>
            <p:nvPr/>
          </p:nvCxnSpPr>
          <p:spPr>
            <a:xfrm flipH="1">
              <a:off x="1801769" y="6085244"/>
              <a:ext cx="204104" cy="1505"/>
            </a:xfrm>
            <a:prstGeom prst="straightConnector1">
              <a:avLst/>
            </a:prstGeom>
            <a:solidFill>
              <a:schemeClr val="lt1"/>
            </a:solidFill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781" name="Google Shape;1781;p101"/>
            <p:cNvCxnSpPr/>
            <p:nvPr/>
          </p:nvCxnSpPr>
          <p:spPr>
            <a:xfrm flipH="1">
              <a:off x="1787236" y="5633740"/>
              <a:ext cx="204104" cy="1505"/>
            </a:xfrm>
            <a:prstGeom prst="straightConnector1">
              <a:avLst/>
            </a:prstGeom>
            <a:solidFill>
              <a:schemeClr val="lt1"/>
            </a:solidFill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782" name="Google Shape;1782;p101"/>
            <p:cNvCxnSpPr/>
            <p:nvPr/>
          </p:nvCxnSpPr>
          <p:spPr>
            <a:xfrm flipH="1">
              <a:off x="1801769" y="5784244"/>
              <a:ext cx="204104" cy="1505"/>
            </a:xfrm>
            <a:prstGeom prst="straightConnector1">
              <a:avLst/>
            </a:prstGeom>
            <a:solidFill>
              <a:schemeClr val="lt1"/>
            </a:solidFill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783" name="Google Shape;1783;p101"/>
            <p:cNvCxnSpPr/>
            <p:nvPr/>
          </p:nvCxnSpPr>
          <p:spPr>
            <a:xfrm flipH="1">
              <a:off x="1801769" y="5934748"/>
              <a:ext cx="204104" cy="1505"/>
            </a:xfrm>
            <a:prstGeom prst="straightConnector1">
              <a:avLst/>
            </a:prstGeom>
            <a:solidFill>
              <a:schemeClr val="lt1"/>
            </a:solidFill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784" name="Google Shape;1784;p101"/>
            <p:cNvCxnSpPr/>
            <p:nvPr/>
          </p:nvCxnSpPr>
          <p:spPr>
            <a:xfrm flipH="1">
              <a:off x="1654032" y="5483236"/>
              <a:ext cx="452416" cy="1505"/>
            </a:xfrm>
            <a:prstGeom prst="straightConnector1">
              <a:avLst/>
            </a:prstGeom>
            <a:solidFill>
              <a:schemeClr val="lt1"/>
            </a:solidFill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785" name="Google Shape;1785;p101"/>
            <p:cNvCxnSpPr/>
            <p:nvPr/>
          </p:nvCxnSpPr>
          <p:spPr>
            <a:xfrm flipH="1">
              <a:off x="1772701" y="5332732"/>
              <a:ext cx="204104" cy="1505"/>
            </a:xfrm>
            <a:prstGeom prst="straightConnector1">
              <a:avLst/>
            </a:prstGeom>
            <a:solidFill>
              <a:schemeClr val="lt1"/>
            </a:solidFill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786" name="Google Shape;1786;p101"/>
            <p:cNvCxnSpPr/>
            <p:nvPr/>
          </p:nvCxnSpPr>
          <p:spPr>
            <a:xfrm flipH="1">
              <a:off x="1758166" y="4881220"/>
              <a:ext cx="204104" cy="1505"/>
            </a:xfrm>
            <a:prstGeom prst="straightConnector1">
              <a:avLst/>
            </a:prstGeom>
            <a:solidFill>
              <a:schemeClr val="lt1"/>
            </a:solidFill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787" name="Google Shape;1787;p101"/>
            <p:cNvCxnSpPr/>
            <p:nvPr/>
          </p:nvCxnSpPr>
          <p:spPr>
            <a:xfrm flipH="1">
              <a:off x="1772701" y="5031724"/>
              <a:ext cx="204104" cy="1505"/>
            </a:xfrm>
            <a:prstGeom prst="straightConnector1">
              <a:avLst/>
            </a:prstGeom>
            <a:solidFill>
              <a:schemeClr val="lt1"/>
            </a:solidFill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788" name="Google Shape;1788;p101"/>
            <p:cNvCxnSpPr/>
            <p:nvPr/>
          </p:nvCxnSpPr>
          <p:spPr>
            <a:xfrm flipH="1">
              <a:off x="1772701" y="5182228"/>
              <a:ext cx="204104" cy="1505"/>
            </a:xfrm>
            <a:prstGeom prst="straightConnector1">
              <a:avLst/>
            </a:prstGeom>
            <a:solidFill>
              <a:schemeClr val="lt1"/>
            </a:solidFill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789" name="Google Shape;1789;p101"/>
            <p:cNvCxnSpPr/>
            <p:nvPr/>
          </p:nvCxnSpPr>
          <p:spPr>
            <a:xfrm flipH="1">
              <a:off x="1654032" y="4730716"/>
              <a:ext cx="452416" cy="1505"/>
            </a:xfrm>
            <a:prstGeom prst="straightConnector1">
              <a:avLst/>
            </a:prstGeom>
            <a:solidFill>
              <a:schemeClr val="lt1"/>
            </a:solidFill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790" name="Google Shape;1790;p101"/>
            <p:cNvCxnSpPr/>
            <p:nvPr/>
          </p:nvCxnSpPr>
          <p:spPr>
            <a:xfrm flipH="1">
              <a:off x="1772701" y="4580212"/>
              <a:ext cx="204104" cy="1505"/>
            </a:xfrm>
            <a:prstGeom prst="straightConnector1">
              <a:avLst/>
            </a:prstGeom>
            <a:solidFill>
              <a:schemeClr val="lt1"/>
            </a:solidFill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791" name="Google Shape;1791;p101"/>
            <p:cNvCxnSpPr/>
            <p:nvPr/>
          </p:nvCxnSpPr>
          <p:spPr>
            <a:xfrm flipH="1">
              <a:off x="1758166" y="4128534"/>
              <a:ext cx="204104" cy="1671"/>
            </a:xfrm>
            <a:prstGeom prst="straightConnector1">
              <a:avLst/>
            </a:prstGeom>
            <a:solidFill>
              <a:schemeClr val="lt1"/>
            </a:solidFill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792" name="Google Shape;1792;p101"/>
            <p:cNvCxnSpPr/>
            <p:nvPr/>
          </p:nvCxnSpPr>
          <p:spPr>
            <a:xfrm flipH="1">
              <a:off x="1772701" y="4279204"/>
              <a:ext cx="204104" cy="1505"/>
            </a:xfrm>
            <a:prstGeom prst="straightConnector1">
              <a:avLst/>
            </a:prstGeom>
            <a:solidFill>
              <a:schemeClr val="lt1"/>
            </a:solidFill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793" name="Google Shape;1793;p101"/>
            <p:cNvCxnSpPr/>
            <p:nvPr/>
          </p:nvCxnSpPr>
          <p:spPr>
            <a:xfrm flipH="1">
              <a:off x="1772701" y="4429708"/>
              <a:ext cx="204104" cy="1505"/>
            </a:xfrm>
            <a:prstGeom prst="straightConnector1">
              <a:avLst/>
            </a:prstGeom>
            <a:solidFill>
              <a:schemeClr val="lt1"/>
            </a:solidFill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794" name="Google Shape;1794;p101"/>
            <p:cNvCxnSpPr/>
            <p:nvPr/>
          </p:nvCxnSpPr>
          <p:spPr>
            <a:xfrm flipH="1">
              <a:off x="1654159" y="3977864"/>
              <a:ext cx="452289" cy="1671"/>
            </a:xfrm>
            <a:prstGeom prst="straightConnector1">
              <a:avLst/>
            </a:prstGeom>
            <a:solidFill>
              <a:schemeClr val="lt1"/>
            </a:solidFill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795" name="Google Shape;1795;p101"/>
            <p:cNvCxnSpPr/>
            <p:nvPr/>
          </p:nvCxnSpPr>
          <p:spPr>
            <a:xfrm flipH="1">
              <a:off x="1777324" y="3827360"/>
              <a:ext cx="204104" cy="1505"/>
            </a:xfrm>
            <a:prstGeom prst="straightConnector1">
              <a:avLst/>
            </a:prstGeom>
            <a:solidFill>
              <a:schemeClr val="lt1"/>
            </a:solidFill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796" name="Google Shape;1796;p101"/>
            <p:cNvCxnSpPr/>
            <p:nvPr/>
          </p:nvCxnSpPr>
          <p:spPr>
            <a:xfrm flipH="1">
              <a:off x="1762788" y="3375682"/>
              <a:ext cx="204104" cy="1671"/>
            </a:xfrm>
            <a:prstGeom prst="straightConnector1">
              <a:avLst/>
            </a:prstGeom>
            <a:solidFill>
              <a:schemeClr val="lt1"/>
            </a:solidFill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797" name="Google Shape;1797;p101"/>
            <p:cNvCxnSpPr/>
            <p:nvPr/>
          </p:nvCxnSpPr>
          <p:spPr>
            <a:xfrm flipH="1">
              <a:off x="1777324" y="3526352"/>
              <a:ext cx="204104" cy="1505"/>
            </a:xfrm>
            <a:prstGeom prst="straightConnector1">
              <a:avLst/>
            </a:prstGeom>
            <a:solidFill>
              <a:schemeClr val="lt1"/>
            </a:solidFill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798" name="Google Shape;1798;p101"/>
            <p:cNvCxnSpPr/>
            <p:nvPr/>
          </p:nvCxnSpPr>
          <p:spPr>
            <a:xfrm flipH="1">
              <a:off x="1777324" y="3676856"/>
              <a:ext cx="204104" cy="1505"/>
            </a:xfrm>
            <a:prstGeom prst="straightConnector1">
              <a:avLst/>
            </a:prstGeom>
            <a:solidFill>
              <a:schemeClr val="lt1"/>
            </a:solidFill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799" name="Google Shape;1799;p101"/>
            <p:cNvCxnSpPr/>
            <p:nvPr/>
          </p:nvCxnSpPr>
          <p:spPr>
            <a:xfrm flipH="1">
              <a:off x="1658782" y="3225012"/>
              <a:ext cx="452289" cy="1671"/>
            </a:xfrm>
            <a:prstGeom prst="straightConnector1">
              <a:avLst/>
            </a:prstGeom>
            <a:solidFill>
              <a:schemeClr val="lt1"/>
            </a:solidFill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800" name="Google Shape;1800;p101"/>
            <p:cNvCxnSpPr/>
            <p:nvPr/>
          </p:nvCxnSpPr>
          <p:spPr>
            <a:xfrm flipH="1">
              <a:off x="1771941" y="3074508"/>
              <a:ext cx="204104" cy="1505"/>
            </a:xfrm>
            <a:prstGeom prst="straightConnector1">
              <a:avLst/>
            </a:prstGeom>
            <a:solidFill>
              <a:schemeClr val="lt1"/>
            </a:solidFill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801" name="Google Shape;1801;p101"/>
            <p:cNvCxnSpPr/>
            <p:nvPr/>
          </p:nvCxnSpPr>
          <p:spPr>
            <a:xfrm flipH="1">
              <a:off x="1757405" y="2622830"/>
              <a:ext cx="204104" cy="1671"/>
            </a:xfrm>
            <a:prstGeom prst="straightConnector1">
              <a:avLst/>
            </a:prstGeom>
            <a:solidFill>
              <a:schemeClr val="lt1"/>
            </a:solidFill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802" name="Google Shape;1802;p101"/>
            <p:cNvCxnSpPr/>
            <p:nvPr/>
          </p:nvCxnSpPr>
          <p:spPr>
            <a:xfrm flipH="1">
              <a:off x="1771941" y="2773500"/>
              <a:ext cx="204104" cy="1505"/>
            </a:xfrm>
            <a:prstGeom prst="straightConnector1">
              <a:avLst/>
            </a:prstGeom>
            <a:solidFill>
              <a:schemeClr val="lt1"/>
            </a:solidFill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803" name="Google Shape;1803;p101"/>
            <p:cNvCxnSpPr/>
            <p:nvPr/>
          </p:nvCxnSpPr>
          <p:spPr>
            <a:xfrm flipH="1">
              <a:off x="1771941" y="2924004"/>
              <a:ext cx="204104" cy="1505"/>
            </a:xfrm>
            <a:prstGeom prst="straightConnector1">
              <a:avLst/>
            </a:prstGeom>
            <a:solidFill>
              <a:schemeClr val="lt1"/>
            </a:solidFill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804" name="Google Shape;1804;p101"/>
            <p:cNvCxnSpPr/>
            <p:nvPr/>
          </p:nvCxnSpPr>
          <p:spPr>
            <a:xfrm flipH="1">
              <a:off x="1653399" y="2472160"/>
              <a:ext cx="452289" cy="1671"/>
            </a:xfrm>
            <a:prstGeom prst="straightConnector1">
              <a:avLst/>
            </a:prstGeom>
            <a:solidFill>
              <a:schemeClr val="lt1"/>
            </a:solidFill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805" name="Google Shape;1805;p101"/>
            <p:cNvCxnSpPr/>
            <p:nvPr/>
          </p:nvCxnSpPr>
          <p:spPr>
            <a:xfrm>
              <a:off x="2651659" y="2036914"/>
              <a:ext cx="5558" cy="4151729"/>
            </a:xfrm>
            <a:prstGeom prst="straightConnector1">
              <a:avLst/>
            </a:prstGeom>
            <a:solidFill>
              <a:schemeClr val="lt1"/>
            </a:solidFill>
            <a:ln cap="flat" cmpd="sng" w="38100">
              <a:solidFill>
                <a:srgbClr val="00B05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grpSp>
          <p:nvGrpSpPr>
            <p:cNvPr id="1806" name="Google Shape;1806;p101"/>
            <p:cNvGrpSpPr/>
            <p:nvPr/>
          </p:nvGrpSpPr>
          <p:grpSpPr>
            <a:xfrm>
              <a:off x="2050753" y="2268542"/>
              <a:ext cx="468511" cy="3411519"/>
              <a:chOff x="3306805" y="2317241"/>
              <a:chExt cx="468511" cy="3411519"/>
            </a:xfrm>
          </p:grpSpPr>
          <p:sp>
            <p:nvSpPr>
              <p:cNvPr id="1807" name="Google Shape;1807;p101"/>
              <p:cNvSpPr txBox="1"/>
              <p:nvPr/>
            </p:nvSpPr>
            <p:spPr>
              <a:xfrm>
                <a:off x="3330950" y="5328650"/>
                <a:ext cx="444352" cy="4001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000"/>
                  <a:buFont typeface="Arial"/>
                  <a:buNone/>
                </a:pPr>
                <a:r>
                  <a:rPr b="1" i="0" lang="fr-FR" sz="20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10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8" name="Google Shape;1808;p101"/>
              <p:cNvSpPr txBox="1"/>
              <p:nvPr/>
            </p:nvSpPr>
            <p:spPr>
              <a:xfrm>
                <a:off x="3306805" y="4586991"/>
                <a:ext cx="444352" cy="4001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000"/>
                  <a:buFont typeface="Arial"/>
                  <a:buNone/>
                </a:pPr>
                <a:r>
                  <a:rPr b="1" i="0" lang="fr-FR" sz="20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20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9" name="Google Shape;1809;p101"/>
              <p:cNvSpPr txBox="1"/>
              <p:nvPr/>
            </p:nvSpPr>
            <p:spPr>
              <a:xfrm>
                <a:off x="3321995" y="3837776"/>
                <a:ext cx="444352" cy="4001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000"/>
                  <a:buFont typeface="Arial"/>
                  <a:buNone/>
                </a:pPr>
                <a:r>
                  <a:rPr b="1" i="0" lang="fr-FR" sz="20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30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0" name="Google Shape;1810;p101"/>
              <p:cNvSpPr txBox="1"/>
              <p:nvPr/>
            </p:nvSpPr>
            <p:spPr>
              <a:xfrm>
                <a:off x="3330964" y="3055135"/>
                <a:ext cx="444352" cy="4001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000"/>
                  <a:buFont typeface="Arial"/>
                  <a:buNone/>
                </a:pPr>
                <a:r>
                  <a:rPr b="1" i="0" lang="fr-FR" sz="20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40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1" name="Google Shape;1811;p101"/>
              <p:cNvSpPr txBox="1"/>
              <p:nvPr/>
            </p:nvSpPr>
            <p:spPr>
              <a:xfrm>
                <a:off x="3329490" y="2317241"/>
                <a:ext cx="444352" cy="4001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000"/>
                  <a:buFont typeface="Arial"/>
                  <a:buNone/>
                </a:pPr>
                <a:r>
                  <a:rPr b="1" i="0" lang="fr-FR" sz="20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50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812" name="Google Shape;1812;p101"/>
            <p:cNvSpPr txBox="1"/>
            <p:nvPr/>
          </p:nvSpPr>
          <p:spPr>
            <a:xfrm>
              <a:off x="1021390" y="1918264"/>
              <a:ext cx="767605" cy="43876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b="1" i="0" lang="fr-FR" sz="2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mL</a:t>
              </a:r>
              <a:endPara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813" name="Google Shape;1813;p101"/>
            <p:cNvGrpSpPr/>
            <p:nvPr/>
          </p:nvGrpSpPr>
          <p:grpSpPr>
            <a:xfrm>
              <a:off x="1155737" y="3445259"/>
              <a:ext cx="1484433" cy="2780156"/>
              <a:chOff x="5921190" y="3245931"/>
              <a:chExt cx="1523093" cy="2526391"/>
            </a:xfrm>
          </p:grpSpPr>
          <p:sp>
            <p:nvSpPr>
              <p:cNvPr id="1814" name="Google Shape;1814;p101"/>
              <p:cNvSpPr/>
              <p:nvPr/>
            </p:nvSpPr>
            <p:spPr>
              <a:xfrm>
                <a:off x="5944935" y="5637115"/>
                <a:ext cx="1498638" cy="100367"/>
              </a:xfrm>
              <a:custGeom>
                <a:rect b="b" l="l" r="r" t="t"/>
                <a:pathLst>
                  <a:path extrusionOk="0" h="100367" w="1498638">
                    <a:moveTo>
                      <a:pt x="749319" y="0"/>
                    </a:moveTo>
                    <a:cubicBezTo>
                      <a:pt x="1137305" y="0"/>
                      <a:pt x="1456420" y="30278"/>
                      <a:pt x="1494793" y="69078"/>
                    </a:cubicBezTo>
                    <a:lnTo>
                      <a:pt x="1498638" y="76896"/>
                    </a:lnTo>
                    <a:lnTo>
                      <a:pt x="1494110" y="83612"/>
                    </a:lnTo>
                    <a:lnTo>
                      <a:pt x="1478646" y="94037"/>
                    </a:lnTo>
                    <a:lnTo>
                      <a:pt x="1468681" y="97334"/>
                    </a:lnTo>
                    <a:lnTo>
                      <a:pt x="1453658" y="100367"/>
                    </a:lnTo>
                    <a:lnTo>
                      <a:pt x="44979" y="100367"/>
                    </a:lnTo>
                    <a:lnTo>
                      <a:pt x="29959" y="97335"/>
                    </a:lnTo>
                    <a:lnTo>
                      <a:pt x="19990" y="94037"/>
                    </a:lnTo>
                    <a:lnTo>
                      <a:pt x="4527" y="83612"/>
                    </a:lnTo>
                    <a:lnTo>
                      <a:pt x="0" y="76897"/>
                    </a:lnTo>
                    <a:lnTo>
                      <a:pt x="3845" y="69078"/>
                    </a:lnTo>
                    <a:cubicBezTo>
                      <a:pt x="42219" y="30278"/>
                      <a:pt x="361334" y="0"/>
                      <a:pt x="749319" y="0"/>
                    </a:cubicBezTo>
                    <a:close/>
                  </a:path>
                </a:pathLst>
              </a:custGeom>
              <a:solidFill>
                <a:srgbClr val="00B0F0">
                  <a:alpha val="3647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15" name="Google Shape;1815;p101"/>
              <p:cNvSpPr/>
              <p:nvPr/>
            </p:nvSpPr>
            <p:spPr>
              <a:xfrm>
                <a:off x="5921190" y="3245931"/>
                <a:ext cx="1523093" cy="2526391"/>
              </a:xfrm>
              <a:custGeom>
                <a:rect b="b" l="l" r="r" t="t"/>
                <a:pathLst>
                  <a:path extrusionOk="0" h="1837920" w="1523093">
                    <a:moveTo>
                      <a:pt x="1490832" y="0"/>
                    </a:moveTo>
                    <a:lnTo>
                      <a:pt x="1506338" y="10453"/>
                    </a:lnTo>
                    <a:cubicBezTo>
                      <a:pt x="1516690" y="20806"/>
                      <a:pt x="1523093" y="35108"/>
                      <a:pt x="1523093" y="50905"/>
                    </a:cubicBezTo>
                    <a:lnTo>
                      <a:pt x="1523093" y="1804183"/>
                    </a:lnTo>
                    <a:cubicBezTo>
                      <a:pt x="1523093" y="1812082"/>
                      <a:pt x="1521492" y="1819607"/>
                      <a:pt x="1518597" y="1826451"/>
                    </a:cubicBezTo>
                    <a:lnTo>
                      <a:pt x="1510866" y="1837919"/>
                    </a:lnTo>
                    <a:lnTo>
                      <a:pt x="1507021" y="1830101"/>
                    </a:lnTo>
                    <a:cubicBezTo>
                      <a:pt x="1468648" y="1791301"/>
                      <a:pt x="1149533" y="1761023"/>
                      <a:pt x="761547" y="1761023"/>
                    </a:cubicBezTo>
                    <a:cubicBezTo>
                      <a:pt x="373562" y="1761023"/>
                      <a:pt x="54447" y="1791301"/>
                      <a:pt x="16073" y="1830101"/>
                    </a:cubicBezTo>
                    <a:lnTo>
                      <a:pt x="12228" y="1837920"/>
                    </a:lnTo>
                    <a:lnTo>
                      <a:pt x="4496" y="1826451"/>
                    </a:lnTo>
                    <a:cubicBezTo>
                      <a:pt x="1601" y="1819607"/>
                      <a:pt x="0" y="1812082"/>
                      <a:pt x="0" y="1804183"/>
                    </a:cubicBezTo>
                    <a:lnTo>
                      <a:pt x="0" y="50905"/>
                    </a:lnTo>
                    <a:cubicBezTo>
                      <a:pt x="0" y="43006"/>
                      <a:pt x="1601" y="35482"/>
                      <a:pt x="4496" y="28637"/>
                    </a:cubicBezTo>
                    <a:lnTo>
                      <a:pt x="10511" y="19715"/>
                    </a:lnTo>
                    <a:lnTo>
                      <a:pt x="10100" y="21091"/>
                    </a:lnTo>
                    <a:cubicBezTo>
                      <a:pt x="10100" y="90732"/>
                      <a:pt x="344092" y="147187"/>
                      <a:pt x="756093" y="147187"/>
                    </a:cubicBezTo>
                    <a:cubicBezTo>
                      <a:pt x="1168094" y="147187"/>
                      <a:pt x="1502086" y="90732"/>
                      <a:pt x="1502086" y="21091"/>
                    </a:cubicBezTo>
                    <a:cubicBezTo>
                      <a:pt x="1502086" y="16739"/>
                      <a:pt x="1500782" y="12438"/>
                      <a:pt x="1498235" y="8198"/>
                    </a:cubicBezTo>
                    <a:lnTo>
                      <a:pt x="1490832" y="0"/>
                    </a:lnTo>
                    <a:close/>
                  </a:path>
                </a:pathLst>
              </a:custGeom>
              <a:solidFill>
                <a:srgbClr val="00B0F0">
                  <a:alpha val="3647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16" name="Google Shape;1816;p101"/>
              <p:cNvSpPr/>
              <p:nvPr/>
            </p:nvSpPr>
            <p:spPr>
              <a:xfrm>
                <a:off x="7423581" y="5714011"/>
                <a:ext cx="20016" cy="17141"/>
              </a:xfrm>
              <a:custGeom>
                <a:rect b="b" l="l" r="r" t="t"/>
                <a:pathLst>
                  <a:path extrusionOk="0" h="17141" w="20016">
                    <a:moveTo>
                      <a:pt x="19992" y="0"/>
                    </a:moveTo>
                    <a:lnTo>
                      <a:pt x="20016" y="49"/>
                    </a:lnTo>
                    <a:cubicBezTo>
                      <a:pt x="20016" y="5361"/>
                      <a:pt x="14774" y="10548"/>
                      <a:pt x="4792" y="15556"/>
                    </a:cubicBezTo>
                    <a:lnTo>
                      <a:pt x="0" y="17141"/>
                    </a:lnTo>
                    <a:lnTo>
                      <a:pt x="15464" y="6716"/>
                    </a:lnTo>
                    <a:lnTo>
                      <a:pt x="19992" y="0"/>
                    </a:lnTo>
                    <a:close/>
                  </a:path>
                </a:pathLst>
              </a:custGeom>
              <a:solidFill>
                <a:srgbClr val="00B0F0">
                  <a:alpha val="3647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17" name="Google Shape;1817;p101"/>
              <p:cNvSpPr/>
              <p:nvPr/>
            </p:nvSpPr>
            <p:spPr>
              <a:xfrm>
                <a:off x="5944911" y="5714011"/>
                <a:ext cx="20014" cy="17140"/>
              </a:xfrm>
              <a:custGeom>
                <a:rect b="b" l="l" r="r" t="t"/>
                <a:pathLst>
                  <a:path extrusionOk="0" h="17140" w="20014">
                    <a:moveTo>
                      <a:pt x="24" y="0"/>
                    </a:moveTo>
                    <a:lnTo>
                      <a:pt x="4551" y="6715"/>
                    </a:lnTo>
                    <a:lnTo>
                      <a:pt x="20014" y="17140"/>
                    </a:lnTo>
                    <a:lnTo>
                      <a:pt x="15224" y="15555"/>
                    </a:lnTo>
                    <a:cubicBezTo>
                      <a:pt x="5242" y="10547"/>
                      <a:pt x="0" y="5360"/>
                      <a:pt x="0" y="48"/>
                    </a:cubicBezTo>
                    <a:lnTo>
                      <a:pt x="24" y="0"/>
                    </a:lnTo>
                    <a:close/>
                  </a:path>
                </a:pathLst>
              </a:custGeom>
              <a:solidFill>
                <a:srgbClr val="00B0F0">
                  <a:alpha val="3647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18" name="Google Shape;1818;p101"/>
              <p:cNvSpPr/>
              <p:nvPr/>
            </p:nvSpPr>
            <p:spPr>
              <a:xfrm>
                <a:off x="5964925" y="5731151"/>
                <a:ext cx="9969" cy="3298"/>
              </a:xfrm>
              <a:custGeom>
                <a:rect b="b" l="l" r="r" t="t"/>
                <a:pathLst>
                  <a:path extrusionOk="0" h="3298" w="9969">
                    <a:moveTo>
                      <a:pt x="0" y="0"/>
                    </a:moveTo>
                    <a:lnTo>
                      <a:pt x="9969" y="3298"/>
                    </a:lnTo>
                    <a:lnTo>
                      <a:pt x="2721" y="183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B0F0">
                  <a:alpha val="3647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19" name="Google Shape;1819;p101"/>
              <p:cNvSpPr/>
              <p:nvPr/>
            </p:nvSpPr>
            <p:spPr>
              <a:xfrm>
                <a:off x="7413616" y="5731152"/>
                <a:ext cx="9965" cy="3297"/>
              </a:xfrm>
              <a:custGeom>
                <a:rect b="b" l="l" r="r" t="t"/>
                <a:pathLst>
                  <a:path extrusionOk="0" h="3297" w="9965">
                    <a:moveTo>
                      <a:pt x="9965" y="0"/>
                    </a:moveTo>
                    <a:lnTo>
                      <a:pt x="7245" y="1834"/>
                    </a:lnTo>
                    <a:lnTo>
                      <a:pt x="0" y="3297"/>
                    </a:lnTo>
                    <a:lnTo>
                      <a:pt x="9965" y="0"/>
                    </a:lnTo>
                    <a:close/>
                  </a:path>
                </a:pathLst>
              </a:custGeom>
              <a:solidFill>
                <a:srgbClr val="00B0F0">
                  <a:alpha val="3647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820" name="Google Shape;1820;p101"/>
            <p:cNvSpPr/>
            <p:nvPr/>
          </p:nvSpPr>
          <p:spPr>
            <a:xfrm flipH="1" rot="10800000">
              <a:off x="699902" y="6177153"/>
              <a:ext cx="2430027" cy="298029"/>
            </a:xfrm>
            <a:prstGeom prst="flowChartManualOperation">
              <a:avLst/>
            </a:prstGeom>
            <a:noFill/>
            <a:ln cap="flat" cmpd="sng" w="38100">
              <a:solidFill>
                <a:srgbClr val="00B05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1821" name="Google Shape;1821;p101"/>
          <p:cNvCxnSpPr/>
          <p:nvPr/>
        </p:nvCxnSpPr>
        <p:spPr>
          <a:xfrm>
            <a:off x="2615068" y="3519001"/>
            <a:ext cx="1794465" cy="0"/>
          </a:xfrm>
          <a:prstGeom prst="straightConnector1">
            <a:avLst/>
          </a:prstGeom>
          <a:noFill/>
          <a:ln cap="flat" cmpd="sng" w="25400">
            <a:solidFill>
              <a:srgbClr val="0000FF"/>
            </a:solidFill>
            <a:prstDash val="lgDash"/>
            <a:miter lim="800000"/>
            <a:headEnd len="sm" w="sm" type="none"/>
            <a:tailEnd len="sm" w="sm" type="none"/>
          </a:ln>
        </p:spPr>
      </p:cxnSp>
      <p:grpSp>
        <p:nvGrpSpPr>
          <p:cNvPr id="1822" name="Google Shape;1822;p101"/>
          <p:cNvGrpSpPr/>
          <p:nvPr/>
        </p:nvGrpSpPr>
        <p:grpSpPr>
          <a:xfrm>
            <a:off x="4331343" y="3142788"/>
            <a:ext cx="0" cy="3061771"/>
            <a:chOff x="4025977" y="3142902"/>
            <a:chExt cx="0" cy="3061771"/>
          </a:xfrm>
        </p:grpSpPr>
        <p:cxnSp>
          <p:nvCxnSpPr>
            <p:cNvPr id="1823" name="Google Shape;1823;p101"/>
            <p:cNvCxnSpPr/>
            <p:nvPr/>
          </p:nvCxnSpPr>
          <p:spPr>
            <a:xfrm>
              <a:off x="4025977" y="3570437"/>
              <a:ext cx="0" cy="2634236"/>
            </a:xfrm>
            <a:prstGeom prst="straightConnector1">
              <a:avLst/>
            </a:prstGeom>
            <a:noFill/>
            <a:ln cap="flat" cmpd="sng" w="28575">
              <a:solidFill>
                <a:srgbClr val="C00000"/>
              </a:solidFill>
              <a:prstDash val="solid"/>
              <a:miter lim="800000"/>
              <a:headEnd len="med" w="med" type="triangle"/>
              <a:tailEnd len="med" w="med" type="triangle"/>
            </a:ln>
          </p:spPr>
        </p:cxnSp>
        <p:cxnSp>
          <p:nvCxnSpPr>
            <p:cNvPr id="1824" name="Google Shape;1824;p101"/>
            <p:cNvCxnSpPr/>
            <p:nvPr/>
          </p:nvCxnSpPr>
          <p:spPr>
            <a:xfrm>
              <a:off x="4025977" y="3142902"/>
              <a:ext cx="0" cy="337276"/>
            </a:xfrm>
            <a:prstGeom prst="straightConnector1">
              <a:avLst/>
            </a:prstGeom>
            <a:noFill/>
            <a:ln cap="flat" cmpd="sng" w="28575">
              <a:solidFill>
                <a:srgbClr val="C00000"/>
              </a:solidFill>
              <a:prstDash val="solid"/>
              <a:miter lim="800000"/>
              <a:headEnd len="med" w="med" type="triangle"/>
              <a:tailEnd len="med" w="med" type="triangle"/>
            </a:ln>
          </p:spPr>
        </p:cxnSp>
      </p:grpSp>
      <p:sp>
        <p:nvSpPr>
          <p:cNvPr id="1825" name="Google Shape;1825;p101"/>
          <p:cNvSpPr txBox="1"/>
          <p:nvPr/>
        </p:nvSpPr>
        <p:spPr>
          <a:xfrm>
            <a:off x="4324871" y="4626769"/>
            <a:ext cx="84991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30 mL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6" name="Google Shape;1826;p101"/>
          <p:cNvSpPr txBox="1"/>
          <p:nvPr/>
        </p:nvSpPr>
        <p:spPr>
          <a:xfrm>
            <a:off x="4386601" y="3136009"/>
            <a:ext cx="733383" cy="40231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 mL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7" name="Google Shape;1827;p101"/>
          <p:cNvSpPr/>
          <p:nvPr/>
        </p:nvSpPr>
        <p:spPr>
          <a:xfrm>
            <a:off x="7081230" y="4133000"/>
            <a:ext cx="4341503" cy="866180"/>
          </a:xfrm>
          <a:prstGeom prst="roundRect">
            <a:avLst>
              <a:gd fmla="val 20299" name="adj"/>
            </a:avLst>
          </a:prstGeom>
          <a:solidFill>
            <a:srgbClr val="FCEAD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1" i="0" lang="fr-FR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   =   34   mL</a:t>
            </a:r>
            <a:endParaRPr b="0" i="0" sz="4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Une image contenant capture d’écran&#10;&#10;Description générée automatiquement" id="1828" name="Google Shape;1828;p101"/>
          <p:cNvPicPr preferRelativeResize="0"/>
          <p:nvPr/>
        </p:nvPicPr>
        <p:blipFill rotWithShape="1">
          <a:blip r:embed="rId4">
            <a:alphaModFix/>
          </a:blip>
          <a:srcRect b="-1" l="55839" r="0" t="-22779"/>
          <a:stretch/>
        </p:blipFill>
        <p:spPr>
          <a:xfrm flipH="1">
            <a:off x="626708" y="2339281"/>
            <a:ext cx="1019398" cy="120433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829" name="Google Shape;1829;p101"/>
          <p:cNvGrpSpPr/>
          <p:nvPr/>
        </p:nvGrpSpPr>
        <p:grpSpPr>
          <a:xfrm>
            <a:off x="2524680" y="3092479"/>
            <a:ext cx="2955080" cy="3128683"/>
            <a:chOff x="2524680" y="3092479"/>
            <a:chExt cx="2955080" cy="3128683"/>
          </a:xfrm>
        </p:grpSpPr>
        <p:cxnSp>
          <p:nvCxnSpPr>
            <p:cNvPr id="1830" name="Google Shape;1830;p101"/>
            <p:cNvCxnSpPr/>
            <p:nvPr/>
          </p:nvCxnSpPr>
          <p:spPr>
            <a:xfrm flipH="1" rot="10800000">
              <a:off x="2524680" y="3092479"/>
              <a:ext cx="2955080" cy="35566"/>
            </a:xfrm>
            <a:prstGeom prst="straightConnector1">
              <a:avLst/>
            </a:prstGeom>
            <a:noFill/>
            <a:ln cap="flat" cmpd="sng" w="25400">
              <a:solidFill>
                <a:srgbClr val="0000FF"/>
              </a:solidFill>
              <a:prstDash val="lgDash"/>
              <a:miter lim="800000"/>
              <a:headEnd len="sm" w="sm" type="none"/>
              <a:tailEnd len="sm" w="sm" type="none"/>
            </a:ln>
          </p:spPr>
        </p:cxnSp>
        <p:cxnSp>
          <p:nvCxnSpPr>
            <p:cNvPr id="1831" name="Google Shape;1831;p101"/>
            <p:cNvCxnSpPr/>
            <p:nvPr/>
          </p:nvCxnSpPr>
          <p:spPr>
            <a:xfrm flipH="1" rot="10800000">
              <a:off x="2576932" y="6212523"/>
              <a:ext cx="2890769" cy="8639"/>
            </a:xfrm>
            <a:prstGeom prst="straightConnector1">
              <a:avLst/>
            </a:prstGeom>
            <a:noFill/>
            <a:ln cap="flat" cmpd="sng" w="25400">
              <a:solidFill>
                <a:srgbClr val="0000FF"/>
              </a:solidFill>
              <a:prstDash val="lgDash"/>
              <a:miter lim="800000"/>
              <a:headEnd len="sm" w="sm" type="none"/>
              <a:tailEnd len="sm" w="sm" type="none"/>
            </a:ln>
          </p:spPr>
        </p:cxnSp>
      </p:grpSp>
      <p:cxnSp>
        <p:nvCxnSpPr>
          <p:cNvPr id="1832" name="Google Shape;1832;p101"/>
          <p:cNvCxnSpPr/>
          <p:nvPr/>
        </p:nvCxnSpPr>
        <p:spPr>
          <a:xfrm>
            <a:off x="5375992" y="3136837"/>
            <a:ext cx="0" cy="3007539"/>
          </a:xfrm>
          <a:prstGeom prst="straightConnector1">
            <a:avLst/>
          </a:prstGeom>
          <a:noFill/>
          <a:ln cap="flat" cmpd="sng" w="57150">
            <a:solidFill>
              <a:srgbClr val="FF9900"/>
            </a:solidFill>
            <a:prstDash val="solid"/>
            <a:miter lim="800000"/>
            <a:headEnd len="med" w="med" type="triangle"/>
            <a:tailEnd len="med" w="med" type="triangle"/>
          </a:ln>
        </p:spPr>
      </p:cxnSp>
      <p:cxnSp>
        <p:nvCxnSpPr>
          <p:cNvPr id="1833" name="Google Shape;1833;p101"/>
          <p:cNvCxnSpPr/>
          <p:nvPr/>
        </p:nvCxnSpPr>
        <p:spPr>
          <a:xfrm>
            <a:off x="1449915" y="3136837"/>
            <a:ext cx="1192736" cy="13367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dash"/>
            <a:miter lim="800000"/>
            <a:headEnd len="sm" w="sm" type="none"/>
            <a:tailEnd len="med" w="med" type="triangle"/>
          </a:ln>
        </p:spPr>
      </p:cxnSp>
      <p:grpSp>
        <p:nvGrpSpPr>
          <p:cNvPr id="1834" name="Google Shape;1834;p101"/>
          <p:cNvGrpSpPr/>
          <p:nvPr/>
        </p:nvGrpSpPr>
        <p:grpSpPr>
          <a:xfrm>
            <a:off x="7388543" y="3429000"/>
            <a:ext cx="4376777" cy="1462148"/>
            <a:chOff x="6471594" y="3425407"/>
            <a:chExt cx="4376777" cy="1462148"/>
          </a:xfrm>
        </p:grpSpPr>
        <p:sp>
          <p:nvSpPr>
            <p:cNvPr id="1835" name="Google Shape;1835;p101"/>
            <p:cNvSpPr/>
            <p:nvPr/>
          </p:nvSpPr>
          <p:spPr>
            <a:xfrm>
              <a:off x="6510509" y="4248635"/>
              <a:ext cx="870899" cy="603011"/>
            </a:xfrm>
            <a:prstGeom prst="wedgeRectCallout">
              <a:avLst>
                <a:gd fmla="val 11976" name="adj1"/>
                <a:gd fmla="val -116877" name="adj2"/>
              </a:avLst>
            </a:prstGeom>
            <a:noFill/>
            <a:ln cap="flat" cmpd="sng" w="12700">
              <a:solidFill>
                <a:srgbClr val="0C413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6" name="Google Shape;1836;p101"/>
            <p:cNvSpPr txBox="1"/>
            <p:nvPr/>
          </p:nvSpPr>
          <p:spPr>
            <a:xfrm>
              <a:off x="6471594" y="3425407"/>
              <a:ext cx="1358723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1" i="0" lang="fr-FR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Symbole</a:t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7" name="Google Shape;1837;p101"/>
            <p:cNvSpPr txBox="1"/>
            <p:nvPr/>
          </p:nvSpPr>
          <p:spPr>
            <a:xfrm>
              <a:off x="8361367" y="3462450"/>
              <a:ext cx="977977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1" i="0" lang="fr-FR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Valeur</a:t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8" name="Google Shape;1838;p101"/>
            <p:cNvSpPr txBox="1"/>
            <p:nvPr/>
          </p:nvSpPr>
          <p:spPr>
            <a:xfrm>
              <a:off x="9870394" y="3432481"/>
              <a:ext cx="977977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1" i="0" lang="fr-FR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Unité</a:t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9" name="Google Shape;1839;p101"/>
            <p:cNvSpPr/>
            <p:nvPr/>
          </p:nvSpPr>
          <p:spPr>
            <a:xfrm>
              <a:off x="8030999" y="4284544"/>
              <a:ext cx="870899" cy="603011"/>
            </a:xfrm>
            <a:prstGeom prst="wedgeRectCallout">
              <a:avLst>
                <a:gd fmla="val 31936" name="adj1"/>
                <a:gd fmla="val -107132" name="adj2"/>
              </a:avLst>
            </a:prstGeom>
            <a:noFill/>
            <a:ln cap="flat" cmpd="sng" w="12700">
              <a:solidFill>
                <a:srgbClr val="0C413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0" name="Google Shape;1840;p101"/>
            <p:cNvSpPr/>
            <p:nvPr/>
          </p:nvSpPr>
          <p:spPr>
            <a:xfrm>
              <a:off x="9082278" y="4284544"/>
              <a:ext cx="870899" cy="603011"/>
            </a:xfrm>
            <a:prstGeom prst="wedgeRectCallout">
              <a:avLst>
                <a:gd fmla="val 84468" name="adj1"/>
                <a:gd fmla="val -123532" name="adj2"/>
              </a:avLst>
            </a:prstGeom>
            <a:noFill/>
            <a:ln cap="flat" cmpd="sng" w="12700">
              <a:solidFill>
                <a:srgbClr val="0C413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2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8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8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8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8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44" name="Shape 18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5" name="Google Shape;1845;p10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44773" y="657600"/>
            <a:ext cx="711291" cy="711291"/>
          </a:xfrm>
          <a:prstGeom prst="rect">
            <a:avLst/>
          </a:prstGeom>
          <a:noFill/>
          <a:ln>
            <a:noFill/>
          </a:ln>
        </p:spPr>
      </p:pic>
      <p:sp>
        <p:nvSpPr>
          <p:cNvPr id="1846" name="Google Shape;1846;p102"/>
          <p:cNvSpPr/>
          <p:nvPr/>
        </p:nvSpPr>
        <p:spPr>
          <a:xfrm>
            <a:off x="1399235" y="3124497"/>
            <a:ext cx="9466818" cy="609005"/>
          </a:xfrm>
          <a:prstGeom prst="roundRect">
            <a:avLst>
              <a:gd fmla="val 42160" name="adj"/>
            </a:avLst>
          </a:prstGeom>
          <a:solidFill>
            <a:schemeClr val="lt1"/>
          </a:solidFill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Calibri"/>
              <a:buNone/>
            </a:pPr>
            <a:r>
              <a:rPr b="1" i="0" lang="fr-FR" sz="2400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Déterminer</a:t>
            </a:r>
            <a:r>
              <a:rPr b="1" i="0" lang="fr-FR" sz="2400" u="none" cap="none" strike="noStrike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 la masse d’un liquide et </a:t>
            </a:r>
            <a:r>
              <a:rPr b="1" i="0" lang="fr-FR" sz="2400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le volume d’un solide</a:t>
            </a:r>
            <a:endParaRPr b="0" i="0" sz="2400" u="none" cap="none" strike="noStrike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7" name="Google Shape;1847;p102"/>
          <p:cNvSpPr txBox="1"/>
          <p:nvPr/>
        </p:nvSpPr>
        <p:spPr>
          <a:xfrm>
            <a:off x="913699" y="136868"/>
            <a:ext cx="10942365" cy="71129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Au début de cette séance , nous allons traiter la deuxième partie de la tâche 2 qu’on a déjà commencé sa première partie la séance précédente. </a:t>
            </a:r>
            <a:endParaRPr b="1" i="1" sz="240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48" name="Google Shape;1848;p10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11063" y="2694621"/>
            <a:ext cx="873795" cy="8737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2" name="Shape 18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53" name="Google Shape;1853;p103"/>
          <p:cNvGrpSpPr/>
          <p:nvPr/>
        </p:nvGrpSpPr>
        <p:grpSpPr>
          <a:xfrm>
            <a:off x="1552612" y="835900"/>
            <a:ext cx="9269036" cy="5186200"/>
            <a:chOff x="1324757" y="2465021"/>
            <a:chExt cx="11734800" cy="6521459"/>
          </a:xfrm>
        </p:grpSpPr>
        <p:sp>
          <p:nvSpPr>
            <p:cNvPr id="1854" name="Google Shape;1854;p103"/>
            <p:cNvSpPr/>
            <p:nvPr/>
          </p:nvSpPr>
          <p:spPr>
            <a:xfrm>
              <a:off x="1324757" y="2465021"/>
              <a:ext cx="11734800" cy="6521459"/>
            </a:xfrm>
            <a:prstGeom prst="roundRect">
              <a:avLst>
                <a:gd fmla="val 2665" name="adj"/>
              </a:avLst>
            </a:prstGeom>
            <a:solidFill>
              <a:schemeClr val="lt1"/>
            </a:solidFill>
            <a:ln cap="flat" cmpd="sng" w="12700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5882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5" name="Google Shape;1855;p103"/>
            <p:cNvSpPr/>
            <p:nvPr/>
          </p:nvSpPr>
          <p:spPr>
            <a:xfrm>
              <a:off x="1471714" y="2574003"/>
              <a:ext cx="11435443" cy="6248400"/>
            </a:xfrm>
            <a:prstGeom prst="rect">
              <a:avLst/>
            </a:prstGeom>
            <a:solidFill>
              <a:srgbClr val="E3EE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6" name="Google Shape;1856;p103"/>
            <p:cNvSpPr/>
            <p:nvPr/>
          </p:nvSpPr>
          <p:spPr>
            <a:xfrm>
              <a:off x="1646588" y="2726403"/>
              <a:ext cx="11085695" cy="5943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3921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857" name="Google Shape;1857;p103"/>
          <p:cNvSpPr/>
          <p:nvPr/>
        </p:nvSpPr>
        <p:spPr>
          <a:xfrm>
            <a:off x="2039589" y="5436751"/>
            <a:ext cx="8246305" cy="10320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58" name="Google Shape;1858;p10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802742" y="1295897"/>
            <a:ext cx="720000" cy="720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sp>
        <p:nvSpPr>
          <p:cNvPr id="1859" name="Google Shape;1859;p103"/>
          <p:cNvSpPr txBox="1"/>
          <p:nvPr/>
        </p:nvSpPr>
        <p:spPr>
          <a:xfrm>
            <a:off x="2445996" y="1916077"/>
            <a:ext cx="7290081" cy="2158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5831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Calibri"/>
              <a:buNone/>
            </a:pPr>
            <a:r>
              <a:t/>
            </a:r>
            <a:endParaRPr b="1" i="0" sz="4800" u="none" cap="none" strike="noStrike">
              <a:solidFill>
                <a:srgbClr val="0E284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2841"/>
              </a:buClr>
              <a:buSzPts val="4800"/>
              <a:buFont typeface="Calibri"/>
              <a:buNone/>
            </a:pPr>
            <a:r>
              <a:rPr b="1" i="0" lang="fr-FR" sz="4800" u="none" cap="none" strike="noStrike">
                <a:solidFill>
                  <a:srgbClr val="156082"/>
                </a:solidFill>
                <a:latin typeface="Calibri"/>
                <a:ea typeface="Calibri"/>
                <a:cs typeface="Calibri"/>
                <a:sym typeface="Calibri"/>
              </a:rPr>
              <a:t>Modelage de la tâche 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2841"/>
              </a:buClr>
              <a:buSzPts val="4800"/>
              <a:buFont typeface="Calibri"/>
              <a:buNone/>
            </a:pPr>
            <a:r>
              <a:rPr b="1" i="0" lang="fr-FR" sz="4800" u="none" cap="none" strike="noStrike">
                <a:solidFill>
                  <a:srgbClr val="156082"/>
                </a:solidFill>
                <a:latin typeface="Calibri"/>
                <a:ea typeface="Calibri"/>
                <a:cs typeface="Calibri"/>
                <a:sym typeface="Calibri"/>
              </a:rPr>
              <a:t>Partie 2  </a:t>
            </a:r>
            <a:endParaRPr b="1" i="0" sz="4800" u="none" cap="none" strike="noStrike">
              <a:solidFill>
                <a:srgbClr val="15608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</a:pPr>
            <a:r>
              <a:t/>
            </a:r>
            <a:endParaRPr b="1" i="0" sz="3200" u="none" cap="none" strike="noStrik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</a:pPr>
            <a:r>
              <a:t/>
            </a:r>
            <a:endParaRPr b="1" i="0" sz="2400" u="none" cap="none" strike="noStrik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4000"/>
              <a:buFont typeface="Calibri"/>
              <a:buNone/>
            </a:pPr>
            <a:r>
              <a:rPr b="1" i="0" lang="fr-FR" sz="4000" u="none" cap="none" strike="noStrike">
                <a:solidFill>
                  <a:srgbClr val="156082"/>
                </a:solidFill>
                <a:latin typeface="Calibri"/>
                <a:ea typeface="Calibri"/>
                <a:cs typeface="Calibri"/>
                <a:sym typeface="Calibri"/>
              </a:rPr>
              <a:t>5 min</a:t>
            </a:r>
            <a:endParaRPr b="1" i="0" sz="6000" u="none" cap="none" strike="noStrike">
              <a:solidFill>
                <a:srgbClr val="15608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860" name="Google Shape;1860;p103"/>
          <p:cNvGrpSpPr/>
          <p:nvPr/>
        </p:nvGrpSpPr>
        <p:grpSpPr>
          <a:xfrm>
            <a:off x="1548313" y="1087579"/>
            <a:ext cx="1724917" cy="1199475"/>
            <a:chOff x="1548313" y="1087579"/>
            <a:chExt cx="1724917" cy="1199475"/>
          </a:xfrm>
        </p:grpSpPr>
        <p:sp>
          <p:nvSpPr>
            <p:cNvPr id="1861" name="Google Shape;1861;p103"/>
            <p:cNvSpPr/>
            <p:nvPr/>
          </p:nvSpPr>
          <p:spPr>
            <a:xfrm rot="10800000">
              <a:off x="1548313" y="1879408"/>
              <a:ext cx="350107" cy="407646"/>
            </a:xfrm>
            <a:prstGeom prst="rtTriangle">
              <a:avLst/>
            </a:prstGeom>
            <a:solidFill>
              <a:srgbClr val="0070C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rgbClr val="FFBD5D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62" name="Google Shape;1862;p103"/>
            <p:cNvSpPr/>
            <p:nvPr/>
          </p:nvSpPr>
          <p:spPr>
            <a:xfrm>
              <a:off x="1548313" y="1087579"/>
              <a:ext cx="1724917" cy="787776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863" name="Google Shape;1863;p103"/>
          <p:cNvSpPr/>
          <p:nvPr/>
        </p:nvSpPr>
        <p:spPr>
          <a:xfrm>
            <a:off x="1806815" y="1246678"/>
            <a:ext cx="1104587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BD5D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rgbClr val="FFBD5D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7" name="Shape 1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8" name="Google Shape;1868;p10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20867" y="573806"/>
            <a:ext cx="646332" cy="646332"/>
          </a:xfrm>
          <a:prstGeom prst="rect">
            <a:avLst/>
          </a:prstGeom>
          <a:noFill/>
          <a:ln>
            <a:noFill/>
          </a:ln>
        </p:spPr>
      </p:pic>
      <p:sp>
        <p:nvSpPr>
          <p:cNvPr id="1869" name="Google Shape;1869;p104"/>
          <p:cNvSpPr/>
          <p:nvPr/>
        </p:nvSpPr>
        <p:spPr>
          <a:xfrm>
            <a:off x="9166406" y="860008"/>
            <a:ext cx="18013" cy="2683568"/>
          </a:xfrm>
          <a:custGeom>
            <a:rect b="b" l="l" r="r" t="t"/>
            <a:pathLst>
              <a:path extrusionOk="0" h="2683568" w="18013">
                <a:moveTo>
                  <a:pt x="15356" y="0"/>
                </a:moveTo>
                <a:lnTo>
                  <a:pt x="18013" y="0"/>
                </a:lnTo>
                <a:lnTo>
                  <a:pt x="18013" y="2683568"/>
                </a:lnTo>
                <a:lnTo>
                  <a:pt x="16083" y="2683568"/>
                </a:lnTo>
                <a:lnTo>
                  <a:pt x="16083" y="2306658"/>
                </a:lnTo>
                <a:lnTo>
                  <a:pt x="0" y="2306658"/>
                </a:lnTo>
                <a:lnTo>
                  <a:pt x="9820" y="2280284"/>
                </a:lnTo>
                <a:cubicBezTo>
                  <a:pt x="13480" y="2265511"/>
                  <a:pt x="15355" y="2250521"/>
                  <a:pt x="15355" y="2235352"/>
                </a:cubicBezTo>
                <a:lnTo>
                  <a:pt x="15356" y="0"/>
                </a:lnTo>
                <a:close/>
              </a:path>
            </a:pathLst>
          </a:custGeom>
          <a:solidFill>
            <a:srgbClr val="C7E4F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870" name="Google Shape;1870;p104"/>
          <p:cNvGraphicFramePr/>
          <p:nvPr/>
        </p:nvGraphicFramePr>
        <p:xfrm>
          <a:off x="1232928" y="504524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{D0ACE54B-57E0-4FBB-B8E9-AFCBA81A8FFB}</a:tableStyleId>
              </a:tblPr>
              <a:tblGrid>
                <a:gridCol w="4701475"/>
                <a:gridCol w="5024650"/>
              </a:tblGrid>
              <a:tr h="5113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b="1" lang="fr-FR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Le volume de l’eau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b="1" lang="fr-FR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V</a:t>
                      </a:r>
                      <a:r>
                        <a:rPr b="1" baseline="-25000" lang="fr-FR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r>
                        <a:rPr b="1" lang="fr-FR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= </a:t>
                      </a:r>
                      <a:r>
                        <a:rPr b="0" lang="fr-FR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……………………………..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5113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b="1" lang="fr-FR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Le volume de (l’eau + la pierre)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b="1" lang="fr-FR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V</a:t>
                      </a:r>
                      <a:r>
                        <a:rPr b="1" baseline="-25000" lang="fr-FR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</a:t>
                      </a:r>
                      <a:r>
                        <a:rPr b="1" lang="fr-FR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= </a:t>
                      </a:r>
                      <a:r>
                        <a:rPr b="0" lang="fr-FR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………………………………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5113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1" lang="fr-FR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Le volume de la pierre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b="1" lang="fr-FR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V= </a:t>
                      </a:r>
                      <a:r>
                        <a:rPr b="0" lang="fr-FR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…………………………………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pic>
        <p:nvPicPr>
          <p:cNvPr id="1871" name="Google Shape;1871;p104"/>
          <p:cNvPicPr preferRelativeResize="0"/>
          <p:nvPr/>
        </p:nvPicPr>
        <p:blipFill rotWithShape="1">
          <a:blip r:embed="rId4">
            <a:alphaModFix/>
          </a:blip>
          <a:srcRect b="40635" l="0" r="0" t="0"/>
          <a:stretch/>
        </p:blipFill>
        <p:spPr>
          <a:xfrm>
            <a:off x="1427315" y="1906137"/>
            <a:ext cx="9059098" cy="2974818"/>
          </a:xfrm>
          <a:prstGeom prst="rect">
            <a:avLst/>
          </a:prstGeom>
          <a:noFill/>
          <a:ln>
            <a:noFill/>
          </a:ln>
        </p:spPr>
      </p:pic>
      <p:sp>
        <p:nvSpPr>
          <p:cNvPr id="1872" name="Google Shape;1872;p104"/>
          <p:cNvSpPr/>
          <p:nvPr/>
        </p:nvSpPr>
        <p:spPr>
          <a:xfrm>
            <a:off x="1505415" y="1124901"/>
            <a:ext cx="9453657" cy="649188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Déterminer le volume de la pierre, à partir de l’expérience suivante : 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3" name="Google Shape;1873;p104"/>
          <p:cNvSpPr txBox="1"/>
          <p:nvPr/>
        </p:nvSpPr>
        <p:spPr>
          <a:xfrm>
            <a:off x="977714" y="153627"/>
            <a:ext cx="10110450" cy="45351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Je vais vous montrer comment je procède pour réaliser cette tâche. </a:t>
            </a:r>
            <a:endParaRPr b="1" i="1" sz="200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4" name="Google Shape;1874;p104"/>
          <p:cNvSpPr txBox="1"/>
          <p:nvPr/>
        </p:nvSpPr>
        <p:spPr>
          <a:xfrm>
            <a:off x="936599" y="662935"/>
            <a:ext cx="10179603" cy="3301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Demander aux élèves de faire attention et d’essayer de mémoriser les étapes suivies.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78" name="Shape 1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9" name="Google Shape;1879;p10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53468" y="412355"/>
            <a:ext cx="646332" cy="646332"/>
          </a:xfrm>
          <a:prstGeom prst="rect">
            <a:avLst/>
          </a:prstGeom>
          <a:noFill/>
          <a:ln>
            <a:noFill/>
          </a:ln>
        </p:spPr>
      </p:pic>
      <p:sp>
        <p:nvSpPr>
          <p:cNvPr id="1880" name="Google Shape;1880;p105"/>
          <p:cNvSpPr/>
          <p:nvPr/>
        </p:nvSpPr>
        <p:spPr>
          <a:xfrm>
            <a:off x="9166406" y="860008"/>
            <a:ext cx="18013" cy="2683568"/>
          </a:xfrm>
          <a:custGeom>
            <a:rect b="b" l="l" r="r" t="t"/>
            <a:pathLst>
              <a:path extrusionOk="0" h="2683568" w="18013">
                <a:moveTo>
                  <a:pt x="15356" y="0"/>
                </a:moveTo>
                <a:lnTo>
                  <a:pt x="18013" y="0"/>
                </a:lnTo>
                <a:lnTo>
                  <a:pt x="18013" y="2683568"/>
                </a:lnTo>
                <a:lnTo>
                  <a:pt x="16083" y="2683568"/>
                </a:lnTo>
                <a:lnTo>
                  <a:pt x="16083" y="2306658"/>
                </a:lnTo>
                <a:lnTo>
                  <a:pt x="0" y="2306658"/>
                </a:lnTo>
                <a:lnTo>
                  <a:pt x="9820" y="2280284"/>
                </a:lnTo>
                <a:cubicBezTo>
                  <a:pt x="13480" y="2265511"/>
                  <a:pt x="15355" y="2250521"/>
                  <a:pt x="15355" y="2235352"/>
                </a:cubicBezTo>
                <a:lnTo>
                  <a:pt x="15356" y="0"/>
                </a:lnTo>
                <a:close/>
              </a:path>
            </a:pathLst>
          </a:custGeom>
          <a:solidFill>
            <a:srgbClr val="C7E4F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881" name="Google Shape;1881;p105"/>
          <p:cNvGraphicFramePr/>
          <p:nvPr/>
        </p:nvGraphicFramePr>
        <p:xfrm>
          <a:off x="1232928" y="504524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{D0ACE54B-57E0-4FBB-B8E9-AFCBA81A8FFB}</a:tableStyleId>
              </a:tblPr>
              <a:tblGrid>
                <a:gridCol w="4701475"/>
                <a:gridCol w="5024650"/>
              </a:tblGrid>
              <a:tr h="5113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b="1" lang="fr-FR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Le volume de l’eau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b="1" lang="fr-FR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V</a:t>
                      </a:r>
                      <a:r>
                        <a:rPr b="1" baseline="-25000" lang="fr-FR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r>
                        <a:rPr b="1" lang="fr-FR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=   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5113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b="1" lang="fr-FR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Le volume de (l’eau + la pierre)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b="1" lang="fr-FR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V</a:t>
                      </a:r>
                      <a:r>
                        <a:rPr b="1" baseline="-25000" lang="fr-FR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</a:t>
                      </a:r>
                      <a:r>
                        <a:rPr b="1" lang="fr-FR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= ………………………………………………..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5113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1" lang="fr-FR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Le volume de la pierre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b="1" lang="fr-FR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V= ………………………………………………..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pic>
        <p:nvPicPr>
          <p:cNvPr id="1882" name="Google Shape;1882;p105"/>
          <p:cNvPicPr preferRelativeResize="0"/>
          <p:nvPr/>
        </p:nvPicPr>
        <p:blipFill rotWithShape="1">
          <a:blip r:embed="rId4">
            <a:alphaModFix/>
          </a:blip>
          <a:srcRect b="40635" l="4797" r="1528" t="0"/>
          <a:stretch/>
        </p:blipFill>
        <p:spPr>
          <a:xfrm>
            <a:off x="676776" y="1103728"/>
            <a:ext cx="10863070" cy="3777227"/>
          </a:xfrm>
          <a:prstGeom prst="rect">
            <a:avLst/>
          </a:prstGeom>
          <a:noFill/>
          <a:ln>
            <a:noFill/>
          </a:ln>
        </p:spPr>
      </p:pic>
      <p:sp>
        <p:nvSpPr>
          <p:cNvPr id="1883" name="Google Shape;1883;p105"/>
          <p:cNvSpPr txBox="1"/>
          <p:nvPr/>
        </p:nvSpPr>
        <p:spPr>
          <a:xfrm>
            <a:off x="1021543" y="143660"/>
            <a:ext cx="10173508" cy="50041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D’abord, Je détermine le volume de l’eau seule à partir de la figure 1 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4" name="Google Shape;1884;p105"/>
          <p:cNvSpPr txBox="1"/>
          <p:nvPr/>
        </p:nvSpPr>
        <p:spPr>
          <a:xfrm>
            <a:off x="1021543" y="721719"/>
            <a:ext cx="10179603" cy="3820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Se focaliser sur la figure 1 et verbaliser chaque étape de lecture</a:t>
            </a:r>
            <a:endParaRPr b="0" i="1" sz="1600" u="none" cap="none" strike="noStrike">
              <a:solidFill>
                <a:srgbClr val="D8D8D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5" name="Google Shape;1885;p105"/>
          <p:cNvSpPr/>
          <p:nvPr/>
        </p:nvSpPr>
        <p:spPr>
          <a:xfrm>
            <a:off x="1851179" y="1419367"/>
            <a:ext cx="2212046" cy="3511619"/>
          </a:xfrm>
          <a:prstGeom prst="roundRect">
            <a:avLst>
              <a:gd fmla="val 6949" name="adj"/>
            </a:avLst>
          </a:prstGeom>
          <a:solidFill>
            <a:srgbClr val="F8D6C7">
              <a:alpha val="40392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6" name="Google Shape;1886;p105"/>
          <p:cNvSpPr/>
          <p:nvPr/>
        </p:nvSpPr>
        <p:spPr>
          <a:xfrm>
            <a:off x="2395380" y="2976640"/>
            <a:ext cx="1030208" cy="233122"/>
          </a:xfrm>
          <a:prstGeom prst="roundRect">
            <a:avLst>
              <a:gd fmla="val 21731" name="adj"/>
            </a:avLst>
          </a:prstGeom>
          <a:solidFill>
            <a:srgbClr val="FFFF00">
              <a:alpha val="28627"/>
            </a:srgbClr>
          </a:solidFill>
          <a:ln cap="flat" cmpd="sng" w="12700">
            <a:solidFill>
              <a:srgbClr val="FF0000"/>
            </a:solidFill>
            <a:prstDash val="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7" name="Google Shape;1887;p105"/>
          <p:cNvSpPr/>
          <p:nvPr/>
        </p:nvSpPr>
        <p:spPr>
          <a:xfrm>
            <a:off x="2395379" y="1899059"/>
            <a:ext cx="505137" cy="233122"/>
          </a:xfrm>
          <a:prstGeom prst="roundRect">
            <a:avLst>
              <a:gd fmla="val 21731" name="adj"/>
            </a:avLst>
          </a:prstGeom>
          <a:solidFill>
            <a:srgbClr val="FFFF00">
              <a:alpha val="28627"/>
            </a:srgbClr>
          </a:solidFill>
          <a:ln cap="flat" cmpd="sng" w="12700">
            <a:solidFill>
              <a:srgbClr val="FF0000"/>
            </a:solidFill>
            <a:prstDash val="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8" name="Google Shape;1888;p105"/>
          <p:cNvSpPr txBox="1"/>
          <p:nvPr/>
        </p:nvSpPr>
        <p:spPr>
          <a:xfrm>
            <a:off x="6981165" y="4995214"/>
            <a:ext cx="1532535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60 mL  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8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18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18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18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92" name="Shape 18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3" name="Google Shape;1893;p10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53468" y="412355"/>
            <a:ext cx="646332" cy="646332"/>
          </a:xfrm>
          <a:prstGeom prst="rect">
            <a:avLst/>
          </a:prstGeom>
          <a:noFill/>
          <a:ln>
            <a:noFill/>
          </a:ln>
        </p:spPr>
      </p:pic>
      <p:sp>
        <p:nvSpPr>
          <p:cNvPr id="1894" name="Google Shape;1894;p106"/>
          <p:cNvSpPr/>
          <p:nvPr/>
        </p:nvSpPr>
        <p:spPr>
          <a:xfrm>
            <a:off x="9166406" y="860008"/>
            <a:ext cx="18013" cy="2683568"/>
          </a:xfrm>
          <a:custGeom>
            <a:rect b="b" l="l" r="r" t="t"/>
            <a:pathLst>
              <a:path extrusionOk="0" h="2683568" w="18013">
                <a:moveTo>
                  <a:pt x="15356" y="0"/>
                </a:moveTo>
                <a:lnTo>
                  <a:pt x="18013" y="0"/>
                </a:lnTo>
                <a:lnTo>
                  <a:pt x="18013" y="2683568"/>
                </a:lnTo>
                <a:lnTo>
                  <a:pt x="16083" y="2683568"/>
                </a:lnTo>
                <a:lnTo>
                  <a:pt x="16083" y="2306658"/>
                </a:lnTo>
                <a:lnTo>
                  <a:pt x="0" y="2306658"/>
                </a:lnTo>
                <a:lnTo>
                  <a:pt x="9820" y="2280284"/>
                </a:lnTo>
                <a:cubicBezTo>
                  <a:pt x="13480" y="2265511"/>
                  <a:pt x="15355" y="2250521"/>
                  <a:pt x="15355" y="2235352"/>
                </a:cubicBezTo>
                <a:lnTo>
                  <a:pt x="15356" y="0"/>
                </a:lnTo>
                <a:close/>
              </a:path>
            </a:pathLst>
          </a:custGeom>
          <a:solidFill>
            <a:srgbClr val="C7E4F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895" name="Google Shape;1895;p106"/>
          <p:cNvGraphicFramePr/>
          <p:nvPr/>
        </p:nvGraphicFramePr>
        <p:xfrm>
          <a:off x="1232928" y="504524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{D0ACE54B-57E0-4FBB-B8E9-AFCBA81A8FFB}</a:tableStyleId>
              </a:tblPr>
              <a:tblGrid>
                <a:gridCol w="4701475"/>
                <a:gridCol w="5024650"/>
              </a:tblGrid>
              <a:tr h="5113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b="1" lang="fr-FR" sz="2400" u="none" cap="none" strike="noStrike">
                          <a:solidFill>
                            <a:schemeClr val="dk1"/>
                          </a:solidFill>
                        </a:rPr>
                        <a:t>Le volume de l’eau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b="1" lang="fr-FR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V</a:t>
                      </a:r>
                      <a:r>
                        <a:rPr b="1" baseline="-25000" lang="fr-FR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r>
                        <a:rPr b="1" lang="fr-FR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=  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5113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b="1" lang="fr-FR" sz="2400" u="none" cap="none" strike="noStrike">
                          <a:solidFill>
                            <a:schemeClr val="dk1"/>
                          </a:solidFill>
                        </a:rPr>
                        <a:t>Le volume de (l’eau + la pierre)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b="1" lang="fr-FR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V</a:t>
                      </a:r>
                      <a:r>
                        <a:rPr b="1" baseline="-25000" lang="fr-FR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</a:t>
                      </a:r>
                      <a:r>
                        <a:rPr b="1" lang="fr-FR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=  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5113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1" lang="fr-FR" sz="2400" u="none" cap="none" strike="noStrike">
                          <a:solidFill>
                            <a:schemeClr val="dk1"/>
                          </a:solidFill>
                        </a:rPr>
                        <a:t>Le volume de la pierre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b="1" lang="fr-FR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V= …………………………………..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pic>
        <p:nvPicPr>
          <p:cNvPr id="1896" name="Google Shape;1896;p106"/>
          <p:cNvPicPr preferRelativeResize="0"/>
          <p:nvPr/>
        </p:nvPicPr>
        <p:blipFill rotWithShape="1">
          <a:blip r:embed="rId4">
            <a:alphaModFix/>
          </a:blip>
          <a:srcRect b="40635" l="4797" r="59" t="0"/>
          <a:stretch/>
        </p:blipFill>
        <p:spPr>
          <a:xfrm>
            <a:off x="612635" y="1103726"/>
            <a:ext cx="11033443" cy="3777227"/>
          </a:xfrm>
          <a:prstGeom prst="rect">
            <a:avLst/>
          </a:prstGeom>
          <a:noFill/>
          <a:ln>
            <a:noFill/>
          </a:ln>
        </p:spPr>
      </p:pic>
      <p:sp>
        <p:nvSpPr>
          <p:cNvPr id="1897" name="Google Shape;1897;p106"/>
          <p:cNvSpPr txBox="1"/>
          <p:nvPr/>
        </p:nvSpPr>
        <p:spPr>
          <a:xfrm>
            <a:off x="1021543" y="27545"/>
            <a:ext cx="10173508" cy="71317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400"/>
              <a:buFont typeface="Calibri"/>
              <a:buNone/>
            </a:pPr>
            <a:r>
              <a:t/>
            </a:r>
            <a:endParaRPr b="1" i="0" sz="240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8" name="Google Shape;1898;p106"/>
          <p:cNvSpPr txBox="1"/>
          <p:nvPr/>
        </p:nvSpPr>
        <p:spPr>
          <a:xfrm>
            <a:off x="1039556" y="714009"/>
            <a:ext cx="10179603" cy="3820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D8D8D8"/>
                </a:solidFill>
                <a:latin typeface="Calibri"/>
                <a:ea typeface="Calibri"/>
                <a:cs typeface="Calibri"/>
                <a:sym typeface="Calibri"/>
              </a:rPr>
              <a:t>Montrer aux élèves comment lire le volume d’un liquide. 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9" name="Google Shape;1899;p106"/>
          <p:cNvSpPr txBox="1"/>
          <p:nvPr/>
        </p:nvSpPr>
        <p:spPr>
          <a:xfrm>
            <a:off x="6977284" y="5519844"/>
            <a:ext cx="1532535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80 mL  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0" name="Google Shape;1900;p106"/>
          <p:cNvSpPr txBox="1"/>
          <p:nvPr/>
        </p:nvSpPr>
        <p:spPr>
          <a:xfrm>
            <a:off x="1021543" y="143660"/>
            <a:ext cx="9394506" cy="4854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Ensuite,  je détermine le volume de l’eau avec la pierre à partir de la figure 2.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1" name="Google Shape;1901;p106"/>
          <p:cNvSpPr/>
          <p:nvPr/>
        </p:nvSpPr>
        <p:spPr>
          <a:xfrm>
            <a:off x="9166406" y="1360340"/>
            <a:ext cx="2052753" cy="3565655"/>
          </a:xfrm>
          <a:prstGeom prst="roundRect">
            <a:avLst>
              <a:gd fmla="val 6949" name="adj"/>
            </a:avLst>
          </a:prstGeom>
          <a:solidFill>
            <a:srgbClr val="F8D6C7">
              <a:alpha val="40392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2" name="Google Shape;1902;p106"/>
          <p:cNvSpPr/>
          <p:nvPr/>
        </p:nvSpPr>
        <p:spPr>
          <a:xfrm>
            <a:off x="9552026" y="2475878"/>
            <a:ext cx="1155860" cy="233122"/>
          </a:xfrm>
          <a:prstGeom prst="roundRect">
            <a:avLst>
              <a:gd fmla="val 21731" name="adj"/>
            </a:avLst>
          </a:prstGeom>
          <a:solidFill>
            <a:srgbClr val="FFFF00">
              <a:alpha val="28627"/>
            </a:srgbClr>
          </a:solidFill>
          <a:ln cap="flat" cmpd="sng" w="12700">
            <a:solidFill>
              <a:srgbClr val="FF0000"/>
            </a:solidFill>
            <a:prstDash val="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3" name="Google Shape;1903;p106"/>
          <p:cNvSpPr/>
          <p:nvPr/>
        </p:nvSpPr>
        <p:spPr>
          <a:xfrm>
            <a:off x="9710606" y="1827140"/>
            <a:ext cx="505137" cy="233122"/>
          </a:xfrm>
          <a:prstGeom prst="roundRect">
            <a:avLst>
              <a:gd fmla="val 21731" name="adj"/>
            </a:avLst>
          </a:prstGeom>
          <a:solidFill>
            <a:srgbClr val="FFFF00">
              <a:alpha val="28627"/>
            </a:srgbClr>
          </a:solidFill>
          <a:ln cap="flat" cmpd="sng" w="12700">
            <a:solidFill>
              <a:srgbClr val="FF0000"/>
            </a:solidFill>
            <a:prstDash val="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4" name="Google Shape;1904;p106"/>
          <p:cNvSpPr txBox="1"/>
          <p:nvPr/>
        </p:nvSpPr>
        <p:spPr>
          <a:xfrm>
            <a:off x="6981165" y="4995214"/>
            <a:ext cx="1532535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60 mL  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19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19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18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08" name="Shape 19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9" name="Google Shape;1909;p107"/>
          <p:cNvSpPr/>
          <p:nvPr/>
        </p:nvSpPr>
        <p:spPr>
          <a:xfrm>
            <a:off x="9166406" y="860008"/>
            <a:ext cx="18013" cy="2683568"/>
          </a:xfrm>
          <a:custGeom>
            <a:rect b="b" l="l" r="r" t="t"/>
            <a:pathLst>
              <a:path extrusionOk="0" h="2683568" w="18013">
                <a:moveTo>
                  <a:pt x="15356" y="0"/>
                </a:moveTo>
                <a:lnTo>
                  <a:pt x="18013" y="0"/>
                </a:lnTo>
                <a:lnTo>
                  <a:pt x="18013" y="2683568"/>
                </a:lnTo>
                <a:lnTo>
                  <a:pt x="16083" y="2683568"/>
                </a:lnTo>
                <a:lnTo>
                  <a:pt x="16083" y="2306658"/>
                </a:lnTo>
                <a:lnTo>
                  <a:pt x="0" y="2306658"/>
                </a:lnTo>
                <a:lnTo>
                  <a:pt x="9820" y="2280284"/>
                </a:lnTo>
                <a:cubicBezTo>
                  <a:pt x="13480" y="2265511"/>
                  <a:pt x="15355" y="2250521"/>
                  <a:pt x="15355" y="2235352"/>
                </a:cubicBezTo>
                <a:lnTo>
                  <a:pt x="15356" y="0"/>
                </a:lnTo>
                <a:close/>
              </a:path>
            </a:pathLst>
          </a:custGeom>
          <a:solidFill>
            <a:srgbClr val="C7E4F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910" name="Google Shape;1910;p107"/>
          <p:cNvGraphicFramePr/>
          <p:nvPr/>
        </p:nvGraphicFramePr>
        <p:xfrm>
          <a:off x="1232928" y="504524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{D0ACE54B-57E0-4FBB-B8E9-AFCBA81A8FFB}</a:tableStyleId>
              </a:tblPr>
              <a:tblGrid>
                <a:gridCol w="4701475"/>
                <a:gridCol w="5024650"/>
              </a:tblGrid>
              <a:tr h="5113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b="1" lang="fr-FR" sz="2400" u="none" cap="none" strike="noStrike">
                          <a:solidFill>
                            <a:schemeClr val="dk1"/>
                          </a:solidFill>
                        </a:rPr>
                        <a:t>Le volume de l’eau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b="1" lang="fr-FR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                    V</a:t>
                      </a:r>
                      <a:r>
                        <a:rPr b="1" baseline="-25000" lang="fr-FR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   </a:t>
                      </a:r>
                      <a:r>
                        <a:rPr b="1" lang="fr-FR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=  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5113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b="1" lang="fr-FR" sz="2400" u="none" cap="none" strike="noStrike">
                          <a:solidFill>
                            <a:schemeClr val="dk1"/>
                          </a:solidFill>
                        </a:rPr>
                        <a:t>Le volume de (l’eau + la pierre)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b="1" lang="fr-FR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                     V</a:t>
                      </a:r>
                      <a:r>
                        <a:rPr b="1" baseline="-25000" lang="fr-FR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   </a:t>
                      </a:r>
                      <a:r>
                        <a:rPr b="1" lang="fr-FR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=  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5113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1" lang="fr-FR" sz="2400" u="none" cap="none" strike="noStrike">
                          <a:solidFill>
                            <a:schemeClr val="dk1"/>
                          </a:solidFill>
                        </a:rPr>
                        <a:t>Le volume de la pierre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b="1" lang="fr-FR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         V  =  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1911" name="Google Shape;1911;p107"/>
          <p:cNvSpPr txBox="1"/>
          <p:nvPr/>
        </p:nvSpPr>
        <p:spPr>
          <a:xfrm>
            <a:off x="1021543" y="161001"/>
            <a:ext cx="10790554" cy="50283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Enfin, je calcule la différence des deux volumes V</a:t>
            </a:r>
            <a:r>
              <a:rPr b="1" baseline="-25000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b="1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 et V</a:t>
            </a:r>
            <a:r>
              <a:rPr b="1" baseline="-25000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2 </a:t>
            </a:r>
            <a:r>
              <a:rPr b="1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  pour déterminer le volume de la pierre. </a:t>
            </a:r>
            <a:endParaRPr b="1" baseline="-25000" i="0" sz="200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2" name="Google Shape;1912;p107"/>
          <p:cNvSpPr txBox="1"/>
          <p:nvPr/>
        </p:nvSpPr>
        <p:spPr>
          <a:xfrm>
            <a:off x="779469" y="738791"/>
            <a:ext cx="10179603" cy="3820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Montrer que l’augmentation du volume dans l’ éprouvette est dû  au volume de la pierre. </a:t>
            </a:r>
            <a:endParaRPr b="0" i="1" sz="1600" u="none" cap="none" strike="noStrike">
              <a:solidFill>
                <a:srgbClr val="BFBFB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3" name="Google Shape;1913;p107"/>
          <p:cNvSpPr txBox="1"/>
          <p:nvPr/>
        </p:nvSpPr>
        <p:spPr>
          <a:xfrm>
            <a:off x="7924694" y="5044852"/>
            <a:ext cx="1532535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60 mL  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4" name="Google Shape;1914;p107"/>
          <p:cNvSpPr txBox="1"/>
          <p:nvPr/>
        </p:nvSpPr>
        <p:spPr>
          <a:xfrm>
            <a:off x="7951555" y="5532670"/>
            <a:ext cx="1532535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80 mL  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5" name="Google Shape;1915;p107"/>
          <p:cNvSpPr txBox="1"/>
          <p:nvPr/>
        </p:nvSpPr>
        <p:spPr>
          <a:xfrm>
            <a:off x="6936806" y="2471600"/>
            <a:ext cx="96661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=V</a:t>
            </a:r>
            <a:r>
              <a:rPr b="1" baseline="-25000" i="0" lang="fr-FR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b="1" i="0" lang="fr-FR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- V</a:t>
            </a:r>
            <a:r>
              <a:rPr b="1" baseline="-25000" i="0" lang="fr-FR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b="1" i="0" sz="2400" u="none" cap="none" strike="noStrik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6" name="Google Shape;1916;p107"/>
          <p:cNvSpPr txBox="1"/>
          <p:nvPr/>
        </p:nvSpPr>
        <p:spPr>
          <a:xfrm>
            <a:off x="7632168" y="6071140"/>
            <a:ext cx="1883870" cy="4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 = 20 mL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7" name="Google Shape;1917;p107"/>
          <p:cNvSpPr txBox="1"/>
          <p:nvPr/>
        </p:nvSpPr>
        <p:spPr>
          <a:xfrm>
            <a:off x="8507194" y="2481413"/>
            <a:ext cx="315330" cy="4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= 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18" name="Google Shape;1918;p10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07581" y="1148734"/>
            <a:ext cx="2310945" cy="382218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919" name="Google Shape;1919;p107"/>
          <p:cNvCxnSpPr/>
          <p:nvPr/>
        </p:nvCxnSpPr>
        <p:spPr>
          <a:xfrm>
            <a:off x="4001197" y="2946091"/>
            <a:ext cx="2855167" cy="0"/>
          </a:xfrm>
          <a:prstGeom prst="straightConnector1">
            <a:avLst/>
          </a:prstGeom>
          <a:noFill/>
          <a:ln cap="rnd" cmpd="sng" w="38100">
            <a:solidFill>
              <a:schemeClr val="accent1"/>
            </a:solidFill>
            <a:prstDash val="dash"/>
            <a:bevel/>
            <a:headEnd len="med" w="med" type="stealth"/>
            <a:tailEnd len="sm" w="sm" type="none"/>
          </a:ln>
        </p:spPr>
      </p:cxnSp>
      <p:sp>
        <p:nvSpPr>
          <p:cNvPr id="1920" name="Google Shape;1920;p107"/>
          <p:cNvSpPr txBox="1"/>
          <p:nvPr/>
        </p:nvSpPr>
        <p:spPr>
          <a:xfrm>
            <a:off x="4746904" y="2779445"/>
            <a:ext cx="546668" cy="30777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V</a:t>
            </a:r>
            <a:r>
              <a:rPr b="1" baseline="-25000" i="0" lang="fr-FR" sz="2000" u="none" cap="none" strike="noStrike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b="1" i="0" lang="fr-FR" sz="2000" u="none" cap="none" strike="noStrike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  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21" name="Google Shape;1921;p107"/>
          <p:cNvPicPr preferRelativeResize="0"/>
          <p:nvPr/>
        </p:nvPicPr>
        <p:blipFill rotWithShape="1">
          <a:blip r:embed="rId4">
            <a:alphaModFix/>
          </a:blip>
          <a:srcRect b="0" l="0" r="0" t="8204"/>
          <a:stretch/>
        </p:blipFill>
        <p:spPr>
          <a:xfrm>
            <a:off x="8178113" y="1103728"/>
            <a:ext cx="3179283" cy="385150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922" name="Google Shape;1922;p107"/>
          <p:cNvCxnSpPr/>
          <p:nvPr/>
        </p:nvCxnSpPr>
        <p:spPr>
          <a:xfrm rot="10800000">
            <a:off x="6790559" y="2393946"/>
            <a:ext cx="2472014" cy="0"/>
          </a:xfrm>
          <a:prstGeom prst="straightConnector1">
            <a:avLst/>
          </a:prstGeom>
          <a:noFill/>
          <a:ln cap="rnd" cmpd="sng" w="38100">
            <a:solidFill>
              <a:schemeClr val="accent1"/>
            </a:solidFill>
            <a:prstDash val="dash"/>
            <a:bevel/>
            <a:headEnd len="med" w="med" type="stealth"/>
            <a:tailEnd len="sm" w="sm" type="none"/>
          </a:ln>
        </p:spPr>
      </p:cxnSp>
      <p:sp>
        <p:nvSpPr>
          <p:cNvPr id="1923" name="Google Shape;1923;p107"/>
          <p:cNvSpPr txBox="1"/>
          <p:nvPr/>
        </p:nvSpPr>
        <p:spPr>
          <a:xfrm>
            <a:off x="8125592" y="2199795"/>
            <a:ext cx="546668" cy="30777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V</a:t>
            </a:r>
            <a:r>
              <a:rPr b="1" baseline="-25000" i="0" lang="fr-FR" sz="2000" u="none" cap="none" strike="noStrike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b="1" i="0" lang="fr-FR" sz="2000" u="none" cap="none" strike="noStrike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  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924" name="Google Shape;1924;p107"/>
          <p:cNvCxnSpPr/>
          <p:nvPr/>
        </p:nvCxnSpPr>
        <p:spPr>
          <a:xfrm>
            <a:off x="6790559" y="2366441"/>
            <a:ext cx="0" cy="579650"/>
          </a:xfrm>
          <a:prstGeom prst="straightConnector1">
            <a:avLst/>
          </a:prstGeom>
          <a:noFill/>
          <a:ln cap="rnd" cmpd="sng" w="50800">
            <a:solidFill>
              <a:schemeClr val="accent1"/>
            </a:solidFill>
            <a:prstDash val="solid"/>
            <a:bevel/>
            <a:headEnd len="med" w="med" type="stealth"/>
            <a:tailEnd len="med" w="med" type="stealth"/>
          </a:ln>
        </p:spPr>
      </p:cxnSp>
      <p:sp>
        <p:nvSpPr>
          <p:cNvPr id="1925" name="Google Shape;1925;p107"/>
          <p:cNvSpPr txBox="1"/>
          <p:nvPr/>
        </p:nvSpPr>
        <p:spPr>
          <a:xfrm>
            <a:off x="6712139" y="2453578"/>
            <a:ext cx="400624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V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6" name="Google Shape;1926;p107"/>
          <p:cNvSpPr txBox="1"/>
          <p:nvPr/>
        </p:nvSpPr>
        <p:spPr>
          <a:xfrm>
            <a:off x="5230580" y="3199907"/>
            <a:ext cx="676444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fr-F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eau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7" name="Google Shape;1927;p107"/>
          <p:cNvSpPr txBox="1"/>
          <p:nvPr/>
        </p:nvSpPr>
        <p:spPr>
          <a:xfrm>
            <a:off x="7699306" y="3233391"/>
            <a:ext cx="676444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fr-F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eau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28" name="Google Shape;1928;p10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192545" y="631261"/>
            <a:ext cx="646332" cy="646332"/>
          </a:xfrm>
          <a:prstGeom prst="rect">
            <a:avLst/>
          </a:prstGeom>
          <a:noFill/>
          <a:ln>
            <a:noFill/>
          </a:ln>
        </p:spPr>
      </p:pic>
      <p:sp>
        <p:nvSpPr>
          <p:cNvPr id="1929" name="Google Shape;1929;p107"/>
          <p:cNvSpPr txBox="1"/>
          <p:nvPr/>
        </p:nvSpPr>
        <p:spPr>
          <a:xfrm>
            <a:off x="7086011" y="6119702"/>
            <a:ext cx="96661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V</a:t>
            </a:r>
            <a:r>
              <a:rPr b="1" baseline="-25000" i="0" lang="fr-FR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b="1" i="0" lang="fr-FR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- V</a:t>
            </a:r>
            <a:r>
              <a:rPr b="1" baseline="-25000" i="0" lang="fr-FR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b="1" i="0" sz="2400" u="none" cap="none" strike="noStrik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2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"/>
                                        <p:tgtEl>
                                          <p:spTgt spid="191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0"/>
                                        <p:tgtEl>
                                          <p:spTgt spid="191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9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9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9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9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"/>
                                        <p:tgtEl>
                                          <p:spTgt spid="192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0"/>
                                        <p:tgtEl>
                                          <p:spTgt spid="192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0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1" name="Google Shape;531;p11"/>
          <p:cNvGrpSpPr/>
          <p:nvPr/>
        </p:nvGrpSpPr>
        <p:grpSpPr>
          <a:xfrm>
            <a:off x="1239219" y="743017"/>
            <a:ext cx="9678395" cy="5378639"/>
            <a:chOff x="1392875" y="716641"/>
            <a:chExt cx="9678395" cy="5378639"/>
          </a:xfrm>
        </p:grpSpPr>
        <p:grpSp>
          <p:nvGrpSpPr>
            <p:cNvPr id="532" name="Google Shape;532;p11"/>
            <p:cNvGrpSpPr/>
            <p:nvPr/>
          </p:nvGrpSpPr>
          <p:grpSpPr>
            <a:xfrm>
              <a:off x="1392875" y="716641"/>
              <a:ext cx="9678395" cy="5378639"/>
              <a:chOff x="1324757" y="2465021"/>
              <a:chExt cx="11734800" cy="6521459"/>
            </a:xfrm>
          </p:grpSpPr>
          <p:sp>
            <p:nvSpPr>
              <p:cNvPr id="533" name="Google Shape;533;p11"/>
              <p:cNvSpPr/>
              <p:nvPr/>
            </p:nvSpPr>
            <p:spPr>
              <a:xfrm>
                <a:off x="1324757" y="2465021"/>
                <a:ext cx="11734800" cy="6521459"/>
              </a:xfrm>
              <a:prstGeom prst="roundRect">
                <a:avLst>
                  <a:gd fmla="val 2665" name="adj"/>
                </a:avLst>
              </a:prstGeom>
              <a:solidFill>
                <a:schemeClr val="lt1"/>
              </a:solidFill>
              <a:ln cap="flat" cmpd="sng" w="12700">
                <a:solidFill>
                  <a:srgbClr val="D8D8D8"/>
                </a:solidFill>
                <a:prstDash val="solid"/>
                <a:miter lim="800000"/>
                <a:headEnd len="sm" w="sm" type="none"/>
                <a:tailEnd len="sm" w="sm" type="none"/>
              </a:ln>
              <a:effectLst>
                <a:outerShdw blurRad="63500" sx="102000" rotWithShape="0" algn="ctr" sy="102000">
                  <a:srgbClr val="000000">
                    <a:alpha val="5882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4" name="Google Shape;534;p11"/>
              <p:cNvSpPr/>
              <p:nvPr/>
            </p:nvSpPr>
            <p:spPr>
              <a:xfrm>
                <a:off x="1471714" y="2574003"/>
                <a:ext cx="11435443" cy="6248400"/>
              </a:xfrm>
              <a:prstGeom prst="rect">
                <a:avLst/>
              </a:prstGeom>
              <a:solidFill>
                <a:srgbClr val="E3EE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5" name="Google Shape;535;p11"/>
              <p:cNvSpPr/>
              <p:nvPr/>
            </p:nvSpPr>
            <p:spPr>
              <a:xfrm>
                <a:off x="1646588" y="2726403"/>
                <a:ext cx="11085695" cy="59436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  <a:effectLst>
                <a:outerShdw blurRad="63500" sx="102000" rotWithShape="0" algn="ctr" sy="102000">
                  <a:srgbClr val="000000">
                    <a:alpha val="3921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36" name="Google Shape;536;p11"/>
            <p:cNvGrpSpPr/>
            <p:nvPr/>
          </p:nvGrpSpPr>
          <p:grpSpPr>
            <a:xfrm>
              <a:off x="1524480" y="1364961"/>
              <a:ext cx="9143040" cy="4075859"/>
              <a:chOff x="1524480" y="1364961"/>
              <a:chExt cx="9143040" cy="4075859"/>
            </a:xfrm>
          </p:grpSpPr>
          <p:sp>
            <p:nvSpPr>
              <p:cNvPr id="537" name="Google Shape;537;p11"/>
              <p:cNvSpPr/>
              <p:nvPr/>
            </p:nvSpPr>
            <p:spPr>
              <a:xfrm>
                <a:off x="1926825" y="5333787"/>
                <a:ext cx="8610496" cy="107033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8" name="Google Shape;538;p11"/>
              <p:cNvSpPr txBox="1"/>
              <p:nvPr/>
            </p:nvSpPr>
            <p:spPr>
              <a:xfrm>
                <a:off x="1524480" y="2699086"/>
                <a:ext cx="9143040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sp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5400"/>
                  <a:buFont typeface="Arial"/>
                  <a:buNone/>
                </a:pPr>
                <a:r>
                  <a:t/>
                </a:r>
                <a:endParaRPr b="1" i="0" sz="5400" u="none" cap="none" strike="noStrike">
                  <a:solidFill>
                    <a:srgbClr val="D8D8D8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539" name="Google Shape;539;p11"/>
              <p:cNvPicPr preferRelativeResize="0"/>
              <p:nvPr/>
            </p:nvPicPr>
            <p:blipFill rotWithShape="1">
              <a:blip r:embed="rId3">
                <a:alphaModFix/>
              </a:blip>
              <a:srcRect b="0" l="0" r="0" t="0"/>
              <a:stretch/>
            </p:blipFill>
            <p:spPr>
              <a:xfrm>
                <a:off x="5635784" y="1364961"/>
                <a:ext cx="920432" cy="920432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540" name="Google Shape;540;p11"/>
          <p:cNvSpPr txBox="1"/>
          <p:nvPr>
            <p:ph type="title"/>
          </p:nvPr>
        </p:nvSpPr>
        <p:spPr>
          <a:xfrm>
            <a:off x="2209800" y="2439137"/>
            <a:ext cx="7772400" cy="22346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Calibri"/>
              <a:buNone/>
            </a:pPr>
            <a:r>
              <a:rPr lang="fr-FR"/>
              <a:t>Ouverture (Tâche 1)</a:t>
            </a:r>
            <a:br>
              <a:rPr lang="fr-FR"/>
            </a:br>
            <a:r>
              <a:rPr lang="fr-FR"/>
              <a:t> </a:t>
            </a:r>
            <a:br>
              <a:rPr lang="fr-FR"/>
            </a:br>
            <a:r>
              <a:rPr lang="fr-FR" sz="4000"/>
              <a:t>3 min</a:t>
            </a:r>
            <a:endParaRPr/>
          </a:p>
        </p:txBody>
      </p:sp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3" name="Shape 19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34" name="Google Shape;1934;p108"/>
          <p:cNvGrpSpPr/>
          <p:nvPr/>
        </p:nvGrpSpPr>
        <p:grpSpPr>
          <a:xfrm>
            <a:off x="1552612" y="835900"/>
            <a:ext cx="9269036" cy="5186200"/>
            <a:chOff x="1324757" y="2465021"/>
            <a:chExt cx="11734800" cy="6521459"/>
          </a:xfrm>
        </p:grpSpPr>
        <p:sp>
          <p:nvSpPr>
            <p:cNvPr id="1935" name="Google Shape;1935;p108"/>
            <p:cNvSpPr/>
            <p:nvPr/>
          </p:nvSpPr>
          <p:spPr>
            <a:xfrm>
              <a:off x="1324757" y="2465021"/>
              <a:ext cx="11734800" cy="6521459"/>
            </a:xfrm>
            <a:prstGeom prst="roundRect">
              <a:avLst>
                <a:gd fmla="val 2665" name="adj"/>
              </a:avLst>
            </a:prstGeom>
            <a:solidFill>
              <a:schemeClr val="lt1"/>
            </a:solidFill>
            <a:ln cap="flat" cmpd="sng" w="12700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5882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alibri"/>
                <a:buNone/>
              </a:pPr>
              <a:r>
                <a:t/>
              </a:r>
              <a:endPara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36" name="Google Shape;1936;p108"/>
            <p:cNvSpPr/>
            <p:nvPr/>
          </p:nvSpPr>
          <p:spPr>
            <a:xfrm>
              <a:off x="1471714" y="2574003"/>
              <a:ext cx="11435443" cy="6248400"/>
            </a:xfrm>
            <a:prstGeom prst="rect">
              <a:avLst/>
            </a:prstGeom>
            <a:solidFill>
              <a:srgbClr val="E3EE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alibri"/>
                <a:buNone/>
              </a:pPr>
              <a:r>
                <a:t/>
              </a:r>
              <a:endPara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37" name="Google Shape;1937;p108"/>
            <p:cNvSpPr/>
            <p:nvPr/>
          </p:nvSpPr>
          <p:spPr>
            <a:xfrm>
              <a:off x="1646588" y="2726403"/>
              <a:ext cx="11085695" cy="5943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3921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alibri"/>
                <a:buNone/>
              </a:pPr>
              <a:r>
                <a:t/>
              </a:r>
              <a:endPara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38" name="Google Shape;1938;p108"/>
          <p:cNvSpPr/>
          <p:nvPr/>
        </p:nvSpPr>
        <p:spPr>
          <a:xfrm>
            <a:off x="2039589" y="5436751"/>
            <a:ext cx="8246305" cy="10320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9" name="Google Shape;1939;p10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802742" y="1295897"/>
            <a:ext cx="720000" cy="720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sp>
        <p:nvSpPr>
          <p:cNvPr id="1940" name="Google Shape;1940;p108"/>
          <p:cNvSpPr txBox="1"/>
          <p:nvPr/>
        </p:nvSpPr>
        <p:spPr>
          <a:xfrm>
            <a:off x="2445996" y="1916077"/>
            <a:ext cx="7290081" cy="2158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5831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Calibri"/>
              <a:buNone/>
            </a:pPr>
            <a:r>
              <a:t/>
            </a:r>
            <a:endParaRPr b="1" i="0" sz="4800" u="none" cap="none" strike="noStrike">
              <a:solidFill>
                <a:srgbClr val="0E284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2841"/>
              </a:buClr>
              <a:buSzPts val="4800"/>
              <a:buFont typeface="Calibri"/>
              <a:buNone/>
            </a:pPr>
            <a:r>
              <a:rPr b="1" i="0" lang="fr-FR" sz="4800" u="none" cap="none" strike="noStrike">
                <a:solidFill>
                  <a:srgbClr val="156082"/>
                </a:solidFill>
                <a:latin typeface="Calibri"/>
                <a:ea typeface="Calibri"/>
                <a:cs typeface="Calibri"/>
                <a:sym typeface="Calibri"/>
              </a:rPr>
              <a:t>Pratique guidée collective</a:t>
            </a:r>
            <a:endParaRPr b="1" i="0" sz="4800" u="none" cap="none" strike="noStrike">
              <a:solidFill>
                <a:srgbClr val="15608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</a:pPr>
            <a:r>
              <a:t/>
            </a:r>
            <a:endParaRPr b="1" i="0" sz="3200" u="none" cap="none" strike="noStrik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</a:pPr>
            <a:r>
              <a:t/>
            </a:r>
            <a:endParaRPr b="1" i="0" sz="3200" u="none" cap="none" strike="noStrik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</a:pPr>
            <a:r>
              <a:t/>
            </a:r>
            <a:endParaRPr b="1" i="0" sz="2400" u="none" cap="none" strike="noStrik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4000"/>
              <a:buFont typeface="Calibri"/>
              <a:buNone/>
            </a:pPr>
            <a:r>
              <a:rPr b="1" i="0" lang="fr-FR" sz="4000" u="none" cap="none" strike="noStrike">
                <a:solidFill>
                  <a:srgbClr val="156082"/>
                </a:solidFill>
                <a:latin typeface="Calibri"/>
                <a:ea typeface="Calibri"/>
                <a:cs typeface="Calibri"/>
                <a:sym typeface="Calibri"/>
              </a:rPr>
              <a:t>5 min</a:t>
            </a:r>
            <a:endParaRPr b="1" i="0" sz="6000" u="none" cap="none" strike="noStrike">
              <a:solidFill>
                <a:srgbClr val="15608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41" name="Google Shape;1941;p108"/>
          <p:cNvGrpSpPr/>
          <p:nvPr/>
        </p:nvGrpSpPr>
        <p:grpSpPr>
          <a:xfrm>
            <a:off x="1548313" y="1087579"/>
            <a:ext cx="1724917" cy="1199475"/>
            <a:chOff x="1548313" y="1087579"/>
            <a:chExt cx="1724917" cy="1199475"/>
          </a:xfrm>
        </p:grpSpPr>
        <p:sp>
          <p:nvSpPr>
            <p:cNvPr id="1942" name="Google Shape;1942;p108"/>
            <p:cNvSpPr/>
            <p:nvPr/>
          </p:nvSpPr>
          <p:spPr>
            <a:xfrm rot="10800000">
              <a:off x="1548313" y="1879408"/>
              <a:ext cx="350107" cy="407646"/>
            </a:xfrm>
            <a:prstGeom prst="rtTriangle">
              <a:avLst/>
            </a:prstGeom>
            <a:solidFill>
              <a:srgbClr val="0070C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alibri"/>
                <a:buNone/>
              </a:pPr>
              <a:r>
                <a:t/>
              </a:r>
              <a:endParaRPr b="0" i="0" sz="1200" u="none" cap="none" strike="noStrike">
                <a:solidFill>
                  <a:srgbClr val="FFBD5D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43" name="Google Shape;1943;p108"/>
            <p:cNvSpPr/>
            <p:nvPr/>
          </p:nvSpPr>
          <p:spPr>
            <a:xfrm>
              <a:off x="1548313" y="1087579"/>
              <a:ext cx="1724917" cy="787776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alibri"/>
                <a:buNone/>
              </a:pPr>
              <a:r>
                <a:t/>
              </a:r>
              <a:endPara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44" name="Google Shape;1944;p108"/>
          <p:cNvSpPr/>
          <p:nvPr/>
        </p:nvSpPr>
        <p:spPr>
          <a:xfrm>
            <a:off x="1806815" y="1246678"/>
            <a:ext cx="1104587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BD5D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rgbClr val="FFBD5D"/>
                </a:solidFill>
                <a:latin typeface="Arial"/>
                <a:ea typeface="Arial"/>
                <a:cs typeface="Arial"/>
                <a:sym typeface="Arial"/>
              </a:rPr>
              <a:t>PGC</a:t>
            </a:r>
            <a:endParaRPr b="1" i="0" sz="3200" u="none" cap="none" strike="noStrike">
              <a:solidFill>
                <a:srgbClr val="FFBD5D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48" name="Shape 19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9" name="Google Shape;1949;p109"/>
          <p:cNvPicPr preferRelativeResize="0"/>
          <p:nvPr/>
        </p:nvPicPr>
        <p:blipFill rotWithShape="1">
          <a:blip r:embed="rId3">
            <a:alphaModFix/>
          </a:blip>
          <a:srcRect b="3875" l="9504" r="3925" t="72837"/>
          <a:stretch/>
        </p:blipFill>
        <p:spPr>
          <a:xfrm>
            <a:off x="1190784" y="4509012"/>
            <a:ext cx="9810428" cy="20312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0" name="Google Shape;1950;p109"/>
          <p:cNvPicPr preferRelativeResize="0"/>
          <p:nvPr/>
        </p:nvPicPr>
        <p:blipFill rotWithShape="1">
          <a:blip r:embed="rId3">
            <a:alphaModFix/>
          </a:blip>
          <a:srcRect b="31300" l="14595" r="7861" t="24225"/>
          <a:stretch/>
        </p:blipFill>
        <p:spPr>
          <a:xfrm>
            <a:off x="1330270" y="1756596"/>
            <a:ext cx="9531457" cy="2842417"/>
          </a:xfrm>
          <a:prstGeom prst="rect">
            <a:avLst/>
          </a:prstGeom>
          <a:noFill/>
          <a:ln>
            <a:noFill/>
          </a:ln>
        </p:spPr>
      </p:pic>
      <p:sp>
        <p:nvSpPr>
          <p:cNvPr id="1951" name="Google Shape;1951;p109"/>
          <p:cNvSpPr/>
          <p:nvPr/>
        </p:nvSpPr>
        <p:spPr>
          <a:xfrm>
            <a:off x="1190784" y="1107408"/>
            <a:ext cx="9810428" cy="649188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Déterminer le volume du taille-crayon, à partir de l’expérience suivante : 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2" name="Google Shape;1952;p109"/>
          <p:cNvSpPr txBox="1"/>
          <p:nvPr/>
        </p:nvSpPr>
        <p:spPr>
          <a:xfrm>
            <a:off x="1050280" y="128241"/>
            <a:ext cx="10255414" cy="4719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À présent, nous allons travailler ensemble sur une tâche similaire à celle que j’ai présenté. </a:t>
            </a:r>
            <a:endParaRPr b="1" i="1" sz="180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3" name="Google Shape;1953;p109"/>
          <p:cNvSpPr txBox="1"/>
          <p:nvPr/>
        </p:nvSpPr>
        <p:spPr>
          <a:xfrm>
            <a:off x="1080034" y="652528"/>
            <a:ext cx="10179603" cy="31624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Expliquer la consigne de l’exercice et les données de sa situation.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54" name="Google Shape;1954;p10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079800" y="338687"/>
            <a:ext cx="720000" cy="72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8" name="Shape 1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9" name="Google Shape;1959;p110"/>
          <p:cNvSpPr txBox="1"/>
          <p:nvPr>
            <p:ph idx="4294967295" type="title"/>
          </p:nvPr>
        </p:nvSpPr>
        <p:spPr>
          <a:xfrm>
            <a:off x="984845" y="189168"/>
            <a:ext cx="10459522" cy="40301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Calibri"/>
              <a:buNone/>
            </a:pPr>
            <a:r>
              <a:rPr b="1" lang="fr-FR" sz="2000">
                <a:solidFill>
                  <a:srgbClr val="7F7F7F"/>
                </a:solidFill>
              </a:rPr>
              <a:t>Qui peut me rappeler la première étape ? </a:t>
            </a:r>
            <a:endParaRPr/>
          </a:p>
        </p:txBody>
      </p:sp>
      <p:sp>
        <p:nvSpPr>
          <p:cNvPr id="1960" name="Google Shape;1960;p110"/>
          <p:cNvSpPr txBox="1"/>
          <p:nvPr>
            <p:ph idx="1" type="body"/>
          </p:nvPr>
        </p:nvSpPr>
        <p:spPr>
          <a:xfrm>
            <a:off x="1006198" y="660732"/>
            <a:ext cx="10179603" cy="3549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Choisir 2 à 3 élèves. Pas les mêmes à chaque fois.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Lever la main - Icônes mains et gestes gratuites" id="1961" name="Google Shape;1961;p1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97467" y="2141951"/>
            <a:ext cx="2520000" cy="24713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65" name="Shape 19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" name="Google Shape;1966;p111"/>
          <p:cNvSpPr txBox="1"/>
          <p:nvPr>
            <p:ph idx="4294967295" type="title"/>
          </p:nvPr>
        </p:nvSpPr>
        <p:spPr>
          <a:xfrm>
            <a:off x="984845" y="189168"/>
            <a:ext cx="10459522" cy="40301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lang="fr-FR" sz="2000">
                <a:solidFill>
                  <a:srgbClr val="A5A5A5"/>
                </a:solidFill>
              </a:rPr>
              <a:t>Bravo ! On détermine le volume de l’eau seule à partir de la figure 1. </a:t>
            </a:r>
            <a:endParaRPr/>
          </a:p>
        </p:txBody>
      </p:sp>
      <p:pic>
        <p:nvPicPr>
          <p:cNvPr id="1967" name="Google Shape;1967;p111"/>
          <p:cNvPicPr preferRelativeResize="0"/>
          <p:nvPr/>
        </p:nvPicPr>
        <p:blipFill rotWithShape="1">
          <a:blip r:embed="rId3">
            <a:alphaModFix/>
          </a:blip>
          <a:srcRect b="30494" l="14194" r="7888" t="23567"/>
          <a:stretch/>
        </p:blipFill>
        <p:spPr>
          <a:xfrm>
            <a:off x="1426108" y="1158258"/>
            <a:ext cx="9339777" cy="34168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8" name="Google Shape;1968;p111"/>
          <p:cNvPicPr preferRelativeResize="0"/>
          <p:nvPr/>
        </p:nvPicPr>
        <p:blipFill rotWithShape="1">
          <a:blip r:embed="rId3">
            <a:alphaModFix/>
          </a:blip>
          <a:srcRect b="3425" l="9473" r="5756" t="74306"/>
          <a:stretch/>
        </p:blipFill>
        <p:spPr>
          <a:xfrm>
            <a:off x="876913" y="4575120"/>
            <a:ext cx="10438169" cy="2093712"/>
          </a:xfrm>
          <a:prstGeom prst="rect">
            <a:avLst/>
          </a:prstGeom>
          <a:noFill/>
          <a:ln>
            <a:noFill/>
          </a:ln>
        </p:spPr>
      </p:pic>
      <p:sp>
        <p:nvSpPr>
          <p:cNvPr id="1969" name="Google Shape;1969;p111"/>
          <p:cNvSpPr txBox="1"/>
          <p:nvPr/>
        </p:nvSpPr>
        <p:spPr>
          <a:xfrm>
            <a:off x="7372456" y="4546635"/>
            <a:ext cx="1034698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fr-FR" sz="3600" u="none" cap="none" strike="noStrike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30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0" name="Google Shape;1970;p111"/>
          <p:cNvSpPr txBox="1"/>
          <p:nvPr/>
        </p:nvSpPr>
        <p:spPr>
          <a:xfrm>
            <a:off x="8182451" y="4546635"/>
            <a:ext cx="1034698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fr-FR" sz="3600" u="none" cap="none" strike="noStrike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mL  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1" name="Google Shape;1971;p111"/>
          <p:cNvSpPr/>
          <p:nvPr/>
        </p:nvSpPr>
        <p:spPr>
          <a:xfrm>
            <a:off x="2923775" y="2757520"/>
            <a:ext cx="858112" cy="260888"/>
          </a:xfrm>
          <a:prstGeom prst="ellipse">
            <a:avLst/>
          </a:prstGeom>
          <a:solidFill>
            <a:srgbClr val="FFFF00">
              <a:alpha val="40000"/>
            </a:srgbClr>
          </a:solidFill>
          <a:ln cap="flat" cmpd="sng" w="28575">
            <a:solidFill>
              <a:srgbClr val="FF0000"/>
            </a:solidFill>
            <a:prstDash val="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2" name="Google Shape;1972;p111"/>
          <p:cNvSpPr/>
          <p:nvPr/>
        </p:nvSpPr>
        <p:spPr>
          <a:xfrm>
            <a:off x="2827601" y="1765301"/>
            <a:ext cx="545914" cy="260888"/>
          </a:xfrm>
          <a:prstGeom prst="ellipse">
            <a:avLst/>
          </a:prstGeom>
          <a:solidFill>
            <a:srgbClr val="FFFF00">
              <a:alpha val="40000"/>
            </a:srgbClr>
          </a:solidFill>
          <a:ln cap="flat" cmpd="sng" w="28575">
            <a:solidFill>
              <a:srgbClr val="FF0000"/>
            </a:solidFill>
            <a:prstDash val="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Lever la main - Icônes mains et gestes gratuites" id="1973" name="Google Shape;1973;p1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084367" y="489796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74" name="Google Shape;1974;p111"/>
          <p:cNvSpPr/>
          <p:nvPr/>
        </p:nvSpPr>
        <p:spPr>
          <a:xfrm>
            <a:off x="1189973" y="1158257"/>
            <a:ext cx="3720230" cy="3388378"/>
          </a:xfrm>
          <a:prstGeom prst="roundRect">
            <a:avLst>
              <a:gd fmla="val 6949" name="adj"/>
            </a:avLst>
          </a:prstGeom>
          <a:solidFill>
            <a:srgbClr val="FCEAD0">
              <a:alpha val="40392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5" name="Google Shape;1975;p111"/>
          <p:cNvSpPr txBox="1"/>
          <p:nvPr/>
        </p:nvSpPr>
        <p:spPr>
          <a:xfrm>
            <a:off x="1082274" y="651238"/>
            <a:ext cx="10264664" cy="3971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Demander à un élève de lire la valeur du volume de l’eau seule. 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9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79" name="Shape 19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0" name="Google Shape;1980;p112"/>
          <p:cNvSpPr txBox="1"/>
          <p:nvPr>
            <p:ph idx="4294967295" type="title"/>
          </p:nvPr>
        </p:nvSpPr>
        <p:spPr>
          <a:xfrm>
            <a:off x="984845" y="189168"/>
            <a:ext cx="10459522" cy="40301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lang="fr-FR" sz="2000">
                <a:solidFill>
                  <a:srgbClr val="A5A5A5"/>
                </a:solidFill>
              </a:rPr>
              <a:t>Quelle est la deuxième étape ? </a:t>
            </a:r>
            <a:endParaRPr/>
          </a:p>
        </p:txBody>
      </p:sp>
      <p:sp>
        <p:nvSpPr>
          <p:cNvPr id="1981" name="Google Shape;1981;p112"/>
          <p:cNvSpPr txBox="1"/>
          <p:nvPr>
            <p:ph idx="1" type="body"/>
          </p:nvPr>
        </p:nvSpPr>
        <p:spPr>
          <a:xfrm>
            <a:off x="1021921" y="654238"/>
            <a:ext cx="10179603" cy="3447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Choisir 2 à 3 élèves au hasard. Pas les mêmes à chaque fois.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Lever la main - Icônes mains et gestes gratuites" id="1982" name="Google Shape;1982;p1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97467" y="2141951"/>
            <a:ext cx="2520000" cy="24713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86" name="Shape 19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7" name="Google Shape;1987;p113"/>
          <p:cNvSpPr txBox="1"/>
          <p:nvPr>
            <p:ph idx="4294967295" type="title"/>
          </p:nvPr>
        </p:nvSpPr>
        <p:spPr>
          <a:xfrm>
            <a:off x="984845" y="189168"/>
            <a:ext cx="10459522" cy="40301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lang="fr-FR" sz="2000">
                <a:solidFill>
                  <a:srgbClr val="A5A5A5"/>
                </a:solidFill>
              </a:rPr>
              <a:t>Excellent ! Je détermine le volume de l’eau avec le solide à partir de la figure.2.  </a:t>
            </a:r>
            <a:endParaRPr/>
          </a:p>
        </p:txBody>
      </p:sp>
      <p:pic>
        <p:nvPicPr>
          <p:cNvPr id="1988" name="Google Shape;1988;p1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79800" y="338687"/>
            <a:ext cx="720000" cy="72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9" name="Google Shape;1989;p113"/>
          <p:cNvPicPr preferRelativeResize="0"/>
          <p:nvPr/>
        </p:nvPicPr>
        <p:blipFill rotWithShape="1">
          <a:blip r:embed="rId4">
            <a:alphaModFix/>
          </a:blip>
          <a:srcRect b="30494" l="14194" r="7888" t="23567"/>
          <a:stretch/>
        </p:blipFill>
        <p:spPr>
          <a:xfrm>
            <a:off x="1426108" y="1158258"/>
            <a:ext cx="9339777" cy="34168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0" name="Google Shape;1990;p113"/>
          <p:cNvPicPr preferRelativeResize="0"/>
          <p:nvPr/>
        </p:nvPicPr>
        <p:blipFill rotWithShape="1">
          <a:blip r:embed="rId4">
            <a:alphaModFix/>
          </a:blip>
          <a:srcRect b="3425" l="9473" r="5756" t="74306"/>
          <a:stretch/>
        </p:blipFill>
        <p:spPr>
          <a:xfrm>
            <a:off x="876913" y="4575120"/>
            <a:ext cx="10438169" cy="2093712"/>
          </a:xfrm>
          <a:prstGeom prst="rect">
            <a:avLst/>
          </a:prstGeom>
          <a:noFill/>
          <a:ln>
            <a:noFill/>
          </a:ln>
        </p:spPr>
      </p:pic>
      <p:sp>
        <p:nvSpPr>
          <p:cNvPr id="1991" name="Google Shape;1991;p113"/>
          <p:cNvSpPr txBox="1"/>
          <p:nvPr/>
        </p:nvSpPr>
        <p:spPr>
          <a:xfrm>
            <a:off x="7517072" y="5210646"/>
            <a:ext cx="1034698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fr-FR" sz="3600" u="none" cap="none" strike="noStrike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38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2" name="Google Shape;1992;p113"/>
          <p:cNvSpPr txBox="1"/>
          <p:nvPr/>
        </p:nvSpPr>
        <p:spPr>
          <a:xfrm>
            <a:off x="8327067" y="5210646"/>
            <a:ext cx="1034698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fr-FR" sz="3600" u="none" cap="none" strike="noStrike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mL  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3" name="Google Shape;1993;p113"/>
          <p:cNvSpPr/>
          <p:nvPr/>
        </p:nvSpPr>
        <p:spPr>
          <a:xfrm>
            <a:off x="9399685" y="2404066"/>
            <a:ext cx="858112" cy="260888"/>
          </a:xfrm>
          <a:prstGeom prst="ellipse">
            <a:avLst/>
          </a:prstGeom>
          <a:solidFill>
            <a:srgbClr val="FFFF00">
              <a:alpha val="40000"/>
            </a:srgbClr>
          </a:solidFill>
          <a:ln cap="flat" cmpd="sng" w="28575">
            <a:solidFill>
              <a:srgbClr val="FF0000"/>
            </a:solidFill>
            <a:prstDash val="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4" name="Google Shape;1994;p113"/>
          <p:cNvSpPr/>
          <p:nvPr/>
        </p:nvSpPr>
        <p:spPr>
          <a:xfrm>
            <a:off x="9361765" y="1793785"/>
            <a:ext cx="545914" cy="260888"/>
          </a:xfrm>
          <a:prstGeom prst="ellipse">
            <a:avLst/>
          </a:prstGeom>
          <a:solidFill>
            <a:srgbClr val="FFFF00">
              <a:alpha val="40000"/>
            </a:srgbClr>
          </a:solidFill>
          <a:ln cap="flat" cmpd="sng" w="28575">
            <a:solidFill>
              <a:srgbClr val="FF0000"/>
            </a:solidFill>
            <a:prstDash val="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5" name="Google Shape;1995;p113"/>
          <p:cNvSpPr/>
          <p:nvPr/>
        </p:nvSpPr>
        <p:spPr>
          <a:xfrm>
            <a:off x="7719570" y="1143731"/>
            <a:ext cx="3360230" cy="3388378"/>
          </a:xfrm>
          <a:prstGeom prst="roundRect">
            <a:avLst>
              <a:gd fmla="val 6949" name="adj"/>
            </a:avLst>
          </a:prstGeom>
          <a:solidFill>
            <a:srgbClr val="FCEAD0">
              <a:alpha val="40392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6" name="Google Shape;1996;p113"/>
          <p:cNvSpPr txBox="1"/>
          <p:nvPr/>
        </p:nvSpPr>
        <p:spPr>
          <a:xfrm>
            <a:off x="7372456" y="4546635"/>
            <a:ext cx="1034698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fr-FR" sz="3600" u="none" cap="none" strike="noStrike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30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7" name="Google Shape;1997;p113"/>
          <p:cNvSpPr txBox="1"/>
          <p:nvPr/>
        </p:nvSpPr>
        <p:spPr>
          <a:xfrm>
            <a:off x="8182451" y="4546635"/>
            <a:ext cx="1034698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fr-FR" sz="3600" u="none" cap="none" strike="noStrike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mL  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8" name="Google Shape;1998;p113"/>
          <p:cNvSpPr txBox="1"/>
          <p:nvPr/>
        </p:nvSpPr>
        <p:spPr>
          <a:xfrm>
            <a:off x="1082274" y="651238"/>
            <a:ext cx="10264664" cy="3971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Demander à un élève de lire la valeur du volume dans la figure 2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9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02" name="Shape 20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ever la main - Icônes mains et gestes gratuites" id="2003" name="Google Shape;2003;p1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97467" y="2141951"/>
            <a:ext cx="2520000" cy="2471305"/>
          </a:xfrm>
          <a:prstGeom prst="rect">
            <a:avLst/>
          </a:prstGeom>
          <a:noFill/>
          <a:ln>
            <a:noFill/>
          </a:ln>
        </p:spPr>
      </p:pic>
      <p:sp>
        <p:nvSpPr>
          <p:cNvPr id="2004" name="Google Shape;2004;p114"/>
          <p:cNvSpPr txBox="1"/>
          <p:nvPr/>
        </p:nvSpPr>
        <p:spPr>
          <a:xfrm>
            <a:off x="984845" y="189168"/>
            <a:ext cx="10459522" cy="40301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Que vas-t-on faire ensuite ?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5" name="Google Shape;2005;p114"/>
          <p:cNvSpPr txBox="1"/>
          <p:nvPr/>
        </p:nvSpPr>
        <p:spPr>
          <a:xfrm>
            <a:off x="1006198" y="660732"/>
            <a:ext cx="10179603" cy="3549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Choisir 2 ou 3 élèves. Pas les mêmes à chaque fois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09" name="Shape 20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0" name="Google Shape;2010;p115"/>
          <p:cNvSpPr txBox="1"/>
          <p:nvPr>
            <p:ph idx="4294967295" type="title"/>
          </p:nvPr>
        </p:nvSpPr>
        <p:spPr>
          <a:xfrm>
            <a:off x="893151" y="132991"/>
            <a:ext cx="10330241" cy="5999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2000"/>
              <a:buFont typeface="Calibri"/>
              <a:buNone/>
            </a:pPr>
            <a:r>
              <a:rPr b="1" lang="fr-FR" sz="2000"/>
              <a:t>Très bien ! le volume du taille-crayon est la différence entre le volume de (l’eau + taille-crayon) et le volume de l’eau seule.</a:t>
            </a:r>
            <a:endParaRPr b="1" sz="2000">
              <a:solidFill>
                <a:srgbClr val="757070"/>
              </a:solidFill>
            </a:endParaRPr>
          </a:p>
        </p:txBody>
      </p:sp>
      <p:sp>
        <p:nvSpPr>
          <p:cNvPr id="2011" name="Google Shape;2011;p115"/>
          <p:cNvSpPr txBox="1"/>
          <p:nvPr>
            <p:ph idx="1" type="body"/>
          </p:nvPr>
        </p:nvSpPr>
        <p:spPr>
          <a:xfrm>
            <a:off x="876161" y="732963"/>
            <a:ext cx="10179603" cy="3549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Demander aux élèves de recopier les réponses sur leurs livrets (je fais comme dans l’exemple - page 9)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12" name="Google Shape;2012;p1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79800" y="338687"/>
            <a:ext cx="720000" cy="72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3" name="Google Shape;2013;p115"/>
          <p:cNvPicPr preferRelativeResize="0"/>
          <p:nvPr/>
        </p:nvPicPr>
        <p:blipFill rotWithShape="1">
          <a:blip r:embed="rId4">
            <a:alphaModFix/>
          </a:blip>
          <a:srcRect b="30494" l="14194" r="7888" t="23567"/>
          <a:stretch/>
        </p:blipFill>
        <p:spPr>
          <a:xfrm>
            <a:off x="1426108" y="1158258"/>
            <a:ext cx="9339777" cy="341686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4" name="Google Shape;2014;p115"/>
          <p:cNvPicPr preferRelativeResize="0"/>
          <p:nvPr/>
        </p:nvPicPr>
        <p:blipFill rotWithShape="1">
          <a:blip r:embed="rId4">
            <a:alphaModFix/>
          </a:blip>
          <a:srcRect b="3425" l="9473" r="5756" t="74306"/>
          <a:stretch/>
        </p:blipFill>
        <p:spPr>
          <a:xfrm>
            <a:off x="876913" y="4575120"/>
            <a:ext cx="10438169" cy="2093712"/>
          </a:xfrm>
          <a:prstGeom prst="rect">
            <a:avLst/>
          </a:prstGeom>
          <a:noFill/>
          <a:ln>
            <a:noFill/>
          </a:ln>
        </p:spPr>
      </p:pic>
      <p:sp>
        <p:nvSpPr>
          <p:cNvPr id="2015" name="Google Shape;2015;p115"/>
          <p:cNvSpPr txBox="1"/>
          <p:nvPr/>
        </p:nvSpPr>
        <p:spPr>
          <a:xfrm>
            <a:off x="7372456" y="4546635"/>
            <a:ext cx="1034698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fr-FR" sz="2800" u="none" cap="none" strike="noStrike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30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6" name="Google Shape;2016;p115"/>
          <p:cNvSpPr txBox="1"/>
          <p:nvPr/>
        </p:nvSpPr>
        <p:spPr>
          <a:xfrm>
            <a:off x="8182451" y="4546635"/>
            <a:ext cx="1034698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fr-FR" sz="2800" u="none" cap="none" strike="noStrike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mL  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7" name="Google Shape;2017;p115"/>
          <p:cNvSpPr txBox="1"/>
          <p:nvPr/>
        </p:nvSpPr>
        <p:spPr>
          <a:xfrm>
            <a:off x="7492137" y="5184816"/>
            <a:ext cx="795335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fr-FR" sz="2800" u="none" cap="none" strike="noStrike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38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8" name="Google Shape;2018;p115"/>
          <p:cNvSpPr txBox="1"/>
          <p:nvPr/>
        </p:nvSpPr>
        <p:spPr>
          <a:xfrm>
            <a:off x="8113736" y="5184816"/>
            <a:ext cx="1204815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fr-FR" sz="2800" u="none" cap="none" strike="noStrike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mL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9" name="Google Shape;2019;p115"/>
          <p:cNvSpPr txBox="1"/>
          <p:nvPr/>
        </p:nvSpPr>
        <p:spPr>
          <a:xfrm>
            <a:off x="6919895" y="5912552"/>
            <a:ext cx="570522" cy="4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V</a:t>
            </a:r>
            <a:r>
              <a:rPr b="1" baseline="-25000" i="0" lang="fr-FR" sz="3200" u="none" cap="none" strike="noStrike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b="1" i="0" lang="fr-FR" sz="3200" u="none" cap="none" strike="noStrike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  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0" name="Google Shape;2020;p115"/>
          <p:cNvSpPr txBox="1"/>
          <p:nvPr/>
        </p:nvSpPr>
        <p:spPr>
          <a:xfrm>
            <a:off x="7654517" y="5912552"/>
            <a:ext cx="588537" cy="4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V</a:t>
            </a:r>
            <a:r>
              <a:rPr b="1" baseline="-25000" i="0" lang="fr-FR" sz="3200" u="none" cap="none" strike="noStrike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b="1" i="0" lang="fr-FR" sz="3200" u="none" cap="none" strike="noStrike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   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1" name="Google Shape;2021;p115"/>
          <p:cNvSpPr txBox="1"/>
          <p:nvPr/>
        </p:nvSpPr>
        <p:spPr>
          <a:xfrm>
            <a:off x="7414802" y="5971873"/>
            <a:ext cx="315330" cy="4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- 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2" name="Google Shape;2022;p115"/>
          <p:cNvSpPr txBox="1"/>
          <p:nvPr/>
        </p:nvSpPr>
        <p:spPr>
          <a:xfrm>
            <a:off x="8407154" y="5912552"/>
            <a:ext cx="1340230" cy="4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8 mL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3" name="Google Shape;2023;p115"/>
          <p:cNvSpPr txBox="1"/>
          <p:nvPr/>
        </p:nvSpPr>
        <p:spPr>
          <a:xfrm>
            <a:off x="8167439" y="5971873"/>
            <a:ext cx="315330" cy="4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= 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24" name="Google Shape;2024;p1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57080" y="687824"/>
            <a:ext cx="288000" cy="28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201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202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202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20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8" name="Shape 20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29" name="Google Shape;2029;p116"/>
          <p:cNvGrpSpPr/>
          <p:nvPr/>
        </p:nvGrpSpPr>
        <p:grpSpPr>
          <a:xfrm>
            <a:off x="1552612" y="835900"/>
            <a:ext cx="9269036" cy="5186200"/>
            <a:chOff x="1324757" y="2465021"/>
            <a:chExt cx="11734800" cy="6521459"/>
          </a:xfrm>
        </p:grpSpPr>
        <p:sp>
          <p:nvSpPr>
            <p:cNvPr id="2030" name="Google Shape;2030;p116"/>
            <p:cNvSpPr/>
            <p:nvPr/>
          </p:nvSpPr>
          <p:spPr>
            <a:xfrm>
              <a:off x="1324757" y="2465021"/>
              <a:ext cx="11734800" cy="6521459"/>
            </a:xfrm>
            <a:prstGeom prst="roundRect">
              <a:avLst>
                <a:gd fmla="val 2665" name="adj"/>
              </a:avLst>
            </a:prstGeom>
            <a:solidFill>
              <a:schemeClr val="lt1"/>
            </a:solidFill>
            <a:ln cap="flat" cmpd="sng" w="12700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5882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1" name="Google Shape;2031;p116"/>
            <p:cNvSpPr/>
            <p:nvPr/>
          </p:nvSpPr>
          <p:spPr>
            <a:xfrm>
              <a:off x="1471714" y="2574003"/>
              <a:ext cx="11435443" cy="6248400"/>
            </a:xfrm>
            <a:prstGeom prst="rect">
              <a:avLst/>
            </a:prstGeom>
            <a:solidFill>
              <a:srgbClr val="E3EE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2" name="Google Shape;2032;p116"/>
            <p:cNvSpPr/>
            <p:nvPr/>
          </p:nvSpPr>
          <p:spPr>
            <a:xfrm>
              <a:off x="1646588" y="2726403"/>
              <a:ext cx="11085695" cy="5943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3921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33" name="Google Shape;2033;p116"/>
          <p:cNvSpPr/>
          <p:nvPr/>
        </p:nvSpPr>
        <p:spPr>
          <a:xfrm>
            <a:off x="2039589" y="5436751"/>
            <a:ext cx="8246305" cy="10320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34" name="Google Shape;2034;p1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802742" y="1295897"/>
            <a:ext cx="720000" cy="720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sp>
        <p:nvSpPr>
          <p:cNvPr id="2035" name="Google Shape;2035;p116"/>
          <p:cNvSpPr txBox="1"/>
          <p:nvPr/>
        </p:nvSpPr>
        <p:spPr>
          <a:xfrm>
            <a:off x="2445996" y="1916077"/>
            <a:ext cx="7290081" cy="2158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5831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Calibri"/>
              <a:buNone/>
            </a:pPr>
            <a:r>
              <a:t/>
            </a:r>
            <a:endParaRPr b="1" i="0" sz="4800" u="none" cap="none" strike="noStrike">
              <a:solidFill>
                <a:srgbClr val="0E284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2841"/>
              </a:buClr>
              <a:buSzPts val="4800"/>
              <a:buFont typeface="Calibri"/>
              <a:buNone/>
            </a:pPr>
            <a:r>
              <a:rPr b="1" i="0" lang="fr-FR" sz="4800" u="none" cap="none" strike="noStrike">
                <a:solidFill>
                  <a:srgbClr val="156082"/>
                </a:solidFill>
                <a:latin typeface="Calibri"/>
                <a:ea typeface="Calibri"/>
                <a:cs typeface="Calibri"/>
                <a:sym typeface="Calibri"/>
              </a:rPr>
              <a:t>Pratique guidée en binôme </a:t>
            </a:r>
            <a:endParaRPr b="1" i="0" sz="4800" u="none" cap="none" strike="noStrike">
              <a:solidFill>
                <a:srgbClr val="15608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</a:pPr>
            <a:r>
              <a:t/>
            </a:r>
            <a:endParaRPr b="1" i="0" sz="3200" u="none" cap="none" strike="noStrik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</a:pPr>
            <a:r>
              <a:t/>
            </a:r>
            <a:endParaRPr b="1" i="0" sz="2400" u="none" cap="none" strike="noStrik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</a:pPr>
            <a:r>
              <a:t/>
            </a:r>
            <a:endParaRPr b="1" i="0" sz="2400" u="none" cap="none" strike="noStrik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4000"/>
              <a:buFont typeface="Calibri"/>
              <a:buNone/>
            </a:pPr>
            <a:r>
              <a:rPr b="1" i="0" lang="fr-FR" sz="4000" u="none" cap="none" strike="noStrike">
                <a:solidFill>
                  <a:srgbClr val="156082"/>
                </a:solidFill>
                <a:latin typeface="Calibri"/>
                <a:ea typeface="Calibri"/>
                <a:cs typeface="Calibri"/>
                <a:sym typeface="Calibri"/>
              </a:rPr>
              <a:t>5 min</a:t>
            </a:r>
            <a:endParaRPr b="1" i="0" sz="6000" u="none" cap="none" strike="noStrike">
              <a:solidFill>
                <a:srgbClr val="15608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036" name="Google Shape;2036;p116"/>
          <p:cNvGrpSpPr/>
          <p:nvPr/>
        </p:nvGrpSpPr>
        <p:grpSpPr>
          <a:xfrm>
            <a:off x="1548313" y="1087579"/>
            <a:ext cx="1724917" cy="1199475"/>
            <a:chOff x="1548313" y="1087579"/>
            <a:chExt cx="1724917" cy="1199475"/>
          </a:xfrm>
        </p:grpSpPr>
        <p:sp>
          <p:nvSpPr>
            <p:cNvPr id="2037" name="Google Shape;2037;p116"/>
            <p:cNvSpPr/>
            <p:nvPr/>
          </p:nvSpPr>
          <p:spPr>
            <a:xfrm rot="10800000">
              <a:off x="1548313" y="1879408"/>
              <a:ext cx="350107" cy="407646"/>
            </a:xfrm>
            <a:prstGeom prst="rtTriangle">
              <a:avLst/>
            </a:prstGeom>
            <a:solidFill>
              <a:srgbClr val="0070C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rgbClr val="FFBD5D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8" name="Google Shape;2038;p116"/>
            <p:cNvSpPr/>
            <p:nvPr/>
          </p:nvSpPr>
          <p:spPr>
            <a:xfrm>
              <a:off x="1548313" y="1087579"/>
              <a:ext cx="1724917" cy="787776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39" name="Google Shape;2039;p116"/>
          <p:cNvSpPr/>
          <p:nvPr/>
        </p:nvSpPr>
        <p:spPr>
          <a:xfrm>
            <a:off x="1806815" y="1246678"/>
            <a:ext cx="1104587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BD5D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rgbClr val="FFBD5D"/>
                </a:solidFill>
                <a:latin typeface="Arial"/>
                <a:ea typeface="Arial"/>
                <a:cs typeface="Arial"/>
                <a:sym typeface="Arial"/>
              </a:rPr>
              <a:t>PGB</a:t>
            </a:r>
            <a:endParaRPr b="1" i="0" sz="3200" u="none" cap="none" strike="noStrike">
              <a:solidFill>
                <a:srgbClr val="FFBD5D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43" name="Shape 2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4" name="Google Shape;2044;p117"/>
          <p:cNvPicPr preferRelativeResize="0"/>
          <p:nvPr/>
        </p:nvPicPr>
        <p:blipFill rotWithShape="1">
          <a:blip r:embed="rId3">
            <a:alphaModFix/>
          </a:blip>
          <a:srcRect b="41612" l="7983" r="6041" t="16549"/>
          <a:stretch/>
        </p:blipFill>
        <p:spPr>
          <a:xfrm>
            <a:off x="1221161" y="1988984"/>
            <a:ext cx="9765108" cy="252002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5" name="Google Shape;2045;p1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56703" y="678616"/>
            <a:ext cx="288000" cy="28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046" name="Google Shape;2046;p117"/>
          <p:cNvSpPr/>
          <p:nvPr/>
        </p:nvSpPr>
        <p:spPr>
          <a:xfrm>
            <a:off x="1015501" y="1099128"/>
            <a:ext cx="10176427" cy="649188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Déterminer le volume du morceau de fer, à partir de l’expérience suivante : 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47" name="Google Shape;2047;p117"/>
          <p:cNvPicPr preferRelativeResize="0"/>
          <p:nvPr/>
        </p:nvPicPr>
        <p:blipFill rotWithShape="1">
          <a:blip r:embed="rId3">
            <a:alphaModFix/>
          </a:blip>
          <a:srcRect b="1005" l="8752" r="6437" t="64198"/>
          <a:stretch/>
        </p:blipFill>
        <p:spPr>
          <a:xfrm>
            <a:off x="1131159" y="4689014"/>
            <a:ext cx="9855110" cy="1871319"/>
          </a:xfrm>
          <a:prstGeom prst="rect">
            <a:avLst/>
          </a:prstGeom>
          <a:noFill/>
          <a:ln>
            <a:noFill/>
          </a:ln>
        </p:spPr>
      </p:pic>
      <p:sp>
        <p:nvSpPr>
          <p:cNvPr id="2048" name="Google Shape;2048;p117"/>
          <p:cNvSpPr txBox="1"/>
          <p:nvPr/>
        </p:nvSpPr>
        <p:spPr>
          <a:xfrm>
            <a:off x="921138" y="97994"/>
            <a:ext cx="10958065" cy="59799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Maintenant , vous aller travailler sur une tâche similaire (je m’entraine en binôme –page 10 du livret 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49" name="Google Shape;2049;p11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159203" y="624237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2050" name="Google Shape;2050;p117"/>
          <p:cNvSpPr txBox="1"/>
          <p:nvPr/>
        </p:nvSpPr>
        <p:spPr>
          <a:xfrm>
            <a:off x="744702" y="704791"/>
            <a:ext cx="10571355" cy="2880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Les élèves travaillent d’abord individuellement, puis discutent avec leurs binômes. Présenter de l’aide aux élèves en difficultés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4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Google Shape;545;p12"/>
          <p:cNvSpPr txBox="1"/>
          <p:nvPr>
            <p:ph type="title"/>
          </p:nvPr>
        </p:nvSpPr>
        <p:spPr>
          <a:xfrm>
            <a:off x="1055944" y="188964"/>
            <a:ext cx="10530117" cy="630007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lang="fr-FR">
                <a:solidFill>
                  <a:srgbClr val="A5A5A5"/>
                </a:solidFill>
              </a:rPr>
              <a:t>Commençant par un petit rappel : qui peut me rappeler quelques notions  que vous avez étudiées l’année dernière en matière et environnement ? </a:t>
            </a:r>
            <a:endParaRPr b="1">
              <a:solidFill>
                <a:srgbClr val="A5A5A5"/>
              </a:solidFill>
            </a:endParaRPr>
          </a:p>
        </p:txBody>
      </p:sp>
      <p:pic>
        <p:nvPicPr>
          <p:cNvPr descr="Lever la main - Icônes mains et gestes gratuites" id="546" name="Google Shape;546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45063" y="2192530"/>
            <a:ext cx="2520000" cy="2472940"/>
          </a:xfrm>
          <a:prstGeom prst="rect">
            <a:avLst/>
          </a:prstGeom>
          <a:noFill/>
          <a:ln>
            <a:noFill/>
          </a:ln>
        </p:spPr>
      </p:pic>
      <p:sp>
        <p:nvSpPr>
          <p:cNvPr id="547" name="Google Shape;547;p12"/>
          <p:cNvSpPr/>
          <p:nvPr/>
        </p:nvSpPr>
        <p:spPr>
          <a:xfrm>
            <a:off x="605939" y="762659"/>
            <a:ext cx="10530117" cy="23631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12700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Demander aux élèves de rappeler les notions étudiées en arabe ou en français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54" name="Shape 2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5" name="Google Shape;2055;p118"/>
          <p:cNvPicPr preferRelativeResize="0"/>
          <p:nvPr/>
        </p:nvPicPr>
        <p:blipFill rotWithShape="1">
          <a:blip r:embed="rId3">
            <a:alphaModFix/>
          </a:blip>
          <a:srcRect b="41612" l="7983" r="6041" t="16549"/>
          <a:stretch/>
        </p:blipFill>
        <p:spPr>
          <a:xfrm>
            <a:off x="1221161" y="1988984"/>
            <a:ext cx="9765108" cy="252002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6" name="Google Shape;2056;p118"/>
          <p:cNvPicPr preferRelativeResize="0"/>
          <p:nvPr/>
        </p:nvPicPr>
        <p:blipFill rotWithShape="1">
          <a:blip r:embed="rId3">
            <a:alphaModFix/>
          </a:blip>
          <a:srcRect b="1005" l="8752" r="6437" t="64198"/>
          <a:stretch/>
        </p:blipFill>
        <p:spPr>
          <a:xfrm>
            <a:off x="1131159" y="4689014"/>
            <a:ext cx="9855110" cy="1871319"/>
          </a:xfrm>
          <a:prstGeom prst="rect">
            <a:avLst/>
          </a:prstGeom>
          <a:noFill/>
          <a:ln>
            <a:noFill/>
          </a:ln>
        </p:spPr>
      </p:pic>
      <p:sp>
        <p:nvSpPr>
          <p:cNvPr id="2057" name="Google Shape;2057;p118"/>
          <p:cNvSpPr txBox="1"/>
          <p:nvPr/>
        </p:nvSpPr>
        <p:spPr>
          <a:xfrm>
            <a:off x="921137" y="224099"/>
            <a:ext cx="10179603" cy="40301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Super ! Voici la solution :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8" name="Google Shape;2058;p118"/>
          <p:cNvSpPr txBox="1"/>
          <p:nvPr/>
        </p:nvSpPr>
        <p:spPr>
          <a:xfrm>
            <a:off x="921137" y="696238"/>
            <a:ext cx="9607374" cy="39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Avant de présenter les réponses , faire une correction collective, après les élèves doivent corriger dans leurs livrets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9" name="Google Shape;2059;p118"/>
          <p:cNvSpPr txBox="1"/>
          <p:nvPr/>
        </p:nvSpPr>
        <p:spPr>
          <a:xfrm>
            <a:off x="6636006" y="4715259"/>
            <a:ext cx="1528425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fr-FR" sz="28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22 cm</a:t>
            </a:r>
            <a:r>
              <a:rPr b="1" baseline="30000" i="0" lang="fr-FR" sz="28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b="1" i="0" lang="fr-FR" sz="28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0" name="Google Shape;2060;p118"/>
          <p:cNvSpPr txBox="1"/>
          <p:nvPr/>
        </p:nvSpPr>
        <p:spPr>
          <a:xfrm>
            <a:off x="6690635" y="5243934"/>
            <a:ext cx="1419167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fr-FR" sz="28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34 cm</a:t>
            </a:r>
            <a:r>
              <a:rPr b="1" baseline="30000" i="0" lang="fr-FR" sz="28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b="1" i="0" lang="fr-FR" sz="28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 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61" name="Google Shape;2061;p1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079800" y="338687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2062" name="Google Shape;2062;p118"/>
          <p:cNvSpPr/>
          <p:nvPr/>
        </p:nvSpPr>
        <p:spPr>
          <a:xfrm>
            <a:off x="2627452" y="3600598"/>
            <a:ext cx="1030147" cy="256033"/>
          </a:xfrm>
          <a:prstGeom prst="ellipse">
            <a:avLst/>
          </a:prstGeom>
          <a:noFill/>
          <a:ln cap="flat" cmpd="sng" w="38100">
            <a:solidFill>
              <a:srgbClr val="FF0000"/>
            </a:solidFill>
            <a:prstDash val="lg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3" name="Google Shape;2063;p118"/>
          <p:cNvSpPr/>
          <p:nvPr/>
        </p:nvSpPr>
        <p:spPr>
          <a:xfrm>
            <a:off x="2355569" y="2340863"/>
            <a:ext cx="543767" cy="362341"/>
          </a:xfrm>
          <a:prstGeom prst="ellipse">
            <a:avLst/>
          </a:prstGeom>
          <a:noFill/>
          <a:ln cap="flat" cmpd="sng" w="38100">
            <a:solidFill>
              <a:srgbClr val="FF0000"/>
            </a:solidFill>
            <a:prstDash val="lg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4" name="Google Shape;2064;p118"/>
          <p:cNvSpPr/>
          <p:nvPr/>
        </p:nvSpPr>
        <p:spPr>
          <a:xfrm>
            <a:off x="8606478" y="3032003"/>
            <a:ext cx="1030147" cy="161987"/>
          </a:xfrm>
          <a:prstGeom prst="ellipse">
            <a:avLst/>
          </a:prstGeom>
          <a:noFill/>
          <a:ln cap="flat" cmpd="sng" w="38100">
            <a:solidFill>
              <a:srgbClr val="FF0000"/>
            </a:solidFill>
            <a:prstDash val="lg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5" name="Google Shape;2065;p118"/>
          <p:cNvSpPr/>
          <p:nvPr/>
        </p:nvSpPr>
        <p:spPr>
          <a:xfrm>
            <a:off x="8375620" y="2308543"/>
            <a:ext cx="461717" cy="388613"/>
          </a:xfrm>
          <a:prstGeom prst="ellipse">
            <a:avLst/>
          </a:prstGeom>
          <a:noFill/>
          <a:ln cap="flat" cmpd="sng" w="38100">
            <a:solidFill>
              <a:srgbClr val="FF0000"/>
            </a:solidFill>
            <a:prstDash val="lg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6" name="Google Shape;2066;p118"/>
          <p:cNvSpPr txBox="1"/>
          <p:nvPr/>
        </p:nvSpPr>
        <p:spPr>
          <a:xfrm>
            <a:off x="6548016" y="5893880"/>
            <a:ext cx="1704404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fr-FR" sz="28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12 cm</a:t>
            </a:r>
            <a:r>
              <a:rPr b="1" baseline="30000" i="0" lang="fr-FR" sz="28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b="1" i="0" lang="fr-FR" sz="28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 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67" name="Google Shape;2067;p11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29574" y="688896"/>
            <a:ext cx="288000" cy="28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3" presetSubtype="16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1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1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1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1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2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71" name="Shape 20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72" name="Google Shape;2072;p119"/>
          <p:cNvGrpSpPr/>
          <p:nvPr/>
        </p:nvGrpSpPr>
        <p:grpSpPr>
          <a:xfrm>
            <a:off x="1552612" y="835900"/>
            <a:ext cx="9269036" cy="5186200"/>
            <a:chOff x="1324757" y="2465021"/>
            <a:chExt cx="11734800" cy="6521459"/>
          </a:xfrm>
        </p:grpSpPr>
        <p:sp>
          <p:nvSpPr>
            <p:cNvPr id="2073" name="Google Shape;2073;p119"/>
            <p:cNvSpPr/>
            <p:nvPr/>
          </p:nvSpPr>
          <p:spPr>
            <a:xfrm>
              <a:off x="1324757" y="2465021"/>
              <a:ext cx="11734800" cy="6521459"/>
            </a:xfrm>
            <a:prstGeom prst="roundRect">
              <a:avLst>
                <a:gd fmla="val 2665" name="adj"/>
              </a:avLst>
            </a:prstGeom>
            <a:solidFill>
              <a:schemeClr val="lt1"/>
            </a:solidFill>
            <a:ln cap="flat" cmpd="sng" w="12700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5882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74" name="Google Shape;2074;p119"/>
            <p:cNvSpPr/>
            <p:nvPr/>
          </p:nvSpPr>
          <p:spPr>
            <a:xfrm>
              <a:off x="1471714" y="2574003"/>
              <a:ext cx="11435443" cy="6248400"/>
            </a:xfrm>
            <a:prstGeom prst="rect">
              <a:avLst/>
            </a:prstGeom>
            <a:solidFill>
              <a:srgbClr val="E3EE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75" name="Google Shape;2075;p119"/>
            <p:cNvSpPr/>
            <p:nvPr/>
          </p:nvSpPr>
          <p:spPr>
            <a:xfrm>
              <a:off x="1646588" y="2726403"/>
              <a:ext cx="11085695" cy="5943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3921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76" name="Google Shape;2076;p119"/>
          <p:cNvSpPr/>
          <p:nvPr/>
        </p:nvSpPr>
        <p:spPr>
          <a:xfrm>
            <a:off x="2039589" y="5436751"/>
            <a:ext cx="8246305" cy="10320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77" name="Google Shape;2077;p1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802742" y="1295897"/>
            <a:ext cx="720000" cy="720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sp>
        <p:nvSpPr>
          <p:cNvPr id="2078" name="Google Shape;2078;p119"/>
          <p:cNvSpPr txBox="1"/>
          <p:nvPr/>
        </p:nvSpPr>
        <p:spPr>
          <a:xfrm>
            <a:off x="2445996" y="1916077"/>
            <a:ext cx="7290081" cy="2158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5831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Calibri"/>
              <a:buNone/>
            </a:pPr>
            <a:r>
              <a:t/>
            </a:r>
            <a:endParaRPr b="1" i="0" sz="4800" u="none" cap="none" strike="noStrike">
              <a:solidFill>
                <a:srgbClr val="0E284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2841"/>
              </a:buClr>
              <a:buSzPts val="4800"/>
              <a:buFont typeface="Calibri"/>
              <a:buNone/>
            </a:pPr>
            <a:r>
              <a:rPr b="1" i="0" lang="fr-FR" sz="4800" u="none" cap="none" strike="noStrike">
                <a:solidFill>
                  <a:srgbClr val="156082"/>
                </a:solidFill>
                <a:latin typeface="Calibri"/>
                <a:ea typeface="Calibri"/>
                <a:cs typeface="Calibri"/>
                <a:sym typeface="Calibri"/>
              </a:rPr>
              <a:t>Pratique autonome </a:t>
            </a:r>
            <a:endParaRPr b="1" i="0" sz="4800" u="none" cap="none" strike="noStrike">
              <a:solidFill>
                <a:srgbClr val="15608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</a:pPr>
            <a:r>
              <a:t/>
            </a:r>
            <a:endParaRPr b="1" i="0" sz="3200" u="none" cap="none" strike="noStrik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</a:pPr>
            <a:r>
              <a:t/>
            </a:r>
            <a:endParaRPr b="1" i="0" sz="3200" u="none" cap="none" strike="noStrik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</a:pPr>
            <a:r>
              <a:t/>
            </a:r>
            <a:endParaRPr b="1" i="0" sz="2400" u="none" cap="none" strike="noStrik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4000"/>
              <a:buFont typeface="Calibri"/>
              <a:buNone/>
            </a:pPr>
            <a:r>
              <a:rPr b="1" i="0" lang="fr-FR" sz="4000" u="none" cap="none" strike="noStrike">
                <a:solidFill>
                  <a:srgbClr val="156082"/>
                </a:solidFill>
                <a:latin typeface="Calibri"/>
                <a:ea typeface="Calibri"/>
                <a:cs typeface="Calibri"/>
                <a:sym typeface="Calibri"/>
              </a:rPr>
              <a:t>5 min</a:t>
            </a:r>
            <a:endParaRPr b="1" i="0" sz="6000" u="none" cap="none" strike="noStrike">
              <a:solidFill>
                <a:srgbClr val="15608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079" name="Google Shape;2079;p119"/>
          <p:cNvGrpSpPr/>
          <p:nvPr/>
        </p:nvGrpSpPr>
        <p:grpSpPr>
          <a:xfrm>
            <a:off x="1548313" y="1087579"/>
            <a:ext cx="1724917" cy="1199475"/>
            <a:chOff x="1548313" y="1087579"/>
            <a:chExt cx="1724917" cy="1199475"/>
          </a:xfrm>
        </p:grpSpPr>
        <p:sp>
          <p:nvSpPr>
            <p:cNvPr id="2080" name="Google Shape;2080;p119"/>
            <p:cNvSpPr/>
            <p:nvPr/>
          </p:nvSpPr>
          <p:spPr>
            <a:xfrm rot="10800000">
              <a:off x="1548313" y="1879408"/>
              <a:ext cx="350107" cy="407646"/>
            </a:xfrm>
            <a:prstGeom prst="rtTriangle">
              <a:avLst/>
            </a:prstGeom>
            <a:solidFill>
              <a:srgbClr val="0070C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rgbClr val="FFBD5D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81" name="Google Shape;2081;p119"/>
            <p:cNvSpPr/>
            <p:nvPr/>
          </p:nvSpPr>
          <p:spPr>
            <a:xfrm>
              <a:off x="1548313" y="1087579"/>
              <a:ext cx="1724917" cy="787776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82" name="Google Shape;2082;p119"/>
          <p:cNvSpPr/>
          <p:nvPr/>
        </p:nvSpPr>
        <p:spPr>
          <a:xfrm>
            <a:off x="1806815" y="1246678"/>
            <a:ext cx="1104587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BD5D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rgbClr val="FFBD5D"/>
                </a:solidFill>
                <a:latin typeface="Arial"/>
                <a:ea typeface="Arial"/>
                <a:cs typeface="Arial"/>
                <a:sym typeface="Arial"/>
              </a:rPr>
              <a:t>PA</a:t>
            </a:r>
            <a:endParaRPr b="1" i="0" sz="3200" u="none" cap="none" strike="noStrike">
              <a:solidFill>
                <a:srgbClr val="FFBD5D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86" name="Shape 20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7" name="Google Shape;2087;p120"/>
          <p:cNvPicPr preferRelativeResize="0"/>
          <p:nvPr/>
        </p:nvPicPr>
        <p:blipFill rotWithShape="1">
          <a:blip r:embed="rId3">
            <a:alphaModFix/>
          </a:blip>
          <a:srcRect b="0" l="11089" r="10310" t="13467"/>
          <a:stretch/>
        </p:blipFill>
        <p:spPr>
          <a:xfrm>
            <a:off x="1325947" y="1804785"/>
            <a:ext cx="9540105" cy="4752359"/>
          </a:xfrm>
          <a:prstGeom prst="rect">
            <a:avLst/>
          </a:prstGeom>
          <a:noFill/>
          <a:ln>
            <a:noFill/>
          </a:ln>
        </p:spPr>
      </p:pic>
      <p:sp>
        <p:nvSpPr>
          <p:cNvPr id="2088" name="Google Shape;2088;p120"/>
          <p:cNvSpPr/>
          <p:nvPr/>
        </p:nvSpPr>
        <p:spPr>
          <a:xfrm>
            <a:off x="1112262" y="1099128"/>
            <a:ext cx="10079666" cy="649188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Déterminer le volume du morceau de fer, à partir de l’expérience suivante : 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9" name="Google Shape;2089;p120"/>
          <p:cNvSpPr txBox="1"/>
          <p:nvPr/>
        </p:nvSpPr>
        <p:spPr>
          <a:xfrm>
            <a:off x="982708" y="182546"/>
            <a:ext cx="10519656" cy="44169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85000" lnSpcReduction="1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ct val="100000"/>
              <a:buFont typeface="Calibri"/>
              <a:buNone/>
            </a:pPr>
            <a:r>
              <a:rPr b="1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Maintenant c’est l’heure de travailler tout seul. Voir l’exercice « je m’entraîne seul - page 10 du livret ».  </a:t>
            </a:r>
            <a:endParaRPr b="1" i="0" sz="2000" u="none" cap="none" strike="noStrike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0" name="Google Shape;2090;p120"/>
          <p:cNvSpPr txBox="1"/>
          <p:nvPr/>
        </p:nvSpPr>
        <p:spPr>
          <a:xfrm>
            <a:off x="879190" y="667737"/>
            <a:ext cx="10079666" cy="383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Fournir de l’aide aux élèves en difficultés, et  orienter les plus avancés à effectuer le défi 2 page 18 du livret.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91" name="Google Shape;2091;p1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58361" y="652049"/>
            <a:ext cx="324000" cy="32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2" name="Google Shape;2092;p12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159203" y="624237"/>
            <a:ext cx="720000" cy="72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96" name="Shape 20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" name="Google Shape;2097;p121"/>
          <p:cNvPicPr preferRelativeResize="0"/>
          <p:nvPr/>
        </p:nvPicPr>
        <p:blipFill rotWithShape="1">
          <a:blip r:embed="rId3">
            <a:alphaModFix/>
          </a:blip>
          <a:srcRect b="0" l="11089" r="10310" t="13467"/>
          <a:stretch/>
        </p:blipFill>
        <p:spPr>
          <a:xfrm>
            <a:off x="1333661" y="1748316"/>
            <a:ext cx="9540105" cy="4752359"/>
          </a:xfrm>
          <a:prstGeom prst="rect">
            <a:avLst/>
          </a:prstGeom>
          <a:noFill/>
          <a:ln>
            <a:noFill/>
          </a:ln>
        </p:spPr>
      </p:pic>
      <p:sp>
        <p:nvSpPr>
          <p:cNvPr id="2098" name="Google Shape;2098;p121"/>
          <p:cNvSpPr txBox="1"/>
          <p:nvPr/>
        </p:nvSpPr>
        <p:spPr>
          <a:xfrm>
            <a:off x="1077029" y="200929"/>
            <a:ext cx="10179603" cy="40301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Excellent ! Voici la solution de l’exercice :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9" name="Google Shape;2099;p121"/>
          <p:cNvSpPr txBox="1"/>
          <p:nvPr/>
        </p:nvSpPr>
        <p:spPr>
          <a:xfrm>
            <a:off x="921137" y="696237"/>
            <a:ext cx="10179602" cy="37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t/>
            </a:r>
            <a:endParaRPr b="0" i="1" sz="1600" u="none" cap="none" strike="noStrike">
              <a:solidFill>
                <a:srgbClr val="BFBFB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00" name="Google Shape;2100;p1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055869" y="510755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2101" name="Google Shape;2101;p121"/>
          <p:cNvSpPr txBox="1"/>
          <p:nvPr/>
        </p:nvSpPr>
        <p:spPr>
          <a:xfrm>
            <a:off x="5534186" y="4239009"/>
            <a:ext cx="1155847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fr-FR" sz="28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V</a:t>
            </a:r>
            <a:r>
              <a:rPr b="1" baseline="-25000" i="0" lang="fr-FR" sz="28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b="1" i="0" sz="2800" u="none" cap="none" strike="noStrik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2" name="Google Shape;2102;p121"/>
          <p:cNvSpPr txBox="1"/>
          <p:nvPr/>
        </p:nvSpPr>
        <p:spPr>
          <a:xfrm>
            <a:off x="7074098" y="4427215"/>
            <a:ext cx="199893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200 cm</a:t>
            </a:r>
            <a:r>
              <a:rPr b="1" baseline="30000" i="0" lang="fr-FR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b="1" i="0" lang="fr-FR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 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3" name="Google Shape;2103;p121"/>
          <p:cNvSpPr txBox="1"/>
          <p:nvPr/>
        </p:nvSpPr>
        <p:spPr>
          <a:xfrm>
            <a:off x="6437827" y="4414910"/>
            <a:ext cx="64279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= 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4" name="Google Shape;2104;p121"/>
          <p:cNvSpPr txBox="1"/>
          <p:nvPr/>
        </p:nvSpPr>
        <p:spPr>
          <a:xfrm>
            <a:off x="5514368" y="4984780"/>
            <a:ext cx="1195483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fr-FR" sz="28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V</a:t>
            </a:r>
            <a:r>
              <a:rPr b="1" baseline="-25000" i="0" lang="fr-FR" sz="28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b="1" i="0" sz="2800" u="none" cap="none" strike="noStrik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5" name="Google Shape;2105;p121"/>
          <p:cNvSpPr txBox="1"/>
          <p:nvPr/>
        </p:nvSpPr>
        <p:spPr>
          <a:xfrm>
            <a:off x="7274990" y="5150512"/>
            <a:ext cx="1597155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350 cm</a:t>
            </a:r>
            <a:r>
              <a:rPr b="1" baseline="30000" i="0" lang="fr-FR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b="1" i="0" lang="fr-FR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 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6" name="Google Shape;2106;p121"/>
          <p:cNvSpPr txBox="1"/>
          <p:nvPr/>
        </p:nvSpPr>
        <p:spPr>
          <a:xfrm>
            <a:off x="6437827" y="5128044"/>
            <a:ext cx="64279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= 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7" name="Google Shape;2107;p121"/>
          <p:cNvSpPr txBox="1"/>
          <p:nvPr/>
        </p:nvSpPr>
        <p:spPr>
          <a:xfrm>
            <a:off x="5671123" y="5729628"/>
            <a:ext cx="881972" cy="4308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fr-FR" sz="28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V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8" name="Google Shape;2108;p121"/>
          <p:cNvSpPr txBox="1"/>
          <p:nvPr/>
        </p:nvSpPr>
        <p:spPr>
          <a:xfrm>
            <a:off x="6341491" y="5815164"/>
            <a:ext cx="83546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= 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9" name="Google Shape;2109;p121"/>
          <p:cNvSpPr txBox="1"/>
          <p:nvPr/>
        </p:nvSpPr>
        <p:spPr>
          <a:xfrm>
            <a:off x="7411394" y="5835730"/>
            <a:ext cx="132434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150 cm</a:t>
            </a:r>
            <a:r>
              <a:rPr b="1" baseline="30000" i="0" lang="fr-FR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b="1" i="0" lang="fr-FR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 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0" name="Google Shape;2110;p121"/>
          <p:cNvSpPr/>
          <p:nvPr/>
        </p:nvSpPr>
        <p:spPr>
          <a:xfrm>
            <a:off x="2665694" y="3019895"/>
            <a:ext cx="832208" cy="277792"/>
          </a:xfrm>
          <a:prstGeom prst="ellipse">
            <a:avLst/>
          </a:prstGeom>
          <a:noFill/>
          <a:ln cap="flat" cmpd="sng" w="38100">
            <a:solidFill>
              <a:srgbClr val="FF0000"/>
            </a:solidFill>
            <a:prstDash val="lg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1" name="Google Shape;2111;p121"/>
          <p:cNvSpPr/>
          <p:nvPr/>
        </p:nvSpPr>
        <p:spPr>
          <a:xfrm>
            <a:off x="2358772" y="1971558"/>
            <a:ext cx="577434" cy="505341"/>
          </a:xfrm>
          <a:prstGeom prst="ellipse">
            <a:avLst/>
          </a:prstGeom>
          <a:noFill/>
          <a:ln cap="flat" cmpd="sng" w="38100">
            <a:solidFill>
              <a:srgbClr val="FF0000"/>
            </a:solidFill>
            <a:prstDash val="lg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2" name="Google Shape;2112;p121"/>
          <p:cNvSpPr/>
          <p:nvPr/>
        </p:nvSpPr>
        <p:spPr>
          <a:xfrm>
            <a:off x="8163886" y="2608626"/>
            <a:ext cx="832208" cy="210960"/>
          </a:xfrm>
          <a:prstGeom prst="ellipse">
            <a:avLst/>
          </a:prstGeom>
          <a:noFill/>
          <a:ln cap="flat" cmpd="sng" w="38100">
            <a:solidFill>
              <a:srgbClr val="FF0000"/>
            </a:solidFill>
            <a:prstDash val="lg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3" name="Google Shape;2113;p121"/>
          <p:cNvSpPr/>
          <p:nvPr/>
        </p:nvSpPr>
        <p:spPr>
          <a:xfrm>
            <a:off x="7869442" y="1985212"/>
            <a:ext cx="577434" cy="505341"/>
          </a:xfrm>
          <a:prstGeom prst="ellipse">
            <a:avLst/>
          </a:prstGeom>
          <a:noFill/>
          <a:ln cap="flat" cmpd="sng" w="38100">
            <a:solidFill>
              <a:srgbClr val="FF0000"/>
            </a:solidFill>
            <a:prstDash val="lg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4" name="Google Shape;2114;p121"/>
          <p:cNvSpPr txBox="1"/>
          <p:nvPr/>
        </p:nvSpPr>
        <p:spPr>
          <a:xfrm>
            <a:off x="999083" y="696237"/>
            <a:ext cx="9607374" cy="3490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Demander aux élèves de corriger leurs réponses sur le livret 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15" name="Google Shape;2115;p12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75083" y="659069"/>
            <a:ext cx="324000" cy="324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"/>
                                        <p:tgtEl>
                                          <p:spTgt spid="2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1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750"/>
                                        <p:tgtEl>
                                          <p:spTgt spid="2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750"/>
                                        <p:tgtEl>
                                          <p:spTgt spid="2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750"/>
                                        <p:tgtEl>
                                          <p:spTgt spid="2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750"/>
                                        <p:tgtEl>
                                          <p:spTgt spid="2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26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2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2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1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1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2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2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2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2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19" name="Shape 2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20" name="Google Shape;2120;p122"/>
          <p:cNvGrpSpPr/>
          <p:nvPr/>
        </p:nvGrpSpPr>
        <p:grpSpPr>
          <a:xfrm>
            <a:off x="1517179" y="835900"/>
            <a:ext cx="9269036" cy="5186200"/>
            <a:chOff x="1324757" y="2465021"/>
            <a:chExt cx="11734800" cy="6521459"/>
          </a:xfrm>
        </p:grpSpPr>
        <p:sp>
          <p:nvSpPr>
            <p:cNvPr id="2121" name="Google Shape;2121;p122"/>
            <p:cNvSpPr/>
            <p:nvPr/>
          </p:nvSpPr>
          <p:spPr>
            <a:xfrm>
              <a:off x="1324757" y="2465021"/>
              <a:ext cx="11734800" cy="6521459"/>
            </a:xfrm>
            <a:prstGeom prst="roundRect">
              <a:avLst>
                <a:gd fmla="val 2665" name="adj"/>
              </a:avLst>
            </a:prstGeom>
            <a:solidFill>
              <a:schemeClr val="lt1"/>
            </a:solidFill>
            <a:ln cap="flat" cmpd="sng" w="12700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5882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alibri"/>
                <a:buNone/>
              </a:pPr>
              <a:r>
                <a:t/>
              </a:r>
              <a:endPara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22" name="Google Shape;2122;p122"/>
            <p:cNvSpPr/>
            <p:nvPr/>
          </p:nvSpPr>
          <p:spPr>
            <a:xfrm>
              <a:off x="1471714" y="2574003"/>
              <a:ext cx="11435443" cy="6248400"/>
            </a:xfrm>
            <a:prstGeom prst="rect">
              <a:avLst/>
            </a:prstGeom>
            <a:solidFill>
              <a:srgbClr val="E3EE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alibri"/>
                <a:buNone/>
              </a:pPr>
              <a:r>
                <a:t/>
              </a:r>
              <a:endPara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23" name="Google Shape;2123;p122"/>
            <p:cNvSpPr/>
            <p:nvPr/>
          </p:nvSpPr>
          <p:spPr>
            <a:xfrm>
              <a:off x="1646588" y="2726403"/>
              <a:ext cx="11085695" cy="5943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3921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alibri"/>
                <a:buNone/>
              </a:pPr>
              <a:r>
                <a:t/>
              </a:r>
              <a:endPara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124" name="Google Shape;2124;p122"/>
          <p:cNvSpPr/>
          <p:nvPr/>
        </p:nvSpPr>
        <p:spPr>
          <a:xfrm>
            <a:off x="2061827" y="5458899"/>
            <a:ext cx="8246305" cy="10320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25" name="Google Shape;2125;p1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802742" y="1295897"/>
            <a:ext cx="720000" cy="720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sp>
        <p:nvSpPr>
          <p:cNvPr id="2126" name="Google Shape;2126;p122"/>
          <p:cNvSpPr txBox="1"/>
          <p:nvPr/>
        </p:nvSpPr>
        <p:spPr>
          <a:xfrm>
            <a:off x="3215967" y="2520285"/>
            <a:ext cx="5760065" cy="8868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2841"/>
              </a:buClr>
              <a:buSzPts val="4800"/>
              <a:buFont typeface="Calibri"/>
              <a:buNone/>
            </a:pPr>
            <a:r>
              <a:rPr b="1" i="0" lang="fr-FR" sz="48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Clôture (Tâche 2)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2841"/>
              </a:buClr>
              <a:buSzPts val="4800"/>
              <a:buFont typeface="Calibri"/>
              <a:buNone/>
            </a:pPr>
            <a:r>
              <a:t/>
            </a:r>
            <a:endParaRPr b="1" i="0" sz="4800" u="none" cap="none" strike="noStrik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2841"/>
              </a:buClr>
              <a:buSzPts val="4800"/>
              <a:buFont typeface="Calibri"/>
              <a:buNone/>
            </a:pPr>
            <a:r>
              <a:rPr b="1" i="0" lang="fr-FR" sz="48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5 min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</a:pPr>
            <a:r>
              <a:t/>
            </a:r>
            <a:endParaRPr b="1" i="0" sz="3200" u="none" cap="none" strike="noStrik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30" name="Shape 2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1" name="Google Shape;2131;p123"/>
          <p:cNvSpPr txBox="1"/>
          <p:nvPr/>
        </p:nvSpPr>
        <p:spPr>
          <a:xfrm>
            <a:off x="964303" y="39335"/>
            <a:ext cx="10263394" cy="719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Qui peut me rappeler la partie 2 de la tâche 2 que nous venons d’aborder.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2" name="Google Shape;2132;p123"/>
          <p:cNvSpPr/>
          <p:nvPr/>
        </p:nvSpPr>
        <p:spPr>
          <a:xfrm>
            <a:off x="1974122" y="2985081"/>
            <a:ext cx="7451915" cy="690205"/>
          </a:xfrm>
          <a:prstGeom prst="roundRect">
            <a:avLst>
              <a:gd fmla="val 42160" name="adj"/>
            </a:avLst>
          </a:prstGeom>
          <a:solidFill>
            <a:schemeClr val="lt1"/>
          </a:solidFill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fr-FR" sz="2800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Déterminer le volume d’un solide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33" name="Google Shape;2133;p1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85951" y="2555205"/>
            <a:ext cx="873795" cy="87379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34" name="Google Shape;2134;p1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046055" y="488315"/>
            <a:ext cx="720000" cy="72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38" name="Shape 2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9" name="Google Shape;2139;p124"/>
          <p:cNvSpPr txBox="1"/>
          <p:nvPr/>
        </p:nvSpPr>
        <p:spPr>
          <a:xfrm>
            <a:off x="988049" y="128316"/>
            <a:ext cx="10263394" cy="719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Faisant le bilan de la deuxième partie de la tache 2. Pour déterminer le volume d’un solide, on suit les étapes suivantes: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40" name="Google Shape;2140;p1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85607" y="445109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2141" name="Google Shape;2141;p124"/>
          <p:cNvSpPr/>
          <p:nvPr/>
        </p:nvSpPr>
        <p:spPr>
          <a:xfrm>
            <a:off x="2045955" y="2168986"/>
            <a:ext cx="7689243" cy="721695"/>
          </a:xfrm>
          <a:prstGeom prst="roundRect">
            <a:avLst>
              <a:gd fmla="val 16667" name="adj"/>
            </a:avLst>
          </a:prstGeom>
          <a:solidFill>
            <a:srgbClr val="D8D8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Déterminer le volume V</a:t>
            </a:r>
            <a:r>
              <a:rPr b="1" baseline="-25000" i="0"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 </a:t>
            </a:r>
            <a:r>
              <a:rPr b="1" i="0"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 l’eau seule.</a:t>
            </a:r>
            <a:endParaRPr b="1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2" name="Google Shape;2142;p124"/>
          <p:cNvSpPr/>
          <p:nvPr/>
        </p:nvSpPr>
        <p:spPr>
          <a:xfrm>
            <a:off x="1465814" y="2233822"/>
            <a:ext cx="580141" cy="540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</a:pPr>
            <a:r>
              <a:rPr b="1" i="0" lang="fr-FR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3" name="Google Shape;2143;p124"/>
          <p:cNvSpPr/>
          <p:nvPr/>
        </p:nvSpPr>
        <p:spPr>
          <a:xfrm>
            <a:off x="1459336" y="3469410"/>
            <a:ext cx="580141" cy="540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</a:pPr>
            <a:r>
              <a:rPr b="1" i="0" lang="fr-FR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4" name="Google Shape;2144;p124"/>
          <p:cNvSpPr/>
          <p:nvPr/>
        </p:nvSpPr>
        <p:spPr>
          <a:xfrm>
            <a:off x="1465814" y="4689590"/>
            <a:ext cx="580141" cy="540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</a:pPr>
            <a:r>
              <a:rPr b="1" i="0" lang="fr-FR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5" name="Google Shape;2145;p124"/>
          <p:cNvSpPr/>
          <p:nvPr/>
        </p:nvSpPr>
        <p:spPr>
          <a:xfrm>
            <a:off x="2045955" y="3370858"/>
            <a:ext cx="7684184" cy="721695"/>
          </a:xfrm>
          <a:prstGeom prst="roundRect">
            <a:avLst>
              <a:gd fmla="val 16667" name="adj"/>
            </a:avLst>
          </a:prstGeom>
          <a:solidFill>
            <a:srgbClr val="D8D8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Déterminer le volume V</a:t>
            </a:r>
            <a:r>
              <a:rPr b="1" baseline="-25000" i="0"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b="1" i="0"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 (l’eau + solide).</a:t>
            </a:r>
            <a:endParaRPr b="1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6" name="Google Shape;2146;p124"/>
          <p:cNvSpPr/>
          <p:nvPr/>
        </p:nvSpPr>
        <p:spPr>
          <a:xfrm>
            <a:off x="2052433" y="4509449"/>
            <a:ext cx="7684184" cy="900281"/>
          </a:xfrm>
          <a:prstGeom prst="roundRect">
            <a:avLst>
              <a:gd fmla="val 16667" name="adj"/>
            </a:avLst>
          </a:prstGeom>
          <a:solidFill>
            <a:srgbClr val="D8D8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Déterminer le volume du solide en calculant la différence des deux volumes V</a:t>
            </a:r>
            <a:r>
              <a:rPr b="1" baseline="-25000" i="0"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b="1" i="0"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et V</a:t>
            </a:r>
            <a:r>
              <a:rPr b="1" baseline="-25000" i="0"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b="1" i="0"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b="1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7" name="Google Shape;2147;p124"/>
          <p:cNvSpPr txBox="1"/>
          <p:nvPr/>
        </p:nvSpPr>
        <p:spPr>
          <a:xfrm>
            <a:off x="850743" y="728970"/>
            <a:ext cx="10079666" cy="4008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0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Demander aux élèves de rappeler les étapes suivies pour déterminer le volume d’un solide, puis faire la synthèse </a:t>
            </a: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51" name="Shape 2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2" name="Google Shape;2152;p125"/>
          <p:cNvGrpSpPr/>
          <p:nvPr/>
        </p:nvGrpSpPr>
        <p:grpSpPr>
          <a:xfrm>
            <a:off x="1239219" y="743017"/>
            <a:ext cx="9678395" cy="5378639"/>
            <a:chOff x="1392875" y="716641"/>
            <a:chExt cx="9678395" cy="5378639"/>
          </a:xfrm>
        </p:grpSpPr>
        <p:grpSp>
          <p:nvGrpSpPr>
            <p:cNvPr id="2153" name="Google Shape;2153;p125"/>
            <p:cNvGrpSpPr/>
            <p:nvPr/>
          </p:nvGrpSpPr>
          <p:grpSpPr>
            <a:xfrm>
              <a:off x="1392875" y="716641"/>
              <a:ext cx="9678395" cy="5378639"/>
              <a:chOff x="1324757" y="2465021"/>
              <a:chExt cx="11734800" cy="6521459"/>
            </a:xfrm>
          </p:grpSpPr>
          <p:sp>
            <p:nvSpPr>
              <p:cNvPr id="2154" name="Google Shape;2154;p125"/>
              <p:cNvSpPr/>
              <p:nvPr/>
            </p:nvSpPr>
            <p:spPr>
              <a:xfrm>
                <a:off x="1324757" y="2465021"/>
                <a:ext cx="11734800" cy="6521459"/>
              </a:xfrm>
              <a:prstGeom prst="roundRect">
                <a:avLst>
                  <a:gd fmla="val 2665" name="adj"/>
                </a:avLst>
              </a:prstGeom>
              <a:solidFill>
                <a:schemeClr val="lt1"/>
              </a:solidFill>
              <a:ln cap="flat" cmpd="sng" w="12700">
                <a:solidFill>
                  <a:srgbClr val="D8D8D8"/>
                </a:solidFill>
                <a:prstDash val="solid"/>
                <a:miter lim="800000"/>
                <a:headEnd len="sm" w="sm" type="none"/>
                <a:tailEnd len="sm" w="sm" type="none"/>
              </a:ln>
              <a:effectLst>
                <a:outerShdw blurRad="63500" sx="102000" rotWithShape="0" algn="ctr" sy="102000">
                  <a:srgbClr val="000000">
                    <a:alpha val="5882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55" name="Google Shape;2155;p125"/>
              <p:cNvSpPr/>
              <p:nvPr/>
            </p:nvSpPr>
            <p:spPr>
              <a:xfrm>
                <a:off x="1471714" y="2574003"/>
                <a:ext cx="11435443" cy="6248400"/>
              </a:xfrm>
              <a:prstGeom prst="rect">
                <a:avLst/>
              </a:prstGeom>
              <a:solidFill>
                <a:srgbClr val="E3EE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56" name="Google Shape;2156;p125"/>
              <p:cNvSpPr/>
              <p:nvPr/>
            </p:nvSpPr>
            <p:spPr>
              <a:xfrm>
                <a:off x="1646588" y="2726403"/>
                <a:ext cx="11085695" cy="59436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  <a:effectLst>
                <a:outerShdw blurRad="63500" sx="102000" rotWithShape="0" algn="ctr" sy="102000">
                  <a:srgbClr val="000000">
                    <a:alpha val="3921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157" name="Google Shape;2157;p125"/>
            <p:cNvGrpSpPr/>
            <p:nvPr/>
          </p:nvGrpSpPr>
          <p:grpSpPr>
            <a:xfrm>
              <a:off x="1524480" y="1364961"/>
              <a:ext cx="9143040" cy="4075859"/>
              <a:chOff x="1524480" y="1364961"/>
              <a:chExt cx="9143040" cy="4075859"/>
            </a:xfrm>
          </p:grpSpPr>
          <p:sp>
            <p:nvSpPr>
              <p:cNvPr id="2158" name="Google Shape;2158;p125"/>
              <p:cNvSpPr/>
              <p:nvPr/>
            </p:nvSpPr>
            <p:spPr>
              <a:xfrm>
                <a:off x="1926825" y="5333787"/>
                <a:ext cx="8610496" cy="107033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59" name="Google Shape;2159;p125"/>
              <p:cNvSpPr txBox="1"/>
              <p:nvPr/>
            </p:nvSpPr>
            <p:spPr>
              <a:xfrm>
                <a:off x="1524480" y="2699086"/>
                <a:ext cx="9143040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sp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5400"/>
                  <a:buFont typeface="Arial"/>
                  <a:buNone/>
                </a:pPr>
                <a:r>
                  <a:t/>
                </a:r>
                <a:endParaRPr b="1" i="0" sz="5400" u="none" cap="none" strike="noStrike">
                  <a:solidFill>
                    <a:srgbClr val="D8D8D8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2160" name="Google Shape;2160;p125"/>
              <p:cNvPicPr preferRelativeResize="0"/>
              <p:nvPr/>
            </p:nvPicPr>
            <p:blipFill rotWithShape="1">
              <a:blip r:embed="rId3">
                <a:alphaModFix/>
              </a:blip>
              <a:srcRect b="0" l="0" r="0" t="0"/>
              <a:stretch/>
            </p:blipFill>
            <p:spPr>
              <a:xfrm>
                <a:off x="5635784" y="1364961"/>
                <a:ext cx="920432" cy="920432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2161" name="Google Shape;2161;p125"/>
          <p:cNvSpPr txBox="1"/>
          <p:nvPr>
            <p:ph type="title"/>
          </p:nvPr>
        </p:nvSpPr>
        <p:spPr>
          <a:xfrm>
            <a:off x="1410481" y="2647838"/>
            <a:ext cx="9381439" cy="22346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8403"/>
              <a:buFont typeface="Calibri"/>
              <a:buNone/>
            </a:pPr>
            <a:r>
              <a:rPr lang="fr-FR"/>
              <a:t>Ouverture (Tâche 3)</a:t>
            </a:r>
            <a:br>
              <a:rPr lang="fr-FR"/>
            </a:br>
            <a:r>
              <a:rPr i="1" lang="fr-FR" sz="4000"/>
              <a:t>Partie 1 – Conversion d’unité de la masse</a:t>
            </a:r>
            <a:br>
              <a:rPr lang="fr-FR" sz="3600"/>
            </a:br>
            <a:br>
              <a:rPr lang="fr-FR" sz="3600"/>
            </a:br>
            <a:r>
              <a:rPr lang="fr-FR" sz="3600"/>
              <a:t>  </a:t>
            </a:r>
            <a:br>
              <a:rPr lang="fr-FR"/>
            </a:br>
            <a:r>
              <a:rPr lang="fr-FR" sz="4000"/>
              <a:t>5 min</a:t>
            </a:r>
            <a:endParaRPr/>
          </a:p>
        </p:txBody>
      </p:sp>
    </p:spTree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65" name="Shape 2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6" name="Google Shape;2166;p126"/>
          <p:cNvSpPr txBox="1"/>
          <p:nvPr/>
        </p:nvSpPr>
        <p:spPr>
          <a:xfrm>
            <a:off x="986571" y="98963"/>
            <a:ext cx="10599489" cy="71660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On considère le tableau ci-dessous  qui contient l’unité principale de la masse, ses multiples et ses sous-multiples.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Lever la main - Icônes mains et gestes gratuites" id="2167" name="Google Shape;2167;p1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79800" y="547296"/>
            <a:ext cx="720000" cy="7200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168" name="Google Shape;2168;p126"/>
          <p:cNvGraphicFramePr/>
          <p:nvPr/>
        </p:nvGraphicFramePr>
        <p:xfrm>
          <a:off x="1771465" y="2258988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{AAB37C65-6271-49F5-B03D-4366F1EFCAD8}</a:tableStyleId>
              </a:tblPr>
              <a:tblGrid>
                <a:gridCol w="1440650"/>
                <a:gridCol w="1440650"/>
                <a:gridCol w="1440650"/>
                <a:gridCol w="1440650"/>
                <a:gridCol w="1440650"/>
                <a:gridCol w="1440650"/>
                <a:gridCol w="1440650"/>
              </a:tblGrid>
              <a:tr h="780000"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b="1" lang="fr-FR" sz="2800" u="none" cap="none" strike="noStrike">
                          <a:solidFill>
                            <a:srgbClr val="00B0F0"/>
                          </a:solidFill>
                        </a:rPr>
                        <a:t>Multiples</a:t>
                      </a:r>
                      <a:endParaRPr sz="2800" u="none" cap="none" strike="noStrike">
                        <a:solidFill>
                          <a:srgbClr val="00B0F0"/>
                        </a:solidFill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F2D9"/>
                    </a:solidFill>
                  </a:tcPr>
                </a:tc>
                <a:tc hMerge="1"/>
                <a:tc hMerge="1"/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lang="fr-FR" sz="2800" u="none" cap="none" strike="noStrike">
                          <a:solidFill>
                            <a:schemeClr val="dk1"/>
                          </a:solidFill>
                        </a:rPr>
                        <a:t>  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B0F0"/>
                        </a:buClr>
                        <a:buSzPts val="2800"/>
                        <a:buFont typeface="Calibri"/>
                        <a:buNone/>
                      </a:pPr>
                      <a:r>
                        <a:rPr b="1" lang="fr-FR" sz="2800" u="none" cap="none" strike="noStrike">
                          <a:solidFill>
                            <a:srgbClr val="00B0F0"/>
                          </a:solidFill>
                        </a:rPr>
                        <a:t>Sous-multiples</a:t>
                      </a:r>
                      <a:endParaRPr b="1" sz="2800" u="none" cap="none" strike="noStrike">
                        <a:solidFill>
                          <a:srgbClr val="00B0F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CEAD0"/>
                    </a:solidFill>
                  </a:tcPr>
                </a:tc>
                <a:tc hMerge="1"/>
                <a:tc hMerge="1"/>
              </a:tr>
              <a:tr h="780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fr-FR" sz="16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……………….….</a:t>
                      </a:r>
                      <a:endParaRPr sz="28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fr-FR" sz="16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……………….….</a:t>
                      </a:r>
                      <a:endParaRPr sz="28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fr-FR" sz="16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……………….….</a:t>
                      </a:r>
                      <a:endParaRPr sz="28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B050"/>
                        </a:buClr>
                        <a:buSzPts val="2800"/>
                        <a:buFont typeface="Calibri"/>
                        <a:buNone/>
                      </a:pPr>
                      <a:r>
                        <a:rPr b="1" lang="fr-FR" sz="2800" u="none" cap="none" strike="noStrike">
                          <a:solidFill>
                            <a:srgbClr val="00B050"/>
                          </a:solidFill>
                        </a:rPr>
                        <a:t>gramme</a:t>
                      </a:r>
                      <a:endParaRPr b="1" sz="2400" u="none" cap="none" strike="noStrike">
                        <a:solidFill>
                          <a:srgbClr val="00B05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fr-FR" sz="16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……………….….</a:t>
                      </a:r>
                      <a:endParaRPr sz="28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CEAD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fr-FR" sz="16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……………….….</a:t>
                      </a:r>
                      <a:endParaRPr sz="28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CEAD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fr-FR" sz="16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……………….….</a:t>
                      </a:r>
                      <a:endParaRPr sz="28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CEAD0"/>
                    </a:solidFill>
                  </a:tcPr>
                </a:tc>
              </a:tr>
              <a:tr h="780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fr-FR" sz="16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……………….….</a:t>
                      </a:r>
                      <a:endParaRPr sz="28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fr-FR" sz="16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……………….….</a:t>
                      </a:r>
                      <a:endParaRPr sz="28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fr-FR" sz="16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……………….….</a:t>
                      </a:r>
                      <a:endParaRPr sz="28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B050"/>
                        </a:buClr>
                        <a:buSzPts val="2800"/>
                        <a:buFont typeface="Calibri"/>
                        <a:buNone/>
                      </a:pPr>
                      <a:r>
                        <a:rPr b="1" lang="fr-FR" sz="2800" u="none" cap="none" strike="noStrike">
                          <a:solidFill>
                            <a:srgbClr val="00B050"/>
                          </a:solidFill>
                        </a:rPr>
                        <a:t>g</a:t>
                      </a:r>
                      <a:endParaRPr b="1" sz="2800" u="none" cap="none" strike="noStrike">
                        <a:solidFill>
                          <a:srgbClr val="00B05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fr-FR" sz="16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……………….….</a:t>
                      </a:r>
                      <a:endParaRPr sz="28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CEAD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fr-FR" sz="16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……………….….</a:t>
                      </a:r>
                      <a:endParaRPr sz="28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CEAD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fr-FR" sz="16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……………….….</a:t>
                      </a:r>
                      <a:endParaRPr sz="28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CEAD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169" name="Google Shape;2169;p126"/>
          <p:cNvGraphicFramePr/>
          <p:nvPr/>
        </p:nvGraphicFramePr>
        <p:xfrm>
          <a:off x="289068" y="2258988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{AAB37C65-6271-49F5-B03D-4366F1EFCAD8}</a:tableStyleId>
              </a:tblPr>
              <a:tblGrid>
                <a:gridCol w="1440650"/>
              </a:tblGrid>
              <a:tr h="780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t/>
                      </a:r>
                      <a:endParaRPr sz="28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780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b="1" lang="fr-FR" sz="2800" u="none" cap="none" strike="noStrike"/>
                        <a:t>Nom</a:t>
                      </a:r>
                      <a:endParaRPr sz="28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780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1" lang="fr-FR" sz="2800" u="none" cap="none" strike="noStrike"/>
                        <a:t>symbole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2170" name="Google Shape;2170;p126"/>
          <p:cNvSpPr txBox="1"/>
          <p:nvPr/>
        </p:nvSpPr>
        <p:spPr>
          <a:xfrm>
            <a:off x="2540960" y="1390855"/>
            <a:ext cx="7110079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fr-FR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complétez le tableau par ce qui convient :  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1" name="Google Shape;2171;p126"/>
          <p:cNvSpPr txBox="1"/>
          <p:nvPr/>
        </p:nvSpPr>
        <p:spPr>
          <a:xfrm>
            <a:off x="953703" y="784235"/>
            <a:ext cx="9897093" cy="4341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Choisir 2 ou 3 élèves. Pas les mêmes à chaque fois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75" name="Shape 2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76" name="Google Shape;2176;p127"/>
          <p:cNvGraphicFramePr/>
          <p:nvPr/>
        </p:nvGraphicFramePr>
        <p:xfrm>
          <a:off x="1775952" y="2258988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{AAB37C65-6271-49F5-B03D-4366F1EFCAD8}</a:tableStyleId>
              </a:tblPr>
              <a:tblGrid>
                <a:gridCol w="1440650"/>
                <a:gridCol w="1440650"/>
                <a:gridCol w="1440650"/>
                <a:gridCol w="1440650"/>
                <a:gridCol w="1440650"/>
                <a:gridCol w="1440650"/>
                <a:gridCol w="1440650"/>
              </a:tblGrid>
              <a:tr h="780000"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b="1" lang="fr-FR" sz="2800" u="none" cap="none" strike="noStrike">
                          <a:solidFill>
                            <a:srgbClr val="00B0F0"/>
                          </a:solidFill>
                        </a:rPr>
                        <a:t>Multiples</a:t>
                      </a:r>
                      <a:endParaRPr sz="2800" u="none" cap="none" strike="noStrike">
                        <a:solidFill>
                          <a:srgbClr val="00B0F0"/>
                        </a:solidFill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F2D9"/>
                    </a:solidFill>
                  </a:tcPr>
                </a:tc>
                <a:tc hMerge="1"/>
                <a:tc hMerge="1"/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lang="fr-FR" sz="2800" u="none" cap="none" strike="noStrike">
                          <a:solidFill>
                            <a:schemeClr val="dk1"/>
                          </a:solidFill>
                        </a:rPr>
                        <a:t>  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B0F0"/>
                        </a:buClr>
                        <a:buSzPts val="2800"/>
                        <a:buFont typeface="Calibri"/>
                        <a:buNone/>
                      </a:pPr>
                      <a:r>
                        <a:rPr b="1" lang="fr-FR" sz="2800" u="none" cap="none" strike="noStrike">
                          <a:solidFill>
                            <a:srgbClr val="00B0F0"/>
                          </a:solidFill>
                        </a:rPr>
                        <a:t>Sous-multiples</a:t>
                      </a:r>
                      <a:endParaRPr b="1" sz="2800" u="none" cap="none" strike="noStrike">
                        <a:solidFill>
                          <a:srgbClr val="00B0F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CEAD0"/>
                    </a:solidFill>
                  </a:tcPr>
                </a:tc>
                <a:tc hMerge="1"/>
                <a:tc hMerge="1"/>
              </a:tr>
              <a:tr h="780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i="0" lang="fr-FR" sz="16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kilogramme</a:t>
                      </a:r>
                      <a:endParaRPr b="1" sz="16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i="0" lang="fr-FR" sz="16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hectogramme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i="0" lang="fr-FR" sz="16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décagramme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B050"/>
                        </a:buClr>
                        <a:buSzPts val="2800"/>
                        <a:buFont typeface="Calibri"/>
                        <a:buNone/>
                      </a:pPr>
                      <a:r>
                        <a:rPr b="1" lang="fr-FR" sz="2800" u="none" cap="none" strike="noStrike">
                          <a:solidFill>
                            <a:srgbClr val="00B050"/>
                          </a:solidFill>
                        </a:rPr>
                        <a:t>gramme</a:t>
                      </a:r>
                      <a:endParaRPr b="1" sz="1600" u="none" cap="none" strike="noStrike">
                        <a:solidFill>
                          <a:srgbClr val="00B05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i="0" lang="fr-FR" sz="16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décigramme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CEAD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i="0" lang="fr-FR" sz="16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centigramme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CEAD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i="0" lang="fr-FR" sz="16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milligramme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CEAD0"/>
                    </a:solidFill>
                  </a:tcPr>
                </a:tc>
              </a:tr>
              <a:tr h="780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>
                          <a:solidFill>
                            <a:srgbClr val="FF0000"/>
                          </a:solidFill>
                        </a:rPr>
                        <a:t>k</a:t>
                      </a:r>
                      <a:r>
                        <a:rPr b="1" lang="fr-FR" sz="3200" u="none" cap="none" strike="noStrike">
                          <a:solidFill>
                            <a:srgbClr val="00B050"/>
                          </a:solidFill>
                        </a:rPr>
                        <a:t>g</a:t>
                      </a:r>
                      <a:endParaRPr b="1" sz="3200" u="none" cap="none" strike="noStrike">
                        <a:solidFill>
                          <a:srgbClr val="FF0000"/>
                        </a:solidFill>
                      </a:endParaRPr>
                    </a:p>
                  </a:txBody>
                  <a:tcPr marT="59200" marB="59200" marR="118400" marL="118400">
                    <a:lnL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>
                          <a:solidFill>
                            <a:srgbClr val="FF0000"/>
                          </a:solidFill>
                        </a:rPr>
                        <a:t>h</a:t>
                      </a:r>
                      <a:r>
                        <a:rPr b="1" lang="fr-FR" sz="3200" u="none" cap="none" strike="noStrike">
                          <a:solidFill>
                            <a:srgbClr val="00B050"/>
                          </a:solidFill>
                        </a:rPr>
                        <a:t>g</a:t>
                      </a:r>
                      <a:endParaRPr b="1" sz="3200" u="none" cap="none" strike="noStrike">
                        <a:solidFill>
                          <a:srgbClr val="FF0000"/>
                        </a:solidFill>
                      </a:endParaRPr>
                    </a:p>
                  </a:txBody>
                  <a:tcPr marT="59200" marB="59200" marR="118400" marL="118400">
                    <a:lnL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>
                          <a:solidFill>
                            <a:srgbClr val="FF0000"/>
                          </a:solidFill>
                        </a:rPr>
                        <a:t>da</a:t>
                      </a:r>
                      <a:r>
                        <a:rPr b="1" lang="fr-FR" sz="3200" u="none" cap="none" strike="noStrike">
                          <a:solidFill>
                            <a:srgbClr val="00B050"/>
                          </a:solidFill>
                        </a:rPr>
                        <a:t>g</a:t>
                      </a:r>
                      <a:endParaRPr b="1" sz="3200" u="none" cap="none" strike="noStrike">
                        <a:solidFill>
                          <a:srgbClr val="FF0000"/>
                        </a:solidFill>
                      </a:endParaRPr>
                    </a:p>
                  </a:txBody>
                  <a:tcPr marT="59200" marB="59200" marR="118400" marL="118400">
                    <a:lnL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B050"/>
                        </a:buClr>
                        <a:buSzPts val="2800"/>
                        <a:buFont typeface="Calibri"/>
                        <a:buNone/>
                      </a:pPr>
                      <a:r>
                        <a:rPr b="1" lang="fr-FR" sz="2800" u="none" cap="none" strike="noStrike">
                          <a:solidFill>
                            <a:srgbClr val="00B050"/>
                          </a:solidFill>
                        </a:rPr>
                        <a:t>g</a:t>
                      </a:r>
                      <a:endParaRPr b="1" sz="2800" u="none" cap="none" strike="noStrike">
                        <a:solidFill>
                          <a:srgbClr val="00B05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>
                          <a:solidFill>
                            <a:srgbClr val="FF0000"/>
                          </a:solidFill>
                        </a:rPr>
                        <a:t>d</a:t>
                      </a:r>
                      <a:r>
                        <a:rPr b="1" lang="fr-FR" sz="3200" u="none" cap="none" strike="noStrike">
                          <a:solidFill>
                            <a:srgbClr val="00B050"/>
                          </a:solidFill>
                        </a:rPr>
                        <a:t>g</a:t>
                      </a:r>
                      <a:endParaRPr sz="1400" u="none" cap="none" strike="noStrike"/>
                    </a:p>
                  </a:txBody>
                  <a:tcPr marT="59200" marB="59200" marR="118400" marL="118400">
                    <a:lnL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CEAD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>
                          <a:solidFill>
                            <a:srgbClr val="FF0000"/>
                          </a:solidFill>
                        </a:rPr>
                        <a:t>c</a:t>
                      </a:r>
                      <a:r>
                        <a:rPr b="1" lang="fr-FR" sz="3200" u="none" cap="none" strike="noStrike">
                          <a:solidFill>
                            <a:srgbClr val="00B050"/>
                          </a:solidFill>
                        </a:rPr>
                        <a:t>g</a:t>
                      </a:r>
                      <a:endParaRPr b="1" sz="3200" u="none" cap="none" strike="noStrike">
                        <a:solidFill>
                          <a:srgbClr val="FF0000"/>
                        </a:solidFill>
                      </a:endParaRPr>
                    </a:p>
                  </a:txBody>
                  <a:tcPr marT="59200" marB="59200" marR="118400" marL="118400">
                    <a:lnL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CEAD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>
                          <a:solidFill>
                            <a:srgbClr val="FF0000"/>
                          </a:solidFill>
                        </a:rPr>
                        <a:t>m</a:t>
                      </a:r>
                      <a:r>
                        <a:rPr b="1" lang="fr-FR" sz="3200" u="none" cap="none" strike="noStrike">
                          <a:solidFill>
                            <a:srgbClr val="00B050"/>
                          </a:solidFill>
                        </a:rPr>
                        <a:t>g</a:t>
                      </a:r>
                      <a:endParaRPr b="1" sz="3200" u="none" cap="none" strike="noStrike">
                        <a:solidFill>
                          <a:srgbClr val="FF0000"/>
                        </a:solidFill>
                      </a:endParaRPr>
                    </a:p>
                  </a:txBody>
                  <a:tcPr marT="59200" marB="59200" marR="118400" marL="118400">
                    <a:lnL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CEAD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177" name="Google Shape;2177;p127"/>
          <p:cNvGraphicFramePr/>
          <p:nvPr/>
        </p:nvGraphicFramePr>
        <p:xfrm>
          <a:off x="293555" y="2258988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{AAB37C65-6271-49F5-B03D-4366F1EFCAD8}</a:tableStyleId>
              </a:tblPr>
              <a:tblGrid>
                <a:gridCol w="1440650"/>
              </a:tblGrid>
              <a:tr h="780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t/>
                      </a:r>
                      <a:endParaRPr sz="28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780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b="1" lang="fr-FR" sz="2800" u="none" cap="none" strike="noStrike"/>
                        <a:t>Nom</a:t>
                      </a:r>
                      <a:endParaRPr sz="28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780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b="1" lang="fr-FR" sz="2800" u="none" cap="none" strike="noStrike"/>
                        <a:t>symbole</a:t>
                      </a:r>
                      <a:endParaRPr sz="28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2178" name="Google Shape;2178;p127"/>
          <p:cNvSpPr txBox="1"/>
          <p:nvPr/>
        </p:nvSpPr>
        <p:spPr>
          <a:xfrm>
            <a:off x="944045" y="-24319"/>
            <a:ext cx="9450105" cy="8061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Bravo !  On regroupe les unités de la masse dans ce tableau :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9" name="Google Shape;2179;p127"/>
          <p:cNvSpPr txBox="1"/>
          <p:nvPr/>
        </p:nvSpPr>
        <p:spPr>
          <a:xfrm>
            <a:off x="964927" y="691785"/>
            <a:ext cx="10213190" cy="2706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0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Aider les élèves à comprendre à quoi servent les préfixes pour repérer les multiples et les sous-multiples.</a:t>
            </a:r>
            <a:endParaRPr b="0" i="1" sz="1600" u="none" cap="none" strike="noStrike">
              <a:solidFill>
                <a:srgbClr val="BFBFB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80" name="Google Shape;2180;p1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59680" y="466843"/>
            <a:ext cx="711291" cy="7112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Google Shape;552;p13"/>
          <p:cNvSpPr txBox="1"/>
          <p:nvPr>
            <p:ph type="title"/>
          </p:nvPr>
        </p:nvSpPr>
        <p:spPr>
          <a:xfrm>
            <a:off x="1015447" y="195950"/>
            <a:ext cx="10161203" cy="47079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50" lIns="68550" spcFirstLastPara="1" rIns="68550" wrap="square" tIns="3425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lang="fr-FR">
                <a:solidFill>
                  <a:srgbClr val="A5A5A5"/>
                </a:solidFill>
              </a:rPr>
              <a:t>Bravo! Voici quelques notions à la partie de la matière et environement : </a:t>
            </a:r>
            <a:endParaRPr/>
          </a:p>
        </p:txBody>
      </p:sp>
      <p:pic>
        <p:nvPicPr>
          <p:cNvPr id="553" name="Google Shape;553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39236" y="334288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554" name="Google Shape;554;p13"/>
          <p:cNvSpPr/>
          <p:nvPr/>
        </p:nvSpPr>
        <p:spPr>
          <a:xfrm>
            <a:off x="695940" y="1591996"/>
            <a:ext cx="4328888" cy="919401"/>
          </a:xfrm>
          <a:prstGeom prst="roundRect">
            <a:avLst>
              <a:gd fmla="val 16667" name="adj"/>
            </a:avLst>
          </a:prstGeom>
          <a:solidFill>
            <a:srgbClr val="FCEBD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 masse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الكتلة</a:t>
            </a:r>
            <a:endParaRPr b="1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5" name="Google Shape;555;p13"/>
          <p:cNvSpPr/>
          <p:nvPr/>
        </p:nvSpPr>
        <p:spPr>
          <a:xfrm>
            <a:off x="695940" y="3119441"/>
            <a:ext cx="4334799" cy="919401"/>
          </a:xfrm>
          <a:prstGeom prst="roundRect">
            <a:avLst>
              <a:gd fmla="val 16667" name="adj"/>
            </a:avLst>
          </a:prstGeom>
          <a:solidFill>
            <a:srgbClr val="FCEBD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 volume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الحجم</a:t>
            </a:r>
            <a:endParaRPr b="1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" name="Google Shape;556;p13"/>
          <p:cNvSpPr/>
          <p:nvPr/>
        </p:nvSpPr>
        <p:spPr>
          <a:xfrm>
            <a:off x="6829817" y="1703972"/>
            <a:ext cx="4334799" cy="919401"/>
          </a:xfrm>
          <a:prstGeom prst="roundRect">
            <a:avLst>
              <a:gd fmla="val 16667" name="adj"/>
            </a:avLst>
          </a:prstGeom>
          <a:solidFill>
            <a:srgbClr val="FCEBD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Transformation chimique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التحول الكيميائي</a:t>
            </a:r>
            <a:endParaRPr b="1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" name="Google Shape;557;p13"/>
          <p:cNvSpPr/>
          <p:nvPr/>
        </p:nvSpPr>
        <p:spPr>
          <a:xfrm>
            <a:off x="6807623" y="3161082"/>
            <a:ext cx="4356993" cy="919401"/>
          </a:xfrm>
          <a:prstGeom prst="roundRect">
            <a:avLst>
              <a:gd fmla="val 16667" name="adj"/>
            </a:avLst>
          </a:prstGeom>
          <a:solidFill>
            <a:srgbClr val="FCEBD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Transformation physique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التحول الفيزيائي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" name="Google Shape;558;p13"/>
          <p:cNvSpPr/>
          <p:nvPr/>
        </p:nvSpPr>
        <p:spPr>
          <a:xfrm>
            <a:off x="3912032" y="4730167"/>
            <a:ext cx="4334799" cy="919401"/>
          </a:xfrm>
          <a:prstGeom prst="roundRect">
            <a:avLst>
              <a:gd fmla="val 16667" name="adj"/>
            </a:avLst>
          </a:prstGeom>
          <a:solidFill>
            <a:srgbClr val="FCEBD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État physique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الحالة الفيزيائية 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84" name="Shape 2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5" name="Google Shape;2185;p128"/>
          <p:cNvSpPr txBox="1"/>
          <p:nvPr>
            <p:ph idx="4294967295" type="title"/>
          </p:nvPr>
        </p:nvSpPr>
        <p:spPr>
          <a:xfrm>
            <a:off x="984845" y="189168"/>
            <a:ext cx="10459522" cy="40301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lang="fr-FR" sz="2000">
                <a:solidFill>
                  <a:srgbClr val="A5A5A5"/>
                </a:solidFill>
              </a:rPr>
              <a:t>Comment appelle-t-on ce tableau ? </a:t>
            </a:r>
            <a:endParaRPr/>
          </a:p>
        </p:txBody>
      </p:sp>
      <p:sp>
        <p:nvSpPr>
          <p:cNvPr id="2186" name="Google Shape;2186;p128"/>
          <p:cNvSpPr txBox="1"/>
          <p:nvPr>
            <p:ph idx="1" type="body"/>
          </p:nvPr>
        </p:nvSpPr>
        <p:spPr>
          <a:xfrm>
            <a:off x="1021921" y="654238"/>
            <a:ext cx="10179603" cy="3447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Choisir 2 à 3 élèves au hasard. Pas les mêmes à chaque fois.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Lever la main - Icônes mains et gestes gratuites" id="2187" name="Google Shape;2187;p1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97467" y="2141951"/>
            <a:ext cx="2520000" cy="24713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91" name="Shape 2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2" name="Google Shape;2192;p129"/>
          <p:cNvSpPr txBox="1"/>
          <p:nvPr/>
        </p:nvSpPr>
        <p:spPr>
          <a:xfrm>
            <a:off x="976258" y="172380"/>
            <a:ext cx="10715819" cy="5889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Super! On appelle ce tableau : le tableau de conversion qui nous permette de convertir les unités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de masse 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3" name="Google Shape;2193;p129"/>
          <p:cNvSpPr txBox="1"/>
          <p:nvPr/>
        </p:nvSpPr>
        <p:spPr>
          <a:xfrm>
            <a:off x="976258" y="731660"/>
            <a:ext cx="10213190" cy="4024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0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Informer les élèves qu’on utilise souvent un tableau de conversion simplifié et facile à utiliser.</a:t>
            </a:r>
            <a:endParaRPr b="0" i="1" sz="1600" u="none" cap="none" strike="noStrike">
              <a:solidFill>
                <a:srgbClr val="BFBFB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2194" name="Google Shape;2194;p129"/>
          <p:cNvGraphicFramePr/>
          <p:nvPr/>
        </p:nvGraphicFramePr>
        <p:xfrm>
          <a:off x="2225957" y="2095164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{AAB37C65-6271-49F5-B03D-4366F1EFCAD8}</a:tableStyleId>
              </a:tblPr>
              <a:tblGrid>
                <a:gridCol w="1080000"/>
                <a:gridCol w="1080000"/>
                <a:gridCol w="1080000"/>
                <a:gridCol w="1080000"/>
                <a:gridCol w="1080000"/>
                <a:gridCol w="1080000"/>
                <a:gridCol w="1080000"/>
              </a:tblGrid>
              <a:tr h="810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kg</a:t>
                      </a:r>
                      <a:endParaRPr sz="1400" u="none" cap="none" strike="noStrike"/>
                    </a:p>
                  </a:txBody>
                  <a:tcPr marT="59200" marB="59200" marR="118400" marL="118400" anchor="ctr">
                    <a:lnL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hg</a:t>
                      </a:r>
                      <a:endParaRPr sz="1400" u="none" cap="none" strike="noStrike"/>
                    </a:p>
                  </a:txBody>
                  <a:tcPr marT="59200" marB="59200" marR="118400" marL="118400" anchor="ctr">
                    <a:lnL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dag</a:t>
                      </a:r>
                      <a:endParaRPr sz="1400" u="none" cap="none" strike="noStrike"/>
                    </a:p>
                  </a:txBody>
                  <a:tcPr marT="59200" marB="59200" marR="118400" marL="118400" anchor="ctr">
                    <a:lnL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Times New Roman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g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dg</a:t>
                      </a:r>
                      <a:endParaRPr sz="1400" u="none" cap="none" strike="noStrike"/>
                    </a:p>
                  </a:txBody>
                  <a:tcPr marT="59200" marB="59200" marR="118400" marL="118400" anchor="ctr">
                    <a:lnL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cg</a:t>
                      </a:r>
                      <a:endParaRPr sz="1400" u="none" cap="none" strike="noStrike"/>
                    </a:p>
                  </a:txBody>
                  <a:tcPr marT="59200" marB="59200" marR="118400" marL="118400" anchor="ctr">
                    <a:lnL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mg</a:t>
                      </a:r>
                      <a:endParaRPr sz="1400" u="none" cap="none" strike="noStrike"/>
                    </a:p>
                  </a:txBody>
                  <a:tcPr marT="59200" marB="59200" marR="118400" marL="118400" anchor="ctr">
                    <a:lnL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2182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t/>
                      </a:r>
                      <a:endParaRPr b="1" sz="2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59200" marB="59200" marR="118400" marL="118400">
                    <a:lnL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t/>
                      </a:r>
                      <a:endParaRPr b="1" sz="2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59200" marB="59200" marR="118400" marL="118400">
                    <a:lnL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t/>
                      </a:r>
                      <a:endParaRPr b="1" sz="2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59200" marB="59200" marR="118400" marL="118400">
                    <a:lnL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t/>
                      </a:r>
                      <a:endParaRPr b="1" sz="2800" u="none" cap="none" strike="noStrik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t/>
                      </a:r>
                      <a:endParaRPr b="1" sz="2800" u="none" cap="none" strike="noStrik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t/>
                      </a:r>
                      <a:endParaRPr b="1" sz="2800" u="none" cap="none" strike="noStrik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t/>
                      </a:r>
                      <a:endParaRPr b="1" sz="2800" u="none" cap="none" strike="noStrik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t/>
                      </a:r>
                      <a:endParaRPr b="1" sz="2800" u="none" cap="none" strike="noStrik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t/>
                      </a:r>
                      <a:endParaRPr b="1" sz="2800" u="none" cap="none" strike="noStrik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t/>
                      </a:r>
                      <a:endParaRPr b="1" sz="2800" u="none" cap="none" strike="noStrik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t/>
                      </a:r>
                      <a:endParaRPr b="1" sz="2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59200" marB="59200" marR="118400" marL="118400">
                    <a:lnL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t/>
                      </a:r>
                      <a:endParaRPr b="1" sz="2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59200" marB="59200" marR="118400" marL="118400">
                    <a:lnL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t/>
                      </a:r>
                      <a:endParaRPr b="1" sz="2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59200" marB="59200" marR="118400" marL="118400">
                    <a:lnL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pic>
        <p:nvPicPr>
          <p:cNvPr id="2195" name="Google Shape;2195;p1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59680" y="466843"/>
            <a:ext cx="711291" cy="7112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99" name="Shape 2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ever la main - Icônes mains et gestes gratuites" id="2200" name="Google Shape;2200;p1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46055" y="458975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2201" name="Google Shape;2201;p130"/>
          <p:cNvSpPr txBox="1"/>
          <p:nvPr/>
        </p:nvSpPr>
        <p:spPr>
          <a:xfrm>
            <a:off x="965943" y="102860"/>
            <a:ext cx="10715819" cy="5889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Maintenant, je vous propose de placer la masse suivante  dans le tableau de conversion. 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2" name="Google Shape;2202;p130"/>
          <p:cNvSpPr txBox="1"/>
          <p:nvPr/>
        </p:nvSpPr>
        <p:spPr>
          <a:xfrm>
            <a:off x="976258" y="731660"/>
            <a:ext cx="10213190" cy="4024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Choisir 2 à 3 élèves au hasard. Pas les mêmes à chaque fois.</a:t>
            </a:r>
            <a:endParaRPr b="0" i="1" sz="1600" u="none" cap="none" strike="noStrike">
              <a:solidFill>
                <a:srgbClr val="BFBFB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2203" name="Google Shape;2203;p130"/>
          <p:cNvGraphicFramePr/>
          <p:nvPr/>
        </p:nvGraphicFramePr>
        <p:xfrm>
          <a:off x="2315999" y="3068996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{AAB37C65-6271-49F5-B03D-4366F1EFCAD8}</a:tableStyleId>
              </a:tblPr>
              <a:tblGrid>
                <a:gridCol w="1080000"/>
                <a:gridCol w="1080000"/>
                <a:gridCol w="1080000"/>
                <a:gridCol w="1080000"/>
                <a:gridCol w="1080000"/>
                <a:gridCol w="1080000"/>
                <a:gridCol w="1080000"/>
              </a:tblGrid>
              <a:tr h="540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kg</a:t>
                      </a:r>
                      <a:endParaRPr sz="1400" u="none" cap="none" strike="noStrike"/>
                    </a:p>
                  </a:txBody>
                  <a:tcPr marT="59200" marB="59200" marR="118400" marL="118400" anchor="ctr">
                    <a:lnL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hg</a:t>
                      </a:r>
                      <a:endParaRPr sz="1400" u="none" cap="none" strike="noStrike"/>
                    </a:p>
                  </a:txBody>
                  <a:tcPr marT="59200" marB="59200" marR="118400" marL="118400" anchor="ctr">
                    <a:lnL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dag</a:t>
                      </a:r>
                      <a:endParaRPr sz="1400" u="none" cap="none" strike="noStrike"/>
                    </a:p>
                  </a:txBody>
                  <a:tcPr marT="59200" marB="59200" marR="118400" marL="118400" anchor="ctr">
                    <a:lnL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Times New Roman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g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dg</a:t>
                      </a:r>
                      <a:endParaRPr sz="1400" u="none" cap="none" strike="noStrike"/>
                    </a:p>
                  </a:txBody>
                  <a:tcPr marT="59200" marB="59200" marR="118400" marL="118400" anchor="ctr">
                    <a:lnL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cg</a:t>
                      </a:r>
                      <a:endParaRPr sz="1400" u="none" cap="none" strike="noStrike"/>
                    </a:p>
                  </a:txBody>
                  <a:tcPr marT="59200" marB="59200" marR="118400" marL="118400" anchor="ctr">
                    <a:lnL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mg</a:t>
                      </a:r>
                      <a:endParaRPr sz="1400" u="none" cap="none" strike="noStrike"/>
                    </a:p>
                  </a:txBody>
                  <a:tcPr marT="59200" marB="59200" marR="118400" marL="118400" anchor="ctr">
                    <a:lnL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CC"/>
                    </a:solidFill>
                  </a:tcPr>
                </a:tc>
              </a:tr>
              <a:tr h="720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t/>
                      </a:r>
                      <a:endParaRPr b="1" sz="2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59200" marB="59200" marR="118400" marL="118400">
                    <a:lnL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t/>
                      </a:r>
                      <a:endParaRPr b="1" sz="2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59200" marB="59200" marR="118400" marL="118400">
                    <a:lnL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t/>
                      </a:r>
                      <a:endParaRPr b="1" sz="2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59200" marB="59200" marR="118400" marL="118400">
                    <a:lnL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t/>
                      </a:r>
                      <a:endParaRPr b="1" sz="2800" u="none" cap="none" strike="noStrik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t/>
                      </a:r>
                      <a:endParaRPr b="1" sz="2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59200" marB="59200" marR="118400" marL="118400">
                    <a:lnL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t/>
                      </a:r>
                      <a:endParaRPr b="1" sz="2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59200" marB="59200" marR="118400" marL="118400">
                    <a:lnL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t/>
                      </a:r>
                      <a:endParaRPr b="1" sz="2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59200" marB="59200" marR="118400" marL="118400">
                    <a:lnL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204" name="Google Shape;2204;p130"/>
          <p:cNvGraphicFramePr/>
          <p:nvPr/>
        </p:nvGraphicFramePr>
        <p:xfrm>
          <a:off x="4448982" y="197902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{AAB37C65-6271-49F5-B03D-4366F1EFCAD8}</a:tableStyleId>
              </a:tblPr>
              <a:tblGrid>
                <a:gridCol w="549000"/>
                <a:gridCol w="549000"/>
                <a:gridCol w="549000"/>
                <a:gridCol w="549000"/>
                <a:gridCol w="549000"/>
              </a:tblGrid>
              <a:tr h="720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000"/>
                        <a:buFont typeface="Arial"/>
                        <a:buNone/>
                      </a:pPr>
                      <a:r>
                        <a:rPr b="1" lang="fr-FR" sz="40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8</a:t>
                      </a:r>
                      <a:endParaRPr sz="1400" u="none" cap="none" strike="noStrike"/>
                    </a:p>
                  </a:txBody>
                  <a:tcPr marT="59200" marB="59200" marR="118400" marL="1184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000"/>
                        <a:buFont typeface="Arial"/>
                        <a:buNone/>
                      </a:pPr>
                      <a:r>
                        <a:rPr b="1" lang="fr-FR" sz="40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9</a:t>
                      </a:r>
                      <a:endParaRPr sz="1400" u="none" cap="none" strike="noStrike"/>
                    </a:p>
                  </a:txBody>
                  <a:tcPr marT="59200" marB="59200" marR="118400" marL="1184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000"/>
                        <a:buFont typeface="Arial"/>
                        <a:buNone/>
                      </a:pPr>
                      <a:r>
                        <a:rPr b="1" lang="fr-FR" sz="40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</a:t>
                      </a:r>
                      <a:endParaRPr sz="1400" u="none" cap="none" strike="noStrike"/>
                    </a:p>
                  </a:txBody>
                  <a:tcPr marT="59200" marB="59200" marR="118400" marL="1184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000"/>
                        <a:buFont typeface="Times New Roman"/>
                        <a:buNone/>
                      </a:pPr>
                      <a:r>
                        <a:rPr b="1" lang="fr-FR" sz="40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000"/>
                        <a:buFont typeface="Times New Roman"/>
                        <a:buNone/>
                      </a:pPr>
                      <a:r>
                        <a:rPr b="1" lang="fr-FR" sz="40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g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08" name="Shape 2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9" name="Google Shape;2209;p131"/>
          <p:cNvSpPr txBox="1"/>
          <p:nvPr/>
        </p:nvSpPr>
        <p:spPr>
          <a:xfrm>
            <a:off x="1002552" y="115568"/>
            <a:ext cx="10526485" cy="5889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Excellent ! On place en premier le chiffre des unités puis les autres chiffres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210" name="Google Shape;2210;p131"/>
          <p:cNvGraphicFramePr/>
          <p:nvPr/>
        </p:nvGraphicFramePr>
        <p:xfrm>
          <a:off x="2315999" y="3068996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{AAB37C65-6271-49F5-B03D-4366F1EFCAD8}</a:tableStyleId>
              </a:tblPr>
              <a:tblGrid>
                <a:gridCol w="1080000"/>
                <a:gridCol w="1080000"/>
                <a:gridCol w="1080000"/>
                <a:gridCol w="1080000"/>
                <a:gridCol w="1080000"/>
                <a:gridCol w="1080000"/>
                <a:gridCol w="1080000"/>
              </a:tblGrid>
              <a:tr h="540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kg</a:t>
                      </a:r>
                      <a:endParaRPr sz="1400" u="none" cap="none" strike="noStrike"/>
                    </a:p>
                  </a:txBody>
                  <a:tcPr marT="59200" marB="59200" marR="118400" marL="118400" anchor="ctr">
                    <a:lnL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hg</a:t>
                      </a:r>
                      <a:endParaRPr sz="1400" u="none" cap="none" strike="noStrike"/>
                    </a:p>
                  </a:txBody>
                  <a:tcPr marT="59200" marB="59200" marR="118400" marL="118400" anchor="ctr">
                    <a:lnL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dag</a:t>
                      </a:r>
                      <a:endParaRPr sz="1400" u="none" cap="none" strike="noStrike"/>
                    </a:p>
                  </a:txBody>
                  <a:tcPr marT="59200" marB="59200" marR="118400" marL="118400" anchor="ctr">
                    <a:lnL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Times New Roman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g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dg</a:t>
                      </a:r>
                      <a:endParaRPr sz="1400" u="none" cap="none" strike="noStrike"/>
                    </a:p>
                  </a:txBody>
                  <a:tcPr marT="59200" marB="59200" marR="118400" marL="118400" anchor="ctr">
                    <a:lnL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cg</a:t>
                      </a:r>
                      <a:endParaRPr sz="1400" u="none" cap="none" strike="noStrike"/>
                    </a:p>
                  </a:txBody>
                  <a:tcPr marT="59200" marB="59200" marR="118400" marL="118400" anchor="ctr">
                    <a:lnL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mg</a:t>
                      </a:r>
                      <a:endParaRPr sz="1400" u="none" cap="none" strike="noStrike"/>
                    </a:p>
                  </a:txBody>
                  <a:tcPr marT="59200" marB="59200" marR="118400" marL="118400" anchor="ctr">
                    <a:lnL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CC"/>
                    </a:solidFill>
                  </a:tcPr>
                </a:tc>
              </a:tr>
              <a:tr h="720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t/>
                      </a:r>
                      <a:endParaRPr b="1" sz="2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59200" marB="59200" marR="118400" marL="118400">
                    <a:lnL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t/>
                      </a:r>
                      <a:endParaRPr b="1" sz="2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59200" marB="59200" marR="118400" marL="118400">
                    <a:lnL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t/>
                      </a:r>
                      <a:endParaRPr b="1" sz="2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59200" marB="59200" marR="118400" marL="118400">
                    <a:lnL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t/>
                      </a:r>
                      <a:endParaRPr b="1" sz="2800" u="none" cap="none" strike="noStrik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t/>
                      </a:r>
                      <a:endParaRPr b="1" sz="2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59200" marB="59200" marR="118400" marL="118400">
                    <a:lnL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t/>
                      </a:r>
                      <a:endParaRPr b="1" sz="2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59200" marB="59200" marR="118400" marL="118400">
                    <a:lnL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t/>
                      </a:r>
                      <a:endParaRPr b="1" sz="2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59200" marB="59200" marR="118400" marL="118400">
                    <a:lnL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211" name="Google Shape;2211;p131"/>
          <p:cNvGraphicFramePr/>
          <p:nvPr/>
        </p:nvGraphicFramePr>
        <p:xfrm>
          <a:off x="4453480" y="1988984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{AAB37C65-6271-49F5-B03D-4366F1EFCAD8}</a:tableStyleId>
              </a:tblPr>
              <a:tblGrid>
                <a:gridCol w="549000"/>
                <a:gridCol w="549000"/>
                <a:gridCol w="549000"/>
                <a:gridCol w="549000"/>
                <a:gridCol w="549000"/>
              </a:tblGrid>
              <a:tr h="720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000"/>
                        <a:buFont typeface="Arial"/>
                        <a:buNone/>
                      </a:pPr>
                      <a:r>
                        <a:rPr b="1" lang="fr-FR" sz="40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8</a:t>
                      </a:r>
                      <a:endParaRPr sz="1400" u="none" cap="none" strike="noStrike"/>
                    </a:p>
                  </a:txBody>
                  <a:tcPr marT="59200" marB="59200" marR="118400" marL="1184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000"/>
                        <a:buFont typeface="Arial"/>
                        <a:buNone/>
                      </a:pPr>
                      <a:r>
                        <a:rPr b="1" lang="fr-FR" sz="40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9</a:t>
                      </a:r>
                      <a:endParaRPr sz="1400" u="none" cap="none" strike="noStrike"/>
                    </a:p>
                  </a:txBody>
                  <a:tcPr marT="59200" marB="59200" marR="118400" marL="1184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000"/>
                        <a:buFont typeface="Arial"/>
                        <a:buNone/>
                      </a:pPr>
                      <a:r>
                        <a:rPr b="1" lang="fr-FR" sz="40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</a:t>
                      </a:r>
                      <a:endParaRPr sz="1400" u="none" cap="none" strike="noStrike"/>
                    </a:p>
                  </a:txBody>
                  <a:tcPr marT="59200" marB="59200" marR="118400" marL="1184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000"/>
                        <a:buFont typeface="Times New Roman"/>
                        <a:buNone/>
                      </a:pPr>
                      <a:r>
                        <a:rPr b="1" lang="fr-FR" sz="40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000"/>
                        <a:buFont typeface="Times New Roman"/>
                        <a:buNone/>
                      </a:pPr>
                      <a:r>
                        <a:rPr b="1" lang="fr-FR" sz="40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g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2212" name="Google Shape;2212;p131"/>
          <p:cNvSpPr/>
          <p:nvPr/>
        </p:nvSpPr>
        <p:spPr>
          <a:xfrm>
            <a:off x="6636006" y="2146467"/>
            <a:ext cx="540006" cy="588925"/>
          </a:xfrm>
          <a:prstGeom prst="ellipse">
            <a:avLst/>
          </a:prstGeom>
          <a:noFill/>
          <a:ln cap="flat" cmpd="sng" w="12700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3" name="Google Shape;2213;p131"/>
          <p:cNvSpPr/>
          <p:nvPr/>
        </p:nvSpPr>
        <p:spPr>
          <a:xfrm>
            <a:off x="5825995" y="3134537"/>
            <a:ext cx="540006" cy="588925"/>
          </a:xfrm>
          <a:prstGeom prst="ellipse">
            <a:avLst/>
          </a:prstGeom>
          <a:noFill/>
          <a:ln cap="flat" cmpd="sng" w="12700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2214" name="Google Shape;2214;p131"/>
          <p:cNvGraphicFramePr/>
          <p:nvPr/>
        </p:nvGraphicFramePr>
        <p:xfrm>
          <a:off x="6109498" y="199699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{AAB37C65-6271-49F5-B03D-4366F1EFCAD8}</a:tableStyleId>
              </a:tblPr>
              <a:tblGrid>
                <a:gridCol w="549000"/>
              </a:tblGrid>
              <a:tr h="720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4000"/>
                        <a:buFont typeface="Times New Roman"/>
                        <a:buNone/>
                      </a:pPr>
                      <a:r>
                        <a:rPr b="1" lang="fr-FR" sz="4000" u="none" cap="none" strike="noStrike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2215" name="Google Shape;2215;p131"/>
          <p:cNvSpPr txBox="1"/>
          <p:nvPr/>
        </p:nvSpPr>
        <p:spPr>
          <a:xfrm>
            <a:off x="5252493" y="1077633"/>
            <a:ext cx="2340028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Le chiffre des unités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216" name="Google Shape;2216;p131"/>
          <p:cNvCxnSpPr>
            <a:stCxn id="2215" idx="2"/>
          </p:cNvCxnSpPr>
          <p:nvPr/>
        </p:nvCxnSpPr>
        <p:spPr>
          <a:xfrm>
            <a:off x="6422507" y="1477743"/>
            <a:ext cx="0" cy="770100"/>
          </a:xfrm>
          <a:prstGeom prst="straightConnector1">
            <a:avLst/>
          </a:prstGeom>
          <a:noFill/>
          <a:ln cap="flat" cmpd="sng" w="63500">
            <a:solidFill>
              <a:srgbClr val="FF0000"/>
            </a:solidFill>
            <a:prstDash val="solid"/>
            <a:miter lim="800000"/>
            <a:headEnd len="sm" w="sm" type="none"/>
            <a:tailEnd len="med" w="med" type="stealth"/>
          </a:ln>
        </p:spPr>
      </p:cxnSp>
      <p:graphicFrame>
        <p:nvGraphicFramePr>
          <p:cNvPr id="2217" name="Google Shape;2217;p131"/>
          <p:cNvGraphicFramePr/>
          <p:nvPr/>
        </p:nvGraphicFramePr>
        <p:xfrm>
          <a:off x="4816152" y="369900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{AAB37C65-6271-49F5-B03D-4366F1EFCAD8}</a:tableStyleId>
              </a:tblPr>
              <a:tblGrid>
                <a:gridCol w="549000"/>
              </a:tblGrid>
              <a:tr h="720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000"/>
                        <a:buFont typeface="Arial"/>
                        <a:buNone/>
                      </a:pPr>
                      <a:r>
                        <a:rPr b="1" lang="fr-FR" sz="40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</a:t>
                      </a:r>
                      <a:endParaRPr sz="1400" u="none" cap="none" strike="noStrike"/>
                    </a:p>
                  </a:txBody>
                  <a:tcPr marT="59200" marB="59200" marR="118400" marL="1184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2218" name="Google Shape;2218;p131"/>
          <p:cNvGraphicFramePr/>
          <p:nvPr/>
        </p:nvGraphicFramePr>
        <p:xfrm>
          <a:off x="2556475" y="369900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{AAB37C65-6271-49F5-B03D-4366F1EFCAD8}</a:tableStyleId>
              </a:tblPr>
              <a:tblGrid>
                <a:gridCol w="549000"/>
              </a:tblGrid>
              <a:tr h="720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000"/>
                        <a:buFont typeface="Arial"/>
                        <a:buNone/>
                      </a:pPr>
                      <a:r>
                        <a:rPr b="1" lang="fr-FR" sz="40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8</a:t>
                      </a:r>
                      <a:endParaRPr sz="1400" u="none" cap="none" strike="noStrike"/>
                    </a:p>
                  </a:txBody>
                  <a:tcPr marT="59200" marB="59200" marR="118400" marL="1184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2219" name="Google Shape;2219;p131"/>
          <p:cNvGraphicFramePr/>
          <p:nvPr/>
        </p:nvGraphicFramePr>
        <p:xfrm>
          <a:off x="3646139" y="369900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{AAB37C65-6271-49F5-B03D-4366F1EFCAD8}</a:tableStyleId>
              </a:tblPr>
              <a:tblGrid>
                <a:gridCol w="549000"/>
              </a:tblGrid>
              <a:tr h="720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000"/>
                        <a:buFont typeface="Arial"/>
                        <a:buNone/>
                      </a:pPr>
                      <a:r>
                        <a:rPr b="1" lang="fr-FR" sz="40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9</a:t>
                      </a:r>
                      <a:endParaRPr sz="1400" u="none" cap="none" strike="noStrike"/>
                    </a:p>
                  </a:txBody>
                  <a:tcPr marT="59200" marB="59200" marR="118400" marL="1184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2220" name="Google Shape;2220;p131"/>
          <p:cNvSpPr txBox="1"/>
          <p:nvPr/>
        </p:nvSpPr>
        <p:spPr>
          <a:xfrm>
            <a:off x="709370" y="680168"/>
            <a:ext cx="10213190" cy="4024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Utiliser le tableau pour expliquer comment on place une valeur de la masse à unité déterminer.  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21" name="Google Shape;2221;p1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59680" y="466843"/>
            <a:ext cx="711291" cy="7112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2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2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2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2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750"/>
                                        <p:tgtEl>
                                          <p:spTgt spid="22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750"/>
                                        <p:tgtEl>
                                          <p:spTgt spid="22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25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750"/>
                                        <p:tgtEl>
                                          <p:spTgt spid="2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750"/>
                                        <p:tgtEl>
                                          <p:spTgt spid="2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25" name="Shape 2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ever la main - Icônes mains et gestes gratuites" id="2226" name="Google Shape;2226;p1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89125" y="567038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2227" name="Google Shape;2227;p132"/>
          <p:cNvSpPr txBox="1"/>
          <p:nvPr/>
        </p:nvSpPr>
        <p:spPr>
          <a:xfrm>
            <a:off x="976258" y="75983"/>
            <a:ext cx="10933190" cy="5889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Excellent ! Placer maintenant, les masses 8kg et 120 mg dans le tableau le tableau de conversion.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8" name="Google Shape;2228;p132"/>
          <p:cNvSpPr txBox="1"/>
          <p:nvPr/>
        </p:nvSpPr>
        <p:spPr>
          <a:xfrm>
            <a:off x="851619" y="3772858"/>
            <a:ext cx="1464380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fr-FR" sz="4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8 kg</a:t>
            </a:r>
            <a:endParaRPr b="0" i="0" sz="40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229" name="Google Shape;2229;p132"/>
          <p:cNvSpPr txBox="1"/>
          <p:nvPr/>
        </p:nvSpPr>
        <p:spPr>
          <a:xfrm>
            <a:off x="636693" y="4670531"/>
            <a:ext cx="1851895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fr-FR" sz="4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120 mg</a:t>
            </a:r>
            <a:endParaRPr b="0" i="0" sz="40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aphicFrame>
        <p:nvGraphicFramePr>
          <p:cNvPr id="2230" name="Google Shape;2230;p132"/>
          <p:cNvGraphicFramePr/>
          <p:nvPr/>
        </p:nvGraphicFramePr>
        <p:xfrm>
          <a:off x="3567619" y="3255359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{AAB37C65-6271-49F5-B03D-4366F1EFCAD8}</a:tableStyleId>
              </a:tblPr>
              <a:tblGrid>
                <a:gridCol w="1080000"/>
                <a:gridCol w="1080000"/>
                <a:gridCol w="1080000"/>
                <a:gridCol w="1080000"/>
                <a:gridCol w="1080000"/>
                <a:gridCol w="1080000"/>
                <a:gridCol w="1080000"/>
              </a:tblGrid>
              <a:tr h="540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kg</a:t>
                      </a:r>
                      <a:endParaRPr sz="1400" u="none" cap="none" strike="noStrike"/>
                    </a:p>
                  </a:txBody>
                  <a:tcPr marT="59200" marB="59200" marR="118400" marL="118400" anchor="ctr">
                    <a:lnL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hg</a:t>
                      </a:r>
                      <a:endParaRPr sz="1400" u="none" cap="none" strike="noStrike"/>
                    </a:p>
                  </a:txBody>
                  <a:tcPr marT="59200" marB="59200" marR="118400" marL="118400" anchor="ctr">
                    <a:lnL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dag</a:t>
                      </a:r>
                      <a:endParaRPr sz="1400" u="none" cap="none" strike="noStrike"/>
                    </a:p>
                  </a:txBody>
                  <a:tcPr marT="59200" marB="59200" marR="118400" marL="118400" anchor="ctr">
                    <a:lnL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Times New Roman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g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dg</a:t>
                      </a:r>
                      <a:endParaRPr sz="1400" u="none" cap="none" strike="noStrike"/>
                    </a:p>
                  </a:txBody>
                  <a:tcPr marT="59200" marB="59200" marR="118400" marL="118400" anchor="ctr">
                    <a:lnL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cg</a:t>
                      </a:r>
                      <a:endParaRPr sz="1400" u="none" cap="none" strike="noStrike"/>
                    </a:p>
                  </a:txBody>
                  <a:tcPr marT="59200" marB="59200" marR="118400" marL="118400" anchor="ctr">
                    <a:lnL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mg</a:t>
                      </a:r>
                      <a:endParaRPr sz="1400" u="none" cap="none" strike="noStrike"/>
                    </a:p>
                  </a:txBody>
                  <a:tcPr marT="59200" marB="59200" marR="118400" marL="118400" anchor="ctr">
                    <a:lnL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CC"/>
                    </a:solidFill>
                  </a:tcPr>
                </a:tc>
              </a:tr>
              <a:tr h="720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000"/>
                        <a:buFont typeface="Arial"/>
                        <a:buNone/>
                      </a:pPr>
                      <a:r>
                        <a:t/>
                      </a:r>
                      <a:endParaRPr b="1" sz="40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59200" marB="59200" marR="118400" marL="118400">
                    <a:lnL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000"/>
                        <a:buFont typeface="Arial"/>
                        <a:buNone/>
                      </a:pPr>
                      <a:r>
                        <a:t/>
                      </a:r>
                      <a:endParaRPr b="1" sz="40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59200" marB="59200" marR="118400" marL="118400">
                    <a:lnL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000"/>
                        <a:buFont typeface="Arial"/>
                        <a:buNone/>
                      </a:pPr>
                      <a:r>
                        <a:t/>
                      </a:r>
                      <a:endParaRPr b="1" sz="40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59200" marB="59200" marR="118400" marL="118400">
                    <a:lnL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000"/>
                        <a:buFont typeface="Calibri"/>
                        <a:buNone/>
                      </a:pPr>
                      <a:r>
                        <a:t/>
                      </a:r>
                      <a:endParaRPr b="1" sz="4000" u="none" cap="none" strike="noStrike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000"/>
                        <a:buFont typeface="Arial"/>
                        <a:buNone/>
                      </a:pPr>
                      <a:r>
                        <a:t/>
                      </a:r>
                      <a:endParaRPr b="1" sz="40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59200" marB="59200" marR="118400" marL="118400">
                    <a:lnL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000"/>
                        <a:buFont typeface="Arial"/>
                        <a:buNone/>
                      </a:pPr>
                      <a:r>
                        <a:t/>
                      </a:r>
                      <a:endParaRPr b="1" sz="40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59200" marB="59200" marR="118400" marL="118400">
                    <a:lnL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000"/>
                        <a:buFont typeface="Arial"/>
                        <a:buNone/>
                      </a:pPr>
                      <a:r>
                        <a:t/>
                      </a:r>
                      <a:endParaRPr b="1" sz="40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59200" marB="59200" marR="118400" marL="118400">
                    <a:lnL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720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000"/>
                        <a:buFont typeface="Arial"/>
                        <a:buNone/>
                      </a:pPr>
                      <a:r>
                        <a:t/>
                      </a:r>
                      <a:endParaRPr b="1" sz="40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59200" marB="59200" marR="118400" marL="118400">
                    <a:lnL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000"/>
                        <a:buFont typeface="Arial"/>
                        <a:buNone/>
                      </a:pPr>
                      <a:r>
                        <a:t/>
                      </a:r>
                      <a:endParaRPr b="1" sz="40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59200" marB="59200" marR="118400" marL="118400">
                    <a:lnL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000"/>
                        <a:buFont typeface="Arial"/>
                        <a:buNone/>
                      </a:pPr>
                      <a:r>
                        <a:t/>
                      </a:r>
                      <a:endParaRPr b="1" sz="40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59200" marB="59200" marR="118400" marL="118400">
                    <a:lnL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000"/>
                        <a:buFont typeface="Calibri"/>
                        <a:buNone/>
                      </a:pPr>
                      <a:r>
                        <a:t/>
                      </a:r>
                      <a:endParaRPr b="1" sz="4000" u="none" cap="none" strike="noStrik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000"/>
                        <a:buFont typeface="Arial"/>
                        <a:buNone/>
                      </a:pPr>
                      <a:r>
                        <a:t/>
                      </a:r>
                      <a:endParaRPr b="1" sz="40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59200" marB="59200" marR="118400" marL="118400">
                    <a:lnL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000"/>
                        <a:buFont typeface="Arial"/>
                        <a:buNone/>
                      </a:pPr>
                      <a:r>
                        <a:t/>
                      </a:r>
                      <a:endParaRPr b="1" sz="40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59200" marB="59200" marR="118400" marL="118400">
                    <a:lnL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000"/>
                        <a:buFont typeface="Arial"/>
                        <a:buNone/>
                      </a:pPr>
                      <a:r>
                        <a:t/>
                      </a:r>
                      <a:endParaRPr b="1" sz="40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59200" marB="59200" marR="118400" marL="118400">
                    <a:lnL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cxnSp>
        <p:nvCxnSpPr>
          <p:cNvPr id="2231" name="Google Shape;2231;p132"/>
          <p:cNvCxnSpPr/>
          <p:nvPr/>
        </p:nvCxnSpPr>
        <p:spPr>
          <a:xfrm>
            <a:off x="2585961" y="4224096"/>
            <a:ext cx="900011" cy="0"/>
          </a:xfrm>
          <a:prstGeom prst="straightConnector1">
            <a:avLst/>
          </a:prstGeom>
          <a:noFill/>
          <a:ln cap="flat" cmpd="sng" w="111125">
            <a:solidFill>
              <a:srgbClr val="FF0000"/>
            </a:solidFill>
            <a:prstDash val="solid"/>
            <a:miter lim="800000"/>
            <a:headEnd len="sm" w="sm" type="none"/>
            <a:tailEnd len="med" w="med" type="stealth"/>
          </a:ln>
        </p:spPr>
      </p:cxnSp>
      <p:cxnSp>
        <p:nvCxnSpPr>
          <p:cNvPr id="2232" name="Google Shape;2232;p132"/>
          <p:cNvCxnSpPr/>
          <p:nvPr/>
        </p:nvCxnSpPr>
        <p:spPr>
          <a:xfrm>
            <a:off x="2585960" y="5024474"/>
            <a:ext cx="900011" cy="0"/>
          </a:xfrm>
          <a:prstGeom prst="straightConnector1">
            <a:avLst/>
          </a:prstGeom>
          <a:noFill/>
          <a:ln cap="flat" cmpd="sng" w="111125">
            <a:solidFill>
              <a:srgbClr val="FF0000"/>
            </a:solidFill>
            <a:prstDash val="solid"/>
            <a:miter lim="800000"/>
            <a:headEnd len="sm" w="sm" type="none"/>
            <a:tailEnd len="med" w="med" type="stealth"/>
          </a:ln>
        </p:spPr>
      </p:cxnSp>
      <p:sp>
        <p:nvSpPr>
          <p:cNvPr id="2233" name="Google Shape;2233;p132"/>
          <p:cNvSpPr txBox="1"/>
          <p:nvPr/>
        </p:nvSpPr>
        <p:spPr>
          <a:xfrm>
            <a:off x="976258" y="731660"/>
            <a:ext cx="10213190" cy="4024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Choisir 2 à 3 élèves au hasard. Pas les mêmes à chaque fois. Inviter les élèves à répondre sur les ardoises.. </a:t>
            </a:r>
            <a:endParaRPr b="0" i="1" sz="1600" u="none" cap="none" strike="noStrike">
              <a:solidFill>
                <a:srgbClr val="BFBFB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500"/>
                                        <p:tgtEl>
                                          <p:spTgt spid="2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37" name="Shape 2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8" name="Google Shape;2238;p133"/>
          <p:cNvSpPr txBox="1"/>
          <p:nvPr/>
        </p:nvSpPr>
        <p:spPr>
          <a:xfrm>
            <a:off x="1027330" y="129690"/>
            <a:ext cx="10378729" cy="5889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Excellent !  On place le chiffre des unités en premier, puis les autres chiffres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9" name="Google Shape;2239;p133"/>
          <p:cNvSpPr txBox="1"/>
          <p:nvPr/>
        </p:nvSpPr>
        <p:spPr>
          <a:xfrm>
            <a:off x="1027330" y="3924003"/>
            <a:ext cx="1464380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fr-FR" sz="4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8 kg</a:t>
            </a:r>
            <a:endParaRPr b="0" i="0" sz="40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2240" name="Google Shape;2240;p133"/>
          <p:cNvCxnSpPr/>
          <p:nvPr/>
        </p:nvCxnSpPr>
        <p:spPr>
          <a:xfrm>
            <a:off x="2495960" y="4277946"/>
            <a:ext cx="900011" cy="0"/>
          </a:xfrm>
          <a:prstGeom prst="straightConnector1">
            <a:avLst/>
          </a:prstGeom>
          <a:noFill/>
          <a:ln cap="flat" cmpd="sng" w="111125">
            <a:solidFill>
              <a:srgbClr val="FF0000"/>
            </a:solidFill>
            <a:prstDash val="solid"/>
            <a:miter lim="800000"/>
            <a:headEnd len="sm" w="sm" type="none"/>
            <a:tailEnd len="med" w="med" type="stealth"/>
          </a:ln>
        </p:spPr>
      </p:cxnSp>
      <p:graphicFrame>
        <p:nvGraphicFramePr>
          <p:cNvPr id="2241" name="Google Shape;2241;p133"/>
          <p:cNvGraphicFramePr/>
          <p:nvPr/>
        </p:nvGraphicFramePr>
        <p:xfrm>
          <a:off x="3567619" y="3255359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{AAB37C65-6271-49F5-B03D-4366F1EFCAD8}</a:tableStyleId>
              </a:tblPr>
              <a:tblGrid>
                <a:gridCol w="1080000"/>
                <a:gridCol w="1080000"/>
                <a:gridCol w="1080000"/>
                <a:gridCol w="1080000"/>
                <a:gridCol w="1080000"/>
                <a:gridCol w="1080000"/>
                <a:gridCol w="1080000"/>
              </a:tblGrid>
              <a:tr h="540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kg</a:t>
                      </a:r>
                      <a:endParaRPr sz="1400" u="none" cap="none" strike="noStrike"/>
                    </a:p>
                  </a:txBody>
                  <a:tcPr marT="59200" marB="59200" marR="118400" marL="118400" anchor="ctr">
                    <a:lnL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hg</a:t>
                      </a:r>
                      <a:endParaRPr sz="1400" u="none" cap="none" strike="noStrike"/>
                    </a:p>
                  </a:txBody>
                  <a:tcPr marT="59200" marB="59200" marR="118400" marL="118400" anchor="ctr">
                    <a:lnL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dag</a:t>
                      </a:r>
                      <a:endParaRPr sz="1400" u="none" cap="none" strike="noStrike"/>
                    </a:p>
                  </a:txBody>
                  <a:tcPr marT="59200" marB="59200" marR="118400" marL="118400" anchor="ctr">
                    <a:lnL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Times New Roman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g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dg</a:t>
                      </a:r>
                      <a:endParaRPr sz="1400" u="none" cap="none" strike="noStrike"/>
                    </a:p>
                  </a:txBody>
                  <a:tcPr marT="59200" marB="59200" marR="118400" marL="118400" anchor="ctr">
                    <a:lnL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cg</a:t>
                      </a:r>
                      <a:endParaRPr sz="1400" u="none" cap="none" strike="noStrike"/>
                    </a:p>
                  </a:txBody>
                  <a:tcPr marT="59200" marB="59200" marR="118400" marL="118400" anchor="ctr">
                    <a:lnL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mg</a:t>
                      </a:r>
                      <a:endParaRPr sz="1400" u="none" cap="none" strike="noStrike"/>
                    </a:p>
                  </a:txBody>
                  <a:tcPr marT="59200" marB="59200" marR="118400" marL="118400" anchor="ctr">
                    <a:lnL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CC"/>
                    </a:solidFill>
                  </a:tcPr>
                </a:tc>
              </a:tr>
              <a:tr h="720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000"/>
                        <a:buFont typeface="Arial"/>
                        <a:buNone/>
                      </a:pPr>
                      <a:r>
                        <a:t/>
                      </a:r>
                      <a:endParaRPr b="1" sz="40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59200" marB="59200" marR="118400" marL="118400">
                    <a:lnL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000"/>
                        <a:buFont typeface="Arial"/>
                        <a:buNone/>
                      </a:pPr>
                      <a:r>
                        <a:t/>
                      </a:r>
                      <a:endParaRPr b="1" sz="40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59200" marB="59200" marR="118400" marL="118400">
                    <a:lnL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000"/>
                        <a:buFont typeface="Arial"/>
                        <a:buNone/>
                      </a:pPr>
                      <a:r>
                        <a:t/>
                      </a:r>
                      <a:endParaRPr b="1" sz="40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59200" marB="59200" marR="118400" marL="118400">
                    <a:lnL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000"/>
                        <a:buFont typeface="Calibri"/>
                        <a:buNone/>
                      </a:pPr>
                      <a:r>
                        <a:t/>
                      </a:r>
                      <a:endParaRPr b="1" sz="4000" u="none" cap="none" strike="noStrike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000"/>
                        <a:buFont typeface="Arial"/>
                        <a:buNone/>
                      </a:pPr>
                      <a:r>
                        <a:t/>
                      </a:r>
                      <a:endParaRPr b="1" sz="40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59200" marB="59200" marR="118400" marL="118400">
                    <a:lnL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000"/>
                        <a:buFont typeface="Arial"/>
                        <a:buNone/>
                      </a:pPr>
                      <a:r>
                        <a:t/>
                      </a:r>
                      <a:endParaRPr b="1" sz="40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59200" marB="59200" marR="118400" marL="118400">
                    <a:lnL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000"/>
                        <a:buFont typeface="Arial"/>
                        <a:buNone/>
                      </a:pPr>
                      <a:r>
                        <a:t/>
                      </a:r>
                      <a:endParaRPr b="1" sz="40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59200" marB="59200" marR="118400" marL="118400">
                    <a:lnL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720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000"/>
                        <a:buFont typeface="Arial"/>
                        <a:buNone/>
                      </a:pPr>
                      <a:r>
                        <a:t/>
                      </a:r>
                      <a:endParaRPr b="1" sz="40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59200" marB="59200" marR="118400" marL="118400">
                    <a:lnL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000"/>
                        <a:buFont typeface="Arial"/>
                        <a:buNone/>
                      </a:pPr>
                      <a:r>
                        <a:t/>
                      </a:r>
                      <a:endParaRPr b="1" sz="40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59200" marB="59200" marR="118400" marL="118400">
                    <a:lnL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000"/>
                        <a:buFont typeface="Arial"/>
                        <a:buNone/>
                      </a:pPr>
                      <a:r>
                        <a:t/>
                      </a:r>
                      <a:endParaRPr b="1" sz="40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59200" marB="59200" marR="118400" marL="118400">
                    <a:lnL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000"/>
                        <a:buFont typeface="Calibri"/>
                        <a:buNone/>
                      </a:pPr>
                      <a:r>
                        <a:t/>
                      </a:r>
                      <a:endParaRPr b="1" sz="4000" u="none" cap="none" strike="noStrik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000"/>
                        <a:buFont typeface="Arial"/>
                        <a:buNone/>
                      </a:pPr>
                      <a:r>
                        <a:t/>
                      </a:r>
                      <a:endParaRPr b="1" sz="40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59200" marB="59200" marR="118400" marL="118400">
                    <a:lnL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000"/>
                        <a:buFont typeface="Arial"/>
                        <a:buNone/>
                      </a:pPr>
                      <a:r>
                        <a:t/>
                      </a:r>
                      <a:endParaRPr b="1" sz="40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59200" marB="59200" marR="118400" marL="118400">
                    <a:lnL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000"/>
                        <a:buFont typeface="Arial"/>
                        <a:buNone/>
                      </a:pPr>
                      <a:r>
                        <a:t/>
                      </a:r>
                      <a:endParaRPr b="1" sz="40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59200" marB="59200" marR="118400" marL="118400">
                    <a:lnL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1B09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2242" name="Google Shape;2242;p133"/>
          <p:cNvSpPr/>
          <p:nvPr/>
        </p:nvSpPr>
        <p:spPr>
          <a:xfrm>
            <a:off x="1600126" y="3983483"/>
            <a:ext cx="724185" cy="707886"/>
          </a:xfrm>
          <a:prstGeom prst="ellipse">
            <a:avLst/>
          </a:prstGeom>
          <a:solidFill>
            <a:srgbClr val="FCEBD1">
              <a:alpha val="23529"/>
            </a:srgbClr>
          </a:solidFill>
          <a:ln cap="flat" cmpd="sng" w="12700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3" name="Google Shape;2243;p133"/>
          <p:cNvSpPr/>
          <p:nvPr/>
        </p:nvSpPr>
        <p:spPr>
          <a:xfrm>
            <a:off x="3798729" y="3276621"/>
            <a:ext cx="724185" cy="707886"/>
          </a:xfrm>
          <a:prstGeom prst="ellipse">
            <a:avLst/>
          </a:prstGeom>
          <a:solidFill>
            <a:srgbClr val="FCEBD1">
              <a:alpha val="23529"/>
            </a:srgbClr>
          </a:solidFill>
          <a:ln cap="flat" cmpd="sng" w="12700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2244" name="Google Shape;2244;p133"/>
          <p:cNvGraphicFramePr/>
          <p:nvPr/>
        </p:nvGraphicFramePr>
        <p:xfrm>
          <a:off x="1153975" y="3911889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{AAB37C65-6271-49F5-B03D-4366F1EFCAD8}</a:tableStyleId>
              </a:tblPr>
              <a:tblGrid>
                <a:gridCol w="549000"/>
              </a:tblGrid>
              <a:tr h="720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4000"/>
                        <a:buFont typeface="Times New Roman"/>
                        <a:buNone/>
                      </a:pPr>
                      <a:r>
                        <a:rPr b="1" lang="fr-FR" sz="4000" u="none" cap="none" strike="noStrike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8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2245" name="Google Shape;2245;p133"/>
          <p:cNvSpPr txBox="1"/>
          <p:nvPr/>
        </p:nvSpPr>
        <p:spPr>
          <a:xfrm>
            <a:off x="387470" y="4639804"/>
            <a:ext cx="1851895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fr-FR" sz="4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120 mg</a:t>
            </a:r>
            <a:endParaRPr b="0" i="0" sz="40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aphicFrame>
        <p:nvGraphicFramePr>
          <p:cNvPr id="2246" name="Google Shape;2246;p133"/>
          <p:cNvGraphicFramePr/>
          <p:nvPr/>
        </p:nvGraphicFramePr>
        <p:xfrm>
          <a:off x="9156034" y="4629744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{AAB37C65-6271-49F5-B03D-4366F1EFCAD8}</a:tableStyleId>
              </a:tblPr>
              <a:tblGrid>
                <a:gridCol w="549000"/>
              </a:tblGrid>
              <a:tr h="720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000"/>
                        <a:buFont typeface="Arial"/>
                        <a:buNone/>
                      </a:pPr>
                      <a:r>
                        <a:rPr b="1" lang="fr-FR" sz="40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 sz="1400" u="none" cap="none" strike="noStrike"/>
                    </a:p>
                  </a:txBody>
                  <a:tcPr marT="59200" marB="59200" marR="118400" marL="1184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2247" name="Google Shape;2247;p133"/>
          <p:cNvGraphicFramePr/>
          <p:nvPr/>
        </p:nvGraphicFramePr>
        <p:xfrm>
          <a:off x="8076022" y="4629744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{AAB37C65-6271-49F5-B03D-4366F1EFCAD8}</a:tableStyleId>
              </a:tblPr>
              <a:tblGrid>
                <a:gridCol w="549000"/>
              </a:tblGrid>
              <a:tr h="720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000"/>
                        <a:buFont typeface="Arial"/>
                        <a:buNone/>
                      </a:pPr>
                      <a:r>
                        <a:rPr b="1" lang="fr-FR" sz="40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 sz="1400" u="none" cap="none" strike="noStrike"/>
                    </a:p>
                  </a:txBody>
                  <a:tcPr marT="59200" marB="59200" marR="118400" marL="1184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cxnSp>
        <p:nvCxnSpPr>
          <p:cNvPr id="2248" name="Google Shape;2248;p133"/>
          <p:cNvCxnSpPr/>
          <p:nvPr/>
        </p:nvCxnSpPr>
        <p:spPr>
          <a:xfrm>
            <a:off x="2495960" y="4993747"/>
            <a:ext cx="900011" cy="0"/>
          </a:xfrm>
          <a:prstGeom prst="straightConnector1">
            <a:avLst/>
          </a:prstGeom>
          <a:noFill/>
          <a:ln cap="flat" cmpd="sng" w="111125">
            <a:solidFill>
              <a:srgbClr val="FF0000"/>
            </a:solidFill>
            <a:prstDash val="solid"/>
            <a:miter lim="800000"/>
            <a:headEnd len="sm" w="sm" type="none"/>
            <a:tailEnd len="med" w="med" type="stealth"/>
          </a:ln>
        </p:spPr>
      </p:cxnSp>
      <p:graphicFrame>
        <p:nvGraphicFramePr>
          <p:cNvPr id="2249" name="Google Shape;2249;p133"/>
          <p:cNvGraphicFramePr/>
          <p:nvPr/>
        </p:nvGraphicFramePr>
        <p:xfrm>
          <a:off x="892849" y="4629744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{AAB37C65-6271-49F5-B03D-4366F1EFCAD8}</a:tableStyleId>
              </a:tblPr>
              <a:tblGrid>
                <a:gridCol w="549000"/>
              </a:tblGrid>
              <a:tr h="720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4000"/>
                        <a:buFont typeface="Times New Roman"/>
                        <a:buNone/>
                      </a:pPr>
                      <a:r>
                        <a:rPr b="1" lang="fr-FR" sz="4000" u="none" cap="none" strike="noStrike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2250" name="Google Shape;2250;p133"/>
          <p:cNvSpPr/>
          <p:nvPr/>
        </p:nvSpPr>
        <p:spPr>
          <a:xfrm>
            <a:off x="1339354" y="4701136"/>
            <a:ext cx="900011" cy="707886"/>
          </a:xfrm>
          <a:prstGeom prst="ellipse">
            <a:avLst/>
          </a:prstGeom>
          <a:solidFill>
            <a:srgbClr val="FCEBD1">
              <a:alpha val="12156"/>
            </a:srgbClr>
          </a:solidFill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1" name="Google Shape;2251;p133"/>
          <p:cNvSpPr/>
          <p:nvPr/>
        </p:nvSpPr>
        <p:spPr>
          <a:xfrm>
            <a:off x="10146045" y="3255359"/>
            <a:ext cx="900011" cy="707886"/>
          </a:xfrm>
          <a:prstGeom prst="ellipse">
            <a:avLst/>
          </a:prstGeom>
          <a:solidFill>
            <a:srgbClr val="FCEBD1">
              <a:alpha val="12156"/>
            </a:srgbClr>
          </a:solidFill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2252" name="Google Shape;2252;p133"/>
          <p:cNvGraphicFramePr/>
          <p:nvPr/>
        </p:nvGraphicFramePr>
        <p:xfrm>
          <a:off x="3845975" y="3901738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{AAB37C65-6271-49F5-B03D-4366F1EFCAD8}</a:tableStyleId>
              </a:tblPr>
              <a:tblGrid>
                <a:gridCol w="549000"/>
              </a:tblGrid>
              <a:tr h="720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000"/>
                        <a:buFont typeface="Arial"/>
                        <a:buNone/>
                      </a:pPr>
                      <a:r>
                        <a:rPr b="1" lang="fr-FR" sz="40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8</a:t>
                      </a:r>
                      <a:endParaRPr sz="1400" u="none" cap="none" strike="noStrike"/>
                    </a:p>
                  </a:txBody>
                  <a:tcPr marT="59200" marB="59200" marR="118400" marL="1184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2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2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2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2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2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2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2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2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2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2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56" name="Shape 2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7" name="Google Shape;2257;p1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59680" y="466843"/>
            <a:ext cx="711291" cy="711291"/>
          </a:xfrm>
          <a:prstGeom prst="rect">
            <a:avLst/>
          </a:prstGeom>
          <a:noFill/>
          <a:ln>
            <a:noFill/>
          </a:ln>
        </p:spPr>
      </p:pic>
      <p:sp>
        <p:nvSpPr>
          <p:cNvPr id="2258" name="Google Shape;2258;p134"/>
          <p:cNvSpPr/>
          <p:nvPr/>
        </p:nvSpPr>
        <p:spPr>
          <a:xfrm>
            <a:off x="1759239" y="3120825"/>
            <a:ext cx="8206804" cy="690205"/>
          </a:xfrm>
          <a:prstGeom prst="roundRect">
            <a:avLst>
              <a:gd fmla="val 42160" name="adj"/>
            </a:avLst>
          </a:prstGeom>
          <a:solidFill>
            <a:schemeClr val="lt1"/>
          </a:solidFill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fr-FR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Convertir les unités de la masse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9" name="Google Shape;2259;p134"/>
          <p:cNvSpPr txBox="1"/>
          <p:nvPr/>
        </p:nvSpPr>
        <p:spPr>
          <a:xfrm>
            <a:off x="949230" y="115590"/>
            <a:ext cx="10110450" cy="71129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À la fin de cette partie, vous serez capable de réaliser une tâche similaire à celle ci :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0" name="Google Shape;2260;p134"/>
          <p:cNvSpPr txBox="1"/>
          <p:nvPr/>
        </p:nvSpPr>
        <p:spPr>
          <a:xfrm>
            <a:off x="1006198" y="661798"/>
            <a:ext cx="10179603" cy="3301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t/>
            </a:r>
            <a:endParaRPr b="0" i="1" sz="1600" u="none" cap="none" strike="noStrike">
              <a:solidFill>
                <a:srgbClr val="BFBFB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61" name="Google Shape;2261;p13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7716" y="2694621"/>
            <a:ext cx="873795" cy="8737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65" name="Shape 2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66" name="Google Shape;2266;p135"/>
          <p:cNvGrpSpPr/>
          <p:nvPr/>
        </p:nvGrpSpPr>
        <p:grpSpPr>
          <a:xfrm>
            <a:off x="1552612" y="835900"/>
            <a:ext cx="9269036" cy="5186200"/>
            <a:chOff x="1324757" y="2465021"/>
            <a:chExt cx="11734800" cy="6521459"/>
          </a:xfrm>
        </p:grpSpPr>
        <p:sp>
          <p:nvSpPr>
            <p:cNvPr id="2267" name="Google Shape;2267;p135"/>
            <p:cNvSpPr/>
            <p:nvPr/>
          </p:nvSpPr>
          <p:spPr>
            <a:xfrm>
              <a:off x="1324757" y="2465021"/>
              <a:ext cx="11734800" cy="6521459"/>
            </a:xfrm>
            <a:prstGeom prst="roundRect">
              <a:avLst>
                <a:gd fmla="val 2665" name="adj"/>
              </a:avLst>
            </a:prstGeom>
            <a:solidFill>
              <a:schemeClr val="lt1"/>
            </a:solidFill>
            <a:ln cap="flat" cmpd="sng" w="12700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5882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alibri"/>
                <a:buNone/>
              </a:pPr>
              <a:r>
                <a:t/>
              </a:r>
              <a:endPara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68" name="Google Shape;2268;p135"/>
            <p:cNvSpPr/>
            <p:nvPr/>
          </p:nvSpPr>
          <p:spPr>
            <a:xfrm>
              <a:off x="1471714" y="2574003"/>
              <a:ext cx="11435443" cy="6248400"/>
            </a:xfrm>
            <a:prstGeom prst="rect">
              <a:avLst/>
            </a:prstGeom>
            <a:solidFill>
              <a:srgbClr val="E3EE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alibri"/>
                <a:buNone/>
              </a:pPr>
              <a:r>
                <a:t/>
              </a:r>
              <a:endPara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69" name="Google Shape;2269;p135"/>
            <p:cNvSpPr/>
            <p:nvPr/>
          </p:nvSpPr>
          <p:spPr>
            <a:xfrm>
              <a:off x="1646588" y="2726403"/>
              <a:ext cx="11085695" cy="5943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3921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alibri"/>
                <a:buNone/>
              </a:pPr>
              <a:r>
                <a:t/>
              </a:r>
              <a:endPara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270" name="Google Shape;2270;p135"/>
          <p:cNvSpPr/>
          <p:nvPr/>
        </p:nvSpPr>
        <p:spPr>
          <a:xfrm>
            <a:off x="2039589" y="5436751"/>
            <a:ext cx="8246305" cy="10320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71" name="Google Shape;2271;p1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802742" y="1295897"/>
            <a:ext cx="720000" cy="720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sp>
        <p:nvSpPr>
          <p:cNvPr id="2272" name="Google Shape;2272;p135"/>
          <p:cNvSpPr txBox="1"/>
          <p:nvPr/>
        </p:nvSpPr>
        <p:spPr>
          <a:xfrm>
            <a:off x="2445996" y="1916077"/>
            <a:ext cx="7290081" cy="2158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5831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Calibri"/>
              <a:buNone/>
            </a:pPr>
            <a:r>
              <a:t/>
            </a:r>
            <a:endParaRPr b="1" i="0" sz="4800" u="none" cap="none" strike="noStrike">
              <a:solidFill>
                <a:srgbClr val="0E284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2841"/>
              </a:buClr>
              <a:buSzPts val="4800"/>
              <a:buFont typeface="Calibri"/>
              <a:buNone/>
            </a:pPr>
            <a:r>
              <a:rPr b="1" i="0" lang="fr-FR" sz="4800" u="none" cap="none" strike="noStrike">
                <a:solidFill>
                  <a:srgbClr val="156082"/>
                </a:solidFill>
                <a:latin typeface="Calibri"/>
                <a:ea typeface="Calibri"/>
                <a:cs typeface="Calibri"/>
                <a:sym typeface="Calibri"/>
              </a:rPr>
              <a:t>Modelage de la tache 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2841"/>
              </a:buClr>
              <a:buSzPts val="4800"/>
              <a:buFont typeface="Calibri"/>
              <a:buNone/>
            </a:pPr>
            <a:r>
              <a:rPr b="1" i="0" lang="fr-FR" sz="4800" u="none" cap="none" strike="noStrike">
                <a:solidFill>
                  <a:srgbClr val="156082"/>
                </a:solidFill>
                <a:latin typeface="Calibri"/>
                <a:ea typeface="Calibri"/>
                <a:cs typeface="Calibri"/>
                <a:sym typeface="Calibri"/>
              </a:rPr>
              <a:t>Partie 1  </a:t>
            </a:r>
            <a:endParaRPr b="1" i="0" sz="4800" u="none" cap="none" strike="noStrike">
              <a:solidFill>
                <a:srgbClr val="15608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</a:pPr>
            <a:r>
              <a:t/>
            </a:r>
            <a:endParaRPr b="1" i="0" sz="3200" u="none" cap="none" strike="noStrik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</a:pPr>
            <a:r>
              <a:t/>
            </a:r>
            <a:endParaRPr b="1" i="0" sz="2400" u="none" cap="none" strike="noStrik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4000"/>
              <a:buFont typeface="Calibri"/>
              <a:buNone/>
            </a:pPr>
            <a:r>
              <a:rPr b="1" i="0" lang="fr-FR" sz="4000" u="none" cap="none" strike="noStrike">
                <a:solidFill>
                  <a:srgbClr val="156082"/>
                </a:solidFill>
                <a:latin typeface="Calibri"/>
                <a:ea typeface="Calibri"/>
                <a:cs typeface="Calibri"/>
                <a:sym typeface="Calibri"/>
              </a:rPr>
              <a:t>5 min</a:t>
            </a:r>
            <a:endParaRPr b="1" i="0" sz="6000" u="none" cap="none" strike="noStrike">
              <a:solidFill>
                <a:srgbClr val="15608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273" name="Google Shape;2273;p135"/>
          <p:cNvGrpSpPr/>
          <p:nvPr/>
        </p:nvGrpSpPr>
        <p:grpSpPr>
          <a:xfrm>
            <a:off x="1548313" y="1087579"/>
            <a:ext cx="1724917" cy="1199475"/>
            <a:chOff x="1548313" y="1087579"/>
            <a:chExt cx="1724917" cy="1199475"/>
          </a:xfrm>
        </p:grpSpPr>
        <p:sp>
          <p:nvSpPr>
            <p:cNvPr id="2274" name="Google Shape;2274;p135"/>
            <p:cNvSpPr/>
            <p:nvPr/>
          </p:nvSpPr>
          <p:spPr>
            <a:xfrm rot="10800000">
              <a:off x="1548313" y="1879408"/>
              <a:ext cx="350107" cy="407646"/>
            </a:xfrm>
            <a:prstGeom prst="rtTriangle">
              <a:avLst/>
            </a:prstGeom>
            <a:solidFill>
              <a:srgbClr val="0070C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alibri"/>
                <a:buNone/>
              </a:pPr>
              <a:r>
                <a:t/>
              </a:r>
              <a:endParaRPr b="0" i="0" sz="1200" u="none" cap="none" strike="noStrike">
                <a:solidFill>
                  <a:srgbClr val="FFBD5D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75" name="Google Shape;2275;p135"/>
            <p:cNvSpPr/>
            <p:nvPr/>
          </p:nvSpPr>
          <p:spPr>
            <a:xfrm>
              <a:off x="1548313" y="1087579"/>
              <a:ext cx="1724917" cy="787776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alibri"/>
                <a:buNone/>
              </a:pPr>
              <a:r>
                <a:t/>
              </a:r>
              <a:endPara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276" name="Google Shape;2276;p135"/>
          <p:cNvSpPr/>
          <p:nvPr/>
        </p:nvSpPr>
        <p:spPr>
          <a:xfrm>
            <a:off x="1806815" y="1246678"/>
            <a:ext cx="1104587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BD5D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rgbClr val="FFBD5D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80" name="Shape 2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1" name="Google Shape;2281;p136"/>
          <p:cNvSpPr txBox="1"/>
          <p:nvPr/>
        </p:nvSpPr>
        <p:spPr>
          <a:xfrm>
            <a:off x="953984" y="116766"/>
            <a:ext cx="10722078" cy="72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Je vais vous montrer comment convertir une unité de masse en une autre. En effectuant  l’exemple suivant 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2" name="Google Shape;2282;p136"/>
          <p:cNvSpPr txBox="1"/>
          <p:nvPr/>
        </p:nvSpPr>
        <p:spPr>
          <a:xfrm>
            <a:off x="695940" y="746486"/>
            <a:ext cx="9607374" cy="3953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Demander aux élèves de suivre attentivement la démonstration de la réalisation de la tâche.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83" name="Google Shape;2283;p1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34176" y="503562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2284" name="Google Shape;2284;p136"/>
          <p:cNvSpPr/>
          <p:nvPr/>
        </p:nvSpPr>
        <p:spPr>
          <a:xfrm>
            <a:off x="4655984" y="1586062"/>
            <a:ext cx="5040056" cy="697885"/>
          </a:xfrm>
          <a:prstGeom prst="roundRect">
            <a:avLst>
              <a:gd fmla="val 33769" name="adj"/>
            </a:avLst>
          </a:prstGeom>
          <a:solidFill>
            <a:schemeClr val="lt1"/>
          </a:solidFill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275,9  </a:t>
            </a:r>
            <a:r>
              <a:rPr b="1" i="0" lang="fr-FR" sz="32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g</a:t>
            </a:r>
            <a:r>
              <a:rPr b="1" i="0" lang="fr-FR" sz="3200" u="none" cap="none" strike="noStrike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  = </a:t>
            </a:r>
            <a:r>
              <a:rPr b="0" i="0" lang="fr-FR" sz="18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...................... ........ </a:t>
            </a:r>
            <a:r>
              <a:rPr b="1" i="0" lang="fr-FR" sz="3200" u="none" cap="none" strike="noStrik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kg</a:t>
            </a:r>
            <a:r>
              <a:rPr b="1" i="0" lang="fr-FR" sz="3200" u="none" cap="none" strike="noStrike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1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5" name="Google Shape;2285;p136"/>
          <p:cNvSpPr txBox="1"/>
          <p:nvPr/>
        </p:nvSpPr>
        <p:spPr>
          <a:xfrm>
            <a:off x="695940" y="1750338"/>
            <a:ext cx="609797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221E1F"/>
                </a:solidFill>
                <a:latin typeface="Calibri"/>
                <a:ea typeface="Calibri"/>
                <a:cs typeface="Calibri"/>
                <a:sym typeface="Calibri"/>
              </a:rPr>
              <a:t>Convertir la masse suivante : 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2286" name="Google Shape;2286;p136"/>
          <p:cNvGraphicFramePr/>
          <p:nvPr/>
        </p:nvGraphicFramePr>
        <p:xfrm>
          <a:off x="1077029" y="342900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{F7CB8A74-052C-4CB4-9F8F-DBAA12DF85BD}</a:tableStyleId>
              </a:tblPr>
              <a:tblGrid>
                <a:gridCol w="1437000"/>
                <a:gridCol w="1437000"/>
                <a:gridCol w="1437000"/>
                <a:gridCol w="1437000"/>
                <a:gridCol w="1437000"/>
                <a:gridCol w="1437000"/>
                <a:gridCol w="1437000"/>
              </a:tblGrid>
              <a:tr h="7161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rgbClr val="00B050"/>
                          </a:solidFill>
                        </a:rPr>
                        <a:t>kg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FCEE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</a:rPr>
                        <a:t>hg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FCEE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</a:rPr>
                        <a:t>dag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FCEE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rgbClr val="FF0000"/>
                          </a:solidFill>
                        </a:rPr>
                        <a:t>g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FCEE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</a:rPr>
                        <a:t>dg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FCEE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</a:rPr>
                        <a:t>cg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FCEE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</a:rPr>
                        <a:t>mg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FCEEE8"/>
                    </a:solidFill>
                  </a:tcPr>
                </a:tc>
              </a:tr>
              <a:tr h="7161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rgbClr val="00B050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rgbClr val="FF0000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</p:spTree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90" name="Shape 2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1" name="Google Shape;2291;p137"/>
          <p:cNvSpPr txBox="1"/>
          <p:nvPr/>
        </p:nvSpPr>
        <p:spPr>
          <a:xfrm>
            <a:off x="950837" y="170203"/>
            <a:ext cx="9487100" cy="40301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Je commence par repérer l’unité à convertir et l’unité demandée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2" name="Google Shape;2292;p137"/>
          <p:cNvSpPr/>
          <p:nvPr/>
        </p:nvSpPr>
        <p:spPr>
          <a:xfrm>
            <a:off x="515938" y="1538692"/>
            <a:ext cx="4950055" cy="624423"/>
          </a:xfrm>
          <a:prstGeom prst="roundRect">
            <a:avLst>
              <a:gd fmla="val 28664" name="adj"/>
            </a:avLst>
          </a:prstGeom>
          <a:solidFill>
            <a:srgbClr val="E6F2D9"/>
          </a:solidFill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fr-FR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275,9   </a:t>
            </a:r>
            <a:r>
              <a:rPr b="1" i="0" lang="fr-FR" sz="28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g</a:t>
            </a:r>
            <a:r>
              <a:rPr b="1" i="0" lang="fr-FR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=  </a:t>
            </a:r>
            <a:r>
              <a:rPr b="0" i="0" lang="fr-FR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…………...............</a:t>
            </a:r>
            <a:r>
              <a:rPr b="1" i="0" lang="fr-FR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i="0" lang="fr-FR" sz="2800" u="none" cap="none" strike="noStrik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kg</a:t>
            </a:r>
            <a:r>
              <a:rPr b="1" i="0" lang="fr-FR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1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3" name="Google Shape;2293;p137"/>
          <p:cNvSpPr/>
          <p:nvPr/>
        </p:nvSpPr>
        <p:spPr>
          <a:xfrm>
            <a:off x="1620665" y="1589293"/>
            <a:ext cx="479634" cy="52322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1" i="0" sz="3200" u="none" cap="none" strike="noStrik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4" name="Google Shape;2294;p137"/>
          <p:cNvSpPr txBox="1"/>
          <p:nvPr/>
        </p:nvSpPr>
        <p:spPr>
          <a:xfrm>
            <a:off x="931088" y="2353205"/>
            <a:ext cx="1958937" cy="4001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Unité à convertir</a:t>
            </a:r>
            <a:endParaRPr b="0" i="0" sz="2000" u="none" cap="none" strike="noStrik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5" name="Google Shape;2295;p137"/>
          <p:cNvSpPr/>
          <p:nvPr/>
        </p:nvSpPr>
        <p:spPr>
          <a:xfrm>
            <a:off x="4745986" y="1538692"/>
            <a:ext cx="720007" cy="624423"/>
          </a:xfrm>
          <a:prstGeom prst="ellipse">
            <a:avLst/>
          </a:prstGeom>
          <a:noFill/>
          <a:ln cap="flat" cmpd="sng" w="28575">
            <a:solidFill>
              <a:srgbClr val="0099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1" i="0" sz="3200" u="none" cap="none" strike="noStrike">
              <a:solidFill>
                <a:srgbClr val="0099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6" name="Google Shape;2296;p137"/>
          <p:cNvSpPr txBox="1"/>
          <p:nvPr/>
        </p:nvSpPr>
        <p:spPr>
          <a:xfrm>
            <a:off x="4118282" y="2269881"/>
            <a:ext cx="2070023" cy="4001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Unité demandée </a:t>
            </a:r>
            <a:endParaRPr b="0" i="0" sz="2000" u="none" cap="none" strike="noStrike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97" name="Google Shape;2297;p1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919788" y="523761"/>
            <a:ext cx="720000" cy="7200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298" name="Google Shape;2298;p137"/>
          <p:cNvGraphicFramePr/>
          <p:nvPr/>
        </p:nvGraphicFramePr>
        <p:xfrm>
          <a:off x="1077029" y="342900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{F7CB8A74-052C-4CB4-9F8F-DBAA12DF85BD}</a:tableStyleId>
              </a:tblPr>
              <a:tblGrid>
                <a:gridCol w="1437000"/>
                <a:gridCol w="1437000"/>
                <a:gridCol w="1437000"/>
                <a:gridCol w="1437000"/>
                <a:gridCol w="1437000"/>
                <a:gridCol w="1437000"/>
                <a:gridCol w="1437000"/>
              </a:tblGrid>
              <a:tr h="7161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rgbClr val="00B050"/>
                          </a:solidFill>
                        </a:rPr>
                        <a:t>kg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FCEE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</a:rPr>
                        <a:t>hg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FCEE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</a:rPr>
                        <a:t>dag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FCEE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rgbClr val="FF0000"/>
                          </a:solidFill>
                        </a:rPr>
                        <a:t>g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FCEE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</a:rPr>
                        <a:t>dg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FCEE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</a:rPr>
                        <a:t>cg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FCEE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</a:rPr>
                        <a:t>mg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FCEEE8"/>
                    </a:solidFill>
                  </a:tcPr>
                </a:tc>
              </a:tr>
              <a:tr h="7161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rgbClr val="00B050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rgbClr val="FF0000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  <p:sp>
        <p:nvSpPr>
          <p:cNvPr id="2299" name="Google Shape;2299;p137"/>
          <p:cNvSpPr/>
          <p:nvPr/>
        </p:nvSpPr>
        <p:spPr>
          <a:xfrm>
            <a:off x="1296576" y="3363883"/>
            <a:ext cx="1019381" cy="854448"/>
          </a:xfrm>
          <a:prstGeom prst="ellipse">
            <a:avLst/>
          </a:prstGeom>
          <a:noFill/>
          <a:ln cap="flat" cmpd="sng" w="28575">
            <a:solidFill>
              <a:srgbClr val="0099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1" i="0" sz="3600" u="none" cap="none" strike="noStrike">
              <a:solidFill>
                <a:srgbClr val="0099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0" name="Google Shape;2300;p137"/>
          <p:cNvSpPr/>
          <p:nvPr/>
        </p:nvSpPr>
        <p:spPr>
          <a:xfrm>
            <a:off x="5694138" y="3363882"/>
            <a:ext cx="941868" cy="824127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1" i="0" sz="3600" u="none" cap="none" strike="noStrik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1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2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2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2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Google Shape;563;p14"/>
          <p:cNvSpPr txBox="1"/>
          <p:nvPr>
            <p:ph type="title"/>
          </p:nvPr>
        </p:nvSpPr>
        <p:spPr>
          <a:xfrm>
            <a:off x="888628" y="264172"/>
            <a:ext cx="10161203" cy="47079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50" lIns="68550" spcFirstLastPara="1" rIns="68550" wrap="square" tIns="3425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ct val="100000"/>
              <a:buFont typeface="Calibri"/>
              <a:buNone/>
            </a:pPr>
            <a:r>
              <a:rPr lang="fr-FR">
                <a:solidFill>
                  <a:srgbClr val="A5A5A5"/>
                </a:solidFill>
              </a:rPr>
              <a:t>Identifiez les grandeurs mesurables qui caractérisent les deux corps ci-dessous et qui les distinguent.</a:t>
            </a:r>
            <a:endParaRPr/>
          </a:p>
        </p:txBody>
      </p:sp>
      <p:sp>
        <p:nvSpPr>
          <p:cNvPr id="564" name="Google Shape;564;p14"/>
          <p:cNvSpPr txBox="1"/>
          <p:nvPr/>
        </p:nvSpPr>
        <p:spPr>
          <a:xfrm>
            <a:off x="970126" y="736943"/>
            <a:ext cx="10179603" cy="3520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Choisir  2 à 3 élèves. Pas les mêmes à chaque fois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5" name="Google Shape;565;p14"/>
          <p:cNvSpPr/>
          <p:nvPr/>
        </p:nvSpPr>
        <p:spPr>
          <a:xfrm>
            <a:off x="2922756" y="4658906"/>
            <a:ext cx="2111466" cy="476921"/>
          </a:xfrm>
          <a:prstGeom prst="roundRect">
            <a:avLst>
              <a:gd fmla="val 18206" name="adj"/>
            </a:avLst>
          </a:prstGeom>
          <a:solidFill>
            <a:schemeClr val="lt1"/>
          </a:solidFill>
          <a:ln>
            <a:noFill/>
          </a:ln>
          <a:effectLst>
            <a:outerShdw blurRad="57150" rotWithShape="0" algn="ctr" dir="5400000" dist="19050">
              <a:srgbClr val="000000">
                <a:alpha val="6235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008080"/>
                </a:solidFill>
                <a:latin typeface="Arial"/>
                <a:ea typeface="Arial"/>
                <a:cs typeface="Arial"/>
                <a:sym typeface="Arial"/>
              </a:rPr>
              <a:t>Ballon en cuir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6" name="Google Shape;566;p14"/>
          <p:cNvSpPr/>
          <p:nvPr/>
        </p:nvSpPr>
        <p:spPr>
          <a:xfrm>
            <a:off x="6669320" y="4648258"/>
            <a:ext cx="2111466" cy="498217"/>
          </a:xfrm>
          <a:prstGeom prst="roundRect">
            <a:avLst>
              <a:gd fmla="val 18206" name="adj"/>
            </a:avLst>
          </a:prstGeom>
          <a:solidFill>
            <a:schemeClr val="lt1"/>
          </a:solidFill>
          <a:ln>
            <a:noFill/>
          </a:ln>
          <a:effectLst>
            <a:outerShdw blurRad="57150" rotWithShape="0" algn="ctr" dir="5400000" dist="19050">
              <a:srgbClr val="000000">
                <a:alpha val="6235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008080"/>
                </a:solidFill>
                <a:latin typeface="Arial"/>
                <a:ea typeface="Arial"/>
                <a:cs typeface="Arial"/>
                <a:sym typeface="Arial"/>
              </a:rPr>
              <a:t>Boule de fer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Une image contenant balle, football, ballon de foot, équipement sportif&#10;&#10;Le contenu généré par l’IA peut être incorrect." id="567" name="Google Shape;567;p14"/>
          <p:cNvPicPr preferRelativeResize="0"/>
          <p:nvPr/>
        </p:nvPicPr>
        <p:blipFill rotWithShape="1">
          <a:blip r:embed="rId3">
            <a:alphaModFix/>
          </a:blip>
          <a:srcRect b="3330" l="3959" r="4121" t="4051"/>
          <a:stretch/>
        </p:blipFill>
        <p:spPr>
          <a:xfrm>
            <a:off x="2585961" y="1242358"/>
            <a:ext cx="2874029" cy="2882983"/>
          </a:xfrm>
          <a:prstGeom prst="ellipse">
            <a:avLst/>
          </a:prstGeom>
          <a:noFill/>
          <a:ln>
            <a:noFill/>
          </a:ln>
        </p:spPr>
      </p:pic>
      <p:pic>
        <p:nvPicPr>
          <p:cNvPr descr="Une image contenant sphère, nature, balle, planète&#10;&#10;Le contenu généré par l’IA peut être incorrect." id="568" name="Google Shape;568;p14"/>
          <p:cNvPicPr preferRelativeResize="0"/>
          <p:nvPr/>
        </p:nvPicPr>
        <p:blipFill rotWithShape="1">
          <a:blip r:embed="rId4">
            <a:alphaModFix/>
          </a:blip>
          <a:srcRect b="16790" l="15785" r="16680" t="16361"/>
          <a:stretch/>
        </p:blipFill>
        <p:spPr>
          <a:xfrm>
            <a:off x="6906009" y="2279210"/>
            <a:ext cx="1350015" cy="1336274"/>
          </a:xfrm>
          <a:prstGeom prst="ellipse">
            <a:avLst/>
          </a:prstGeom>
          <a:noFill/>
          <a:ln>
            <a:noFill/>
          </a:ln>
        </p:spPr>
      </p:pic>
      <p:pic>
        <p:nvPicPr>
          <p:cNvPr descr="Lever la main - Icônes mains et gestes gratuites" id="569" name="Google Shape;569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149729" y="499568"/>
            <a:ext cx="702642" cy="7026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04" name="Shape 2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5" name="Google Shape;2305;p138"/>
          <p:cNvSpPr txBox="1"/>
          <p:nvPr/>
        </p:nvSpPr>
        <p:spPr>
          <a:xfrm>
            <a:off x="902791" y="657829"/>
            <a:ext cx="9607374" cy="4030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0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Souligner auprès des élèves que cette étape est primordiale pour effectuer une conversion correcte.. </a:t>
            </a:r>
            <a:endParaRPr b="0" i="1" sz="1600" u="none" cap="none" strike="noStrike">
              <a:solidFill>
                <a:srgbClr val="BFBFB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6" name="Google Shape;2306;p138"/>
          <p:cNvSpPr/>
          <p:nvPr/>
        </p:nvSpPr>
        <p:spPr>
          <a:xfrm>
            <a:off x="515938" y="1538692"/>
            <a:ext cx="4950055" cy="624423"/>
          </a:xfrm>
          <a:prstGeom prst="roundRect">
            <a:avLst>
              <a:gd fmla="val 28664" name="adj"/>
            </a:avLst>
          </a:prstGeom>
          <a:solidFill>
            <a:srgbClr val="E6F2D9"/>
          </a:solidFill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fr-FR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275,9   </a:t>
            </a:r>
            <a:r>
              <a:rPr b="1" i="0" lang="fr-FR" sz="28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g</a:t>
            </a:r>
            <a:r>
              <a:rPr b="1" i="0" lang="fr-FR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=  </a:t>
            </a:r>
            <a:r>
              <a:rPr b="0" i="0" lang="fr-FR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…………...............</a:t>
            </a:r>
            <a:r>
              <a:rPr b="1" i="0" lang="fr-FR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i="0" lang="fr-FR" sz="2800" u="none" cap="none" strike="noStrik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kg</a:t>
            </a:r>
            <a:r>
              <a:rPr b="1" i="0" lang="fr-FR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1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07" name="Google Shape;2307;p1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36057" y="499337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08" name="Google Shape;2308;p138"/>
          <p:cNvSpPr txBox="1"/>
          <p:nvPr/>
        </p:nvSpPr>
        <p:spPr>
          <a:xfrm>
            <a:off x="980799" y="179983"/>
            <a:ext cx="9487100" cy="40301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Ensuite, je place le nombre dans le tableau 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9" name="Google Shape;2309;p138"/>
          <p:cNvSpPr/>
          <p:nvPr/>
        </p:nvSpPr>
        <p:spPr>
          <a:xfrm>
            <a:off x="5744139" y="4150034"/>
            <a:ext cx="711865" cy="646331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fr-FR" sz="36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5,</a:t>
            </a:r>
            <a:endParaRPr b="1" i="0" sz="3600" u="none" cap="none" strike="noStrik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2310" name="Google Shape;2310;p138"/>
          <p:cNvGraphicFramePr/>
          <p:nvPr/>
        </p:nvGraphicFramePr>
        <p:xfrm>
          <a:off x="4115978" y="4153159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{F7CB8A74-052C-4CB4-9F8F-DBAA12DF85BD}</a:tableStyleId>
              </a:tblPr>
              <a:tblGrid>
                <a:gridCol w="983850"/>
              </a:tblGrid>
              <a:tr h="4636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/>
                        <a:t>7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2311" name="Google Shape;2311;p138"/>
          <p:cNvGraphicFramePr/>
          <p:nvPr/>
        </p:nvGraphicFramePr>
        <p:xfrm>
          <a:off x="6996010" y="4153159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{F7CB8A74-052C-4CB4-9F8F-DBAA12DF85BD}</a:tableStyleId>
              </a:tblPr>
              <a:tblGrid>
                <a:gridCol w="983850"/>
              </a:tblGrid>
              <a:tr h="4636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/>
                        <a:t>9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2312" name="Google Shape;2312;p138"/>
          <p:cNvGraphicFramePr/>
          <p:nvPr/>
        </p:nvGraphicFramePr>
        <p:xfrm>
          <a:off x="2722972" y="4153159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{F7CB8A74-052C-4CB4-9F8F-DBAA12DF85BD}</a:tableStyleId>
              </a:tblPr>
              <a:tblGrid>
                <a:gridCol w="983850"/>
              </a:tblGrid>
              <a:tr h="4636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/>
                        <a:t>2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2313" name="Google Shape;2313;p138"/>
          <p:cNvGraphicFramePr/>
          <p:nvPr/>
        </p:nvGraphicFramePr>
        <p:xfrm>
          <a:off x="1077029" y="342900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{F7CB8A74-052C-4CB4-9F8F-DBAA12DF85BD}</a:tableStyleId>
              </a:tblPr>
              <a:tblGrid>
                <a:gridCol w="1437000"/>
                <a:gridCol w="1437000"/>
                <a:gridCol w="1437000"/>
                <a:gridCol w="1437000"/>
                <a:gridCol w="1437000"/>
                <a:gridCol w="1437000"/>
                <a:gridCol w="1437000"/>
              </a:tblGrid>
              <a:tr h="7161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rgbClr val="00B050"/>
                          </a:solidFill>
                        </a:rPr>
                        <a:t>kg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FCEE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</a:rPr>
                        <a:t>hg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FCEE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</a:rPr>
                        <a:t>dag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FCEE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rgbClr val="FF0000"/>
                          </a:solidFill>
                        </a:rPr>
                        <a:t>g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FCEE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</a:rPr>
                        <a:t>dg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FCEE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</a:rPr>
                        <a:t>cg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FCEE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</a:rPr>
                        <a:t>mg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FCEEE8"/>
                    </a:solidFill>
                  </a:tcPr>
                </a:tc>
              </a:tr>
              <a:tr h="7161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rgbClr val="00B050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rgbClr val="FF0000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2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2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7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17" name="Shape 2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8" name="Google Shape;2318;p139"/>
          <p:cNvSpPr/>
          <p:nvPr/>
        </p:nvSpPr>
        <p:spPr>
          <a:xfrm>
            <a:off x="515938" y="1538692"/>
            <a:ext cx="4950055" cy="624423"/>
          </a:xfrm>
          <a:prstGeom prst="roundRect">
            <a:avLst>
              <a:gd fmla="val 28664" name="adj"/>
            </a:avLst>
          </a:prstGeom>
          <a:solidFill>
            <a:srgbClr val="E6F2D9"/>
          </a:solidFill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fr-FR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275,9   </a:t>
            </a:r>
            <a:r>
              <a:rPr b="1" i="0" lang="fr-FR" sz="28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g</a:t>
            </a:r>
            <a:r>
              <a:rPr b="1" i="0" lang="fr-FR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=  </a:t>
            </a:r>
            <a:r>
              <a:rPr b="0" i="0" lang="fr-FR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…………...............</a:t>
            </a:r>
            <a:r>
              <a:rPr b="1" i="0" lang="fr-FR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i="0" lang="fr-FR" sz="2800" u="none" cap="none" strike="noStrik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kg</a:t>
            </a:r>
            <a:r>
              <a:rPr b="1" i="0" lang="fr-FR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1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19" name="Google Shape;2319;p13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80303" y="439245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20" name="Google Shape;2320;p139"/>
          <p:cNvSpPr/>
          <p:nvPr/>
        </p:nvSpPr>
        <p:spPr>
          <a:xfrm>
            <a:off x="5744139" y="4150034"/>
            <a:ext cx="711865" cy="646331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fr-FR" sz="36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5</a:t>
            </a:r>
            <a:endParaRPr b="1" i="0" sz="3600" u="none" cap="none" strike="noStrik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2321" name="Google Shape;2321;p139"/>
          <p:cNvGraphicFramePr/>
          <p:nvPr/>
        </p:nvGraphicFramePr>
        <p:xfrm>
          <a:off x="4115978" y="4153159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{F7CB8A74-052C-4CB4-9F8F-DBAA12DF85BD}</a:tableStyleId>
              </a:tblPr>
              <a:tblGrid>
                <a:gridCol w="983850"/>
              </a:tblGrid>
              <a:tr h="4636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/>
                        <a:t>7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2322" name="Google Shape;2322;p139"/>
          <p:cNvGraphicFramePr/>
          <p:nvPr/>
        </p:nvGraphicFramePr>
        <p:xfrm>
          <a:off x="6996010" y="4153159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{F7CB8A74-052C-4CB4-9F8F-DBAA12DF85BD}</a:tableStyleId>
              </a:tblPr>
              <a:tblGrid>
                <a:gridCol w="983850"/>
              </a:tblGrid>
              <a:tr h="4636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/>
                        <a:t>9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2323" name="Google Shape;2323;p139"/>
          <p:cNvGraphicFramePr/>
          <p:nvPr/>
        </p:nvGraphicFramePr>
        <p:xfrm>
          <a:off x="2722972" y="4153159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{F7CB8A74-052C-4CB4-9F8F-DBAA12DF85BD}</a:tableStyleId>
              </a:tblPr>
              <a:tblGrid>
                <a:gridCol w="983850"/>
              </a:tblGrid>
              <a:tr h="4636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/>
                        <a:t>2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2324" name="Google Shape;2324;p139"/>
          <p:cNvSpPr txBox="1"/>
          <p:nvPr/>
        </p:nvSpPr>
        <p:spPr>
          <a:xfrm>
            <a:off x="940452" y="751186"/>
            <a:ext cx="9607374" cy="4030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Signaler que l’ajout des zéros et le déplacement de la virgule dépendent de chaque exemple. </a:t>
            </a:r>
            <a:endParaRPr b="0" i="1" sz="1600" u="none" cap="none" strike="noStrike">
              <a:solidFill>
                <a:srgbClr val="D8D8D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5" name="Google Shape;2325;p139"/>
          <p:cNvSpPr txBox="1"/>
          <p:nvPr/>
        </p:nvSpPr>
        <p:spPr>
          <a:xfrm>
            <a:off x="964969" y="70248"/>
            <a:ext cx="10283147" cy="62442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Après, j’ajoute des zéros dans les cases vides jusqu’à la colonne de l’unité demandée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6" name="Google Shape;2326;p139"/>
          <p:cNvSpPr/>
          <p:nvPr/>
        </p:nvSpPr>
        <p:spPr>
          <a:xfrm>
            <a:off x="6096000" y="3987823"/>
            <a:ext cx="513636" cy="769441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1" i="0" lang="fr-FR" sz="4400" u="none" cap="none" strike="noStrike">
                <a:solidFill>
                  <a:srgbClr val="FF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 ,</a:t>
            </a:r>
            <a:endParaRPr b="1" i="0" sz="4400" u="none" cap="none" strike="noStrike">
              <a:solidFill>
                <a:srgbClr val="FF0000"/>
              </a:solidFill>
              <a:latin typeface="Arial Rounded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2327" name="Google Shape;2327;p139"/>
          <p:cNvSpPr/>
          <p:nvPr/>
        </p:nvSpPr>
        <p:spPr>
          <a:xfrm>
            <a:off x="1648515" y="4146908"/>
            <a:ext cx="267817" cy="646331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fr-FR" sz="3600" u="none" cap="none" strike="noStrike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 b="1" i="0" sz="3600" u="none" cap="none" strike="noStrike">
              <a:solidFill>
                <a:srgbClr val="00B0F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2328" name="Google Shape;2328;p139"/>
          <p:cNvGraphicFramePr/>
          <p:nvPr/>
        </p:nvGraphicFramePr>
        <p:xfrm>
          <a:off x="1077029" y="342900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{F7CB8A74-052C-4CB4-9F8F-DBAA12DF85BD}</a:tableStyleId>
              </a:tblPr>
              <a:tblGrid>
                <a:gridCol w="1437000"/>
                <a:gridCol w="1437000"/>
                <a:gridCol w="1437000"/>
                <a:gridCol w="1437000"/>
                <a:gridCol w="1437000"/>
                <a:gridCol w="1437000"/>
                <a:gridCol w="1437000"/>
              </a:tblGrid>
              <a:tr h="7161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rgbClr val="00B050"/>
                          </a:solidFill>
                        </a:rPr>
                        <a:t>kg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FCEE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</a:rPr>
                        <a:t>hg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FCEE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</a:rPr>
                        <a:t>dag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FCEE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rgbClr val="FF0000"/>
                          </a:solidFill>
                        </a:rPr>
                        <a:t>g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FCEE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</a:rPr>
                        <a:t>dg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FCEE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</a:rPr>
                        <a:t>cg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FCEE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</a:rPr>
                        <a:t>mg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FCEEE8"/>
                    </a:solidFill>
                  </a:tcPr>
                </a:tc>
              </a:tr>
              <a:tr h="7161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rgbClr val="00B050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rgbClr val="FF0000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32" name="Shape 2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33" name="Google Shape;2333;p140"/>
          <p:cNvGraphicFramePr/>
          <p:nvPr/>
        </p:nvGraphicFramePr>
        <p:xfrm>
          <a:off x="1077029" y="342900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{F7CB8A74-052C-4CB4-9F8F-DBAA12DF85BD}</a:tableStyleId>
              </a:tblPr>
              <a:tblGrid>
                <a:gridCol w="1437000"/>
                <a:gridCol w="1437000"/>
                <a:gridCol w="1437000"/>
                <a:gridCol w="1437000"/>
                <a:gridCol w="1437000"/>
                <a:gridCol w="1437000"/>
                <a:gridCol w="1437000"/>
              </a:tblGrid>
              <a:tr h="7161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rgbClr val="00B050"/>
                          </a:solidFill>
                        </a:rPr>
                        <a:t>kg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FCEE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</a:rPr>
                        <a:t>hg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FCEE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</a:rPr>
                        <a:t>dag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FCEE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rgbClr val="FF0000"/>
                          </a:solidFill>
                        </a:rPr>
                        <a:t>g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FCEE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</a:rPr>
                        <a:t>dg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FCEE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</a:rPr>
                        <a:t>cg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FCEE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</a:rPr>
                        <a:t>mg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FCEEE8"/>
                    </a:solidFill>
                  </a:tcPr>
                </a:tc>
              </a:tr>
              <a:tr h="7161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rgbClr val="00B050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rgbClr val="FF0000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  <p:sp>
        <p:nvSpPr>
          <p:cNvPr id="2334" name="Google Shape;2334;p140"/>
          <p:cNvSpPr/>
          <p:nvPr/>
        </p:nvSpPr>
        <p:spPr>
          <a:xfrm>
            <a:off x="515938" y="1538692"/>
            <a:ext cx="4950055" cy="624423"/>
          </a:xfrm>
          <a:prstGeom prst="roundRect">
            <a:avLst>
              <a:gd fmla="val 28664" name="adj"/>
            </a:avLst>
          </a:prstGeom>
          <a:solidFill>
            <a:srgbClr val="E6F2D9"/>
          </a:solidFill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fr-FR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275,9   </a:t>
            </a:r>
            <a:r>
              <a:rPr b="1" i="0" lang="fr-FR" sz="28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g</a:t>
            </a:r>
            <a:r>
              <a:rPr b="1" i="0" lang="fr-FR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=  </a:t>
            </a:r>
            <a:r>
              <a:rPr b="0" i="0" lang="fr-FR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…………...............</a:t>
            </a:r>
            <a:r>
              <a:rPr b="1" i="0" lang="fr-FR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i="0" lang="fr-FR" sz="2800" u="none" cap="none" strike="noStrik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kg</a:t>
            </a:r>
            <a:r>
              <a:rPr b="1" i="0" lang="fr-FR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1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35" name="Google Shape;2335;p1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967430" y="404921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36" name="Google Shape;2336;p140"/>
          <p:cNvSpPr/>
          <p:nvPr/>
        </p:nvSpPr>
        <p:spPr>
          <a:xfrm>
            <a:off x="5744139" y="4150034"/>
            <a:ext cx="711865" cy="646331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fr-FR" sz="36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5</a:t>
            </a:r>
            <a:endParaRPr b="1" i="0" sz="3600" u="none" cap="none" strike="noStrik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2337" name="Google Shape;2337;p140"/>
          <p:cNvGraphicFramePr/>
          <p:nvPr/>
        </p:nvGraphicFramePr>
        <p:xfrm>
          <a:off x="4115978" y="4153159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{F7CB8A74-052C-4CB4-9F8F-DBAA12DF85BD}</a:tableStyleId>
              </a:tblPr>
              <a:tblGrid>
                <a:gridCol w="983850"/>
              </a:tblGrid>
              <a:tr h="4636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/>
                        <a:t>7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2338" name="Google Shape;2338;p140"/>
          <p:cNvGraphicFramePr/>
          <p:nvPr/>
        </p:nvGraphicFramePr>
        <p:xfrm>
          <a:off x="6996010" y="4153159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{F7CB8A74-052C-4CB4-9F8F-DBAA12DF85BD}</a:tableStyleId>
              </a:tblPr>
              <a:tblGrid>
                <a:gridCol w="983850"/>
              </a:tblGrid>
              <a:tr h="4636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/>
                        <a:t>9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2339" name="Google Shape;2339;p140"/>
          <p:cNvGraphicFramePr/>
          <p:nvPr/>
        </p:nvGraphicFramePr>
        <p:xfrm>
          <a:off x="2722972" y="4153159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{F7CB8A74-052C-4CB4-9F8F-DBAA12DF85BD}</a:tableStyleId>
              </a:tblPr>
              <a:tblGrid>
                <a:gridCol w="983850"/>
              </a:tblGrid>
              <a:tr h="4636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/>
                        <a:t>2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2340" name="Google Shape;2340;p140"/>
          <p:cNvSpPr txBox="1"/>
          <p:nvPr/>
        </p:nvSpPr>
        <p:spPr>
          <a:xfrm>
            <a:off x="864570" y="711497"/>
            <a:ext cx="9607374" cy="4030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Signaler que l’ajout des zéros et le déplacement de la virgule dépendent de chaque exemple. </a:t>
            </a:r>
            <a:endParaRPr b="0" i="1" sz="1600" u="none" cap="none" strike="noStrike">
              <a:solidFill>
                <a:srgbClr val="D8D8D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41" name="Google Shape;2341;p140"/>
          <p:cNvSpPr/>
          <p:nvPr/>
        </p:nvSpPr>
        <p:spPr>
          <a:xfrm>
            <a:off x="6041883" y="3986069"/>
            <a:ext cx="513636" cy="769441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1" i="0" lang="fr-FR" sz="4400" u="none" cap="none" strike="noStrike">
                <a:solidFill>
                  <a:srgbClr val="FF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 ,</a:t>
            </a:r>
            <a:endParaRPr b="1" i="0" sz="4400" u="none" cap="none" strike="noStrike">
              <a:solidFill>
                <a:srgbClr val="FF0000"/>
              </a:solidFill>
              <a:latin typeface="Arial Rounded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2342" name="Google Shape;2342;p140"/>
          <p:cNvSpPr/>
          <p:nvPr/>
        </p:nvSpPr>
        <p:spPr>
          <a:xfrm>
            <a:off x="1648515" y="4146908"/>
            <a:ext cx="267817" cy="646331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fr-FR" sz="3600" u="none" cap="none" strike="noStrike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 b="1" i="0" sz="3600" u="none" cap="none" strike="noStrike">
              <a:solidFill>
                <a:srgbClr val="00B0F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43" name="Google Shape;2343;p140"/>
          <p:cNvSpPr txBox="1"/>
          <p:nvPr/>
        </p:nvSpPr>
        <p:spPr>
          <a:xfrm>
            <a:off x="976543" y="126764"/>
            <a:ext cx="8978900" cy="5563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Par suite, je déplace la virgule jusqu’à la colonne de l’unité demandée.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47" name="Shape 2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8" name="Google Shape;2348;p141"/>
          <p:cNvSpPr/>
          <p:nvPr/>
        </p:nvSpPr>
        <p:spPr>
          <a:xfrm>
            <a:off x="515938" y="1538692"/>
            <a:ext cx="4950055" cy="624423"/>
          </a:xfrm>
          <a:prstGeom prst="roundRect">
            <a:avLst>
              <a:gd fmla="val 28664" name="adj"/>
            </a:avLst>
          </a:prstGeom>
          <a:solidFill>
            <a:srgbClr val="E6F2D9"/>
          </a:solidFill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fr-FR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275,9   </a:t>
            </a:r>
            <a:r>
              <a:rPr b="1" i="0" lang="fr-FR" sz="28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g</a:t>
            </a:r>
            <a:r>
              <a:rPr b="1" i="0" lang="fr-FR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=  </a:t>
            </a:r>
            <a:r>
              <a:rPr b="0" i="0" lang="fr-FR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…………...............</a:t>
            </a:r>
            <a:r>
              <a:rPr b="1" i="0" lang="fr-FR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i="0" lang="fr-FR" sz="2800" u="none" cap="none" strike="noStrik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kg</a:t>
            </a:r>
            <a:r>
              <a:rPr b="1" i="0" lang="fr-FR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1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49" name="Google Shape;2349;p1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891548" y="497179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50" name="Google Shape;2350;p141"/>
          <p:cNvSpPr/>
          <p:nvPr/>
        </p:nvSpPr>
        <p:spPr>
          <a:xfrm>
            <a:off x="2650829" y="1463933"/>
            <a:ext cx="1957073" cy="707886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fr-FR" sz="4000" u="none" cap="none" strike="noStrike">
                <a:solidFill>
                  <a:srgbClr val="008080"/>
                </a:solidFill>
                <a:latin typeface="Arial"/>
                <a:ea typeface="Arial"/>
                <a:cs typeface="Arial"/>
                <a:sym typeface="Arial"/>
              </a:rPr>
              <a:t>0,2759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351" name="Google Shape;2351;p141"/>
          <p:cNvGraphicFramePr/>
          <p:nvPr/>
        </p:nvGraphicFramePr>
        <p:xfrm>
          <a:off x="1077029" y="414517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{F7CB8A74-052C-4CB4-9F8F-DBAA12DF85BD}</a:tableStyleId>
              </a:tblPr>
              <a:tblGrid>
                <a:gridCol w="1437000"/>
                <a:gridCol w="1437000"/>
                <a:gridCol w="1437000"/>
                <a:gridCol w="1437000"/>
                <a:gridCol w="1437000"/>
              </a:tblGrid>
              <a:tr h="7161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rgbClr val="FF0000"/>
                        </a:solidFill>
                      </a:endParaRPr>
                    </a:p>
                  </a:txBody>
                  <a:tcPr marT="45725" marB="45725" marR="91450" marL="91450"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solidFill>
                      <a:srgbClr val="E6F2D9"/>
                    </a:solidFill>
                  </a:tcPr>
                </a:tc>
              </a:tr>
            </a:tbl>
          </a:graphicData>
        </a:graphic>
      </p:graphicFrame>
      <p:sp>
        <p:nvSpPr>
          <p:cNvPr id="2352" name="Google Shape;2352;p141"/>
          <p:cNvSpPr/>
          <p:nvPr/>
        </p:nvSpPr>
        <p:spPr>
          <a:xfrm>
            <a:off x="5744139" y="4180094"/>
            <a:ext cx="711865" cy="646331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fr-FR" sz="36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5</a:t>
            </a:r>
            <a:endParaRPr b="1" i="0" sz="3600" u="none" cap="none" strike="noStrik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2353" name="Google Shape;2353;p141"/>
          <p:cNvGraphicFramePr/>
          <p:nvPr/>
        </p:nvGraphicFramePr>
        <p:xfrm>
          <a:off x="4115978" y="4183219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{F7CB8A74-052C-4CB4-9F8F-DBAA12DF85BD}</a:tableStyleId>
              </a:tblPr>
              <a:tblGrid>
                <a:gridCol w="983850"/>
              </a:tblGrid>
              <a:tr h="4636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/>
                        <a:t>7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2354" name="Google Shape;2354;p141"/>
          <p:cNvGraphicFramePr/>
          <p:nvPr/>
        </p:nvGraphicFramePr>
        <p:xfrm>
          <a:off x="6996009" y="4183219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{F7CB8A74-052C-4CB4-9F8F-DBAA12DF85BD}</a:tableStyleId>
              </a:tblPr>
              <a:tblGrid>
                <a:gridCol w="990000"/>
              </a:tblGrid>
              <a:tr h="4636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/>
                        <a:t>9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2355" name="Google Shape;2355;p141"/>
          <p:cNvGraphicFramePr/>
          <p:nvPr/>
        </p:nvGraphicFramePr>
        <p:xfrm>
          <a:off x="2722972" y="4183219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{F7CB8A74-052C-4CB4-9F8F-DBAA12DF85BD}</a:tableStyleId>
              </a:tblPr>
              <a:tblGrid>
                <a:gridCol w="983850"/>
              </a:tblGrid>
              <a:tr h="4636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/>
                        <a:t>2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2356" name="Google Shape;2356;p141"/>
          <p:cNvSpPr/>
          <p:nvPr/>
        </p:nvSpPr>
        <p:spPr>
          <a:xfrm>
            <a:off x="1659514" y="4118539"/>
            <a:ext cx="513636" cy="769441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1" i="0" lang="fr-FR" sz="4400" u="none" cap="none" strike="noStrike">
                <a:solidFill>
                  <a:srgbClr val="FF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 ,</a:t>
            </a:r>
            <a:endParaRPr b="1" i="0" sz="4400" u="none" cap="none" strike="noStrike">
              <a:solidFill>
                <a:srgbClr val="FF0000"/>
              </a:solidFill>
              <a:latin typeface="Arial Rounded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2357" name="Google Shape;2357;p141"/>
          <p:cNvSpPr/>
          <p:nvPr/>
        </p:nvSpPr>
        <p:spPr>
          <a:xfrm>
            <a:off x="1648515" y="4180094"/>
            <a:ext cx="267817" cy="646331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fr-FR" sz="3600" u="none" cap="none" strike="noStrike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 b="1" i="0" sz="3600" u="none" cap="none" strike="noStrike">
              <a:solidFill>
                <a:srgbClr val="00B0F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8" name="Google Shape;2358;p141"/>
          <p:cNvSpPr txBox="1"/>
          <p:nvPr/>
        </p:nvSpPr>
        <p:spPr>
          <a:xfrm>
            <a:off x="996523" y="109549"/>
            <a:ext cx="10244680" cy="48403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Enfin, je recopie le nombre obtenu suivi de l’unité demandée. 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359" name="Google Shape;2359;p141"/>
          <p:cNvGraphicFramePr/>
          <p:nvPr/>
        </p:nvGraphicFramePr>
        <p:xfrm>
          <a:off x="1077029" y="342900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{F7CB8A74-052C-4CB4-9F8F-DBAA12DF85BD}</a:tableStyleId>
              </a:tblPr>
              <a:tblGrid>
                <a:gridCol w="1437000"/>
                <a:gridCol w="1437000"/>
                <a:gridCol w="1437000"/>
                <a:gridCol w="1437000"/>
                <a:gridCol w="1437000"/>
                <a:gridCol w="1437000"/>
                <a:gridCol w="1437000"/>
              </a:tblGrid>
              <a:tr h="7161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rgbClr val="00B050"/>
                          </a:solidFill>
                        </a:rPr>
                        <a:t>kg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FCEE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</a:rPr>
                        <a:t>hg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FCEE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</a:rPr>
                        <a:t>dag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FCEE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rgbClr val="FF0000"/>
                          </a:solidFill>
                        </a:rPr>
                        <a:t>g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FCEE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</a:rPr>
                        <a:t>dg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FCEE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</a:rPr>
                        <a:t>cg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FCEE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</a:rPr>
                        <a:t>mg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FCEEE8"/>
                    </a:solidFill>
                  </a:tcPr>
                </a:tc>
              </a:tr>
              <a:tr h="7161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rgbClr val="00B050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rgbClr val="FF0000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</p:spTree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63" name="Shape 2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64" name="Google Shape;2364;p142"/>
          <p:cNvGrpSpPr/>
          <p:nvPr/>
        </p:nvGrpSpPr>
        <p:grpSpPr>
          <a:xfrm>
            <a:off x="1552612" y="835900"/>
            <a:ext cx="9269036" cy="5186200"/>
            <a:chOff x="1324757" y="2465021"/>
            <a:chExt cx="11734800" cy="6521459"/>
          </a:xfrm>
        </p:grpSpPr>
        <p:sp>
          <p:nvSpPr>
            <p:cNvPr id="2365" name="Google Shape;2365;p142"/>
            <p:cNvSpPr/>
            <p:nvPr/>
          </p:nvSpPr>
          <p:spPr>
            <a:xfrm>
              <a:off x="1324757" y="2465021"/>
              <a:ext cx="11734800" cy="6521459"/>
            </a:xfrm>
            <a:prstGeom prst="roundRect">
              <a:avLst>
                <a:gd fmla="val 2665" name="adj"/>
              </a:avLst>
            </a:prstGeom>
            <a:solidFill>
              <a:schemeClr val="lt1"/>
            </a:solidFill>
            <a:ln cap="flat" cmpd="sng" w="12700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5882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66" name="Google Shape;2366;p142"/>
            <p:cNvSpPr/>
            <p:nvPr/>
          </p:nvSpPr>
          <p:spPr>
            <a:xfrm>
              <a:off x="1471714" y="2574003"/>
              <a:ext cx="11435443" cy="6248400"/>
            </a:xfrm>
            <a:prstGeom prst="rect">
              <a:avLst/>
            </a:prstGeom>
            <a:solidFill>
              <a:srgbClr val="E3EE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67" name="Google Shape;2367;p142"/>
            <p:cNvSpPr/>
            <p:nvPr/>
          </p:nvSpPr>
          <p:spPr>
            <a:xfrm>
              <a:off x="1646588" y="2726403"/>
              <a:ext cx="11085695" cy="5943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3921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368" name="Google Shape;2368;p142"/>
          <p:cNvSpPr/>
          <p:nvPr/>
        </p:nvSpPr>
        <p:spPr>
          <a:xfrm>
            <a:off x="2039589" y="5436751"/>
            <a:ext cx="8246305" cy="10320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69" name="Google Shape;2369;p14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802742" y="1295897"/>
            <a:ext cx="720000" cy="720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sp>
        <p:nvSpPr>
          <p:cNvPr id="2370" name="Google Shape;2370;p142"/>
          <p:cNvSpPr txBox="1"/>
          <p:nvPr/>
        </p:nvSpPr>
        <p:spPr>
          <a:xfrm>
            <a:off x="2445996" y="1916077"/>
            <a:ext cx="7290081" cy="2158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5831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Calibri"/>
              <a:buNone/>
            </a:pPr>
            <a:r>
              <a:t/>
            </a:r>
            <a:endParaRPr b="1" i="0" sz="4800" u="none" cap="none" strike="noStrike">
              <a:solidFill>
                <a:srgbClr val="0E284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2841"/>
              </a:buClr>
              <a:buSzPts val="4800"/>
              <a:buFont typeface="Calibri"/>
              <a:buNone/>
            </a:pPr>
            <a:r>
              <a:rPr b="1" i="0" lang="fr-FR" sz="4800" u="none" cap="none" strike="noStrike">
                <a:solidFill>
                  <a:srgbClr val="156082"/>
                </a:solidFill>
                <a:latin typeface="Calibri"/>
                <a:ea typeface="Calibri"/>
                <a:cs typeface="Calibri"/>
                <a:sym typeface="Calibri"/>
              </a:rPr>
              <a:t>Pratique guidée collective</a:t>
            </a:r>
            <a:endParaRPr b="1" i="0" sz="4800" u="none" cap="none" strike="noStrike">
              <a:solidFill>
                <a:srgbClr val="15608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</a:pPr>
            <a:r>
              <a:t/>
            </a:r>
            <a:endParaRPr b="1" i="0" sz="3200" u="none" cap="none" strike="noStrik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</a:pPr>
            <a:r>
              <a:t/>
            </a:r>
            <a:endParaRPr b="1" i="0" sz="3200" u="none" cap="none" strike="noStrik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</a:pPr>
            <a:r>
              <a:t/>
            </a:r>
            <a:endParaRPr b="1" i="0" sz="2400" u="none" cap="none" strike="noStrik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4000"/>
              <a:buFont typeface="Calibri"/>
              <a:buNone/>
            </a:pPr>
            <a:r>
              <a:rPr b="1" i="0" lang="fr-FR" sz="4000" u="none" cap="none" strike="noStrike">
                <a:solidFill>
                  <a:srgbClr val="156082"/>
                </a:solidFill>
                <a:latin typeface="Calibri"/>
                <a:ea typeface="Calibri"/>
                <a:cs typeface="Calibri"/>
                <a:sym typeface="Calibri"/>
              </a:rPr>
              <a:t>5 min</a:t>
            </a:r>
            <a:endParaRPr b="1" i="0" sz="6000" u="none" cap="none" strike="noStrike">
              <a:solidFill>
                <a:srgbClr val="15608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371" name="Google Shape;2371;p142"/>
          <p:cNvGrpSpPr/>
          <p:nvPr/>
        </p:nvGrpSpPr>
        <p:grpSpPr>
          <a:xfrm>
            <a:off x="1548313" y="1087579"/>
            <a:ext cx="1724917" cy="1199475"/>
            <a:chOff x="1548313" y="1087579"/>
            <a:chExt cx="1724917" cy="1199475"/>
          </a:xfrm>
        </p:grpSpPr>
        <p:sp>
          <p:nvSpPr>
            <p:cNvPr id="2372" name="Google Shape;2372;p142"/>
            <p:cNvSpPr/>
            <p:nvPr/>
          </p:nvSpPr>
          <p:spPr>
            <a:xfrm rot="10800000">
              <a:off x="1548313" y="1879408"/>
              <a:ext cx="350107" cy="407646"/>
            </a:xfrm>
            <a:prstGeom prst="rtTriangle">
              <a:avLst/>
            </a:prstGeom>
            <a:solidFill>
              <a:srgbClr val="0070C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rgbClr val="FFBD5D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73" name="Google Shape;2373;p142"/>
            <p:cNvSpPr/>
            <p:nvPr/>
          </p:nvSpPr>
          <p:spPr>
            <a:xfrm>
              <a:off x="1548313" y="1087579"/>
              <a:ext cx="1724917" cy="787776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374" name="Google Shape;2374;p142"/>
          <p:cNvSpPr/>
          <p:nvPr/>
        </p:nvSpPr>
        <p:spPr>
          <a:xfrm>
            <a:off x="1806815" y="1246678"/>
            <a:ext cx="1104587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BD5D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rgbClr val="FFBD5D"/>
                </a:solidFill>
                <a:latin typeface="Arial"/>
                <a:ea typeface="Arial"/>
                <a:cs typeface="Arial"/>
                <a:sym typeface="Arial"/>
              </a:rPr>
              <a:t>PGC</a:t>
            </a:r>
            <a:endParaRPr b="1" i="0" sz="3200" u="none" cap="none" strike="noStrike">
              <a:solidFill>
                <a:srgbClr val="FFBD5D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78" name="Shape 2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9" name="Google Shape;2379;p143"/>
          <p:cNvSpPr txBox="1"/>
          <p:nvPr/>
        </p:nvSpPr>
        <p:spPr>
          <a:xfrm>
            <a:off x="1077029" y="98963"/>
            <a:ext cx="8619011" cy="5896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Maintenant , nous allons effectuer ensemble une tache similaire.   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0" name="Google Shape;2380;p143"/>
          <p:cNvSpPr txBox="1"/>
          <p:nvPr/>
        </p:nvSpPr>
        <p:spPr>
          <a:xfrm>
            <a:off x="1077029" y="688575"/>
            <a:ext cx="9607374" cy="4030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Expliciter la consigne et encourager les élèves à participer davantage.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81" name="Google Shape;2381;p143"/>
          <p:cNvPicPr preferRelativeResize="0"/>
          <p:nvPr/>
        </p:nvPicPr>
        <p:blipFill rotWithShape="1">
          <a:blip r:embed="rId3">
            <a:alphaModFix/>
          </a:blip>
          <a:srcRect b="5313" l="3539" r="1101" t="15471"/>
          <a:stretch/>
        </p:blipFill>
        <p:spPr>
          <a:xfrm>
            <a:off x="558497" y="2438989"/>
            <a:ext cx="11075005" cy="2520029"/>
          </a:xfrm>
          <a:prstGeom prst="rect">
            <a:avLst/>
          </a:prstGeom>
          <a:noFill/>
          <a:ln>
            <a:noFill/>
          </a:ln>
        </p:spPr>
      </p:pic>
      <p:sp>
        <p:nvSpPr>
          <p:cNvPr id="2382" name="Google Shape;2382;p143"/>
          <p:cNvSpPr txBox="1"/>
          <p:nvPr/>
        </p:nvSpPr>
        <p:spPr>
          <a:xfrm>
            <a:off x="544991" y="1464784"/>
            <a:ext cx="609797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221E1F"/>
                </a:solidFill>
                <a:latin typeface="Calibri"/>
                <a:ea typeface="Calibri"/>
                <a:cs typeface="Calibri"/>
                <a:sym typeface="Calibri"/>
              </a:rPr>
              <a:t>Convertir les masses suivantes : 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83" name="Google Shape;2383;p14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891548" y="497179"/>
            <a:ext cx="720000" cy="72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87" name="Shape 2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8" name="Google Shape;2388;p144"/>
          <p:cNvSpPr txBox="1"/>
          <p:nvPr/>
        </p:nvSpPr>
        <p:spPr>
          <a:xfrm>
            <a:off x="895687" y="88591"/>
            <a:ext cx="10478944" cy="51872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Avec quoi allons-nous commencer 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9" name="Google Shape;2389;p144"/>
          <p:cNvSpPr txBox="1"/>
          <p:nvPr/>
        </p:nvSpPr>
        <p:spPr>
          <a:xfrm>
            <a:off x="856528" y="686064"/>
            <a:ext cx="9607374" cy="4030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Choisir 2 à 3 élèves. Pas les mêmes a chaque fois. </a:t>
            </a:r>
            <a:endParaRPr b="0" i="0" sz="1600" u="none" cap="none" strike="noStrike">
              <a:solidFill>
                <a:srgbClr val="BFBFB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Lever la main - Icônes mains et gestes gratuites" id="2390" name="Google Shape;2390;p1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38700" y="1765300"/>
            <a:ext cx="2520000" cy="252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94" name="Shape 2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5" name="Google Shape;2395;p145"/>
          <p:cNvSpPr/>
          <p:nvPr/>
        </p:nvSpPr>
        <p:spPr>
          <a:xfrm>
            <a:off x="785941" y="2073264"/>
            <a:ext cx="4273401" cy="550962"/>
          </a:xfrm>
          <a:prstGeom prst="roundRect">
            <a:avLst>
              <a:gd fmla="val 28664" name="adj"/>
            </a:avLst>
          </a:prstGeom>
          <a:solidFill>
            <a:srgbClr val="E6F2D9"/>
          </a:solidFill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1750  </a:t>
            </a:r>
            <a:r>
              <a:rPr b="1" i="0" lang="fr-FR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mg</a:t>
            </a:r>
            <a:r>
              <a:rPr b="1" i="0"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= </a:t>
            </a:r>
            <a:r>
              <a:rPr b="0" i="0"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……………….........</a:t>
            </a:r>
            <a:r>
              <a:rPr b="1" i="0"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i="0" lang="fr-FR" sz="2400" u="none" cap="none" strike="noStrik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g</a:t>
            </a:r>
            <a:r>
              <a:rPr b="1" i="0"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1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96" name="Google Shape;2396;p145"/>
          <p:cNvSpPr txBox="1"/>
          <p:nvPr/>
        </p:nvSpPr>
        <p:spPr>
          <a:xfrm>
            <a:off x="1013245" y="130778"/>
            <a:ext cx="10478944" cy="51872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Bravo , on repère l’unité a convertir et l’unité demandée.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7" name="Google Shape;2397;p145"/>
          <p:cNvSpPr txBox="1"/>
          <p:nvPr/>
        </p:nvSpPr>
        <p:spPr>
          <a:xfrm>
            <a:off x="856528" y="686064"/>
            <a:ext cx="9607374" cy="4030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S’assurer bien que les élèves identifient correctement les deux unités. Réponses sur ardoises</a:t>
            </a:r>
            <a:endParaRPr b="0" i="0" sz="1600" u="none" cap="none" strike="noStrike">
              <a:solidFill>
                <a:srgbClr val="BFBFB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2398" name="Google Shape;2398;p145"/>
          <p:cNvGraphicFramePr/>
          <p:nvPr/>
        </p:nvGraphicFramePr>
        <p:xfrm>
          <a:off x="1085185" y="342900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{F7CB8A74-052C-4CB4-9F8F-DBAA12DF85BD}</a:tableStyleId>
              </a:tblPr>
              <a:tblGrid>
                <a:gridCol w="1435275"/>
                <a:gridCol w="1435275"/>
                <a:gridCol w="1435275"/>
                <a:gridCol w="1435275"/>
                <a:gridCol w="1435275"/>
                <a:gridCol w="1435275"/>
                <a:gridCol w="1435275"/>
              </a:tblGrid>
              <a:tr h="84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</a:rPr>
                        <a:t>kg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</a:rPr>
                        <a:t>hg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</a:rPr>
                        <a:t>dag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</a:rPr>
                        <a:t>g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</a:rPr>
                        <a:t>dg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</a:rPr>
                        <a:t>cg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</a:rPr>
                        <a:t>mg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E6F2D9"/>
                    </a:solidFill>
                  </a:tcPr>
                </a:tc>
              </a:tr>
              <a:tr h="84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  <p:sp>
        <p:nvSpPr>
          <p:cNvPr id="2399" name="Google Shape;2399;p145"/>
          <p:cNvSpPr/>
          <p:nvPr/>
        </p:nvSpPr>
        <p:spPr>
          <a:xfrm>
            <a:off x="1750701" y="2146384"/>
            <a:ext cx="585627" cy="52322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1" i="0" sz="3200" u="none" cap="none" strike="noStrik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00" name="Google Shape;2400;p145"/>
          <p:cNvSpPr/>
          <p:nvPr/>
        </p:nvSpPr>
        <p:spPr>
          <a:xfrm>
            <a:off x="4429336" y="2146384"/>
            <a:ext cx="479634" cy="515169"/>
          </a:xfrm>
          <a:prstGeom prst="ellipse">
            <a:avLst/>
          </a:prstGeom>
          <a:noFill/>
          <a:ln cap="flat" cmpd="sng" w="28575">
            <a:solidFill>
              <a:srgbClr val="0099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1" i="0" sz="3200" u="none" cap="none" strike="noStrike">
              <a:solidFill>
                <a:srgbClr val="0099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01" name="Google Shape;2401;p145"/>
          <p:cNvSpPr txBox="1"/>
          <p:nvPr/>
        </p:nvSpPr>
        <p:spPr>
          <a:xfrm>
            <a:off x="1411341" y="1342370"/>
            <a:ext cx="1264345" cy="64633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fr-FR" sz="18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unité à convertir</a:t>
            </a:r>
            <a:endParaRPr b="0" i="0" sz="1800" u="none" cap="none" strike="noStrik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02" name="Google Shape;2402;p145"/>
          <p:cNvSpPr/>
          <p:nvPr/>
        </p:nvSpPr>
        <p:spPr>
          <a:xfrm>
            <a:off x="9918728" y="3494853"/>
            <a:ext cx="1037326" cy="650356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1" i="0" sz="3600" u="none" cap="none" strike="noStrik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03" name="Google Shape;2403;p145"/>
          <p:cNvSpPr txBox="1"/>
          <p:nvPr/>
        </p:nvSpPr>
        <p:spPr>
          <a:xfrm>
            <a:off x="3333825" y="1342370"/>
            <a:ext cx="1231530" cy="64633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fr-FR" sz="1800" u="none" cap="none" strike="noStrik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unité demandée </a:t>
            </a:r>
            <a:endParaRPr b="0" i="0" sz="1800" u="none" cap="none" strike="noStrike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04" name="Google Shape;2404;p145"/>
          <p:cNvSpPr/>
          <p:nvPr/>
        </p:nvSpPr>
        <p:spPr>
          <a:xfrm>
            <a:off x="5645995" y="3494853"/>
            <a:ext cx="947035" cy="650356"/>
          </a:xfrm>
          <a:prstGeom prst="ellipse">
            <a:avLst/>
          </a:prstGeom>
          <a:noFill/>
          <a:ln cap="flat" cmpd="sng" w="28575">
            <a:solidFill>
              <a:srgbClr val="0099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1" i="0" sz="3600" u="none" cap="none" strike="noStrike">
              <a:solidFill>
                <a:srgbClr val="0099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05" name="Google Shape;2405;p145"/>
          <p:cNvSpPr/>
          <p:nvPr/>
        </p:nvSpPr>
        <p:spPr>
          <a:xfrm>
            <a:off x="345672" y="2187475"/>
            <a:ext cx="396000" cy="39600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06" name="Google Shape;2406;p14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891548" y="497179"/>
            <a:ext cx="720000" cy="72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250"/>
                                        <p:tgtEl>
                                          <p:spTgt spid="2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251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500"/>
                                        <p:tgtEl>
                                          <p:spTgt spid="2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2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7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2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10" name="Shape 2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1" name="Google Shape;2411;p146"/>
          <p:cNvSpPr txBox="1"/>
          <p:nvPr/>
        </p:nvSpPr>
        <p:spPr>
          <a:xfrm>
            <a:off x="957824" y="93562"/>
            <a:ext cx="10033977" cy="56497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Quelle est l’étape suivante ?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Lever la main - Icônes mains et gestes gratuites" id="2412" name="Google Shape;2412;p14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38700" y="1765300"/>
            <a:ext cx="2520000" cy="25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2413" name="Google Shape;2413;p146"/>
          <p:cNvSpPr txBox="1"/>
          <p:nvPr/>
        </p:nvSpPr>
        <p:spPr>
          <a:xfrm>
            <a:off x="856528" y="686064"/>
            <a:ext cx="9607374" cy="4030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Choisir 2 à 3 élèves. Pas les mêmes a chaque fois. </a:t>
            </a:r>
            <a:endParaRPr b="0" i="0" sz="1600" u="none" cap="none" strike="noStrike">
              <a:solidFill>
                <a:srgbClr val="BFBFB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17" name="Shape 2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8" name="Google Shape;2418;p147"/>
          <p:cNvSpPr txBox="1"/>
          <p:nvPr/>
        </p:nvSpPr>
        <p:spPr>
          <a:xfrm>
            <a:off x="1004049" y="136978"/>
            <a:ext cx="10033977" cy="551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On place le nombre dans le tableau :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9" name="Google Shape;2419;p147"/>
          <p:cNvSpPr txBox="1"/>
          <p:nvPr/>
        </p:nvSpPr>
        <p:spPr>
          <a:xfrm>
            <a:off x="915366" y="658536"/>
            <a:ext cx="9607374" cy="4030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0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Demander aux élèves de rappeler comment placer un nombre dans le tableau de conversion.</a:t>
            </a:r>
            <a:endParaRPr b="0" i="1" sz="1600" u="none" cap="none" strike="noStrike">
              <a:solidFill>
                <a:srgbClr val="BFBFB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2420" name="Google Shape;2420;p147"/>
          <p:cNvGraphicFramePr/>
          <p:nvPr/>
        </p:nvGraphicFramePr>
        <p:xfrm>
          <a:off x="10056044" y="435299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{F7CB8A74-052C-4CB4-9F8F-DBAA12DF85BD}</a:tableStyleId>
              </a:tblPr>
              <a:tblGrid>
                <a:gridCol w="683325"/>
              </a:tblGrid>
              <a:tr h="7012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000"/>
                        <a:buFont typeface="Arial"/>
                        <a:buNone/>
                      </a:pPr>
                      <a:r>
                        <a:rPr b="1" lang="fr-FR" sz="4000" u="none" cap="none" strike="noStrike">
                          <a:solidFill>
                            <a:srgbClr val="FF0000"/>
                          </a:solidFill>
                        </a:rPr>
                        <a:t>0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2421" name="Google Shape;2421;p147"/>
          <p:cNvGraphicFramePr/>
          <p:nvPr/>
        </p:nvGraphicFramePr>
        <p:xfrm>
          <a:off x="1085185" y="342900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{F7CB8A74-052C-4CB4-9F8F-DBAA12DF85BD}</a:tableStyleId>
              </a:tblPr>
              <a:tblGrid>
                <a:gridCol w="1435275"/>
                <a:gridCol w="1435275"/>
                <a:gridCol w="1435275"/>
                <a:gridCol w="1435275"/>
                <a:gridCol w="1435275"/>
                <a:gridCol w="1435275"/>
                <a:gridCol w="1435275"/>
              </a:tblGrid>
              <a:tr h="84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</a:rPr>
                        <a:t>kg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</a:rPr>
                        <a:t>hg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</a:rPr>
                        <a:t>dag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rgbClr val="00B050"/>
                          </a:solidFill>
                        </a:rPr>
                        <a:t>g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</a:rPr>
                        <a:t>dg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</a:rPr>
                        <a:t>cg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rgbClr val="FF0000"/>
                          </a:solidFill>
                        </a:rPr>
                        <a:t>mg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E6F2D9"/>
                    </a:solidFill>
                  </a:tcPr>
                </a:tc>
              </a:tr>
              <a:tr h="84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  <p:sp>
        <p:nvSpPr>
          <p:cNvPr id="2422" name="Google Shape;2422;p147"/>
          <p:cNvSpPr/>
          <p:nvPr/>
        </p:nvSpPr>
        <p:spPr>
          <a:xfrm>
            <a:off x="785941" y="2073264"/>
            <a:ext cx="4273401" cy="624423"/>
          </a:xfrm>
          <a:prstGeom prst="roundRect">
            <a:avLst>
              <a:gd fmla="val 28664" name="adj"/>
            </a:avLst>
          </a:prstGeom>
          <a:solidFill>
            <a:srgbClr val="E6F2D9"/>
          </a:solidFill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fr-FR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1750  </a:t>
            </a:r>
            <a:r>
              <a:rPr b="1" i="0" lang="fr-FR" sz="28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mg</a:t>
            </a:r>
            <a:r>
              <a:rPr b="1" i="0" lang="fr-FR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= </a:t>
            </a:r>
            <a:r>
              <a:rPr b="0" i="0" lang="fr-FR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…………....</a:t>
            </a:r>
            <a:r>
              <a:rPr b="1" i="0" lang="fr-FR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i="0" lang="fr-FR" sz="2800" u="none" cap="none" strike="noStrik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g</a:t>
            </a:r>
            <a:r>
              <a:rPr b="1" i="0" lang="fr-FR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1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23" name="Google Shape;2423;p147"/>
          <p:cNvSpPr/>
          <p:nvPr/>
        </p:nvSpPr>
        <p:spPr>
          <a:xfrm>
            <a:off x="345672" y="2187475"/>
            <a:ext cx="396000" cy="39600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424" name="Google Shape;2424;p147"/>
          <p:cNvGraphicFramePr/>
          <p:nvPr/>
        </p:nvGraphicFramePr>
        <p:xfrm>
          <a:off x="7118622" y="4306086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{F7CB8A74-052C-4CB4-9F8F-DBAA12DF85BD}</a:tableStyleId>
              </a:tblPr>
              <a:tblGrid>
                <a:gridCol w="596900"/>
              </a:tblGrid>
              <a:tr h="7012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000"/>
                        <a:buFont typeface="Arial"/>
                        <a:buNone/>
                      </a:pPr>
                      <a:r>
                        <a:rPr b="1" lang="fr-FR" sz="4000" u="none" cap="none" strike="noStrike"/>
                        <a:t>7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2425" name="Google Shape;2425;p147"/>
          <p:cNvGraphicFramePr/>
          <p:nvPr/>
        </p:nvGraphicFramePr>
        <p:xfrm>
          <a:off x="8439695" y="4306086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{F7CB8A74-052C-4CB4-9F8F-DBAA12DF85BD}</a:tableStyleId>
              </a:tblPr>
              <a:tblGrid>
                <a:gridCol w="892175"/>
              </a:tblGrid>
              <a:tr h="7012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000"/>
                        <a:buFont typeface="Arial"/>
                        <a:buNone/>
                      </a:pPr>
                      <a:r>
                        <a:rPr b="1" lang="fr-FR" sz="4000" u="none" cap="none" strike="noStrike"/>
                        <a:t>5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2426" name="Google Shape;2426;p147"/>
          <p:cNvGraphicFramePr/>
          <p:nvPr/>
        </p:nvGraphicFramePr>
        <p:xfrm>
          <a:off x="5797549" y="4306086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{F7CB8A74-052C-4CB4-9F8F-DBAA12DF85BD}</a:tableStyleId>
              </a:tblPr>
              <a:tblGrid>
                <a:gridCol w="596900"/>
              </a:tblGrid>
              <a:tr h="7012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000"/>
                        <a:buFont typeface="Arial"/>
                        <a:buNone/>
                      </a:pPr>
                      <a:r>
                        <a:rPr b="1" lang="fr-FR" sz="4000" u="none" cap="none" strike="noStrike"/>
                        <a:t>1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id="2427" name="Google Shape;2427;p14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891548" y="497179"/>
            <a:ext cx="720000" cy="72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4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4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4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4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750"/>
                                        <p:tgtEl>
                                          <p:spTgt spid="24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750"/>
                                        <p:tgtEl>
                                          <p:spTgt spid="24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25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4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4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3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Google Shape;574;p15"/>
          <p:cNvSpPr txBox="1"/>
          <p:nvPr>
            <p:ph type="title"/>
          </p:nvPr>
        </p:nvSpPr>
        <p:spPr>
          <a:xfrm>
            <a:off x="1015447" y="195950"/>
            <a:ext cx="10161203" cy="47079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50" lIns="68550" spcFirstLastPara="1" rIns="68550" wrap="square" tIns="3425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ct val="100000"/>
              <a:buFont typeface="Calibri"/>
              <a:buNone/>
            </a:pPr>
            <a:r>
              <a:rPr lang="fr-FR">
                <a:solidFill>
                  <a:srgbClr val="A5A5A5"/>
                </a:solidFill>
              </a:rPr>
              <a:t>Exact ! On peut associer différentes grandeurs mesurables à un objet, comme la masse et le volume. </a:t>
            </a:r>
            <a:endParaRPr/>
          </a:p>
        </p:txBody>
      </p:sp>
      <p:sp>
        <p:nvSpPr>
          <p:cNvPr id="575" name="Google Shape;575;p15"/>
          <p:cNvSpPr txBox="1"/>
          <p:nvPr/>
        </p:nvSpPr>
        <p:spPr>
          <a:xfrm>
            <a:off x="785941" y="665799"/>
            <a:ext cx="10179603" cy="3520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ct val="108108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Présenter aux élèves des indications qualitatives et leur demander de les associer à la grandeur correspondante.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Une image contenant balle, football, ballon de foot, équipement sportif&#10;&#10;Le contenu généré par l’IA peut être incorrect." id="576" name="Google Shape;576;p15"/>
          <p:cNvPicPr preferRelativeResize="0"/>
          <p:nvPr/>
        </p:nvPicPr>
        <p:blipFill rotWithShape="1">
          <a:blip r:embed="rId3">
            <a:alphaModFix/>
          </a:blip>
          <a:srcRect b="3330" l="3959" r="4121" t="4051"/>
          <a:stretch/>
        </p:blipFill>
        <p:spPr>
          <a:xfrm>
            <a:off x="2585961" y="1242358"/>
            <a:ext cx="2874029" cy="2882983"/>
          </a:xfrm>
          <a:prstGeom prst="ellipse">
            <a:avLst/>
          </a:prstGeom>
          <a:noFill/>
          <a:ln>
            <a:noFill/>
          </a:ln>
        </p:spPr>
      </p:pic>
      <p:sp>
        <p:nvSpPr>
          <p:cNvPr id="577" name="Google Shape;577;p15"/>
          <p:cNvSpPr/>
          <p:nvPr/>
        </p:nvSpPr>
        <p:spPr>
          <a:xfrm>
            <a:off x="2474275" y="4369274"/>
            <a:ext cx="6538620" cy="935065"/>
          </a:xfrm>
          <a:prstGeom prst="roundRect">
            <a:avLst>
              <a:gd fmla="val 16667" name="adj"/>
            </a:avLst>
          </a:prstGeom>
          <a:solidFill>
            <a:srgbClr val="FFFFCC"/>
          </a:solid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8" name="Google Shape;578;p15"/>
          <p:cNvSpPr/>
          <p:nvPr/>
        </p:nvSpPr>
        <p:spPr>
          <a:xfrm>
            <a:off x="2777451" y="4445210"/>
            <a:ext cx="2111467" cy="783193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  <a:effectLst>
            <a:outerShdw blurRad="57150" rotWithShape="0" algn="ctr" dir="5400000" dist="19050">
              <a:srgbClr val="000000">
                <a:alpha val="62352"/>
              </a:srgbClr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008080"/>
                </a:solidFill>
                <a:latin typeface="Arial"/>
                <a:ea typeface="Arial"/>
                <a:cs typeface="Arial"/>
                <a:sym typeface="Arial"/>
              </a:rPr>
              <a:t>occupe plus d’espace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9" name="Google Shape;579;p15"/>
          <p:cNvSpPr/>
          <p:nvPr/>
        </p:nvSpPr>
        <p:spPr>
          <a:xfrm>
            <a:off x="6524015" y="4479433"/>
            <a:ext cx="2111466" cy="714746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  <a:effectLst>
            <a:outerShdw blurRad="57150" rotWithShape="0" algn="ctr" dir="5400000" dist="19050">
              <a:srgbClr val="000000">
                <a:alpha val="6235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008080"/>
                </a:solidFill>
                <a:latin typeface="Arial"/>
                <a:ea typeface="Arial"/>
                <a:cs typeface="Arial"/>
                <a:sym typeface="Arial"/>
              </a:rPr>
              <a:t>Occupe moins d’espace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15"/>
          <p:cNvSpPr/>
          <p:nvPr/>
        </p:nvSpPr>
        <p:spPr>
          <a:xfrm>
            <a:off x="9117554" y="4577050"/>
            <a:ext cx="564205" cy="519512"/>
          </a:xfrm>
          <a:prstGeom prst="stripedRightArrow">
            <a:avLst>
              <a:gd fmla="val 50000" name="adj1"/>
              <a:gd fmla="val 50000" name="adj2"/>
            </a:avLst>
          </a:prstGeom>
          <a:solidFill>
            <a:srgbClr val="FFFFCC"/>
          </a:solid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1" name="Google Shape;581;p15"/>
          <p:cNvSpPr/>
          <p:nvPr/>
        </p:nvSpPr>
        <p:spPr>
          <a:xfrm>
            <a:off x="9723048" y="4513313"/>
            <a:ext cx="1665402" cy="646986"/>
          </a:xfrm>
          <a:prstGeom prst="roundRect">
            <a:avLst>
              <a:gd fmla="val 16667" name="adj"/>
            </a:avLst>
          </a:prstGeom>
          <a:solidFill>
            <a:srgbClr val="008080"/>
          </a:solid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Volume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2" name="Google Shape;582;p15"/>
          <p:cNvSpPr/>
          <p:nvPr/>
        </p:nvSpPr>
        <p:spPr>
          <a:xfrm>
            <a:off x="2501283" y="5414498"/>
            <a:ext cx="6511613" cy="935065"/>
          </a:xfrm>
          <a:prstGeom prst="roundRect">
            <a:avLst>
              <a:gd fmla="val 16667" name="adj"/>
            </a:avLst>
          </a:prstGeom>
          <a:solidFill>
            <a:srgbClr val="FFFFCC"/>
          </a:solid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3" name="Google Shape;583;p15"/>
          <p:cNvSpPr/>
          <p:nvPr/>
        </p:nvSpPr>
        <p:spPr>
          <a:xfrm>
            <a:off x="2777451" y="5662956"/>
            <a:ext cx="2111467" cy="442674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  <a:effectLst>
            <a:outerShdw blurRad="57150" rotWithShape="0" algn="ctr" dir="5400000" dist="19050">
              <a:srgbClr val="000000">
                <a:alpha val="62352"/>
              </a:srgbClr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008080"/>
                </a:solidFill>
                <a:latin typeface="Arial"/>
                <a:ea typeface="Arial"/>
                <a:cs typeface="Arial"/>
                <a:sym typeface="Arial"/>
              </a:rPr>
              <a:t>Léger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4" name="Google Shape;584;p15"/>
          <p:cNvSpPr/>
          <p:nvPr/>
        </p:nvSpPr>
        <p:spPr>
          <a:xfrm>
            <a:off x="6524015" y="5656179"/>
            <a:ext cx="2111466" cy="456228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  <a:effectLst>
            <a:outerShdw blurRad="57150" rotWithShape="0" algn="ctr" dir="5400000" dist="19050">
              <a:srgbClr val="000000">
                <a:alpha val="6235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008080"/>
                </a:solidFill>
                <a:latin typeface="Arial"/>
                <a:ea typeface="Arial"/>
                <a:cs typeface="Arial"/>
                <a:sym typeface="Arial"/>
              </a:rPr>
              <a:t>lourde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5" name="Google Shape;585;p15"/>
          <p:cNvSpPr/>
          <p:nvPr/>
        </p:nvSpPr>
        <p:spPr>
          <a:xfrm>
            <a:off x="9090546" y="5624537"/>
            <a:ext cx="564205" cy="519512"/>
          </a:xfrm>
          <a:prstGeom prst="stripedRightArrow">
            <a:avLst>
              <a:gd fmla="val 50000" name="adj1"/>
              <a:gd fmla="val 50000" name="adj2"/>
            </a:avLst>
          </a:prstGeom>
          <a:solidFill>
            <a:srgbClr val="FFFFCC"/>
          </a:solid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6" name="Google Shape;586;p15"/>
          <p:cNvSpPr/>
          <p:nvPr/>
        </p:nvSpPr>
        <p:spPr>
          <a:xfrm>
            <a:off x="9696040" y="5560800"/>
            <a:ext cx="1665402" cy="646986"/>
          </a:xfrm>
          <a:prstGeom prst="roundRect">
            <a:avLst>
              <a:gd fmla="val 16667" name="adj"/>
            </a:avLst>
          </a:prstGeom>
          <a:solidFill>
            <a:srgbClr val="008080"/>
          </a:solid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Masse 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Une image contenant sphère, nature, balle, planète&#10;&#10;Le contenu généré par l’IA peut être incorrect." id="587" name="Google Shape;587;p15"/>
          <p:cNvPicPr preferRelativeResize="0"/>
          <p:nvPr/>
        </p:nvPicPr>
        <p:blipFill rotWithShape="1">
          <a:blip r:embed="rId4">
            <a:alphaModFix/>
          </a:blip>
          <a:srcRect b="16790" l="15785" r="16680" t="16361"/>
          <a:stretch/>
        </p:blipFill>
        <p:spPr>
          <a:xfrm>
            <a:off x="6906009" y="2279210"/>
            <a:ext cx="1350015" cy="1336274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588" name="Google Shape;588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141421" y="431346"/>
            <a:ext cx="720000" cy="72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5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5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5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5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31" name="Shape 2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2" name="Google Shape;2432;p148"/>
          <p:cNvSpPr txBox="1"/>
          <p:nvPr/>
        </p:nvSpPr>
        <p:spPr>
          <a:xfrm>
            <a:off x="909676" y="116986"/>
            <a:ext cx="10372648" cy="55556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Le nombre est bien placé dans le tableau . Que doit-on faire ensuite ?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Lever la main - Icônes mains et gestes gratuites" id="2433" name="Google Shape;2433;p14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15988" y="2438989"/>
            <a:ext cx="2340022" cy="2340022"/>
          </a:xfrm>
          <a:prstGeom prst="rect">
            <a:avLst/>
          </a:prstGeom>
          <a:noFill/>
          <a:ln>
            <a:noFill/>
          </a:ln>
        </p:spPr>
      </p:pic>
      <p:sp>
        <p:nvSpPr>
          <p:cNvPr id="2434" name="Google Shape;2434;p148"/>
          <p:cNvSpPr txBox="1"/>
          <p:nvPr/>
        </p:nvSpPr>
        <p:spPr>
          <a:xfrm>
            <a:off x="856528" y="686064"/>
            <a:ext cx="9607374" cy="4030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Choisir 2 à 3 élèves. Pas les mêmes a chaque fois. </a:t>
            </a:r>
            <a:endParaRPr b="0" i="0" sz="1600" u="none" cap="none" strike="noStrike">
              <a:solidFill>
                <a:srgbClr val="BFBFB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38" name="Shape 2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9" name="Google Shape;2439;p149"/>
          <p:cNvSpPr txBox="1"/>
          <p:nvPr/>
        </p:nvSpPr>
        <p:spPr>
          <a:xfrm>
            <a:off x="909676" y="116986"/>
            <a:ext cx="10372648" cy="55556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On met une virgule dans la colonne du (g) à droite du chiffre 1  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0" name="Google Shape;2440;p149"/>
          <p:cNvSpPr txBox="1"/>
          <p:nvPr/>
        </p:nvSpPr>
        <p:spPr>
          <a:xfrm>
            <a:off x="769088" y="710396"/>
            <a:ext cx="10066344" cy="3880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Préciser aux élèves que l’on complète avec des zéros et que l’on déplace la virgule uniquement si nécessaire.</a:t>
            </a:r>
            <a:endParaRPr b="0" i="1" sz="1600" u="none" cap="none" strike="noStrike">
              <a:solidFill>
                <a:srgbClr val="D8D8D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2441" name="Google Shape;2441;p149"/>
          <p:cNvGraphicFramePr/>
          <p:nvPr/>
        </p:nvGraphicFramePr>
        <p:xfrm>
          <a:off x="9876042" y="430912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{F7CB8A74-052C-4CB4-9F8F-DBAA12DF85BD}</a:tableStyleId>
              </a:tblPr>
              <a:tblGrid>
                <a:gridCol w="1049600"/>
              </a:tblGrid>
              <a:tr h="854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000"/>
                        <a:buFont typeface="Arial"/>
                        <a:buNone/>
                      </a:pPr>
                      <a:r>
                        <a:rPr b="1" lang="fr-FR" sz="4000" u="none" cap="none" strike="noStrike">
                          <a:solidFill>
                            <a:srgbClr val="FF0000"/>
                          </a:solidFill>
                        </a:rPr>
                        <a:t>0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2442" name="Google Shape;2442;p149"/>
          <p:cNvGraphicFramePr/>
          <p:nvPr/>
        </p:nvGraphicFramePr>
        <p:xfrm>
          <a:off x="7132466" y="430912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{F7CB8A74-052C-4CB4-9F8F-DBAA12DF85BD}</a:tableStyleId>
              </a:tblPr>
              <a:tblGrid>
                <a:gridCol w="916850"/>
              </a:tblGrid>
              <a:tr h="854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000"/>
                        <a:buFont typeface="Arial"/>
                        <a:buNone/>
                      </a:pPr>
                      <a:r>
                        <a:rPr b="1" lang="fr-FR" sz="4000" u="none" cap="none" strike="noStrike"/>
                        <a:t>7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2443" name="Google Shape;2443;p149"/>
          <p:cNvGraphicFramePr/>
          <p:nvPr/>
        </p:nvGraphicFramePr>
        <p:xfrm>
          <a:off x="8436026" y="430912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{F7CB8A74-052C-4CB4-9F8F-DBAA12DF85BD}</a:tableStyleId>
              </a:tblPr>
              <a:tblGrid>
                <a:gridCol w="1049600"/>
              </a:tblGrid>
              <a:tr h="854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000"/>
                        <a:buFont typeface="Arial"/>
                        <a:buNone/>
                      </a:pPr>
                      <a:r>
                        <a:rPr b="1" lang="fr-FR" sz="4000" u="none" cap="none" strike="noStrike"/>
                        <a:t>5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2444" name="Google Shape;2444;p149"/>
          <p:cNvGraphicFramePr/>
          <p:nvPr/>
        </p:nvGraphicFramePr>
        <p:xfrm>
          <a:off x="6086915" y="4132696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{F7CB8A74-052C-4CB4-9F8F-DBAA12DF85BD}</a:tableStyleId>
              </a:tblPr>
              <a:tblGrid>
                <a:gridCol w="638200"/>
              </a:tblGrid>
              <a:tr h="12075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0"/>
                        <a:buFont typeface="Arial"/>
                        <a:buNone/>
                      </a:pPr>
                      <a:r>
                        <a:rPr b="1" lang="fr-FR" sz="6000" u="none" cap="none" strike="noStrike">
                          <a:solidFill>
                            <a:srgbClr val="009900"/>
                          </a:solidFill>
                        </a:rPr>
                        <a:t>,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2445" name="Google Shape;2445;p149"/>
          <p:cNvGraphicFramePr/>
          <p:nvPr/>
        </p:nvGraphicFramePr>
        <p:xfrm>
          <a:off x="5637574" y="430912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{F7CB8A74-052C-4CB4-9F8F-DBAA12DF85BD}</a:tableStyleId>
              </a:tblPr>
              <a:tblGrid>
                <a:gridCol w="916850"/>
              </a:tblGrid>
              <a:tr h="854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000"/>
                        <a:buFont typeface="Arial"/>
                        <a:buNone/>
                      </a:pPr>
                      <a:r>
                        <a:rPr b="1" lang="fr-FR" sz="4000" u="none" cap="none" strike="noStrike"/>
                        <a:t>1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2446" name="Google Shape;2446;p149"/>
          <p:cNvGraphicFramePr/>
          <p:nvPr/>
        </p:nvGraphicFramePr>
        <p:xfrm>
          <a:off x="1085185" y="342900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{F7CB8A74-052C-4CB4-9F8F-DBAA12DF85BD}</a:tableStyleId>
              </a:tblPr>
              <a:tblGrid>
                <a:gridCol w="1435275"/>
                <a:gridCol w="1435275"/>
                <a:gridCol w="1435275"/>
                <a:gridCol w="1435275"/>
                <a:gridCol w="1435275"/>
                <a:gridCol w="1435275"/>
                <a:gridCol w="1435275"/>
              </a:tblGrid>
              <a:tr h="84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</a:rPr>
                        <a:t>kg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</a:rPr>
                        <a:t>hg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</a:rPr>
                        <a:t>dag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rgbClr val="00B050"/>
                          </a:solidFill>
                        </a:rPr>
                        <a:t>g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</a:rPr>
                        <a:t>dg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</a:rPr>
                        <a:t>cg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rgbClr val="FF0000"/>
                          </a:solidFill>
                        </a:rPr>
                        <a:t>mg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E6F2D9"/>
                    </a:solidFill>
                  </a:tcPr>
                </a:tc>
              </a:tr>
              <a:tr h="84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  <p:sp>
        <p:nvSpPr>
          <p:cNvPr id="2447" name="Google Shape;2447;p149"/>
          <p:cNvSpPr/>
          <p:nvPr/>
        </p:nvSpPr>
        <p:spPr>
          <a:xfrm>
            <a:off x="785941" y="2073264"/>
            <a:ext cx="4273401" cy="624423"/>
          </a:xfrm>
          <a:prstGeom prst="roundRect">
            <a:avLst>
              <a:gd fmla="val 28664" name="adj"/>
            </a:avLst>
          </a:prstGeom>
          <a:solidFill>
            <a:srgbClr val="E6F2D9"/>
          </a:solidFill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fr-FR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1750  </a:t>
            </a:r>
            <a:r>
              <a:rPr b="1" i="0" lang="fr-FR" sz="28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mg</a:t>
            </a:r>
            <a:r>
              <a:rPr b="1" i="0" lang="fr-FR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= </a:t>
            </a:r>
            <a:r>
              <a:rPr b="0" i="0" lang="fr-FR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…………....</a:t>
            </a:r>
            <a:r>
              <a:rPr b="1" i="0" lang="fr-FR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i="0" lang="fr-FR" sz="2800" u="none" cap="none" strike="noStrik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g</a:t>
            </a:r>
            <a:r>
              <a:rPr b="1" i="0" lang="fr-FR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1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8" name="Google Shape;2448;p149"/>
          <p:cNvSpPr/>
          <p:nvPr/>
        </p:nvSpPr>
        <p:spPr>
          <a:xfrm>
            <a:off x="345672" y="2187475"/>
            <a:ext cx="396000" cy="39600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49" name="Google Shape;2449;p14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891548" y="497179"/>
            <a:ext cx="720000" cy="72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53" name="Shape 2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4" name="Google Shape;2454;p150"/>
          <p:cNvSpPr txBox="1"/>
          <p:nvPr/>
        </p:nvSpPr>
        <p:spPr>
          <a:xfrm>
            <a:off x="909676" y="113007"/>
            <a:ext cx="10372647" cy="55556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Que reste-t-il à faire pour compléter la conversion ?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Lever la main - Icônes mains et gestes gratuites" id="2455" name="Google Shape;2455;p15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94600" y="1877400"/>
            <a:ext cx="2520000" cy="25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2456" name="Google Shape;2456;p150"/>
          <p:cNvSpPr txBox="1"/>
          <p:nvPr/>
        </p:nvSpPr>
        <p:spPr>
          <a:xfrm>
            <a:off x="856528" y="686064"/>
            <a:ext cx="9607374" cy="4030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Choisir 2 à 3 élèves. Pas les mêmes a chaque fois. </a:t>
            </a:r>
            <a:endParaRPr b="0" i="0" sz="1600" u="none" cap="none" strike="noStrike">
              <a:solidFill>
                <a:srgbClr val="BFBFB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60" name="Shape 2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1" name="Google Shape;2461;p151"/>
          <p:cNvSpPr txBox="1"/>
          <p:nvPr/>
        </p:nvSpPr>
        <p:spPr>
          <a:xfrm>
            <a:off x="954741" y="94892"/>
            <a:ext cx="10372648" cy="55556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Bravo ! On recopie le nouveau nombre suivi de l’unité demandée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2" name="Google Shape;2462;p151"/>
          <p:cNvSpPr txBox="1"/>
          <p:nvPr/>
        </p:nvSpPr>
        <p:spPr>
          <a:xfrm>
            <a:off x="375051" y="597233"/>
            <a:ext cx="11510392" cy="3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Inviter les élèves à donner le résultat de la conversion sur leurs ardoises et vérifier qu’ils l’écrivent soigneusement avec l’unité demandée.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463" name="Google Shape;2463;p151"/>
          <p:cNvGraphicFramePr/>
          <p:nvPr/>
        </p:nvGraphicFramePr>
        <p:xfrm>
          <a:off x="6061753" y="413269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{F7CB8A74-052C-4CB4-9F8F-DBAA12DF85BD}</a:tableStyleId>
              </a:tblPr>
              <a:tblGrid>
                <a:gridCol w="638200"/>
              </a:tblGrid>
              <a:tr h="12075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0"/>
                        <a:buFont typeface="Arial"/>
                        <a:buNone/>
                      </a:pPr>
                      <a:r>
                        <a:rPr b="1" lang="fr-FR" sz="6000" u="none" cap="none" strike="noStrike">
                          <a:solidFill>
                            <a:srgbClr val="009900"/>
                          </a:solidFill>
                        </a:rPr>
                        <a:t>,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2464" name="Google Shape;2464;p151"/>
          <p:cNvGraphicFramePr/>
          <p:nvPr/>
        </p:nvGraphicFramePr>
        <p:xfrm>
          <a:off x="5637574" y="430912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{F7CB8A74-052C-4CB4-9F8F-DBAA12DF85BD}</a:tableStyleId>
              </a:tblPr>
              <a:tblGrid>
                <a:gridCol w="916850"/>
              </a:tblGrid>
              <a:tr h="854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000"/>
                        <a:buFont typeface="Arial"/>
                        <a:buNone/>
                      </a:pPr>
                      <a:r>
                        <a:rPr b="1" lang="fr-FR" sz="4000" u="none" cap="none" strike="noStrike"/>
                        <a:t>1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2465" name="Google Shape;2465;p151"/>
          <p:cNvSpPr/>
          <p:nvPr/>
        </p:nvSpPr>
        <p:spPr>
          <a:xfrm>
            <a:off x="5510297" y="4278748"/>
            <a:ext cx="5292292" cy="700661"/>
          </a:xfrm>
          <a:prstGeom prst="roundRect">
            <a:avLst>
              <a:gd fmla="val 16667" name="adj"/>
            </a:avLst>
          </a:prstGeom>
          <a:solidFill>
            <a:srgbClr val="FFFF00">
              <a:alpha val="46666"/>
            </a:srgbClr>
          </a:solidFill>
          <a:ln cap="flat" cmpd="sng" w="12700">
            <a:solidFill>
              <a:srgbClr val="F2F2F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2466" name="Google Shape;2466;p151"/>
          <p:cNvGraphicFramePr/>
          <p:nvPr/>
        </p:nvGraphicFramePr>
        <p:xfrm>
          <a:off x="1085185" y="342900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{F7CB8A74-052C-4CB4-9F8F-DBAA12DF85BD}</a:tableStyleId>
              </a:tblPr>
              <a:tblGrid>
                <a:gridCol w="1435275"/>
                <a:gridCol w="1435275"/>
                <a:gridCol w="1435275"/>
                <a:gridCol w="1435275"/>
                <a:gridCol w="1435275"/>
                <a:gridCol w="1435275"/>
                <a:gridCol w="1435275"/>
              </a:tblGrid>
              <a:tr h="84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</a:rPr>
                        <a:t>kg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</a:rPr>
                        <a:t>hg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</a:rPr>
                        <a:t>dag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rgbClr val="00B050"/>
                          </a:solidFill>
                        </a:rPr>
                        <a:t>g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</a:rPr>
                        <a:t>dg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</a:rPr>
                        <a:t>cg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rgbClr val="FF0000"/>
                          </a:solidFill>
                        </a:rPr>
                        <a:t>mg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E6F2D9"/>
                    </a:solidFill>
                  </a:tcPr>
                </a:tc>
              </a:tr>
              <a:tr h="84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  <p:sp>
        <p:nvSpPr>
          <p:cNvPr id="2467" name="Google Shape;2467;p151"/>
          <p:cNvSpPr/>
          <p:nvPr/>
        </p:nvSpPr>
        <p:spPr>
          <a:xfrm>
            <a:off x="785941" y="2073264"/>
            <a:ext cx="4273401" cy="624423"/>
          </a:xfrm>
          <a:prstGeom prst="roundRect">
            <a:avLst>
              <a:gd fmla="val 28664" name="adj"/>
            </a:avLst>
          </a:prstGeom>
          <a:solidFill>
            <a:srgbClr val="E6F2D9"/>
          </a:solidFill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fr-FR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1750  </a:t>
            </a:r>
            <a:r>
              <a:rPr b="1" i="0" lang="fr-FR" sz="28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mg</a:t>
            </a:r>
            <a:r>
              <a:rPr b="1" i="0" lang="fr-FR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= </a:t>
            </a:r>
            <a:r>
              <a:rPr b="0" i="0" lang="fr-FR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…………....</a:t>
            </a:r>
            <a:r>
              <a:rPr b="1" i="0" lang="fr-FR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i="0" lang="fr-FR" sz="2800" u="none" cap="none" strike="noStrik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g</a:t>
            </a:r>
            <a:r>
              <a:rPr b="1" i="0" lang="fr-FR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1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68" name="Google Shape;2468;p151"/>
          <p:cNvSpPr/>
          <p:nvPr/>
        </p:nvSpPr>
        <p:spPr>
          <a:xfrm>
            <a:off x="345672" y="2187475"/>
            <a:ext cx="396000" cy="39600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469" name="Google Shape;2469;p151"/>
          <p:cNvGraphicFramePr/>
          <p:nvPr/>
        </p:nvGraphicFramePr>
        <p:xfrm>
          <a:off x="9876042" y="430912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{F7CB8A74-052C-4CB4-9F8F-DBAA12DF85BD}</a:tableStyleId>
              </a:tblPr>
              <a:tblGrid>
                <a:gridCol w="1049600"/>
              </a:tblGrid>
              <a:tr h="854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000"/>
                        <a:buFont typeface="Arial"/>
                        <a:buNone/>
                      </a:pPr>
                      <a:r>
                        <a:rPr b="1" lang="fr-FR" sz="4000" u="none" cap="none" strike="noStrike">
                          <a:solidFill>
                            <a:srgbClr val="FF0000"/>
                          </a:solidFill>
                        </a:rPr>
                        <a:t>0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2470" name="Google Shape;2470;p151"/>
          <p:cNvGraphicFramePr/>
          <p:nvPr/>
        </p:nvGraphicFramePr>
        <p:xfrm>
          <a:off x="7132466" y="430912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{F7CB8A74-052C-4CB4-9F8F-DBAA12DF85BD}</a:tableStyleId>
              </a:tblPr>
              <a:tblGrid>
                <a:gridCol w="916850"/>
              </a:tblGrid>
              <a:tr h="854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000"/>
                        <a:buFont typeface="Arial"/>
                        <a:buNone/>
                      </a:pPr>
                      <a:r>
                        <a:rPr b="1" lang="fr-FR" sz="4000" u="none" cap="none" strike="noStrike"/>
                        <a:t>7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2471" name="Google Shape;2471;p151"/>
          <p:cNvGraphicFramePr/>
          <p:nvPr/>
        </p:nvGraphicFramePr>
        <p:xfrm>
          <a:off x="8436026" y="430912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{F7CB8A74-052C-4CB4-9F8F-DBAA12DF85BD}</a:tableStyleId>
              </a:tblPr>
              <a:tblGrid>
                <a:gridCol w="1049600"/>
              </a:tblGrid>
              <a:tr h="854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000"/>
                        <a:buFont typeface="Arial"/>
                        <a:buNone/>
                      </a:pPr>
                      <a:r>
                        <a:rPr b="1" lang="fr-FR" sz="4000" u="none" cap="none" strike="noStrike"/>
                        <a:t>5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2472" name="Google Shape;2472;p151"/>
          <p:cNvSpPr/>
          <p:nvPr/>
        </p:nvSpPr>
        <p:spPr>
          <a:xfrm>
            <a:off x="3035966" y="2073264"/>
            <a:ext cx="1111486" cy="584775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rgbClr val="008080"/>
                </a:solidFill>
                <a:latin typeface="Arial"/>
                <a:ea typeface="Arial"/>
                <a:cs typeface="Arial"/>
                <a:sym typeface="Arial"/>
              </a:rPr>
              <a:t>1,75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73" name="Google Shape;2473;p15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977529" y="887579"/>
            <a:ext cx="720000" cy="72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47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77" name="Shape 2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8" name="Google Shape;2478;p152"/>
          <p:cNvSpPr txBox="1"/>
          <p:nvPr/>
        </p:nvSpPr>
        <p:spPr>
          <a:xfrm>
            <a:off x="1006199" y="185495"/>
            <a:ext cx="9487100" cy="40301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En suivant les mêmes étapes, convertir 6695 cg en dag 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79" name="Google Shape;2479;p152"/>
          <p:cNvSpPr txBox="1"/>
          <p:nvPr/>
        </p:nvSpPr>
        <p:spPr>
          <a:xfrm>
            <a:off x="1006199" y="670802"/>
            <a:ext cx="9678204" cy="4030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0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Laisser un temps de réflexion puis faire la correction au tableau. Vérifier la compréhension </a:t>
            </a:r>
            <a:endParaRPr b="0" i="1" sz="1600" u="none" cap="none" strike="noStrike">
              <a:solidFill>
                <a:srgbClr val="BFBFB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80" name="Google Shape;2480;p152"/>
          <p:cNvSpPr/>
          <p:nvPr/>
        </p:nvSpPr>
        <p:spPr>
          <a:xfrm>
            <a:off x="3990922" y="4319696"/>
            <a:ext cx="5615117" cy="644505"/>
          </a:xfrm>
          <a:prstGeom prst="roundRect">
            <a:avLst>
              <a:gd fmla="val 16667" name="adj"/>
            </a:avLst>
          </a:prstGeom>
          <a:solidFill>
            <a:srgbClr val="FFFF00">
              <a:alpha val="46666"/>
            </a:srgbClr>
          </a:solidFill>
          <a:ln cap="flat" cmpd="sng" w="12700">
            <a:solidFill>
              <a:srgbClr val="F2F2F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2481" name="Google Shape;2481;p152"/>
          <p:cNvGraphicFramePr/>
          <p:nvPr/>
        </p:nvGraphicFramePr>
        <p:xfrm>
          <a:off x="8615762" y="430291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{F7CB8A74-052C-4CB4-9F8F-DBAA12DF85BD}</a:tableStyleId>
              </a:tblPr>
              <a:tblGrid>
                <a:gridCol w="720275"/>
              </a:tblGrid>
              <a:tr h="7967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rgbClr val="FF0000"/>
                          </a:solidFill>
                        </a:rPr>
                        <a:t>5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2482" name="Google Shape;2482;p152"/>
          <p:cNvGraphicFramePr/>
          <p:nvPr/>
        </p:nvGraphicFramePr>
        <p:xfrm>
          <a:off x="5788901" y="4381234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{F7CB8A74-052C-4CB4-9F8F-DBAA12DF85BD}</a:tableStyleId>
              </a:tblPr>
              <a:tblGrid>
                <a:gridCol w="475000"/>
              </a:tblGrid>
              <a:tr h="4626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</a:rPr>
                        <a:t>6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2483" name="Google Shape;2483;p152"/>
          <p:cNvGraphicFramePr/>
          <p:nvPr/>
        </p:nvGraphicFramePr>
        <p:xfrm>
          <a:off x="7202332" y="430291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{F7CB8A74-052C-4CB4-9F8F-DBAA12DF85BD}</a:tableStyleId>
              </a:tblPr>
              <a:tblGrid>
                <a:gridCol w="475000"/>
              </a:tblGrid>
              <a:tr h="7967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</a:rPr>
                        <a:t>9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2484" name="Google Shape;2484;p152"/>
          <p:cNvGraphicFramePr/>
          <p:nvPr/>
        </p:nvGraphicFramePr>
        <p:xfrm>
          <a:off x="4375470" y="4381234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{F7CB8A74-052C-4CB4-9F8F-DBAA12DF85BD}</a:tableStyleId>
              </a:tblPr>
              <a:tblGrid>
                <a:gridCol w="475000"/>
              </a:tblGrid>
              <a:tr h="4626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</a:rPr>
                        <a:t>6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2485" name="Google Shape;2485;p152"/>
          <p:cNvGraphicFramePr/>
          <p:nvPr/>
        </p:nvGraphicFramePr>
        <p:xfrm>
          <a:off x="4645077" y="4120491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{F7CB8A74-052C-4CB4-9F8F-DBAA12DF85BD}</a:tableStyleId>
              </a:tblPr>
              <a:tblGrid>
                <a:gridCol w="410800"/>
              </a:tblGrid>
              <a:tr h="898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0"/>
                        <a:buFont typeface="Arial"/>
                        <a:buNone/>
                      </a:pPr>
                      <a:r>
                        <a:rPr b="1" lang="fr-FR" sz="6000" u="none" cap="none" strike="noStrike">
                          <a:solidFill>
                            <a:srgbClr val="009900"/>
                          </a:solidFill>
                        </a:rPr>
                        <a:t>,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2486" name="Google Shape;2486;p152"/>
          <p:cNvGraphicFramePr/>
          <p:nvPr/>
        </p:nvGraphicFramePr>
        <p:xfrm>
          <a:off x="1085185" y="342900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{F7CB8A74-052C-4CB4-9F8F-DBAA12DF85BD}</a:tableStyleId>
              </a:tblPr>
              <a:tblGrid>
                <a:gridCol w="1435275"/>
                <a:gridCol w="1435275"/>
                <a:gridCol w="1435275"/>
                <a:gridCol w="1435275"/>
                <a:gridCol w="1435275"/>
                <a:gridCol w="1435275"/>
                <a:gridCol w="1435275"/>
              </a:tblGrid>
              <a:tr h="84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</a:rPr>
                        <a:t>kg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</a:rPr>
                        <a:t>hg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rgbClr val="00B050"/>
                          </a:solidFill>
                        </a:rPr>
                        <a:t>dag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</a:rPr>
                        <a:t>g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</a:rPr>
                        <a:t>dg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rgbClr val="FF0000"/>
                          </a:solidFill>
                        </a:rPr>
                        <a:t>cg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</a:rPr>
                        <a:t>mg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E6F2D9"/>
                    </a:solidFill>
                  </a:tcPr>
                </a:tc>
              </a:tr>
              <a:tr h="84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  <p:sp>
        <p:nvSpPr>
          <p:cNvPr id="2487" name="Google Shape;2487;p152"/>
          <p:cNvSpPr/>
          <p:nvPr/>
        </p:nvSpPr>
        <p:spPr>
          <a:xfrm>
            <a:off x="785941" y="2073264"/>
            <a:ext cx="4273401" cy="697885"/>
          </a:xfrm>
          <a:prstGeom prst="roundRect">
            <a:avLst>
              <a:gd fmla="val 28664" name="adj"/>
            </a:avLst>
          </a:prstGeom>
          <a:solidFill>
            <a:srgbClr val="E6F2D9"/>
          </a:solidFill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rgbClr val="221E1F"/>
                </a:solidFill>
                <a:latin typeface="Calibri"/>
                <a:ea typeface="Calibri"/>
                <a:cs typeface="Calibri"/>
                <a:sym typeface="Calibri"/>
              </a:rPr>
              <a:t>6695</a:t>
            </a:r>
            <a:r>
              <a:rPr b="0" i="0" lang="fr-FR" sz="2800" u="none" cap="none" strike="noStrike">
                <a:solidFill>
                  <a:srgbClr val="221E1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i="0" lang="fr-FR" sz="28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cg</a:t>
            </a:r>
            <a:r>
              <a:rPr b="1" i="0" lang="fr-FR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= </a:t>
            </a:r>
            <a:r>
              <a:rPr b="0" i="0" lang="fr-FR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…………....</a:t>
            </a:r>
            <a:r>
              <a:rPr b="1" i="0" lang="fr-FR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i="0" lang="fr-FR" sz="2800" u="none" cap="none" strike="noStrik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dag</a:t>
            </a:r>
            <a:r>
              <a:rPr b="1" i="0" lang="fr-FR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1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88" name="Google Shape;2488;p152"/>
          <p:cNvSpPr/>
          <p:nvPr/>
        </p:nvSpPr>
        <p:spPr>
          <a:xfrm>
            <a:off x="345672" y="2187475"/>
            <a:ext cx="396000" cy="39600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9" name="Google Shape;2489;p152"/>
          <p:cNvSpPr/>
          <p:nvPr/>
        </p:nvSpPr>
        <p:spPr>
          <a:xfrm>
            <a:off x="2729939" y="2157985"/>
            <a:ext cx="1287111" cy="584775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rgbClr val="008080"/>
                </a:solidFill>
                <a:latin typeface="Arial"/>
                <a:ea typeface="Arial"/>
                <a:cs typeface="Arial"/>
                <a:sym typeface="Arial"/>
              </a:rPr>
              <a:t>6,695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90" name="Google Shape;2490;p15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891548" y="497179"/>
            <a:ext cx="720000" cy="72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4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4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4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4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4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4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4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4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48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94" name="Shape 2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5" name="Google Shape;2495;p153"/>
          <p:cNvSpPr txBox="1"/>
          <p:nvPr/>
        </p:nvSpPr>
        <p:spPr>
          <a:xfrm>
            <a:off x="1006199" y="185495"/>
            <a:ext cx="9487100" cy="40301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Voici les réponses :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96" name="Google Shape;2496;p153"/>
          <p:cNvPicPr preferRelativeResize="0"/>
          <p:nvPr/>
        </p:nvPicPr>
        <p:blipFill rotWithShape="1">
          <a:blip r:embed="rId3">
            <a:alphaModFix/>
          </a:blip>
          <a:srcRect b="5313" l="3539" r="1101" t="15471"/>
          <a:stretch/>
        </p:blipFill>
        <p:spPr>
          <a:xfrm>
            <a:off x="558497" y="2438989"/>
            <a:ext cx="11075005" cy="2520029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497" name="Google Shape;2497;p153"/>
          <p:cNvGraphicFramePr/>
          <p:nvPr/>
        </p:nvGraphicFramePr>
        <p:xfrm>
          <a:off x="8034019" y="309522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{F7CB8A74-052C-4CB4-9F8F-DBAA12DF85BD}</a:tableStyleId>
              </a:tblPr>
              <a:tblGrid>
                <a:gridCol w="638200"/>
              </a:tblGrid>
              <a:tr h="12075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0"/>
                        <a:buFont typeface="Arial"/>
                        <a:buNone/>
                      </a:pPr>
                      <a:r>
                        <a:rPr b="1" lang="fr-FR" sz="6000" u="none" cap="none" strike="noStrike">
                          <a:solidFill>
                            <a:srgbClr val="009900"/>
                          </a:solidFill>
                        </a:rPr>
                        <a:t>,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2498" name="Google Shape;2498;p153"/>
          <p:cNvGraphicFramePr/>
          <p:nvPr/>
        </p:nvGraphicFramePr>
        <p:xfrm>
          <a:off x="7575593" y="327165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{F7CB8A74-052C-4CB4-9F8F-DBAA12DF85BD}</a:tableStyleId>
              </a:tblPr>
              <a:tblGrid>
                <a:gridCol w="916850"/>
              </a:tblGrid>
              <a:tr h="854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000"/>
                        <a:buFont typeface="Arial"/>
                        <a:buNone/>
                      </a:pPr>
                      <a:r>
                        <a:rPr b="1" lang="fr-FR" sz="4000" u="none" cap="none" strike="noStrike"/>
                        <a:t>1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2499" name="Google Shape;2499;p153"/>
          <p:cNvGraphicFramePr/>
          <p:nvPr/>
        </p:nvGraphicFramePr>
        <p:xfrm>
          <a:off x="10492269" y="327799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{F7CB8A74-052C-4CB4-9F8F-DBAA12DF85BD}</a:tableStyleId>
              </a:tblPr>
              <a:tblGrid>
                <a:gridCol w="1049600"/>
              </a:tblGrid>
              <a:tr h="854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000"/>
                        <a:buFont typeface="Arial"/>
                        <a:buNone/>
                      </a:pPr>
                      <a:r>
                        <a:rPr b="1" lang="fr-FR" sz="4000" u="none" cap="none" strike="noStrike">
                          <a:solidFill>
                            <a:schemeClr val="dk1"/>
                          </a:solidFill>
                        </a:rPr>
                        <a:t>0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2500" name="Google Shape;2500;p153"/>
          <p:cNvGraphicFramePr/>
          <p:nvPr/>
        </p:nvGraphicFramePr>
        <p:xfrm>
          <a:off x="8492445" y="327799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{F7CB8A74-052C-4CB4-9F8F-DBAA12DF85BD}</a:tableStyleId>
              </a:tblPr>
              <a:tblGrid>
                <a:gridCol w="916850"/>
              </a:tblGrid>
              <a:tr h="854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000"/>
                        <a:buFont typeface="Arial"/>
                        <a:buNone/>
                      </a:pPr>
                      <a:r>
                        <a:rPr b="1" lang="fr-FR" sz="4000" u="none" cap="none" strike="noStrike"/>
                        <a:t>7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2501" name="Google Shape;2501;p153"/>
          <p:cNvGraphicFramePr/>
          <p:nvPr/>
        </p:nvGraphicFramePr>
        <p:xfrm>
          <a:off x="9442669" y="327799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{F7CB8A74-052C-4CB4-9F8F-DBAA12DF85BD}</a:tableStyleId>
              </a:tblPr>
              <a:tblGrid>
                <a:gridCol w="1049600"/>
              </a:tblGrid>
              <a:tr h="854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000"/>
                        <a:buFont typeface="Arial"/>
                        <a:buNone/>
                      </a:pPr>
                      <a:r>
                        <a:rPr b="1" lang="fr-FR" sz="4000" u="none" cap="none" strike="noStrike"/>
                        <a:t>5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2502" name="Google Shape;2502;p153"/>
          <p:cNvSpPr/>
          <p:nvPr/>
        </p:nvSpPr>
        <p:spPr>
          <a:xfrm>
            <a:off x="2512961" y="3406613"/>
            <a:ext cx="1111486" cy="584775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rgbClr val="008080"/>
                </a:solidFill>
                <a:latin typeface="Arial"/>
                <a:ea typeface="Arial"/>
                <a:cs typeface="Arial"/>
                <a:sym typeface="Arial"/>
              </a:rPr>
              <a:t>1,75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503" name="Google Shape;2503;p153"/>
          <p:cNvGraphicFramePr/>
          <p:nvPr/>
        </p:nvGraphicFramePr>
        <p:xfrm>
          <a:off x="9607332" y="4146041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{F7CB8A74-052C-4CB4-9F8F-DBAA12DF85BD}</a:tableStyleId>
              </a:tblPr>
              <a:tblGrid>
                <a:gridCol w="720275"/>
              </a:tblGrid>
              <a:tr h="7967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rgbClr val="FF0000"/>
                          </a:solidFill>
                        </a:rPr>
                        <a:t>5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2504" name="Google Shape;2504;p153"/>
          <p:cNvGraphicFramePr/>
          <p:nvPr/>
        </p:nvGraphicFramePr>
        <p:xfrm>
          <a:off x="7688960" y="4146041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{F7CB8A74-052C-4CB4-9F8F-DBAA12DF85BD}</a:tableStyleId>
              </a:tblPr>
              <a:tblGrid>
                <a:gridCol w="710600"/>
              </a:tblGrid>
              <a:tr h="3716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</a:rPr>
                        <a:t>6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2505" name="Google Shape;2505;p153"/>
          <p:cNvGraphicFramePr/>
          <p:nvPr/>
        </p:nvGraphicFramePr>
        <p:xfrm>
          <a:off x="8713369" y="4201851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{F7CB8A74-052C-4CB4-9F8F-DBAA12DF85BD}</a:tableStyleId>
              </a:tblPr>
              <a:tblGrid>
                <a:gridCol w="475000"/>
              </a:tblGrid>
              <a:tr h="7967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</a:rPr>
                        <a:t>9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2506" name="Google Shape;2506;p153"/>
          <p:cNvGraphicFramePr/>
          <p:nvPr/>
        </p:nvGraphicFramePr>
        <p:xfrm>
          <a:off x="6866023" y="412635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{F7CB8A74-052C-4CB4-9F8F-DBAA12DF85BD}</a:tableStyleId>
              </a:tblPr>
              <a:tblGrid>
                <a:gridCol w="475000"/>
              </a:tblGrid>
              <a:tr h="4626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</a:rPr>
                        <a:t>6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2507" name="Google Shape;2507;p153"/>
          <p:cNvGraphicFramePr/>
          <p:nvPr/>
        </p:nvGraphicFramePr>
        <p:xfrm>
          <a:off x="7110064" y="379986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{F7CB8A74-052C-4CB4-9F8F-DBAA12DF85BD}</a:tableStyleId>
              </a:tblPr>
              <a:tblGrid>
                <a:gridCol w="410800"/>
              </a:tblGrid>
              <a:tr h="898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0"/>
                        <a:buFont typeface="Arial"/>
                        <a:buNone/>
                      </a:pPr>
                      <a:r>
                        <a:rPr b="1" lang="fr-FR" sz="6000" u="none" cap="none" strike="noStrike">
                          <a:solidFill>
                            <a:srgbClr val="009900"/>
                          </a:solidFill>
                        </a:rPr>
                        <a:t>,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2508" name="Google Shape;2508;p153"/>
          <p:cNvSpPr/>
          <p:nvPr/>
        </p:nvSpPr>
        <p:spPr>
          <a:xfrm>
            <a:off x="2425149" y="4201346"/>
            <a:ext cx="1287111" cy="584775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rgbClr val="008080"/>
                </a:solidFill>
                <a:latin typeface="Arial"/>
                <a:ea typeface="Arial"/>
                <a:cs typeface="Arial"/>
                <a:sym typeface="Arial"/>
              </a:rPr>
              <a:t>6,695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09" name="Google Shape;2509;p15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891548" y="497179"/>
            <a:ext cx="720000" cy="72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13" name="Shape 2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14" name="Google Shape;2514;p154"/>
          <p:cNvGrpSpPr/>
          <p:nvPr/>
        </p:nvGrpSpPr>
        <p:grpSpPr>
          <a:xfrm>
            <a:off x="1552612" y="835900"/>
            <a:ext cx="9269036" cy="5186200"/>
            <a:chOff x="1324757" y="2465021"/>
            <a:chExt cx="11734800" cy="6521459"/>
          </a:xfrm>
        </p:grpSpPr>
        <p:sp>
          <p:nvSpPr>
            <p:cNvPr id="2515" name="Google Shape;2515;p154"/>
            <p:cNvSpPr/>
            <p:nvPr/>
          </p:nvSpPr>
          <p:spPr>
            <a:xfrm>
              <a:off x="1324757" y="2465021"/>
              <a:ext cx="11734800" cy="6521459"/>
            </a:xfrm>
            <a:prstGeom prst="roundRect">
              <a:avLst>
                <a:gd fmla="val 2665" name="adj"/>
              </a:avLst>
            </a:prstGeom>
            <a:solidFill>
              <a:schemeClr val="lt1"/>
            </a:solidFill>
            <a:ln cap="flat" cmpd="sng" w="12700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5882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alibri"/>
                <a:buNone/>
              </a:pPr>
              <a:r>
                <a:t/>
              </a:r>
              <a:endPara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16" name="Google Shape;2516;p154"/>
            <p:cNvSpPr/>
            <p:nvPr/>
          </p:nvSpPr>
          <p:spPr>
            <a:xfrm>
              <a:off x="1471714" y="2574003"/>
              <a:ext cx="11435443" cy="6248400"/>
            </a:xfrm>
            <a:prstGeom prst="rect">
              <a:avLst/>
            </a:prstGeom>
            <a:solidFill>
              <a:srgbClr val="E3EE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alibri"/>
                <a:buNone/>
              </a:pPr>
              <a:r>
                <a:t/>
              </a:r>
              <a:endPara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17" name="Google Shape;2517;p154"/>
            <p:cNvSpPr/>
            <p:nvPr/>
          </p:nvSpPr>
          <p:spPr>
            <a:xfrm>
              <a:off x="1646588" y="2726403"/>
              <a:ext cx="11085695" cy="5943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3921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alibri"/>
                <a:buNone/>
              </a:pPr>
              <a:r>
                <a:t/>
              </a:r>
              <a:endPara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518" name="Google Shape;2518;p154"/>
          <p:cNvSpPr/>
          <p:nvPr/>
        </p:nvSpPr>
        <p:spPr>
          <a:xfrm>
            <a:off x="2039589" y="5436751"/>
            <a:ext cx="8246305" cy="10320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19" name="Google Shape;2519;p15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802742" y="1295897"/>
            <a:ext cx="720000" cy="720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sp>
        <p:nvSpPr>
          <p:cNvPr id="2520" name="Google Shape;2520;p154"/>
          <p:cNvSpPr txBox="1"/>
          <p:nvPr/>
        </p:nvSpPr>
        <p:spPr>
          <a:xfrm>
            <a:off x="2445996" y="1916077"/>
            <a:ext cx="7290081" cy="2158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5831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Calibri"/>
              <a:buNone/>
            </a:pPr>
            <a:r>
              <a:t/>
            </a:r>
            <a:endParaRPr b="1" i="0" sz="4800" u="none" cap="none" strike="noStrike">
              <a:solidFill>
                <a:srgbClr val="0E284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2841"/>
              </a:buClr>
              <a:buSzPts val="4800"/>
              <a:buFont typeface="Calibri"/>
              <a:buNone/>
            </a:pPr>
            <a:r>
              <a:rPr b="1" i="0" lang="fr-FR" sz="4800" u="none" cap="none" strike="noStrike">
                <a:solidFill>
                  <a:srgbClr val="156082"/>
                </a:solidFill>
                <a:latin typeface="Calibri"/>
                <a:ea typeface="Calibri"/>
                <a:cs typeface="Calibri"/>
                <a:sym typeface="Calibri"/>
              </a:rPr>
              <a:t>Pratique guidée en binôme </a:t>
            </a:r>
            <a:endParaRPr b="1" i="0" sz="4800" u="none" cap="none" strike="noStrike">
              <a:solidFill>
                <a:srgbClr val="15608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</a:pPr>
            <a:r>
              <a:t/>
            </a:r>
            <a:endParaRPr b="1" i="0" sz="3200" u="none" cap="none" strike="noStrik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</a:pPr>
            <a:r>
              <a:t/>
            </a:r>
            <a:endParaRPr b="1" i="0" sz="2400" u="none" cap="none" strike="noStrik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</a:pPr>
            <a:r>
              <a:t/>
            </a:r>
            <a:endParaRPr b="1" i="0" sz="2400" u="none" cap="none" strike="noStrik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4000"/>
              <a:buFont typeface="Calibri"/>
              <a:buNone/>
            </a:pPr>
            <a:r>
              <a:rPr b="1" i="0" lang="fr-FR" sz="4000" u="none" cap="none" strike="noStrike">
                <a:solidFill>
                  <a:srgbClr val="156082"/>
                </a:solidFill>
                <a:latin typeface="Calibri"/>
                <a:ea typeface="Calibri"/>
                <a:cs typeface="Calibri"/>
                <a:sym typeface="Calibri"/>
              </a:rPr>
              <a:t>5 min</a:t>
            </a:r>
            <a:endParaRPr b="1" i="0" sz="6000" u="none" cap="none" strike="noStrike">
              <a:solidFill>
                <a:srgbClr val="15608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521" name="Google Shape;2521;p154"/>
          <p:cNvGrpSpPr/>
          <p:nvPr/>
        </p:nvGrpSpPr>
        <p:grpSpPr>
          <a:xfrm>
            <a:off x="1548313" y="1087579"/>
            <a:ext cx="1724917" cy="1199475"/>
            <a:chOff x="1548313" y="1087579"/>
            <a:chExt cx="1724917" cy="1199475"/>
          </a:xfrm>
        </p:grpSpPr>
        <p:sp>
          <p:nvSpPr>
            <p:cNvPr id="2522" name="Google Shape;2522;p154"/>
            <p:cNvSpPr/>
            <p:nvPr/>
          </p:nvSpPr>
          <p:spPr>
            <a:xfrm rot="10800000">
              <a:off x="1548313" y="1879408"/>
              <a:ext cx="350107" cy="407646"/>
            </a:xfrm>
            <a:prstGeom prst="rtTriangle">
              <a:avLst/>
            </a:prstGeom>
            <a:solidFill>
              <a:srgbClr val="0070C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alibri"/>
                <a:buNone/>
              </a:pPr>
              <a:r>
                <a:t/>
              </a:r>
              <a:endParaRPr b="0" i="0" sz="1200" u="none" cap="none" strike="noStrike">
                <a:solidFill>
                  <a:srgbClr val="FFBD5D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23" name="Google Shape;2523;p154"/>
            <p:cNvSpPr/>
            <p:nvPr/>
          </p:nvSpPr>
          <p:spPr>
            <a:xfrm>
              <a:off x="1548313" y="1087579"/>
              <a:ext cx="1724917" cy="787776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alibri"/>
                <a:buNone/>
              </a:pPr>
              <a:r>
                <a:t/>
              </a:r>
              <a:endPara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524" name="Google Shape;2524;p154"/>
          <p:cNvSpPr/>
          <p:nvPr/>
        </p:nvSpPr>
        <p:spPr>
          <a:xfrm>
            <a:off x="1806815" y="1246678"/>
            <a:ext cx="1104587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BD5D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rgbClr val="FFBD5D"/>
                </a:solidFill>
                <a:latin typeface="Arial"/>
                <a:ea typeface="Arial"/>
                <a:cs typeface="Arial"/>
                <a:sym typeface="Arial"/>
              </a:rPr>
              <a:t>PGB</a:t>
            </a:r>
            <a:endParaRPr b="1" i="0" sz="3200" u="none" cap="none" strike="noStrike">
              <a:solidFill>
                <a:srgbClr val="FFBD5D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28" name="Shape 2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9" name="Google Shape;2529;p155"/>
          <p:cNvSpPr txBox="1"/>
          <p:nvPr/>
        </p:nvSpPr>
        <p:spPr>
          <a:xfrm>
            <a:off x="1077029" y="200929"/>
            <a:ext cx="10179603" cy="40301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Maintenant vous aller faire une tache similaire (je m’entraine en binôme – page 11 ).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0" name="Google Shape;2530;p155"/>
          <p:cNvSpPr txBox="1"/>
          <p:nvPr/>
        </p:nvSpPr>
        <p:spPr>
          <a:xfrm>
            <a:off x="931411" y="688574"/>
            <a:ext cx="9607374" cy="3953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Inviter les élèves à travailler seuls puis à échanger en binôme, en soutenant ceux en difficulté.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31" name="Google Shape;2531;p15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25532" y="688573"/>
            <a:ext cx="350410" cy="395353"/>
          </a:xfrm>
          <a:prstGeom prst="rect">
            <a:avLst/>
          </a:prstGeom>
          <a:noFill/>
          <a:ln>
            <a:noFill/>
          </a:ln>
        </p:spPr>
      </p:pic>
      <p:pic>
        <p:nvPicPr>
          <p:cNvPr id="2532" name="Google Shape;2532;p15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65966" y="2433498"/>
            <a:ext cx="11060068" cy="1991003"/>
          </a:xfrm>
          <a:prstGeom prst="rect">
            <a:avLst/>
          </a:prstGeom>
          <a:noFill/>
          <a:ln>
            <a:noFill/>
          </a:ln>
        </p:spPr>
      </p:pic>
      <p:sp>
        <p:nvSpPr>
          <p:cNvPr id="2533" name="Google Shape;2533;p155"/>
          <p:cNvSpPr txBox="1"/>
          <p:nvPr/>
        </p:nvSpPr>
        <p:spPr>
          <a:xfrm>
            <a:off x="544991" y="1464784"/>
            <a:ext cx="609797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221E1F"/>
                </a:solidFill>
                <a:latin typeface="Calibri"/>
                <a:ea typeface="Calibri"/>
                <a:cs typeface="Calibri"/>
                <a:sym typeface="Calibri"/>
              </a:rPr>
              <a:t>Convertir les masses suivantes : 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Lever la main - Icônes mains et gestes gratuites" id="2534" name="Google Shape;2534;p15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931042" y="526249"/>
            <a:ext cx="720000" cy="72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38" name="Shape 2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9" name="Google Shape;2539;p156"/>
          <p:cNvSpPr txBox="1"/>
          <p:nvPr/>
        </p:nvSpPr>
        <p:spPr>
          <a:xfrm>
            <a:off x="1006199" y="255928"/>
            <a:ext cx="9487100" cy="40301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Voici les réponses :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0" name="Google Shape;2540;p156"/>
          <p:cNvSpPr txBox="1"/>
          <p:nvPr/>
        </p:nvSpPr>
        <p:spPr>
          <a:xfrm>
            <a:off x="1077029" y="670802"/>
            <a:ext cx="9607374" cy="4030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0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Demander aux élèves de corriger leurs réponses sur le livret page 11. </a:t>
            </a:r>
            <a:endParaRPr b="0" i="1" sz="1600" u="none" cap="none" strike="noStrike">
              <a:solidFill>
                <a:srgbClr val="BFBFB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1" name="Google Shape;2541;p156"/>
          <p:cNvSpPr/>
          <p:nvPr/>
        </p:nvSpPr>
        <p:spPr>
          <a:xfrm>
            <a:off x="2682750" y="4956060"/>
            <a:ext cx="1050407" cy="584775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rgbClr val="008080"/>
                </a:solidFill>
                <a:latin typeface="Arial"/>
                <a:ea typeface="Arial"/>
                <a:cs typeface="Arial"/>
                <a:sym typeface="Arial"/>
              </a:rPr>
              <a:t>1,85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42" name="Google Shape;2542;p15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03730" y="2995824"/>
            <a:ext cx="11060068" cy="2604182"/>
          </a:xfrm>
          <a:prstGeom prst="rect">
            <a:avLst/>
          </a:prstGeom>
          <a:noFill/>
          <a:ln>
            <a:noFill/>
          </a:ln>
        </p:spPr>
      </p:pic>
      <p:sp>
        <p:nvSpPr>
          <p:cNvPr id="2543" name="Google Shape;2543;p156"/>
          <p:cNvSpPr/>
          <p:nvPr/>
        </p:nvSpPr>
        <p:spPr>
          <a:xfrm>
            <a:off x="2550425" y="4005527"/>
            <a:ext cx="1287111" cy="584775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rgbClr val="008080"/>
                </a:solidFill>
                <a:latin typeface="Arial"/>
                <a:ea typeface="Arial"/>
                <a:cs typeface="Arial"/>
                <a:sym typeface="Arial"/>
              </a:rPr>
              <a:t>0,988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544" name="Google Shape;2544;p156"/>
          <p:cNvGraphicFramePr/>
          <p:nvPr/>
        </p:nvGraphicFramePr>
        <p:xfrm>
          <a:off x="10632011" y="3863616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{F7CB8A74-052C-4CB4-9F8F-DBAA12DF85BD}</a:tableStyleId>
              </a:tblPr>
              <a:tblGrid>
                <a:gridCol w="656950"/>
              </a:tblGrid>
              <a:tr h="711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000"/>
                        <a:buFont typeface="Arial"/>
                        <a:buNone/>
                      </a:pPr>
                      <a:r>
                        <a:rPr b="1" lang="fr-FR" sz="4000" u="none" cap="none" strike="noStrike">
                          <a:solidFill>
                            <a:schemeClr val="dk1"/>
                          </a:solidFill>
                        </a:rPr>
                        <a:t>8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2545" name="Google Shape;2545;p156"/>
          <p:cNvGraphicFramePr/>
          <p:nvPr/>
        </p:nvGraphicFramePr>
        <p:xfrm>
          <a:off x="8843156" y="3863616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{F7CB8A74-052C-4CB4-9F8F-DBAA12DF85BD}</a:tableStyleId>
              </a:tblPr>
              <a:tblGrid>
                <a:gridCol w="573850"/>
              </a:tblGrid>
              <a:tr h="711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000"/>
                        <a:buFont typeface="Arial"/>
                        <a:buNone/>
                      </a:pPr>
                      <a:r>
                        <a:rPr b="1" lang="fr-FR" sz="4000" u="none" cap="none" strike="noStrike"/>
                        <a:t>9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2546" name="Google Shape;2546;p156"/>
          <p:cNvGraphicFramePr/>
          <p:nvPr/>
        </p:nvGraphicFramePr>
        <p:xfrm>
          <a:off x="9696040" y="3863616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{F7CB8A74-052C-4CB4-9F8F-DBAA12DF85BD}</a:tableStyleId>
              </a:tblPr>
              <a:tblGrid>
                <a:gridCol w="656950"/>
              </a:tblGrid>
              <a:tr h="711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000"/>
                        <a:buFont typeface="Arial"/>
                        <a:buNone/>
                      </a:pPr>
                      <a:r>
                        <a:rPr b="1" lang="fr-FR" sz="4000" u="none" cap="none" strike="noStrike"/>
                        <a:t>8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2547" name="Google Shape;2547;p156"/>
          <p:cNvGraphicFramePr/>
          <p:nvPr/>
        </p:nvGraphicFramePr>
        <p:xfrm>
          <a:off x="7907185" y="3863616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{F7CB8A74-052C-4CB4-9F8F-DBAA12DF85BD}</a:tableStyleId>
              </a:tblPr>
              <a:tblGrid>
                <a:gridCol w="656950"/>
              </a:tblGrid>
              <a:tr h="711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000"/>
                        <a:buFont typeface="Arial"/>
                        <a:buNone/>
                      </a:pPr>
                      <a:r>
                        <a:rPr b="1" lang="fr-FR" sz="4000" u="none" cap="none" strike="noStrike">
                          <a:solidFill>
                            <a:srgbClr val="5EACE3"/>
                          </a:solidFill>
                        </a:rPr>
                        <a:t>0,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2548" name="Google Shape;2548;p156"/>
          <p:cNvSpPr/>
          <p:nvPr/>
        </p:nvSpPr>
        <p:spPr>
          <a:xfrm>
            <a:off x="2682749" y="4752429"/>
            <a:ext cx="1050407" cy="584775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rgbClr val="008080"/>
                </a:solidFill>
                <a:latin typeface="Arial"/>
                <a:ea typeface="Arial"/>
                <a:cs typeface="Arial"/>
                <a:sym typeface="Arial"/>
              </a:rPr>
              <a:t>1,85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549" name="Google Shape;2549;p156"/>
          <p:cNvGraphicFramePr/>
          <p:nvPr/>
        </p:nvGraphicFramePr>
        <p:xfrm>
          <a:off x="7890088" y="4715849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{F7CB8A74-052C-4CB4-9F8F-DBAA12DF85BD}</a:tableStyleId>
              </a:tblPr>
              <a:tblGrid>
                <a:gridCol w="691125"/>
              </a:tblGrid>
              <a:tr h="7274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</a:rPr>
                        <a:t>0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2550" name="Google Shape;2550;p156"/>
          <p:cNvGraphicFramePr/>
          <p:nvPr/>
        </p:nvGraphicFramePr>
        <p:xfrm>
          <a:off x="5904041" y="471913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{F7CB8A74-052C-4CB4-9F8F-DBAA12DF85BD}</a:tableStyleId>
              </a:tblPr>
              <a:tblGrid>
                <a:gridCol w="691125"/>
              </a:tblGrid>
              <a:tr h="7274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</a:rPr>
                        <a:t>8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2551" name="Google Shape;2551;p156"/>
          <p:cNvGraphicFramePr/>
          <p:nvPr/>
        </p:nvGraphicFramePr>
        <p:xfrm>
          <a:off x="6996010" y="4715849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{F7CB8A74-052C-4CB4-9F8F-DBAA12DF85BD}</a:tableStyleId>
              </a:tblPr>
              <a:tblGrid>
                <a:gridCol w="691125"/>
              </a:tblGrid>
              <a:tr h="7274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</a:rPr>
                        <a:t>5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2552" name="Google Shape;2552;p156"/>
          <p:cNvGraphicFramePr/>
          <p:nvPr/>
        </p:nvGraphicFramePr>
        <p:xfrm>
          <a:off x="4978877" y="4592629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{F7CB8A74-052C-4CB4-9F8F-DBAA12DF85BD}</a:tableStyleId>
              </a:tblPr>
              <a:tblGrid>
                <a:gridCol w="691125"/>
              </a:tblGrid>
              <a:tr h="7274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</a:rPr>
                        <a:t>1</a:t>
                      </a:r>
                      <a:r>
                        <a:rPr b="1" lang="fr-FR" sz="4800" u="none" cap="none" strike="noStrike">
                          <a:solidFill>
                            <a:srgbClr val="00B0F0"/>
                          </a:solidFill>
                        </a:rPr>
                        <a:t>,</a:t>
                      </a:r>
                      <a:endParaRPr b="1" sz="3600" u="none" cap="none" strike="noStrike">
                        <a:solidFill>
                          <a:srgbClr val="00B0F0"/>
                        </a:solidFill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id="2553" name="Google Shape;2553;p15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25532" y="688573"/>
            <a:ext cx="350410" cy="395353"/>
          </a:xfrm>
          <a:prstGeom prst="rect">
            <a:avLst/>
          </a:prstGeom>
          <a:noFill/>
          <a:ln>
            <a:noFill/>
          </a:ln>
        </p:spPr>
      </p:pic>
      <p:pic>
        <p:nvPicPr>
          <p:cNvPr id="2554" name="Google Shape;2554;p15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891548" y="497179"/>
            <a:ext cx="720000" cy="72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58" name="Shape 2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59" name="Google Shape;2559;p157"/>
          <p:cNvGrpSpPr/>
          <p:nvPr/>
        </p:nvGrpSpPr>
        <p:grpSpPr>
          <a:xfrm>
            <a:off x="1552612" y="835900"/>
            <a:ext cx="9269036" cy="5186200"/>
            <a:chOff x="1324757" y="2465021"/>
            <a:chExt cx="11734800" cy="6521459"/>
          </a:xfrm>
        </p:grpSpPr>
        <p:sp>
          <p:nvSpPr>
            <p:cNvPr id="2560" name="Google Shape;2560;p157"/>
            <p:cNvSpPr/>
            <p:nvPr/>
          </p:nvSpPr>
          <p:spPr>
            <a:xfrm>
              <a:off x="1324757" y="2465021"/>
              <a:ext cx="11734800" cy="6521459"/>
            </a:xfrm>
            <a:prstGeom prst="roundRect">
              <a:avLst>
                <a:gd fmla="val 2665" name="adj"/>
              </a:avLst>
            </a:prstGeom>
            <a:solidFill>
              <a:schemeClr val="lt1"/>
            </a:solidFill>
            <a:ln cap="flat" cmpd="sng" w="12700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5882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alibri"/>
                <a:buNone/>
              </a:pPr>
              <a:r>
                <a:t/>
              </a:r>
              <a:endPara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61" name="Google Shape;2561;p157"/>
            <p:cNvSpPr/>
            <p:nvPr/>
          </p:nvSpPr>
          <p:spPr>
            <a:xfrm>
              <a:off x="1471714" y="2574003"/>
              <a:ext cx="11435443" cy="6248400"/>
            </a:xfrm>
            <a:prstGeom prst="rect">
              <a:avLst/>
            </a:prstGeom>
            <a:solidFill>
              <a:srgbClr val="E3EE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alibri"/>
                <a:buNone/>
              </a:pPr>
              <a:r>
                <a:t/>
              </a:r>
              <a:endPara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62" name="Google Shape;2562;p157"/>
            <p:cNvSpPr/>
            <p:nvPr/>
          </p:nvSpPr>
          <p:spPr>
            <a:xfrm>
              <a:off x="1646588" y="2726403"/>
              <a:ext cx="11085695" cy="5943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3921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alibri"/>
                <a:buNone/>
              </a:pPr>
              <a:r>
                <a:t/>
              </a:r>
              <a:endPara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563" name="Google Shape;2563;p157"/>
          <p:cNvSpPr/>
          <p:nvPr/>
        </p:nvSpPr>
        <p:spPr>
          <a:xfrm>
            <a:off x="2039589" y="5436751"/>
            <a:ext cx="8246305" cy="10320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64" name="Google Shape;2564;p15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802742" y="1295897"/>
            <a:ext cx="720000" cy="720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sp>
        <p:nvSpPr>
          <p:cNvPr id="2565" name="Google Shape;2565;p157"/>
          <p:cNvSpPr txBox="1"/>
          <p:nvPr/>
        </p:nvSpPr>
        <p:spPr>
          <a:xfrm>
            <a:off x="2445996" y="1916077"/>
            <a:ext cx="7290081" cy="2158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5831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Calibri"/>
              <a:buNone/>
            </a:pPr>
            <a:r>
              <a:t/>
            </a:r>
            <a:endParaRPr b="1" i="0" sz="4800" u="none" cap="none" strike="noStrike">
              <a:solidFill>
                <a:srgbClr val="0E284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2841"/>
              </a:buClr>
              <a:buSzPts val="4800"/>
              <a:buFont typeface="Calibri"/>
              <a:buNone/>
            </a:pPr>
            <a:r>
              <a:rPr b="1" i="0" lang="fr-FR" sz="4800" u="none" cap="none" strike="noStrike">
                <a:solidFill>
                  <a:srgbClr val="156082"/>
                </a:solidFill>
                <a:latin typeface="Calibri"/>
                <a:ea typeface="Calibri"/>
                <a:cs typeface="Calibri"/>
                <a:sym typeface="Calibri"/>
              </a:rPr>
              <a:t>Pratique autonome </a:t>
            </a:r>
            <a:endParaRPr b="1" i="0" sz="4800" u="none" cap="none" strike="noStrike">
              <a:solidFill>
                <a:srgbClr val="15608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</a:pPr>
            <a:r>
              <a:t/>
            </a:r>
            <a:endParaRPr b="1" i="0" sz="3200" u="none" cap="none" strike="noStrik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</a:pPr>
            <a:r>
              <a:t/>
            </a:r>
            <a:endParaRPr b="1" i="0" sz="3200" u="none" cap="none" strike="noStrik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</a:pPr>
            <a:r>
              <a:t/>
            </a:r>
            <a:endParaRPr b="1" i="0" sz="2400" u="none" cap="none" strike="noStrik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4000"/>
              <a:buFont typeface="Calibri"/>
              <a:buNone/>
            </a:pPr>
            <a:r>
              <a:rPr b="1" i="0" lang="fr-FR" sz="4000" u="none" cap="none" strike="noStrike">
                <a:solidFill>
                  <a:srgbClr val="156082"/>
                </a:solidFill>
                <a:latin typeface="Calibri"/>
                <a:ea typeface="Calibri"/>
                <a:cs typeface="Calibri"/>
                <a:sym typeface="Calibri"/>
              </a:rPr>
              <a:t>5 min</a:t>
            </a:r>
            <a:endParaRPr b="1" i="0" sz="6000" u="none" cap="none" strike="noStrike">
              <a:solidFill>
                <a:srgbClr val="15608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566" name="Google Shape;2566;p157"/>
          <p:cNvGrpSpPr/>
          <p:nvPr/>
        </p:nvGrpSpPr>
        <p:grpSpPr>
          <a:xfrm>
            <a:off x="1548313" y="1087579"/>
            <a:ext cx="1724917" cy="1199475"/>
            <a:chOff x="1548313" y="1087579"/>
            <a:chExt cx="1724917" cy="1199475"/>
          </a:xfrm>
        </p:grpSpPr>
        <p:sp>
          <p:nvSpPr>
            <p:cNvPr id="2567" name="Google Shape;2567;p157"/>
            <p:cNvSpPr/>
            <p:nvPr/>
          </p:nvSpPr>
          <p:spPr>
            <a:xfrm rot="10800000">
              <a:off x="1548313" y="1879408"/>
              <a:ext cx="350107" cy="407646"/>
            </a:xfrm>
            <a:prstGeom prst="rtTriangle">
              <a:avLst/>
            </a:prstGeom>
            <a:solidFill>
              <a:srgbClr val="0070C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alibri"/>
                <a:buNone/>
              </a:pPr>
              <a:r>
                <a:t/>
              </a:r>
              <a:endParaRPr b="0" i="0" sz="1200" u="none" cap="none" strike="noStrike">
                <a:solidFill>
                  <a:srgbClr val="FFBD5D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68" name="Google Shape;2568;p157"/>
            <p:cNvSpPr/>
            <p:nvPr/>
          </p:nvSpPr>
          <p:spPr>
            <a:xfrm>
              <a:off x="1548313" y="1087579"/>
              <a:ext cx="1724917" cy="787776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alibri"/>
                <a:buNone/>
              </a:pPr>
              <a:r>
                <a:t/>
              </a:r>
              <a:endPara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569" name="Google Shape;2569;p157"/>
          <p:cNvSpPr/>
          <p:nvPr/>
        </p:nvSpPr>
        <p:spPr>
          <a:xfrm>
            <a:off x="1806815" y="1246678"/>
            <a:ext cx="1104587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BD5D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rgbClr val="FFBD5D"/>
                </a:solidFill>
                <a:latin typeface="Arial"/>
                <a:ea typeface="Arial"/>
                <a:cs typeface="Arial"/>
                <a:sym typeface="Arial"/>
              </a:rPr>
              <a:t>PA</a:t>
            </a:r>
            <a:endParaRPr b="1" i="0" sz="3200" u="none" cap="none" strike="noStrike">
              <a:solidFill>
                <a:srgbClr val="FFBD5D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2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Google Shape;593;p16"/>
          <p:cNvSpPr txBox="1"/>
          <p:nvPr>
            <p:ph type="title"/>
          </p:nvPr>
        </p:nvSpPr>
        <p:spPr>
          <a:xfrm>
            <a:off x="1033845" y="241812"/>
            <a:ext cx="10161203" cy="47079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lang="fr-FR">
                <a:solidFill>
                  <a:srgbClr val="A5A5A5"/>
                </a:solidFill>
              </a:rPr>
              <a:t>Pour représenter une grandeur, on utilise un symbole. </a:t>
            </a:r>
            <a:endParaRPr/>
          </a:p>
        </p:txBody>
      </p:sp>
      <p:pic>
        <p:nvPicPr>
          <p:cNvPr descr="Lever la main - Icônes mains et gestes gratuites" id="594" name="Google Shape;594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64919" y="435974"/>
            <a:ext cx="702642" cy="702642"/>
          </a:xfrm>
          <a:prstGeom prst="rect">
            <a:avLst/>
          </a:prstGeom>
          <a:noFill/>
          <a:ln>
            <a:noFill/>
          </a:ln>
        </p:spPr>
      </p:pic>
      <p:sp>
        <p:nvSpPr>
          <p:cNvPr id="595" name="Google Shape;595;p16"/>
          <p:cNvSpPr txBox="1"/>
          <p:nvPr/>
        </p:nvSpPr>
        <p:spPr>
          <a:xfrm>
            <a:off x="1015448" y="787295"/>
            <a:ext cx="8647161" cy="2924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1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ct val="100000"/>
              <a:buFont typeface="Arial"/>
              <a:buNone/>
            </a:pPr>
            <a:r>
              <a:rPr b="0" i="1" lang="fr-FR" sz="16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Demander aux élèves d’écrire la réponse sur l’ardoise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96" name="Google Shape;596;p16"/>
          <p:cNvGrpSpPr/>
          <p:nvPr/>
        </p:nvGrpSpPr>
        <p:grpSpPr>
          <a:xfrm>
            <a:off x="2536671" y="3791103"/>
            <a:ext cx="816288" cy="1273859"/>
            <a:chOff x="2809089" y="2333571"/>
            <a:chExt cx="1443934" cy="2243901"/>
          </a:xfrm>
        </p:grpSpPr>
        <p:sp>
          <p:nvSpPr>
            <p:cNvPr id="597" name="Google Shape;597;p16"/>
            <p:cNvSpPr/>
            <p:nvPr/>
          </p:nvSpPr>
          <p:spPr>
            <a:xfrm>
              <a:off x="2809089" y="2333571"/>
              <a:ext cx="1443934" cy="1628689"/>
            </a:xfrm>
            <a:custGeom>
              <a:rect b="b" l="l" r="r" t="t"/>
              <a:pathLst>
                <a:path extrusionOk="0" h="973922" w="825525">
                  <a:moveTo>
                    <a:pt x="822772" y="364844"/>
                  </a:moveTo>
                  <a:cubicBezTo>
                    <a:pt x="796272" y="138414"/>
                    <a:pt x="591233" y="-23662"/>
                    <a:pt x="364803" y="2837"/>
                  </a:cubicBezTo>
                  <a:cubicBezTo>
                    <a:pt x="157343" y="27117"/>
                    <a:pt x="712" y="202542"/>
                    <a:pt x="0" y="411416"/>
                  </a:cubicBezTo>
                  <a:lnTo>
                    <a:pt x="194252" y="411416"/>
                  </a:lnTo>
                  <a:cubicBezTo>
                    <a:pt x="194247" y="290768"/>
                    <a:pt x="292049" y="192959"/>
                    <a:pt x="412695" y="192954"/>
                  </a:cubicBezTo>
                  <a:cubicBezTo>
                    <a:pt x="533344" y="192949"/>
                    <a:pt x="631153" y="290750"/>
                    <a:pt x="631158" y="411399"/>
                  </a:cubicBezTo>
                  <a:cubicBezTo>
                    <a:pt x="631161" y="486623"/>
                    <a:pt x="592461" y="556557"/>
                    <a:pt x="528722" y="596507"/>
                  </a:cubicBezTo>
                  <a:cubicBezTo>
                    <a:pt x="397183" y="676988"/>
                    <a:pt x="316558" y="819719"/>
                    <a:pt x="315530" y="973922"/>
                  </a:cubicBezTo>
                  <a:lnTo>
                    <a:pt x="509783" y="973922"/>
                  </a:lnTo>
                  <a:cubicBezTo>
                    <a:pt x="511021" y="886557"/>
                    <a:pt x="557284" y="806024"/>
                    <a:pt x="632129" y="760941"/>
                  </a:cubicBezTo>
                  <a:cubicBezTo>
                    <a:pt x="766877" y="676840"/>
                    <a:pt x="841101" y="522623"/>
                    <a:pt x="822772" y="364844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7785" algn="ctr" dir="3180000" dist="33020">
                <a:srgbClr val="000000">
                  <a:alpha val="29411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8" name="Google Shape;598;p16"/>
            <p:cNvSpPr/>
            <p:nvPr/>
          </p:nvSpPr>
          <p:spPr>
            <a:xfrm>
              <a:off x="3297056" y="4109472"/>
              <a:ext cx="468000" cy="468000"/>
            </a:xfrm>
            <a:custGeom>
              <a:rect b="b" l="l" r="r" t="t"/>
              <a:pathLst>
                <a:path extrusionOk="0" h="237609" w="237427">
                  <a:moveTo>
                    <a:pt x="202704" y="34841"/>
                  </a:moveTo>
                  <a:lnTo>
                    <a:pt x="202704" y="34841"/>
                  </a:lnTo>
                  <a:cubicBezTo>
                    <a:pt x="156414" y="-11545"/>
                    <a:pt x="81287" y="-11624"/>
                    <a:pt x="34899" y="34666"/>
                  </a:cubicBezTo>
                  <a:cubicBezTo>
                    <a:pt x="34841" y="34724"/>
                    <a:pt x="34783" y="34783"/>
                    <a:pt x="34724" y="34841"/>
                  </a:cubicBezTo>
                  <a:cubicBezTo>
                    <a:pt x="23869" y="45737"/>
                    <a:pt x="15226" y="58634"/>
                    <a:pt x="9277" y="72817"/>
                  </a:cubicBezTo>
                  <a:cubicBezTo>
                    <a:pt x="3084" y="87469"/>
                    <a:pt x="-71" y="103224"/>
                    <a:pt x="2" y="119130"/>
                  </a:cubicBezTo>
                  <a:cubicBezTo>
                    <a:pt x="-87" y="134973"/>
                    <a:pt x="3081" y="150666"/>
                    <a:pt x="9310" y="165233"/>
                  </a:cubicBezTo>
                  <a:cubicBezTo>
                    <a:pt x="21415" y="193709"/>
                    <a:pt x="44160" y="216333"/>
                    <a:pt x="72701" y="228284"/>
                  </a:cubicBezTo>
                  <a:cubicBezTo>
                    <a:pt x="87349" y="234476"/>
                    <a:pt x="103095" y="237647"/>
                    <a:pt x="118998" y="237608"/>
                  </a:cubicBezTo>
                  <a:cubicBezTo>
                    <a:pt x="134839" y="237686"/>
                    <a:pt x="150530" y="234519"/>
                    <a:pt x="165100" y="228300"/>
                  </a:cubicBezTo>
                  <a:cubicBezTo>
                    <a:pt x="193438" y="216198"/>
                    <a:pt x="216009" y="193623"/>
                    <a:pt x="228103" y="165281"/>
                  </a:cubicBezTo>
                  <a:cubicBezTo>
                    <a:pt x="234328" y="150713"/>
                    <a:pt x="237501" y="135022"/>
                    <a:pt x="237427" y="119179"/>
                  </a:cubicBezTo>
                  <a:cubicBezTo>
                    <a:pt x="237487" y="103273"/>
                    <a:pt x="234325" y="87519"/>
                    <a:pt x="228135" y="72866"/>
                  </a:cubicBezTo>
                  <a:cubicBezTo>
                    <a:pt x="222191" y="58669"/>
                    <a:pt x="213555" y="45756"/>
                    <a:pt x="202704" y="34841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7785" algn="ctr" dir="3180000" dist="33020">
                <a:srgbClr val="000000">
                  <a:alpha val="29411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99" name="Google Shape;599;p16"/>
          <p:cNvGrpSpPr/>
          <p:nvPr/>
        </p:nvGrpSpPr>
        <p:grpSpPr>
          <a:xfrm>
            <a:off x="8583154" y="3791103"/>
            <a:ext cx="776670" cy="1273859"/>
            <a:chOff x="2809089" y="2333571"/>
            <a:chExt cx="1443934" cy="2243901"/>
          </a:xfrm>
        </p:grpSpPr>
        <p:sp>
          <p:nvSpPr>
            <p:cNvPr id="600" name="Google Shape;600;p16"/>
            <p:cNvSpPr/>
            <p:nvPr/>
          </p:nvSpPr>
          <p:spPr>
            <a:xfrm>
              <a:off x="2809089" y="2333571"/>
              <a:ext cx="1443934" cy="1628689"/>
            </a:xfrm>
            <a:custGeom>
              <a:rect b="b" l="l" r="r" t="t"/>
              <a:pathLst>
                <a:path extrusionOk="0" h="973922" w="825525">
                  <a:moveTo>
                    <a:pt x="822772" y="364844"/>
                  </a:moveTo>
                  <a:cubicBezTo>
                    <a:pt x="796272" y="138414"/>
                    <a:pt x="591233" y="-23662"/>
                    <a:pt x="364803" y="2837"/>
                  </a:cubicBezTo>
                  <a:cubicBezTo>
                    <a:pt x="157343" y="27117"/>
                    <a:pt x="712" y="202542"/>
                    <a:pt x="0" y="411416"/>
                  </a:cubicBezTo>
                  <a:lnTo>
                    <a:pt x="194252" y="411416"/>
                  </a:lnTo>
                  <a:cubicBezTo>
                    <a:pt x="194247" y="290768"/>
                    <a:pt x="292049" y="192959"/>
                    <a:pt x="412695" y="192954"/>
                  </a:cubicBezTo>
                  <a:cubicBezTo>
                    <a:pt x="533344" y="192949"/>
                    <a:pt x="631153" y="290750"/>
                    <a:pt x="631158" y="411399"/>
                  </a:cubicBezTo>
                  <a:cubicBezTo>
                    <a:pt x="631161" y="486623"/>
                    <a:pt x="592461" y="556557"/>
                    <a:pt x="528722" y="596507"/>
                  </a:cubicBezTo>
                  <a:cubicBezTo>
                    <a:pt x="397183" y="676988"/>
                    <a:pt x="316558" y="819719"/>
                    <a:pt x="315530" y="973922"/>
                  </a:cubicBezTo>
                  <a:lnTo>
                    <a:pt x="509783" y="973922"/>
                  </a:lnTo>
                  <a:cubicBezTo>
                    <a:pt x="511021" y="886557"/>
                    <a:pt x="557284" y="806024"/>
                    <a:pt x="632129" y="760941"/>
                  </a:cubicBezTo>
                  <a:cubicBezTo>
                    <a:pt x="766877" y="676840"/>
                    <a:pt x="841101" y="522623"/>
                    <a:pt x="822772" y="364844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7785" algn="ctr" dir="3180000" dist="33020">
                <a:srgbClr val="000000">
                  <a:alpha val="29411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16"/>
            <p:cNvSpPr/>
            <p:nvPr/>
          </p:nvSpPr>
          <p:spPr>
            <a:xfrm>
              <a:off x="3297056" y="4109472"/>
              <a:ext cx="468000" cy="468000"/>
            </a:xfrm>
            <a:custGeom>
              <a:rect b="b" l="l" r="r" t="t"/>
              <a:pathLst>
                <a:path extrusionOk="0" h="237609" w="237427">
                  <a:moveTo>
                    <a:pt x="202704" y="34841"/>
                  </a:moveTo>
                  <a:lnTo>
                    <a:pt x="202704" y="34841"/>
                  </a:lnTo>
                  <a:cubicBezTo>
                    <a:pt x="156414" y="-11545"/>
                    <a:pt x="81287" y="-11624"/>
                    <a:pt x="34899" y="34666"/>
                  </a:cubicBezTo>
                  <a:cubicBezTo>
                    <a:pt x="34841" y="34724"/>
                    <a:pt x="34783" y="34783"/>
                    <a:pt x="34724" y="34841"/>
                  </a:cubicBezTo>
                  <a:cubicBezTo>
                    <a:pt x="23869" y="45737"/>
                    <a:pt x="15226" y="58634"/>
                    <a:pt x="9277" y="72817"/>
                  </a:cubicBezTo>
                  <a:cubicBezTo>
                    <a:pt x="3084" y="87469"/>
                    <a:pt x="-71" y="103224"/>
                    <a:pt x="2" y="119130"/>
                  </a:cubicBezTo>
                  <a:cubicBezTo>
                    <a:pt x="-87" y="134973"/>
                    <a:pt x="3081" y="150666"/>
                    <a:pt x="9310" y="165233"/>
                  </a:cubicBezTo>
                  <a:cubicBezTo>
                    <a:pt x="21415" y="193709"/>
                    <a:pt x="44160" y="216333"/>
                    <a:pt x="72701" y="228284"/>
                  </a:cubicBezTo>
                  <a:cubicBezTo>
                    <a:pt x="87349" y="234476"/>
                    <a:pt x="103095" y="237647"/>
                    <a:pt x="118998" y="237608"/>
                  </a:cubicBezTo>
                  <a:cubicBezTo>
                    <a:pt x="134839" y="237686"/>
                    <a:pt x="150530" y="234519"/>
                    <a:pt x="165100" y="228300"/>
                  </a:cubicBezTo>
                  <a:cubicBezTo>
                    <a:pt x="193438" y="216198"/>
                    <a:pt x="216009" y="193623"/>
                    <a:pt x="228103" y="165281"/>
                  </a:cubicBezTo>
                  <a:cubicBezTo>
                    <a:pt x="234328" y="150713"/>
                    <a:pt x="237501" y="135022"/>
                    <a:pt x="237427" y="119179"/>
                  </a:cubicBezTo>
                  <a:cubicBezTo>
                    <a:pt x="237487" y="103273"/>
                    <a:pt x="234325" y="87519"/>
                    <a:pt x="228135" y="72866"/>
                  </a:cubicBezTo>
                  <a:cubicBezTo>
                    <a:pt x="222191" y="58669"/>
                    <a:pt x="213555" y="45756"/>
                    <a:pt x="202704" y="34841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7785" algn="ctr" dir="3180000" dist="33020">
                <a:srgbClr val="000000">
                  <a:alpha val="29411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descr="Une image contenant Dessin animé, clipart, Animation, illustration&#10;&#10;Description générée automatiquement" id="602" name="Google Shape;602;p16"/>
          <p:cNvPicPr preferRelativeResize="0"/>
          <p:nvPr/>
        </p:nvPicPr>
        <p:blipFill rotWithShape="1">
          <a:blip r:embed="rId4">
            <a:alphaModFix/>
          </a:blip>
          <a:srcRect b="23864" l="18242" r="18458" t="9344"/>
          <a:stretch/>
        </p:blipFill>
        <p:spPr>
          <a:xfrm>
            <a:off x="413428" y="680767"/>
            <a:ext cx="409443" cy="432000"/>
          </a:xfrm>
          <a:prstGeom prst="rect">
            <a:avLst/>
          </a:prstGeom>
          <a:noFill/>
          <a:ln>
            <a:noFill/>
          </a:ln>
        </p:spPr>
      </p:pic>
      <p:sp>
        <p:nvSpPr>
          <p:cNvPr id="603" name="Google Shape;603;p16"/>
          <p:cNvSpPr/>
          <p:nvPr/>
        </p:nvSpPr>
        <p:spPr>
          <a:xfrm>
            <a:off x="1589761" y="2528990"/>
            <a:ext cx="3630052" cy="540000"/>
          </a:xfrm>
          <a:prstGeom prst="round2SameRect">
            <a:avLst>
              <a:gd fmla="val 50000" name="adj1"/>
              <a:gd fmla="val 50000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Symbole de la masse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4" name="Google Shape;604;p16"/>
          <p:cNvSpPr/>
          <p:nvPr/>
        </p:nvSpPr>
        <p:spPr>
          <a:xfrm>
            <a:off x="6925824" y="2529000"/>
            <a:ext cx="3757500" cy="540000"/>
          </a:xfrm>
          <a:prstGeom prst="round2SameRect">
            <a:avLst>
              <a:gd fmla="val 50000" name="adj1"/>
              <a:gd fmla="val 50000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Symbole du volume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5" name="Google Shape;605;p16"/>
          <p:cNvSpPr txBox="1"/>
          <p:nvPr/>
        </p:nvSpPr>
        <p:spPr>
          <a:xfrm>
            <a:off x="1856091" y="1577889"/>
            <a:ext cx="8827163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Donner le symbole de la masse et celui du volume ?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73" name="Shape 2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4" name="Google Shape;2574;p158"/>
          <p:cNvSpPr txBox="1"/>
          <p:nvPr/>
        </p:nvSpPr>
        <p:spPr>
          <a:xfrm>
            <a:off x="1077029" y="200929"/>
            <a:ext cx="10179603" cy="40301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Maintenant, je vous invite à s’exercer tout seul ( je m’entraine seul - page 11).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5" name="Google Shape;2575;p158"/>
          <p:cNvSpPr txBox="1"/>
          <p:nvPr/>
        </p:nvSpPr>
        <p:spPr>
          <a:xfrm>
            <a:off x="916589" y="581786"/>
            <a:ext cx="11050542" cy="7147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0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Travail individuel ; accompagner les élèves qui ont besoin d’aide. Orienter les plus avancés au défi 3 page 18 du livret (réaliser seulement les conversions de la masse) . </a:t>
            </a:r>
            <a:endParaRPr b="0" i="1" sz="1600" u="none" cap="none" strike="noStrike">
              <a:solidFill>
                <a:srgbClr val="BFBFB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76" name="Google Shape;2576;p15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25532" y="688573"/>
            <a:ext cx="350410" cy="395353"/>
          </a:xfrm>
          <a:prstGeom prst="rect">
            <a:avLst/>
          </a:prstGeom>
          <a:noFill/>
          <a:ln>
            <a:noFill/>
          </a:ln>
        </p:spPr>
      </p:pic>
      <p:sp>
        <p:nvSpPr>
          <p:cNvPr id="2577" name="Google Shape;2577;p158"/>
          <p:cNvSpPr txBox="1"/>
          <p:nvPr/>
        </p:nvSpPr>
        <p:spPr>
          <a:xfrm>
            <a:off x="544991" y="1464784"/>
            <a:ext cx="609797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221E1F"/>
                </a:solidFill>
                <a:latin typeface="Calibri"/>
                <a:ea typeface="Calibri"/>
                <a:cs typeface="Calibri"/>
                <a:sym typeface="Calibri"/>
              </a:rPr>
              <a:t>Convertir les masses suivantes : 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78" name="Google Shape;2578;p15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44991" y="2618991"/>
            <a:ext cx="11050542" cy="247684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ever la main - Icônes mains et gestes gratuites" id="2579" name="Google Shape;2579;p15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946468" y="877739"/>
            <a:ext cx="720000" cy="72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83" name="Shape 2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4" name="Google Shape;2584;p159"/>
          <p:cNvSpPr txBox="1"/>
          <p:nvPr/>
        </p:nvSpPr>
        <p:spPr>
          <a:xfrm>
            <a:off x="1006199" y="255928"/>
            <a:ext cx="9487100" cy="40301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Voici les trois conversions réalisées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85" name="Google Shape;2585;p15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35936" y="2168986"/>
            <a:ext cx="11520127" cy="2926851"/>
          </a:xfrm>
          <a:prstGeom prst="rect">
            <a:avLst/>
          </a:prstGeom>
          <a:noFill/>
          <a:ln>
            <a:noFill/>
          </a:ln>
        </p:spPr>
      </p:pic>
      <p:sp>
        <p:nvSpPr>
          <p:cNvPr id="2586" name="Google Shape;2586;p159"/>
          <p:cNvSpPr/>
          <p:nvPr/>
        </p:nvSpPr>
        <p:spPr>
          <a:xfrm>
            <a:off x="2225957" y="2862461"/>
            <a:ext cx="1579028" cy="584775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rgbClr val="008080"/>
                </a:solidFill>
                <a:latin typeface="Arial"/>
                <a:ea typeface="Arial"/>
                <a:cs typeface="Arial"/>
                <a:sym typeface="Arial"/>
              </a:rPr>
              <a:t>38850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587" name="Google Shape;2587;p159"/>
          <p:cNvGraphicFramePr/>
          <p:nvPr/>
        </p:nvGraphicFramePr>
        <p:xfrm>
          <a:off x="7949003" y="2807156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{F7CB8A74-052C-4CB4-9F8F-DBAA12DF85BD}</a:tableStyleId>
              </a:tblPr>
              <a:tblGrid>
                <a:gridCol w="517850"/>
              </a:tblGrid>
              <a:tr h="351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</a:rPr>
                        <a:t>8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2588" name="Google Shape;2588;p159"/>
          <p:cNvGraphicFramePr/>
          <p:nvPr/>
        </p:nvGraphicFramePr>
        <p:xfrm>
          <a:off x="9066033" y="2807156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{F7CB8A74-052C-4CB4-9F8F-DBAA12DF85BD}</a:tableStyleId>
              </a:tblPr>
              <a:tblGrid>
                <a:gridCol w="461875"/>
              </a:tblGrid>
              <a:tr h="351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/>
                        <a:t>8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2589" name="Google Shape;2589;p159"/>
          <p:cNvGraphicFramePr/>
          <p:nvPr/>
        </p:nvGraphicFramePr>
        <p:xfrm>
          <a:off x="6903134" y="2807156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{F7CB8A74-052C-4CB4-9F8F-DBAA12DF85BD}</a:tableStyleId>
              </a:tblPr>
              <a:tblGrid>
                <a:gridCol w="461875"/>
              </a:tblGrid>
              <a:tr h="351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/>
                        <a:t>3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2590" name="Google Shape;2590;p159"/>
          <p:cNvGraphicFramePr/>
          <p:nvPr/>
        </p:nvGraphicFramePr>
        <p:xfrm>
          <a:off x="10056044" y="2807156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{F7CB8A74-052C-4CB4-9F8F-DBAA12DF85BD}</a:tableStyleId>
              </a:tblPr>
              <a:tblGrid>
                <a:gridCol w="461875"/>
              </a:tblGrid>
              <a:tr h="351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</a:rPr>
                        <a:t>5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2591" name="Google Shape;2591;p159"/>
          <p:cNvGraphicFramePr/>
          <p:nvPr/>
        </p:nvGraphicFramePr>
        <p:xfrm>
          <a:off x="11082109" y="2807156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{F7CB8A74-052C-4CB4-9F8F-DBAA12DF85BD}</a:tableStyleId>
              </a:tblPr>
              <a:tblGrid>
                <a:gridCol w="461875"/>
              </a:tblGrid>
              <a:tr h="351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rgbClr val="00B0F0"/>
                          </a:solidFill>
                        </a:rPr>
                        <a:t>0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2592" name="Google Shape;2592;p159"/>
          <p:cNvSpPr/>
          <p:nvPr/>
        </p:nvSpPr>
        <p:spPr>
          <a:xfrm>
            <a:off x="2517875" y="3635035"/>
            <a:ext cx="1058098" cy="584775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rgbClr val="008080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593" name="Google Shape;2593;p159"/>
          <p:cNvGraphicFramePr/>
          <p:nvPr/>
        </p:nvGraphicFramePr>
        <p:xfrm>
          <a:off x="10031415" y="358638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{F7CB8A74-052C-4CB4-9F8F-DBAA12DF85BD}</a:tableStyleId>
              </a:tblPr>
              <a:tblGrid>
                <a:gridCol w="461875"/>
              </a:tblGrid>
              <a:tr h="351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</a:rPr>
                        <a:t>0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2594" name="Google Shape;2594;p159"/>
          <p:cNvGraphicFramePr/>
          <p:nvPr/>
        </p:nvGraphicFramePr>
        <p:xfrm>
          <a:off x="7703269" y="358638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{F7CB8A74-052C-4CB4-9F8F-DBAA12DF85BD}</a:tableStyleId>
              </a:tblPr>
              <a:tblGrid>
                <a:gridCol w="965375"/>
              </a:tblGrid>
              <a:tr h="351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</a:rPr>
                        <a:t>8 </a:t>
                      </a:r>
                      <a:r>
                        <a:rPr b="1" lang="fr-FR" sz="3600" u="none" cap="none" strike="noStrike">
                          <a:solidFill>
                            <a:srgbClr val="FF0000"/>
                          </a:solidFill>
                        </a:rPr>
                        <a:t>,</a:t>
                      </a: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</a:rPr>
                        <a:t> 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2595" name="Google Shape;2595;p159"/>
          <p:cNvGraphicFramePr/>
          <p:nvPr/>
        </p:nvGraphicFramePr>
        <p:xfrm>
          <a:off x="9066033" y="358638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{F7CB8A74-052C-4CB4-9F8F-DBAA12DF85BD}</a:tableStyleId>
              </a:tblPr>
              <a:tblGrid>
                <a:gridCol w="461875"/>
              </a:tblGrid>
              <a:tr h="351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</a:rPr>
                        <a:t>0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2596" name="Google Shape;2596;p159"/>
          <p:cNvGraphicFramePr/>
          <p:nvPr/>
        </p:nvGraphicFramePr>
        <p:xfrm>
          <a:off x="7993837" y="4365614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{F7CB8A74-052C-4CB4-9F8F-DBAA12DF85BD}</a:tableStyleId>
              </a:tblPr>
              <a:tblGrid>
                <a:gridCol w="461875"/>
              </a:tblGrid>
              <a:tr h="351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</a:rPr>
                        <a:t>5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2597" name="Google Shape;2597;p159"/>
          <p:cNvGraphicFramePr/>
          <p:nvPr/>
        </p:nvGraphicFramePr>
        <p:xfrm>
          <a:off x="5930463" y="4345816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{F7CB8A74-052C-4CB4-9F8F-DBAA12DF85BD}</a:tableStyleId>
              </a:tblPr>
              <a:tblGrid>
                <a:gridCol w="461875"/>
              </a:tblGrid>
              <a:tr h="351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</a:rPr>
                        <a:t>5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2598" name="Google Shape;2598;p159"/>
          <p:cNvGraphicFramePr/>
          <p:nvPr/>
        </p:nvGraphicFramePr>
        <p:xfrm>
          <a:off x="6939871" y="4354927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{F7CB8A74-052C-4CB4-9F8F-DBAA12DF85BD}</a:tableStyleId>
              </a:tblPr>
              <a:tblGrid>
                <a:gridCol w="461875"/>
              </a:tblGrid>
              <a:tr h="2738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</a:rPr>
                        <a:t>5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2599" name="Google Shape;2599;p159"/>
          <p:cNvGraphicFramePr/>
          <p:nvPr/>
        </p:nvGraphicFramePr>
        <p:xfrm>
          <a:off x="4814323" y="4345816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{F7CB8A74-052C-4CB4-9F8F-DBAA12DF85BD}</a:tableStyleId>
              </a:tblPr>
              <a:tblGrid>
                <a:gridCol w="461875"/>
              </a:tblGrid>
              <a:tr h="351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</a:rPr>
                        <a:t>5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2600" name="Google Shape;2600;p159"/>
          <p:cNvGraphicFramePr/>
          <p:nvPr/>
        </p:nvGraphicFramePr>
        <p:xfrm>
          <a:off x="5172885" y="432901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{F7CB8A74-052C-4CB4-9F8F-DBAA12DF85BD}</a:tableStyleId>
              </a:tblPr>
              <a:tblGrid>
                <a:gridCol w="420100"/>
              </a:tblGrid>
              <a:tr h="4068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rgbClr val="FF0000"/>
                          </a:solidFill>
                        </a:rPr>
                        <a:t>,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sp>
        <p:nvSpPr>
          <p:cNvPr id="2601" name="Google Shape;2601;p159"/>
          <p:cNvSpPr/>
          <p:nvPr/>
        </p:nvSpPr>
        <p:spPr>
          <a:xfrm>
            <a:off x="2489644" y="4382580"/>
            <a:ext cx="1287111" cy="584775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rgbClr val="008080"/>
                </a:solidFill>
                <a:latin typeface="Arial"/>
                <a:ea typeface="Arial"/>
                <a:cs typeface="Arial"/>
                <a:sym typeface="Arial"/>
              </a:rPr>
              <a:t>5,555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2" name="Google Shape;2602;p159"/>
          <p:cNvSpPr txBox="1"/>
          <p:nvPr/>
        </p:nvSpPr>
        <p:spPr>
          <a:xfrm>
            <a:off x="1077029" y="670802"/>
            <a:ext cx="9607374" cy="4030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0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Correction collective au tableau. Demander aux élèves de corriger leurs réponses dans le livret. </a:t>
            </a:r>
            <a:endParaRPr b="0" i="1" sz="1600" u="none" cap="none" strike="noStrike">
              <a:solidFill>
                <a:srgbClr val="BFBFB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03" name="Google Shape;2603;p15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891548" y="497179"/>
            <a:ext cx="720000" cy="72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07" name="Shape 2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08" name="Google Shape;2608;p160"/>
          <p:cNvGrpSpPr/>
          <p:nvPr/>
        </p:nvGrpSpPr>
        <p:grpSpPr>
          <a:xfrm>
            <a:off x="1517179" y="835900"/>
            <a:ext cx="9269036" cy="5186200"/>
            <a:chOff x="1324757" y="2465021"/>
            <a:chExt cx="11734800" cy="6521459"/>
          </a:xfrm>
        </p:grpSpPr>
        <p:sp>
          <p:nvSpPr>
            <p:cNvPr id="2609" name="Google Shape;2609;p160"/>
            <p:cNvSpPr/>
            <p:nvPr/>
          </p:nvSpPr>
          <p:spPr>
            <a:xfrm>
              <a:off x="1324757" y="2465021"/>
              <a:ext cx="11734800" cy="6521459"/>
            </a:xfrm>
            <a:prstGeom prst="roundRect">
              <a:avLst>
                <a:gd fmla="val 2665" name="adj"/>
              </a:avLst>
            </a:prstGeom>
            <a:solidFill>
              <a:schemeClr val="lt1"/>
            </a:solidFill>
            <a:ln cap="flat" cmpd="sng" w="12700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5882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alibri"/>
                <a:buNone/>
              </a:pPr>
              <a:r>
                <a:t/>
              </a:r>
              <a:endPara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10" name="Google Shape;2610;p160"/>
            <p:cNvSpPr/>
            <p:nvPr/>
          </p:nvSpPr>
          <p:spPr>
            <a:xfrm>
              <a:off x="1471714" y="2574003"/>
              <a:ext cx="11435443" cy="6248400"/>
            </a:xfrm>
            <a:prstGeom prst="rect">
              <a:avLst/>
            </a:prstGeom>
            <a:solidFill>
              <a:srgbClr val="E3EE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alibri"/>
                <a:buNone/>
              </a:pPr>
              <a:r>
                <a:t/>
              </a:r>
              <a:endPara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11" name="Google Shape;2611;p160"/>
            <p:cNvSpPr/>
            <p:nvPr/>
          </p:nvSpPr>
          <p:spPr>
            <a:xfrm>
              <a:off x="1646588" y="2726403"/>
              <a:ext cx="11085695" cy="5943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3921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alibri"/>
                <a:buNone/>
              </a:pPr>
              <a:r>
                <a:t/>
              </a:r>
              <a:endPara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612" name="Google Shape;2612;p160"/>
          <p:cNvSpPr/>
          <p:nvPr/>
        </p:nvSpPr>
        <p:spPr>
          <a:xfrm>
            <a:off x="2061827" y="5458899"/>
            <a:ext cx="8246305" cy="10320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13" name="Google Shape;2613;p16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802742" y="1295897"/>
            <a:ext cx="720000" cy="720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sp>
        <p:nvSpPr>
          <p:cNvPr id="2614" name="Google Shape;2614;p160"/>
          <p:cNvSpPr txBox="1"/>
          <p:nvPr/>
        </p:nvSpPr>
        <p:spPr>
          <a:xfrm>
            <a:off x="3215967" y="2520285"/>
            <a:ext cx="5760065" cy="8868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2841"/>
              </a:buClr>
              <a:buSzPts val="4800"/>
              <a:buFont typeface="Calibri"/>
              <a:buNone/>
            </a:pPr>
            <a:r>
              <a:rPr b="1" i="0" lang="fr-FR" sz="48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Clôture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2841"/>
              </a:buClr>
              <a:buSzPts val="4800"/>
              <a:buFont typeface="Calibri"/>
              <a:buNone/>
            </a:pPr>
            <a:r>
              <a:t/>
            </a:r>
            <a:endParaRPr b="1" i="0" sz="4800" u="none" cap="none" strike="noStrik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2841"/>
              </a:buClr>
              <a:buSzPts val="4800"/>
              <a:buFont typeface="Calibri"/>
              <a:buNone/>
            </a:pPr>
            <a:r>
              <a:rPr b="1" i="0" lang="fr-FR" sz="48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5 min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</a:pPr>
            <a:r>
              <a:t/>
            </a:r>
            <a:endParaRPr b="1" i="0" sz="3200" u="none" cap="none" strike="noStrik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18" name="Shape 2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9" name="Google Shape;2619;p161"/>
          <p:cNvSpPr txBox="1"/>
          <p:nvPr>
            <p:ph idx="4294967295" type="title"/>
          </p:nvPr>
        </p:nvSpPr>
        <p:spPr>
          <a:xfrm>
            <a:off x="1035962" y="161801"/>
            <a:ext cx="10779036" cy="6100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ct val="100000"/>
              <a:buFont typeface="Calibri"/>
              <a:buNone/>
            </a:pPr>
            <a:r>
              <a:rPr b="1" lang="fr-FR" sz="2000">
                <a:solidFill>
                  <a:srgbClr val="A5A5A5"/>
                </a:solidFill>
              </a:rPr>
              <a:t>Grâce à votre participation, nous avons travailler ensemble la première partie de la tâche.</a:t>
            </a:r>
            <a:br>
              <a:rPr b="1" lang="fr-FR" sz="2000">
                <a:solidFill>
                  <a:srgbClr val="A5A5A5"/>
                </a:solidFill>
              </a:rPr>
            </a:br>
            <a:r>
              <a:rPr b="1" lang="fr-FR" sz="2000">
                <a:solidFill>
                  <a:srgbClr val="A5A5A5"/>
                </a:solidFill>
              </a:rPr>
              <a:t>Qui peut me le rappeler ?</a:t>
            </a:r>
            <a:endParaRPr/>
          </a:p>
        </p:txBody>
      </p:sp>
      <p:pic>
        <p:nvPicPr>
          <p:cNvPr id="2620" name="Google Shape;2620;p16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59680" y="466843"/>
            <a:ext cx="711291" cy="711291"/>
          </a:xfrm>
          <a:prstGeom prst="rect">
            <a:avLst/>
          </a:prstGeom>
          <a:noFill/>
          <a:ln>
            <a:noFill/>
          </a:ln>
        </p:spPr>
      </p:pic>
      <p:sp>
        <p:nvSpPr>
          <p:cNvPr id="2621" name="Google Shape;2621;p161"/>
          <p:cNvSpPr/>
          <p:nvPr/>
        </p:nvSpPr>
        <p:spPr>
          <a:xfrm>
            <a:off x="2585961" y="3083897"/>
            <a:ext cx="6676787" cy="690205"/>
          </a:xfrm>
          <a:prstGeom prst="roundRect">
            <a:avLst>
              <a:gd fmla="val 42160" name="adj"/>
            </a:avLst>
          </a:prstGeom>
          <a:solidFill>
            <a:schemeClr val="lt1"/>
          </a:solidFill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fr-FR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Convertir les unités de la masse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22" name="Google Shape;2622;p16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154438" y="2657693"/>
            <a:ext cx="873795" cy="8737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26" name="Shape 2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7" name="Google Shape;2627;p162"/>
          <p:cNvSpPr txBox="1"/>
          <p:nvPr/>
        </p:nvSpPr>
        <p:spPr>
          <a:xfrm>
            <a:off x="988049" y="128316"/>
            <a:ext cx="10263394" cy="719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Faisant le bilan de la partie 1 de la tache 3. Pour convertir les unités de la masse en utilisant le tableau, on suit les étapes suivantes: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28" name="Google Shape;2628;p16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95192" y="541798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2629" name="Google Shape;2629;p162"/>
          <p:cNvSpPr/>
          <p:nvPr/>
        </p:nvSpPr>
        <p:spPr>
          <a:xfrm>
            <a:off x="1912566" y="1538979"/>
            <a:ext cx="8680231" cy="721695"/>
          </a:xfrm>
          <a:prstGeom prst="roundRect">
            <a:avLst>
              <a:gd fmla="val 16667" name="adj"/>
            </a:avLst>
          </a:prstGeom>
          <a:solidFill>
            <a:srgbClr val="D8D8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Identifier l'unité à convertir et l'unité demandée.</a:t>
            </a:r>
            <a:endParaRPr b="1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0" name="Google Shape;2630;p162"/>
          <p:cNvSpPr/>
          <p:nvPr/>
        </p:nvSpPr>
        <p:spPr>
          <a:xfrm>
            <a:off x="1332425" y="1603815"/>
            <a:ext cx="580141" cy="540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</a:pPr>
            <a:r>
              <a:rPr b="1" i="0" lang="fr-FR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1" name="Google Shape;2631;p162"/>
          <p:cNvSpPr/>
          <p:nvPr/>
        </p:nvSpPr>
        <p:spPr>
          <a:xfrm>
            <a:off x="1325947" y="2759557"/>
            <a:ext cx="580141" cy="540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</a:pPr>
            <a:r>
              <a:rPr b="1" i="0" lang="fr-FR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2" name="Google Shape;2632;p162"/>
          <p:cNvSpPr/>
          <p:nvPr/>
        </p:nvSpPr>
        <p:spPr>
          <a:xfrm>
            <a:off x="1325947" y="3970832"/>
            <a:ext cx="580141" cy="540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</a:pPr>
            <a:r>
              <a:rPr b="1" i="0" lang="fr-FR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3" name="Google Shape;2633;p162"/>
          <p:cNvSpPr/>
          <p:nvPr/>
        </p:nvSpPr>
        <p:spPr>
          <a:xfrm>
            <a:off x="1912565" y="2661005"/>
            <a:ext cx="8686709" cy="721695"/>
          </a:xfrm>
          <a:prstGeom prst="roundRect">
            <a:avLst>
              <a:gd fmla="val 16667" name="adj"/>
            </a:avLst>
          </a:prstGeom>
          <a:solidFill>
            <a:srgbClr val="D8D8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Placer en premier le chiffre des unités dans la colonne de l'unité à convertir puis les autres chiffres.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34" name="Google Shape;2634;p162"/>
          <p:cNvSpPr/>
          <p:nvPr/>
        </p:nvSpPr>
        <p:spPr>
          <a:xfrm>
            <a:off x="1912565" y="3790691"/>
            <a:ext cx="8686709" cy="900281"/>
          </a:xfrm>
          <a:prstGeom prst="roundRect">
            <a:avLst>
              <a:gd fmla="val 16667" name="adj"/>
            </a:avLst>
          </a:prstGeom>
          <a:solidFill>
            <a:srgbClr val="D8D8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Déplacer la virgule vers la colonne de l'unité demandée et rajouter des zéros si nécessaire.</a:t>
            </a:r>
            <a:endParaRPr b="1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5" name="Google Shape;2635;p162"/>
          <p:cNvSpPr txBox="1"/>
          <p:nvPr/>
        </p:nvSpPr>
        <p:spPr>
          <a:xfrm>
            <a:off x="526866" y="701388"/>
            <a:ext cx="10735318" cy="4008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0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Demander aux élèves de rappeler les étapes suivies pour réaliser la conversion des unités de masse , puis faire la synthèse </a:t>
            </a: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36" name="Google Shape;2636;p162"/>
          <p:cNvSpPr/>
          <p:nvPr/>
        </p:nvSpPr>
        <p:spPr>
          <a:xfrm>
            <a:off x="1348147" y="5273348"/>
            <a:ext cx="580141" cy="540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</a:pPr>
            <a:r>
              <a:rPr b="1" i="0" lang="fr-FR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7" name="Google Shape;2637;p162"/>
          <p:cNvSpPr/>
          <p:nvPr/>
        </p:nvSpPr>
        <p:spPr>
          <a:xfrm>
            <a:off x="1934765" y="5093207"/>
            <a:ext cx="8686709" cy="900281"/>
          </a:xfrm>
          <a:prstGeom prst="roundRect">
            <a:avLst>
              <a:gd fmla="val 16667" name="adj"/>
            </a:avLst>
          </a:prstGeom>
          <a:solidFill>
            <a:srgbClr val="D8D8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Lire le nombre jusqu’à l’unité demandée et écrire le résultat de la conversion.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41" name="Shape 26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2" name="Google Shape;2642;p163"/>
          <p:cNvSpPr txBox="1"/>
          <p:nvPr>
            <p:ph idx="4294967295" type="title"/>
          </p:nvPr>
        </p:nvSpPr>
        <p:spPr>
          <a:xfrm>
            <a:off x="1041431" y="101200"/>
            <a:ext cx="10393482" cy="719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lang="fr-FR" sz="2000">
                <a:solidFill>
                  <a:srgbClr val="A5A5A5"/>
                </a:solidFill>
              </a:rPr>
              <a:t>Pour bien préparer la prochaine séance, effectuez le devoir à la maison suivant:</a:t>
            </a:r>
            <a:endParaRPr/>
          </a:p>
        </p:txBody>
      </p:sp>
      <p:sp>
        <p:nvSpPr>
          <p:cNvPr id="2643" name="Google Shape;2643;p163"/>
          <p:cNvSpPr txBox="1"/>
          <p:nvPr>
            <p:ph idx="1" type="body"/>
          </p:nvPr>
        </p:nvSpPr>
        <p:spPr>
          <a:xfrm>
            <a:off x="1077029" y="728288"/>
            <a:ext cx="10179603" cy="3549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Informer les </a:t>
            </a:r>
            <a:r>
              <a:rPr b="0" i="0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élèves que ces exercices seront corrigés en séance 4, la semaine prochaine.</a:t>
            </a:r>
            <a:endParaRPr b="0" i="1" sz="1600" u="none" cap="none" strike="noStrike">
              <a:solidFill>
                <a:srgbClr val="BFBFB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BFBFB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44" name="Google Shape;2644;p163"/>
          <p:cNvSpPr txBox="1"/>
          <p:nvPr/>
        </p:nvSpPr>
        <p:spPr>
          <a:xfrm>
            <a:off x="2728133" y="2888994"/>
            <a:ext cx="7020078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1" lang="fr-FR" sz="4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Exercices : 3 p.15 et 4 et 5 p.16                      </a:t>
            </a:r>
            <a:endParaRPr b="0" i="1" sz="4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45" name="Google Shape;2645;p16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25532" y="688573"/>
            <a:ext cx="350410" cy="3953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49" name="Shape 26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50" name="Google Shape;2650;p16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85148" y="1624946"/>
            <a:ext cx="3956686" cy="3874115"/>
          </a:xfrm>
          <a:prstGeom prst="rect">
            <a:avLst/>
          </a:prstGeom>
          <a:noFill/>
          <a:ln>
            <a:noFill/>
          </a:ln>
        </p:spPr>
      </p:pic>
      <p:sp>
        <p:nvSpPr>
          <p:cNvPr id="2651" name="Google Shape;2651;p164"/>
          <p:cNvSpPr txBox="1"/>
          <p:nvPr>
            <p:ph type="title"/>
          </p:nvPr>
        </p:nvSpPr>
        <p:spPr>
          <a:xfrm>
            <a:off x="947487" y="88527"/>
            <a:ext cx="11039466" cy="6472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</a:pPr>
            <a:r>
              <a:rPr lang="fr-FR">
                <a:solidFill>
                  <a:srgbClr val="A5A5A5"/>
                </a:solidFill>
              </a:rPr>
              <a:t>C’est la fin de notre séance. Félicitation pour votre participation, n’oubliez pas de travailler vos devoirs </a:t>
            </a:r>
            <a:endParaRPr>
              <a:solidFill>
                <a:srgbClr val="A5A5A5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2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9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Google Shape;610;p17"/>
          <p:cNvSpPr txBox="1"/>
          <p:nvPr>
            <p:ph type="title"/>
          </p:nvPr>
        </p:nvSpPr>
        <p:spPr>
          <a:xfrm>
            <a:off x="1033845" y="241812"/>
            <a:ext cx="10161203" cy="47079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lang="fr-FR">
                <a:solidFill>
                  <a:srgbClr val="A5A5A5"/>
                </a:solidFill>
              </a:rPr>
              <a:t>Bravo, le symbole est en générale la première lettre du nom de la grandeur: </a:t>
            </a:r>
            <a:endParaRPr/>
          </a:p>
        </p:txBody>
      </p:sp>
      <p:sp>
        <p:nvSpPr>
          <p:cNvPr id="611" name="Google Shape;611;p17"/>
          <p:cNvSpPr/>
          <p:nvPr/>
        </p:nvSpPr>
        <p:spPr>
          <a:xfrm>
            <a:off x="1565938" y="2049566"/>
            <a:ext cx="3630052" cy="540000"/>
          </a:xfrm>
          <a:prstGeom prst="round2SameRect">
            <a:avLst>
              <a:gd fmla="val 50000" name="adj1"/>
              <a:gd fmla="val 50000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Symbole de la masse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2" name="Google Shape;612;p17"/>
          <p:cNvSpPr/>
          <p:nvPr/>
        </p:nvSpPr>
        <p:spPr>
          <a:xfrm>
            <a:off x="7512193" y="2049566"/>
            <a:ext cx="3147238" cy="540000"/>
          </a:xfrm>
          <a:prstGeom prst="round2SameRect">
            <a:avLst>
              <a:gd fmla="val 50000" name="adj1"/>
              <a:gd fmla="val 50000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Symbole du volume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3" name="Google Shape;613;p17"/>
          <p:cNvSpPr/>
          <p:nvPr/>
        </p:nvSpPr>
        <p:spPr>
          <a:xfrm>
            <a:off x="2490093" y="3451599"/>
            <a:ext cx="1232194" cy="60386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b="1" i="0" lang="fr-FR" sz="60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4" name="Google Shape;614;p17"/>
          <p:cNvSpPr/>
          <p:nvPr/>
        </p:nvSpPr>
        <p:spPr>
          <a:xfrm>
            <a:off x="8579524" y="3382074"/>
            <a:ext cx="1012576" cy="742911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b="1" i="0" lang="fr-FR" sz="60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V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5" name="Google Shape;615;p17"/>
          <p:cNvSpPr txBox="1"/>
          <p:nvPr/>
        </p:nvSpPr>
        <p:spPr>
          <a:xfrm>
            <a:off x="605939" y="5298632"/>
            <a:ext cx="10161104" cy="3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t/>
            </a:r>
            <a:endParaRPr b="0" i="1" sz="1600" u="none" cap="none" strike="noStrike">
              <a:solidFill>
                <a:srgbClr val="A5A5A5"/>
              </a:solidFill>
              <a:latin typeface="Play"/>
              <a:ea typeface="Play"/>
              <a:cs typeface="Play"/>
              <a:sym typeface="Play"/>
            </a:endParaRPr>
          </a:p>
        </p:txBody>
      </p:sp>
      <p:pic>
        <p:nvPicPr>
          <p:cNvPr id="616" name="Google Shape;616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86293" y="408417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617" name="Google Shape;617;p17"/>
          <p:cNvSpPr txBox="1"/>
          <p:nvPr/>
        </p:nvSpPr>
        <p:spPr>
          <a:xfrm>
            <a:off x="617214" y="4753106"/>
            <a:ext cx="10555266" cy="4706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Play"/>
              <a:buNone/>
            </a:pPr>
            <a:r>
              <a:t/>
            </a:r>
            <a:endParaRPr b="1" i="0" sz="2000" u="none" cap="none" strike="noStrike">
              <a:solidFill>
                <a:srgbClr val="7F7F7F"/>
              </a:solidFill>
              <a:latin typeface="Play"/>
              <a:ea typeface="Play"/>
              <a:cs typeface="Play"/>
              <a:sym typeface="Play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Google Shape;622;p18"/>
          <p:cNvSpPr txBox="1"/>
          <p:nvPr>
            <p:ph type="title"/>
          </p:nvPr>
        </p:nvSpPr>
        <p:spPr>
          <a:xfrm>
            <a:off x="1033845" y="241812"/>
            <a:ext cx="10744727" cy="54570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lang="fr-FR">
                <a:solidFill>
                  <a:srgbClr val="A5A5A5"/>
                </a:solidFill>
              </a:rPr>
              <a:t>Pour exprimer une grandeur, on utilise des unités. Qui peut me rappeler quelques unités de masse et de volume ? </a:t>
            </a:r>
            <a:endParaRPr/>
          </a:p>
        </p:txBody>
      </p:sp>
      <p:sp>
        <p:nvSpPr>
          <p:cNvPr id="623" name="Google Shape;623;p18"/>
          <p:cNvSpPr txBox="1"/>
          <p:nvPr/>
        </p:nvSpPr>
        <p:spPr>
          <a:xfrm>
            <a:off x="1022528" y="787514"/>
            <a:ext cx="8647161" cy="3512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400"/>
              <a:buFont typeface="Arial"/>
              <a:buNone/>
            </a:pPr>
            <a:r>
              <a:rPr b="0" i="1" lang="fr-FR" sz="1400" u="none" cap="none" strike="noStrik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Choisir  2 à 3 élèves. Pas les mêmes à chaque fois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Une image contenant Dessin animé, clipart, Animation, illustration&#10;&#10;Description générée automatiquement" id="624" name="Google Shape;624;p18"/>
          <p:cNvPicPr preferRelativeResize="0"/>
          <p:nvPr/>
        </p:nvPicPr>
        <p:blipFill rotWithShape="1">
          <a:blip r:embed="rId3">
            <a:alphaModFix/>
          </a:blip>
          <a:srcRect b="23864" l="18242" r="18458" t="9344"/>
          <a:stretch/>
        </p:blipFill>
        <p:spPr>
          <a:xfrm>
            <a:off x="413428" y="680767"/>
            <a:ext cx="409443" cy="432000"/>
          </a:xfrm>
          <a:prstGeom prst="rect">
            <a:avLst/>
          </a:prstGeom>
          <a:noFill/>
          <a:ln>
            <a:noFill/>
          </a:ln>
        </p:spPr>
      </p:pic>
      <p:sp>
        <p:nvSpPr>
          <p:cNvPr id="625" name="Google Shape;625;p18"/>
          <p:cNvSpPr txBox="1"/>
          <p:nvPr/>
        </p:nvSpPr>
        <p:spPr>
          <a:xfrm>
            <a:off x="605939" y="5298632"/>
            <a:ext cx="10161104" cy="3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t/>
            </a:r>
            <a:endParaRPr b="0" i="1" sz="1600" u="none" cap="none" strike="noStrike">
              <a:solidFill>
                <a:srgbClr val="A5A5A5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626" name="Google Shape;626;p18"/>
          <p:cNvSpPr txBox="1"/>
          <p:nvPr/>
        </p:nvSpPr>
        <p:spPr>
          <a:xfrm>
            <a:off x="617214" y="4753106"/>
            <a:ext cx="10555266" cy="4706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Play"/>
              <a:buNone/>
            </a:pPr>
            <a:r>
              <a:t/>
            </a:r>
            <a:endParaRPr b="1" i="0" sz="2000" u="none" cap="none" strike="noStrike">
              <a:solidFill>
                <a:srgbClr val="7F7F7F"/>
              </a:solidFill>
              <a:latin typeface="Play"/>
              <a:ea typeface="Play"/>
              <a:cs typeface="Play"/>
              <a:sym typeface="Play"/>
            </a:endParaRPr>
          </a:p>
        </p:txBody>
      </p:sp>
      <p:pic>
        <p:nvPicPr>
          <p:cNvPr descr="Lever la main - Icônes mains et gestes gratuites" id="627" name="Google Shape;627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682836" y="2012026"/>
            <a:ext cx="2881746" cy="28647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1" name="Shape 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2" name="Google Shape;632;p19"/>
          <p:cNvSpPr txBox="1"/>
          <p:nvPr>
            <p:ph type="title"/>
          </p:nvPr>
        </p:nvSpPr>
        <p:spPr>
          <a:xfrm>
            <a:off x="1033845" y="241812"/>
            <a:ext cx="10161203" cy="47079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lang="fr-FR">
                <a:solidFill>
                  <a:srgbClr val="A5A5A5"/>
                </a:solidFill>
              </a:rPr>
              <a:t>Voici quelques unités de masse : </a:t>
            </a:r>
            <a:endParaRPr/>
          </a:p>
        </p:txBody>
      </p:sp>
      <p:sp>
        <p:nvSpPr>
          <p:cNvPr id="633" name="Google Shape;633;p19"/>
          <p:cNvSpPr txBox="1"/>
          <p:nvPr/>
        </p:nvSpPr>
        <p:spPr>
          <a:xfrm>
            <a:off x="605939" y="5298632"/>
            <a:ext cx="10161104" cy="3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t/>
            </a:r>
            <a:endParaRPr b="0" i="1" sz="1600" u="none" cap="none" strike="noStrike">
              <a:solidFill>
                <a:srgbClr val="A5A5A5"/>
              </a:solidFill>
              <a:latin typeface="Play"/>
              <a:ea typeface="Play"/>
              <a:cs typeface="Play"/>
              <a:sym typeface="Play"/>
            </a:endParaRPr>
          </a:p>
        </p:txBody>
      </p:sp>
      <p:pic>
        <p:nvPicPr>
          <p:cNvPr descr="Une image contenant Visage humain, croquis, dessin, art&#10;&#10;Le contenu généré par l’IA peut être incorrect." id="634" name="Google Shape;634;p19"/>
          <p:cNvPicPr preferRelativeResize="0"/>
          <p:nvPr/>
        </p:nvPicPr>
        <p:blipFill rotWithShape="1">
          <a:blip r:embed="rId3">
            <a:alphaModFix/>
          </a:blip>
          <a:srcRect b="41337" l="21940" r="25160" t="28332"/>
          <a:stretch/>
        </p:blipFill>
        <p:spPr>
          <a:xfrm>
            <a:off x="9902373" y="5349404"/>
            <a:ext cx="1390257" cy="1230988"/>
          </a:xfrm>
          <a:prstGeom prst="rect">
            <a:avLst/>
          </a:prstGeom>
          <a:noFill/>
          <a:ln>
            <a:noFill/>
          </a:ln>
        </p:spPr>
      </p:pic>
      <p:sp>
        <p:nvSpPr>
          <p:cNvPr id="635" name="Google Shape;635;p19"/>
          <p:cNvSpPr/>
          <p:nvPr/>
        </p:nvSpPr>
        <p:spPr>
          <a:xfrm>
            <a:off x="1377712" y="5412805"/>
            <a:ext cx="8524661" cy="550962"/>
          </a:xfrm>
          <a:prstGeom prst="roundRect">
            <a:avLst>
              <a:gd fmla="val 27994" name="adj"/>
            </a:avLst>
          </a:prstGeom>
          <a:solidFill>
            <a:srgbClr val="FCEBD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009900"/>
                </a:solidFill>
                <a:latin typeface="Arial"/>
                <a:ea typeface="Arial"/>
                <a:cs typeface="Arial"/>
                <a:sym typeface="Arial"/>
              </a:rPr>
              <a:t>Le kg est l’unité de la masse dans le système internationale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6" name="Google Shape;636;p19"/>
          <p:cNvSpPr/>
          <p:nvPr/>
        </p:nvSpPr>
        <p:spPr>
          <a:xfrm>
            <a:off x="1532572" y="1598495"/>
            <a:ext cx="3147300" cy="441300"/>
          </a:xfrm>
          <a:prstGeom prst="round2SameRect">
            <a:avLst>
              <a:gd fmla="val 50000" name="adj1"/>
              <a:gd fmla="val 50000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Unités de la masse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7" name="Google Shape;637;p19"/>
          <p:cNvSpPr/>
          <p:nvPr/>
        </p:nvSpPr>
        <p:spPr>
          <a:xfrm>
            <a:off x="1612276" y="3256192"/>
            <a:ext cx="2987831" cy="694476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19050">
            <a:solidFill>
              <a:srgbClr val="A5A5A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Kilogrammes (</a:t>
            </a:r>
            <a:r>
              <a:rPr b="1" i="0" lang="fr-FR" sz="2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kg</a:t>
            </a:r>
            <a:r>
              <a:rPr b="1" i="0" lang="fr-FR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8" name="Google Shape;638;p19"/>
          <p:cNvSpPr/>
          <p:nvPr/>
        </p:nvSpPr>
        <p:spPr>
          <a:xfrm>
            <a:off x="1612277" y="2300759"/>
            <a:ext cx="2987829" cy="694476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19050">
            <a:solidFill>
              <a:srgbClr val="A5A5A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grammes (</a:t>
            </a:r>
            <a:r>
              <a:rPr b="1" i="0" lang="fr-FR" sz="2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g</a:t>
            </a:r>
            <a:r>
              <a:rPr b="1" i="0" lang="fr-FR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9" name="Google Shape;639;p19"/>
          <p:cNvSpPr/>
          <p:nvPr/>
        </p:nvSpPr>
        <p:spPr>
          <a:xfrm>
            <a:off x="1612276" y="4168706"/>
            <a:ext cx="2987830" cy="694476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19050">
            <a:solidFill>
              <a:srgbClr val="A5A5A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milligrammes (</a:t>
            </a:r>
            <a:r>
              <a:rPr b="1" i="0" lang="fr-FR" sz="2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mg</a:t>
            </a:r>
            <a:r>
              <a:rPr b="1" i="0" lang="fr-FR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0" name="Google Shape;640;p19"/>
          <p:cNvSpPr/>
          <p:nvPr/>
        </p:nvSpPr>
        <p:spPr>
          <a:xfrm>
            <a:off x="1612276" y="3256192"/>
            <a:ext cx="2987830" cy="694476"/>
          </a:xfrm>
          <a:prstGeom prst="roundRect">
            <a:avLst>
              <a:gd fmla="val 16667" name="adj"/>
            </a:avLst>
          </a:prstGeom>
          <a:solidFill>
            <a:srgbClr val="FCEBD1"/>
          </a:solidFill>
          <a:ln cap="flat" cmpd="sng" w="19050">
            <a:solidFill>
              <a:srgbClr val="A5A5A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Kilogrammes (</a:t>
            </a:r>
            <a:r>
              <a:rPr b="1" i="0" lang="fr-FR" sz="2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kg</a:t>
            </a:r>
            <a:r>
              <a:rPr b="1" i="0" lang="fr-FR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41" name="Google Shape;641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186293" y="408417"/>
            <a:ext cx="720000" cy="72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2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2"/>
          <p:cNvSpPr/>
          <p:nvPr/>
        </p:nvSpPr>
        <p:spPr>
          <a:xfrm>
            <a:off x="696001" y="2969299"/>
            <a:ext cx="10799992" cy="919401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1" i="0" lang="fr-FR" sz="4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Présentation de la phase de remédiation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5" name="Shape 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" name="Google Shape;646;p20"/>
          <p:cNvSpPr txBox="1"/>
          <p:nvPr>
            <p:ph type="title"/>
          </p:nvPr>
        </p:nvSpPr>
        <p:spPr>
          <a:xfrm>
            <a:off x="1033845" y="241812"/>
            <a:ext cx="10161203" cy="47079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lang="fr-FR">
                <a:solidFill>
                  <a:srgbClr val="A5A5A5"/>
                </a:solidFill>
              </a:rPr>
              <a:t>Et voici quelques unités de volume: </a:t>
            </a:r>
            <a:endParaRPr/>
          </a:p>
        </p:txBody>
      </p:sp>
      <p:sp>
        <p:nvSpPr>
          <p:cNvPr id="647" name="Google Shape;647;p20"/>
          <p:cNvSpPr txBox="1"/>
          <p:nvPr/>
        </p:nvSpPr>
        <p:spPr>
          <a:xfrm>
            <a:off x="605939" y="5298632"/>
            <a:ext cx="10161104" cy="3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t/>
            </a:r>
            <a:endParaRPr b="0" i="1" sz="1600" u="none" cap="none" strike="noStrike">
              <a:solidFill>
                <a:srgbClr val="A5A5A5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648" name="Google Shape;648;p20"/>
          <p:cNvSpPr/>
          <p:nvPr/>
        </p:nvSpPr>
        <p:spPr>
          <a:xfrm>
            <a:off x="7397801" y="1678850"/>
            <a:ext cx="3482400" cy="441300"/>
          </a:xfrm>
          <a:prstGeom prst="round2SameRect">
            <a:avLst>
              <a:gd fmla="val 50000" name="adj1"/>
              <a:gd fmla="val 50000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Unités de volume 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Une image contenant Visage humain, croquis, dessin, art&#10;&#10;Le contenu généré par l’IA peut être incorrect." id="649" name="Google Shape;649;p20"/>
          <p:cNvPicPr preferRelativeResize="0"/>
          <p:nvPr/>
        </p:nvPicPr>
        <p:blipFill rotWithShape="1">
          <a:blip r:embed="rId3">
            <a:alphaModFix/>
          </a:blip>
          <a:srcRect b="41338" l="19587" r="25160" t="27773"/>
          <a:stretch/>
        </p:blipFill>
        <p:spPr>
          <a:xfrm flipH="1">
            <a:off x="226356" y="5043638"/>
            <a:ext cx="1877258" cy="1618416"/>
          </a:xfrm>
          <a:prstGeom prst="rect">
            <a:avLst/>
          </a:prstGeom>
          <a:noFill/>
          <a:ln>
            <a:noFill/>
          </a:ln>
        </p:spPr>
      </p:pic>
      <p:sp>
        <p:nvSpPr>
          <p:cNvPr id="650" name="Google Shape;650;p20"/>
          <p:cNvSpPr/>
          <p:nvPr/>
        </p:nvSpPr>
        <p:spPr>
          <a:xfrm>
            <a:off x="1954098" y="5581830"/>
            <a:ext cx="8461901" cy="542032"/>
          </a:xfrm>
          <a:prstGeom prst="roundRect">
            <a:avLst>
              <a:gd fmla="val 25991" name="adj"/>
            </a:avLst>
          </a:prstGeom>
          <a:solidFill>
            <a:srgbClr val="FCEBD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009900"/>
                </a:solidFill>
                <a:latin typeface="Arial"/>
                <a:ea typeface="Arial"/>
                <a:cs typeface="Arial"/>
                <a:sym typeface="Arial"/>
              </a:rPr>
              <a:t>Le m</a:t>
            </a:r>
            <a:r>
              <a:rPr b="1" baseline="30000" i="0" lang="fr-FR" sz="2400" u="none" cap="none" strike="noStrike">
                <a:solidFill>
                  <a:srgbClr val="009900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r>
              <a:rPr b="1" i="0" lang="fr-FR" sz="2400" u="none" cap="none" strike="noStrike">
                <a:solidFill>
                  <a:srgbClr val="009900"/>
                </a:solidFill>
                <a:latin typeface="Arial"/>
                <a:ea typeface="Arial"/>
                <a:cs typeface="Arial"/>
                <a:sym typeface="Arial"/>
              </a:rPr>
              <a:t> est l’unité du volume dans le système internationale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1" name="Google Shape;651;p20"/>
          <p:cNvSpPr/>
          <p:nvPr/>
        </p:nvSpPr>
        <p:spPr>
          <a:xfrm>
            <a:off x="7273072" y="2341156"/>
            <a:ext cx="3482355" cy="694476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1905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mètre-cube (</a:t>
            </a:r>
            <a:r>
              <a:rPr b="1" i="0" lang="fr-FR" sz="2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r>
              <a:rPr b="1" baseline="30000" i="0" lang="fr-FR" sz="2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r>
              <a:rPr b="1" i="0" lang="fr-FR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 </a:t>
            </a:r>
            <a:endParaRPr b="1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2" name="Google Shape;652;p20"/>
          <p:cNvSpPr/>
          <p:nvPr/>
        </p:nvSpPr>
        <p:spPr>
          <a:xfrm>
            <a:off x="7263724" y="3362161"/>
            <a:ext cx="3501050" cy="694476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1905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centimètre-cube (</a:t>
            </a:r>
            <a:r>
              <a:rPr b="1" i="0" lang="fr-FR" sz="2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cm</a:t>
            </a:r>
            <a:r>
              <a:rPr b="1" baseline="30000" i="0" lang="fr-FR" sz="2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r>
              <a:rPr b="1" i="0" lang="fr-FR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53" name="Google Shape;653;p20"/>
          <p:cNvGrpSpPr/>
          <p:nvPr/>
        </p:nvGrpSpPr>
        <p:grpSpPr>
          <a:xfrm>
            <a:off x="7263725" y="4209103"/>
            <a:ext cx="3501049" cy="694476"/>
            <a:chOff x="7113182" y="3777852"/>
            <a:chExt cx="3501049" cy="694476"/>
          </a:xfrm>
        </p:grpSpPr>
        <p:sp>
          <p:nvSpPr>
            <p:cNvPr id="654" name="Google Shape;654;p20"/>
            <p:cNvSpPr/>
            <p:nvPr/>
          </p:nvSpPr>
          <p:spPr>
            <a:xfrm>
              <a:off x="7113182" y="3777852"/>
              <a:ext cx="1456660" cy="694476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1905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1" i="0" lang="fr-FR" sz="20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Litre (</a:t>
              </a:r>
              <a:r>
                <a:rPr b="1" i="0" lang="fr-FR" sz="2000" u="none" cap="none" strike="noStrike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L</a:t>
              </a:r>
              <a:r>
                <a:rPr b="1" i="0" lang="fr-FR" sz="20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)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5" name="Google Shape;655;p20"/>
            <p:cNvSpPr/>
            <p:nvPr/>
          </p:nvSpPr>
          <p:spPr>
            <a:xfrm>
              <a:off x="8654903" y="3777852"/>
              <a:ext cx="1959328" cy="694476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1905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1" i="0" lang="fr-FR" sz="20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millilitre (</a:t>
              </a:r>
              <a:r>
                <a:rPr b="1" i="0" lang="fr-FR" sz="2000" u="none" cap="none" strike="noStrike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mL</a:t>
              </a:r>
              <a:r>
                <a:rPr b="1" i="0" lang="fr-FR" sz="20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)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56" name="Google Shape;656;p20"/>
          <p:cNvSpPr/>
          <p:nvPr/>
        </p:nvSpPr>
        <p:spPr>
          <a:xfrm>
            <a:off x="7263724" y="2341156"/>
            <a:ext cx="3501050" cy="694476"/>
          </a:xfrm>
          <a:prstGeom prst="roundRect">
            <a:avLst>
              <a:gd fmla="val 16667" name="adj"/>
            </a:avLst>
          </a:prstGeom>
          <a:solidFill>
            <a:srgbClr val="FCEBD1"/>
          </a:solidFill>
          <a:ln cap="flat" cmpd="sng" w="1905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mètre-cube (</a:t>
            </a:r>
            <a:r>
              <a:rPr b="1" i="0" lang="fr-FR" sz="2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r>
              <a:rPr b="1" baseline="30000" i="0" lang="fr-FR" sz="2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r>
              <a:rPr b="1" i="0" lang="fr-FR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 </a:t>
            </a:r>
            <a:endParaRPr b="1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57" name="Google Shape;657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186293" y="408417"/>
            <a:ext cx="720000" cy="72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1" name="Shape 6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2" name="Google Shape;662;p21"/>
          <p:cNvSpPr txBox="1"/>
          <p:nvPr>
            <p:ph type="title"/>
          </p:nvPr>
        </p:nvSpPr>
        <p:spPr>
          <a:xfrm>
            <a:off x="1015447" y="195950"/>
            <a:ext cx="10161203" cy="47079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50" lIns="68550" spcFirstLastPara="1" rIns="68550" wrap="square" tIns="3425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lang="fr-FR">
                <a:solidFill>
                  <a:srgbClr val="A5A5A5"/>
                </a:solidFill>
              </a:rPr>
              <a:t>Pour mesurer une grandeur, on utilise des instruments. </a:t>
            </a:r>
            <a:endParaRPr>
              <a:solidFill>
                <a:srgbClr val="A5A5A5"/>
              </a:solidFill>
            </a:endParaRPr>
          </a:p>
        </p:txBody>
      </p:sp>
      <p:sp>
        <p:nvSpPr>
          <p:cNvPr id="663" name="Google Shape;663;p21"/>
          <p:cNvSpPr txBox="1"/>
          <p:nvPr>
            <p:ph idx="1" type="body"/>
          </p:nvPr>
        </p:nvSpPr>
        <p:spPr>
          <a:xfrm>
            <a:off x="916394" y="708304"/>
            <a:ext cx="10800119" cy="3117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12700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Calibri"/>
              <a:buNone/>
            </a:pPr>
            <a:r>
              <a:rPr b="0" i="1" lang="fr-FR" sz="16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Demander aux élèves d’écrire la réponse sur l’ardoise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64" name="Google Shape;664;p21"/>
          <p:cNvPicPr preferRelativeResize="0"/>
          <p:nvPr/>
        </p:nvPicPr>
        <p:blipFill rotWithShape="1">
          <a:blip r:embed="rId3">
            <a:alphaModFix/>
          </a:blip>
          <a:srcRect b="27670" l="0" r="0" t="0"/>
          <a:stretch/>
        </p:blipFill>
        <p:spPr>
          <a:xfrm>
            <a:off x="5884867" y="3505145"/>
            <a:ext cx="3487684" cy="1840447"/>
          </a:xfrm>
          <a:prstGeom prst="rect">
            <a:avLst/>
          </a:prstGeom>
          <a:noFill/>
          <a:ln>
            <a:noFill/>
          </a:ln>
        </p:spPr>
      </p:pic>
      <p:pic>
        <p:nvPicPr>
          <p:cNvPr id="665" name="Google Shape;665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72590" y="3471782"/>
            <a:ext cx="1685754" cy="1787481"/>
          </a:xfrm>
          <a:prstGeom prst="rect">
            <a:avLst/>
          </a:prstGeom>
          <a:noFill/>
          <a:ln>
            <a:noFill/>
          </a:ln>
        </p:spPr>
      </p:pic>
      <p:pic>
        <p:nvPicPr>
          <p:cNvPr id="666" name="Google Shape;666;p21"/>
          <p:cNvPicPr preferRelativeResize="0"/>
          <p:nvPr/>
        </p:nvPicPr>
        <p:blipFill rotWithShape="1">
          <a:blip r:embed="rId5">
            <a:alphaModFix/>
          </a:blip>
          <a:srcRect b="4767" l="14762" r="11489" t="0"/>
          <a:stretch/>
        </p:blipFill>
        <p:spPr>
          <a:xfrm>
            <a:off x="3721261" y="3189237"/>
            <a:ext cx="1544690" cy="2156355"/>
          </a:xfrm>
          <a:prstGeom prst="rect">
            <a:avLst/>
          </a:prstGeom>
          <a:noFill/>
          <a:ln>
            <a:noFill/>
          </a:ln>
        </p:spPr>
      </p:pic>
      <p:sp>
        <p:nvSpPr>
          <p:cNvPr id="667" name="Google Shape;667;p21"/>
          <p:cNvSpPr/>
          <p:nvPr/>
        </p:nvSpPr>
        <p:spPr>
          <a:xfrm>
            <a:off x="1345467" y="5345592"/>
            <a:ext cx="540000" cy="540000"/>
          </a:xfrm>
          <a:prstGeom prst="ellipse">
            <a:avLst/>
          </a:prstGeom>
          <a:solidFill>
            <a:srgbClr val="FF006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8" name="Google Shape;668;p21"/>
          <p:cNvSpPr/>
          <p:nvPr/>
        </p:nvSpPr>
        <p:spPr>
          <a:xfrm>
            <a:off x="4223606" y="5370697"/>
            <a:ext cx="540000" cy="540000"/>
          </a:xfrm>
          <a:prstGeom prst="ellipse">
            <a:avLst/>
          </a:prstGeom>
          <a:solidFill>
            <a:srgbClr val="FF006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9" name="Google Shape;669;p21"/>
          <p:cNvSpPr/>
          <p:nvPr/>
        </p:nvSpPr>
        <p:spPr>
          <a:xfrm>
            <a:off x="7244382" y="5378955"/>
            <a:ext cx="540000" cy="540000"/>
          </a:xfrm>
          <a:prstGeom prst="ellipse">
            <a:avLst/>
          </a:prstGeom>
          <a:solidFill>
            <a:srgbClr val="FF006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0" name="Google Shape;670;p21"/>
          <p:cNvSpPr/>
          <p:nvPr/>
        </p:nvSpPr>
        <p:spPr>
          <a:xfrm>
            <a:off x="10229782" y="5378955"/>
            <a:ext cx="540000" cy="540000"/>
          </a:xfrm>
          <a:prstGeom prst="ellipse">
            <a:avLst/>
          </a:prstGeom>
          <a:solidFill>
            <a:srgbClr val="FF006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Une image contenant vaisselle, tasse, bécher, Équipement de laboratoire&#10;&#10;Description générée automatiquement" id="671" name="Google Shape;671;p2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901638" y="2284874"/>
            <a:ext cx="1306638" cy="296363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ever la main - Icônes mains et gestes gratuites" id="672" name="Google Shape;672;p2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1144188" y="415510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673" name="Google Shape;673;p21"/>
          <p:cNvSpPr/>
          <p:nvPr/>
        </p:nvSpPr>
        <p:spPr>
          <a:xfrm>
            <a:off x="657196" y="1367678"/>
            <a:ext cx="10859112" cy="685028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lay"/>
              <a:buNone/>
            </a:pPr>
            <a:r>
              <a:rPr b="1" i="0" lang="fr-FR" sz="24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Quels instruments utilise-t-on pour mesurer la masse et le volume ?</a:t>
            </a:r>
            <a:endParaRPr b="1" i="0" sz="2400" u="none" cap="none" strike="noStrike">
              <a:solidFill>
                <a:schemeClr val="dk1"/>
              </a:solidFill>
              <a:latin typeface="Play"/>
              <a:ea typeface="Play"/>
              <a:cs typeface="Play"/>
              <a:sym typeface="Play"/>
            </a:endParaRPr>
          </a:p>
        </p:txBody>
      </p:sp>
      <p:pic>
        <p:nvPicPr>
          <p:cNvPr descr="Une image contenant Dessin animé, clipart, Animation, illustration&#10;&#10;Description générée automatiquement" id="674" name="Google Shape;674;p21"/>
          <p:cNvPicPr preferRelativeResize="0"/>
          <p:nvPr/>
        </p:nvPicPr>
        <p:blipFill rotWithShape="1">
          <a:blip r:embed="rId8">
            <a:alphaModFix/>
          </a:blip>
          <a:srcRect b="23864" l="18242" r="18458" t="9344"/>
          <a:stretch/>
        </p:blipFill>
        <p:spPr>
          <a:xfrm>
            <a:off x="413428" y="680767"/>
            <a:ext cx="409443" cy="43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8" name="Shape 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9" name="Google Shape;679;p22"/>
          <p:cNvSpPr txBox="1"/>
          <p:nvPr>
            <p:ph type="title"/>
          </p:nvPr>
        </p:nvSpPr>
        <p:spPr>
          <a:xfrm>
            <a:off x="1015447" y="195950"/>
            <a:ext cx="10161203" cy="47079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lang="fr-FR">
                <a:solidFill>
                  <a:srgbClr val="A5A5A5"/>
                </a:solidFill>
              </a:rPr>
              <a:t>Super , pour mesurer la masse on utilise une balance:  </a:t>
            </a:r>
            <a:endParaRPr/>
          </a:p>
        </p:txBody>
      </p:sp>
      <p:pic>
        <p:nvPicPr>
          <p:cNvPr id="680" name="Google Shape;680;p22"/>
          <p:cNvPicPr preferRelativeResize="0"/>
          <p:nvPr/>
        </p:nvPicPr>
        <p:blipFill rotWithShape="1">
          <a:blip r:embed="rId3">
            <a:alphaModFix/>
          </a:blip>
          <a:srcRect b="27670" l="0" r="0" t="0"/>
          <a:stretch/>
        </p:blipFill>
        <p:spPr>
          <a:xfrm>
            <a:off x="7526416" y="2349000"/>
            <a:ext cx="3011401" cy="1589113"/>
          </a:xfrm>
          <a:prstGeom prst="rect">
            <a:avLst/>
          </a:prstGeom>
          <a:noFill/>
          <a:ln>
            <a:noFill/>
          </a:ln>
        </p:spPr>
      </p:pic>
      <p:pic>
        <p:nvPicPr>
          <p:cNvPr id="681" name="Google Shape;681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316000" y="1857558"/>
            <a:ext cx="1962150" cy="2080555"/>
          </a:xfrm>
          <a:prstGeom prst="rect">
            <a:avLst/>
          </a:prstGeom>
          <a:noFill/>
          <a:ln>
            <a:noFill/>
          </a:ln>
        </p:spPr>
      </p:pic>
      <p:sp>
        <p:nvSpPr>
          <p:cNvPr id="682" name="Google Shape;682;p22"/>
          <p:cNvSpPr/>
          <p:nvPr/>
        </p:nvSpPr>
        <p:spPr>
          <a:xfrm>
            <a:off x="8762116" y="4509012"/>
            <a:ext cx="540000" cy="540000"/>
          </a:xfrm>
          <a:prstGeom prst="ellipse">
            <a:avLst/>
          </a:prstGeom>
          <a:solidFill>
            <a:srgbClr val="FF006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3" name="Google Shape;683;p22"/>
          <p:cNvSpPr/>
          <p:nvPr/>
        </p:nvSpPr>
        <p:spPr>
          <a:xfrm>
            <a:off x="2922227" y="4509012"/>
            <a:ext cx="540000" cy="540000"/>
          </a:xfrm>
          <a:prstGeom prst="ellipse">
            <a:avLst/>
          </a:prstGeom>
          <a:solidFill>
            <a:srgbClr val="FF006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4" name="Google Shape;684;p22"/>
          <p:cNvSpPr txBox="1"/>
          <p:nvPr/>
        </p:nvSpPr>
        <p:spPr>
          <a:xfrm>
            <a:off x="2135956" y="1401890"/>
            <a:ext cx="2609987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fr-FR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Balance électronique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5" name="Google Shape;685;p22"/>
          <p:cNvSpPr txBox="1"/>
          <p:nvPr/>
        </p:nvSpPr>
        <p:spPr>
          <a:xfrm>
            <a:off x="7896020" y="1439331"/>
            <a:ext cx="248646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fr-FR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Balance de Roberval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6" name="Google Shape;686;p22"/>
          <p:cNvSpPr txBox="1"/>
          <p:nvPr/>
        </p:nvSpPr>
        <p:spPr>
          <a:xfrm>
            <a:off x="908019" y="722342"/>
            <a:ext cx="1017960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12700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0" i="1" lang="fr-FR" sz="16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Demander aux élèves de retenir les noms de ces instruments.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87" name="Google Shape;687;p2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059680" y="380383"/>
            <a:ext cx="711291" cy="7112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" presetSubtype="0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2" name="Google Shape;692;p23"/>
          <p:cNvSpPr txBox="1"/>
          <p:nvPr>
            <p:ph type="title"/>
          </p:nvPr>
        </p:nvSpPr>
        <p:spPr>
          <a:xfrm>
            <a:off x="1015448" y="195950"/>
            <a:ext cx="10161105" cy="47062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lang="fr-FR">
                <a:solidFill>
                  <a:srgbClr val="A5A5A5"/>
                </a:solidFill>
              </a:rPr>
              <a:t>Et pour mesurer un volume, on utilise un récipient gradué : </a:t>
            </a:r>
            <a:endParaRPr/>
          </a:p>
        </p:txBody>
      </p:sp>
      <p:sp>
        <p:nvSpPr>
          <p:cNvPr id="693" name="Google Shape;693;p23"/>
          <p:cNvSpPr/>
          <p:nvPr/>
        </p:nvSpPr>
        <p:spPr>
          <a:xfrm>
            <a:off x="3265550" y="4971397"/>
            <a:ext cx="540000" cy="540000"/>
          </a:xfrm>
          <a:prstGeom prst="ellipse">
            <a:avLst/>
          </a:prstGeom>
          <a:solidFill>
            <a:srgbClr val="FF006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94" name="Google Shape;694;p23"/>
          <p:cNvPicPr preferRelativeResize="0"/>
          <p:nvPr/>
        </p:nvPicPr>
        <p:blipFill rotWithShape="1">
          <a:blip r:embed="rId3">
            <a:alphaModFix/>
          </a:blip>
          <a:srcRect b="4767" l="14762" r="11489" t="0"/>
          <a:stretch/>
        </p:blipFill>
        <p:spPr>
          <a:xfrm>
            <a:off x="2759525" y="2508707"/>
            <a:ext cx="1405262" cy="196171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e image contenant vaisselle, tasse, bécher, Équipement de laboratoire&#10;&#10;Description générée automatiquement" id="695" name="Google Shape;695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436000" y="1882896"/>
            <a:ext cx="1405262" cy="2860605"/>
          </a:xfrm>
          <a:prstGeom prst="rect">
            <a:avLst/>
          </a:prstGeom>
          <a:noFill/>
          <a:ln>
            <a:noFill/>
          </a:ln>
        </p:spPr>
      </p:pic>
      <p:sp>
        <p:nvSpPr>
          <p:cNvPr id="696" name="Google Shape;696;p23"/>
          <p:cNvSpPr/>
          <p:nvPr/>
        </p:nvSpPr>
        <p:spPr>
          <a:xfrm>
            <a:off x="9012788" y="5028254"/>
            <a:ext cx="540000" cy="540000"/>
          </a:xfrm>
          <a:prstGeom prst="ellipse">
            <a:avLst/>
          </a:prstGeom>
          <a:solidFill>
            <a:srgbClr val="FF006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7" name="Google Shape;697;p23"/>
          <p:cNvSpPr txBox="1"/>
          <p:nvPr/>
        </p:nvSpPr>
        <p:spPr>
          <a:xfrm>
            <a:off x="2759525" y="2030660"/>
            <a:ext cx="111510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fr-FR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Bécher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8" name="Google Shape;698;p23"/>
          <p:cNvSpPr txBox="1"/>
          <p:nvPr/>
        </p:nvSpPr>
        <p:spPr>
          <a:xfrm>
            <a:off x="8310157" y="1453397"/>
            <a:ext cx="140526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fr-FR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Éprouvette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9" name="Google Shape;699;p23"/>
          <p:cNvSpPr/>
          <p:nvPr/>
        </p:nvSpPr>
        <p:spPr>
          <a:xfrm>
            <a:off x="18126" y="0"/>
            <a:ext cx="12173874" cy="6858000"/>
          </a:xfrm>
          <a:prstGeom prst="rect">
            <a:avLst/>
          </a:prstGeom>
          <a:noFill/>
          <a:ln cap="flat" cmpd="sng" w="76200">
            <a:solidFill>
              <a:srgbClr val="0F9ED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0" name="Google Shape;700;p23"/>
          <p:cNvSpPr/>
          <p:nvPr/>
        </p:nvSpPr>
        <p:spPr>
          <a:xfrm>
            <a:off x="990630" y="721643"/>
            <a:ext cx="9764099" cy="35132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12700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Demander aux élèves de retenir les noms de ces instruments.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01" name="Google Shape;701;p2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059680" y="380383"/>
            <a:ext cx="711291" cy="7112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5" name="Shape 7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" name="Google Shape;706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59680" y="380383"/>
            <a:ext cx="711291" cy="711291"/>
          </a:xfrm>
          <a:prstGeom prst="rect">
            <a:avLst/>
          </a:prstGeom>
          <a:noFill/>
          <a:ln>
            <a:noFill/>
          </a:ln>
        </p:spPr>
      </p:pic>
      <p:sp>
        <p:nvSpPr>
          <p:cNvPr id="707" name="Google Shape;707;p24"/>
          <p:cNvSpPr/>
          <p:nvPr/>
        </p:nvSpPr>
        <p:spPr>
          <a:xfrm>
            <a:off x="1090707" y="3124497"/>
            <a:ext cx="10324618" cy="609005"/>
          </a:xfrm>
          <a:prstGeom prst="roundRect">
            <a:avLst>
              <a:gd fmla="val 42160" name="adj"/>
            </a:avLst>
          </a:prstGeom>
          <a:solidFill>
            <a:schemeClr val="lt1"/>
          </a:solidFill>
          <a:ln cap="flat" cmpd="sng" w="1905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Identifier la grandeur, son symbole, son unité et l’instrument de mesure </a:t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08" name="Google Shape;708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61058" y="2694621"/>
            <a:ext cx="873795" cy="873795"/>
          </a:xfrm>
          <a:prstGeom prst="rect">
            <a:avLst/>
          </a:prstGeom>
          <a:noFill/>
          <a:ln>
            <a:noFill/>
          </a:ln>
        </p:spPr>
      </p:pic>
      <p:sp>
        <p:nvSpPr>
          <p:cNvPr id="709" name="Google Shape;709;p24"/>
          <p:cNvSpPr txBox="1"/>
          <p:nvPr>
            <p:ph type="title"/>
          </p:nvPr>
        </p:nvSpPr>
        <p:spPr>
          <a:xfrm>
            <a:off x="1015447" y="195950"/>
            <a:ext cx="10065357" cy="47079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50" lIns="68550" spcFirstLastPara="1" rIns="68550" wrap="square" tIns="3425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lang="fr-FR">
                <a:solidFill>
                  <a:srgbClr val="A5A5A5"/>
                </a:solidFill>
              </a:rPr>
              <a:t>À la fin de cette partie, vous serez capables de réaliser des tâches similaires à celle-ci:  </a:t>
            </a:r>
            <a:endParaRPr/>
          </a:p>
        </p:txBody>
      </p:sp>
      <p:sp>
        <p:nvSpPr>
          <p:cNvPr id="710" name="Google Shape;710;p24"/>
          <p:cNvSpPr/>
          <p:nvPr/>
        </p:nvSpPr>
        <p:spPr>
          <a:xfrm>
            <a:off x="1020057" y="666743"/>
            <a:ext cx="9755996" cy="42493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Demander à 2 ou 3 élèves de lire la tâche principale.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4" name="Shape 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5" name="Google Shape;715;p25"/>
          <p:cNvGrpSpPr/>
          <p:nvPr/>
        </p:nvGrpSpPr>
        <p:grpSpPr>
          <a:xfrm>
            <a:off x="1552612" y="835900"/>
            <a:ext cx="9269036" cy="5186200"/>
            <a:chOff x="1324757" y="2465021"/>
            <a:chExt cx="11734800" cy="6521459"/>
          </a:xfrm>
        </p:grpSpPr>
        <p:sp>
          <p:nvSpPr>
            <p:cNvPr id="716" name="Google Shape;716;p25"/>
            <p:cNvSpPr/>
            <p:nvPr/>
          </p:nvSpPr>
          <p:spPr>
            <a:xfrm>
              <a:off x="1324757" y="2465021"/>
              <a:ext cx="11734800" cy="6521459"/>
            </a:xfrm>
            <a:prstGeom prst="roundRect">
              <a:avLst>
                <a:gd fmla="val 2665" name="adj"/>
              </a:avLst>
            </a:prstGeom>
            <a:solidFill>
              <a:schemeClr val="lt1"/>
            </a:solidFill>
            <a:ln cap="flat" cmpd="sng" w="12700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5882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alibri"/>
                <a:buNone/>
              </a:pPr>
              <a:r>
                <a:t/>
              </a:r>
              <a:endPara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7" name="Google Shape;717;p25"/>
            <p:cNvSpPr/>
            <p:nvPr/>
          </p:nvSpPr>
          <p:spPr>
            <a:xfrm>
              <a:off x="1471714" y="2574003"/>
              <a:ext cx="11435443" cy="6248400"/>
            </a:xfrm>
            <a:prstGeom prst="rect">
              <a:avLst/>
            </a:prstGeom>
            <a:solidFill>
              <a:srgbClr val="E3EE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alibri"/>
                <a:buNone/>
              </a:pPr>
              <a:r>
                <a:t/>
              </a:r>
              <a:endPara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8" name="Google Shape;718;p25"/>
            <p:cNvSpPr/>
            <p:nvPr/>
          </p:nvSpPr>
          <p:spPr>
            <a:xfrm>
              <a:off x="1646588" y="2726403"/>
              <a:ext cx="11085695" cy="5943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3921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alibri"/>
                <a:buNone/>
              </a:pPr>
              <a:r>
                <a:t/>
              </a:r>
              <a:endPara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19" name="Google Shape;719;p25"/>
          <p:cNvSpPr/>
          <p:nvPr/>
        </p:nvSpPr>
        <p:spPr>
          <a:xfrm>
            <a:off x="2061827" y="4521127"/>
            <a:ext cx="8246305" cy="10320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20" name="Google Shape;720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35999" y="1365116"/>
            <a:ext cx="720000" cy="720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grpSp>
        <p:nvGrpSpPr>
          <p:cNvPr id="721" name="Google Shape;721;p25"/>
          <p:cNvGrpSpPr/>
          <p:nvPr/>
        </p:nvGrpSpPr>
        <p:grpSpPr>
          <a:xfrm>
            <a:off x="1548313" y="1087579"/>
            <a:ext cx="1724917" cy="1199475"/>
            <a:chOff x="1548313" y="1087579"/>
            <a:chExt cx="1724917" cy="1199475"/>
          </a:xfrm>
        </p:grpSpPr>
        <p:sp>
          <p:nvSpPr>
            <p:cNvPr id="722" name="Google Shape;722;p25"/>
            <p:cNvSpPr/>
            <p:nvPr/>
          </p:nvSpPr>
          <p:spPr>
            <a:xfrm rot="10800000">
              <a:off x="1548313" y="1879408"/>
              <a:ext cx="350107" cy="407646"/>
            </a:xfrm>
            <a:prstGeom prst="rtTriangle">
              <a:avLst/>
            </a:prstGeom>
            <a:solidFill>
              <a:srgbClr val="0070C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rgbClr val="FFBD5D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3" name="Google Shape;723;p25"/>
            <p:cNvSpPr/>
            <p:nvPr/>
          </p:nvSpPr>
          <p:spPr>
            <a:xfrm>
              <a:off x="1548313" y="1087579"/>
              <a:ext cx="1724917" cy="787776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alibri"/>
                <a:buNone/>
              </a:pPr>
              <a:r>
                <a:t/>
              </a:r>
              <a:endPara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24" name="Google Shape;724;p25"/>
          <p:cNvSpPr/>
          <p:nvPr/>
        </p:nvSpPr>
        <p:spPr>
          <a:xfrm>
            <a:off x="1806815" y="1246678"/>
            <a:ext cx="1104587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rgbClr val="FFBD5D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5" name="Google Shape;725;p25"/>
          <p:cNvSpPr txBox="1"/>
          <p:nvPr/>
        </p:nvSpPr>
        <p:spPr>
          <a:xfrm>
            <a:off x="1805911" y="2141783"/>
            <a:ext cx="8578362" cy="2158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5831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None/>
            </a:pPr>
            <a:r>
              <a:t/>
            </a:r>
            <a:endParaRPr b="1" i="0" sz="4800" u="none" cap="none" strike="noStrik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Calibri"/>
              <a:buNone/>
            </a:pPr>
            <a:r>
              <a:rPr b="1" i="0" lang="fr-FR" sz="48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Modelage de la tâche 1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t/>
            </a:r>
            <a:endParaRPr b="1" i="0" sz="3200" u="none" cap="none" strike="noStrik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4000"/>
              <a:buFont typeface="Calibri"/>
              <a:buNone/>
            </a:pPr>
            <a:r>
              <a:rPr b="1" i="0" lang="fr-FR" sz="4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5 min</a:t>
            </a:r>
            <a:endParaRPr b="1" i="0" sz="6000" u="none" cap="none" strike="noStrik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9" name="Shape 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0" name="Google Shape;730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55910" y="522581"/>
            <a:ext cx="711291" cy="711291"/>
          </a:xfrm>
          <a:prstGeom prst="rect">
            <a:avLst/>
          </a:prstGeom>
          <a:noFill/>
          <a:ln>
            <a:noFill/>
          </a:ln>
        </p:spPr>
      </p:pic>
      <p:sp>
        <p:nvSpPr>
          <p:cNvPr id="731" name="Google Shape;731;p26"/>
          <p:cNvSpPr txBox="1"/>
          <p:nvPr/>
        </p:nvSpPr>
        <p:spPr>
          <a:xfrm>
            <a:off x="977714" y="153627"/>
            <a:ext cx="10110450" cy="45351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Je vous montre comment je fais pour réaliser cette tâche. </a:t>
            </a:r>
            <a:endParaRPr b="1" i="1" sz="200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2" name="Google Shape;732;p26"/>
          <p:cNvSpPr txBox="1"/>
          <p:nvPr/>
        </p:nvSpPr>
        <p:spPr>
          <a:xfrm>
            <a:off x="568534" y="662142"/>
            <a:ext cx="10179603" cy="3301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Demander aux élèves de faire  attention et d’essayer de mémoriser les étapes suivies. Expliquer la consigne de l’exercice.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3" name="Google Shape;733;p26"/>
          <p:cNvSpPr/>
          <p:nvPr/>
        </p:nvSpPr>
        <p:spPr>
          <a:xfrm>
            <a:off x="1678329" y="1222809"/>
            <a:ext cx="8762036" cy="527804"/>
          </a:xfrm>
          <a:prstGeom prst="roundRect">
            <a:avLst>
              <a:gd fmla="val 29002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Identifier la grandeur, son symbole, son unité et son instrument de mesure 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34" name="Google Shape;734;p26"/>
          <p:cNvPicPr preferRelativeResize="0"/>
          <p:nvPr/>
        </p:nvPicPr>
        <p:blipFill rotWithShape="1">
          <a:blip r:embed="rId4">
            <a:alphaModFix/>
          </a:blip>
          <a:srcRect b="0" l="3604" r="1251" t="0"/>
          <a:stretch/>
        </p:blipFill>
        <p:spPr>
          <a:xfrm>
            <a:off x="6620525" y="1923233"/>
            <a:ext cx="5212660" cy="4649019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35" name="Google Shape;735;p26"/>
          <p:cNvGraphicFramePr/>
          <p:nvPr/>
        </p:nvGraphicFramePr>
        <p:xfrm>
          <a:off x="358815" y="2444747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{D0ACE54B-57E0-4FBB-B8E9-AFCBA81A8FFB}</a:tableStyleId>
              </a:tblPr>
              <a:tblGrid>
                <a:gridCol w="1863525"/>
                <a:gridCol w="2060300"/>
                <a:gridCol w="2152900"/>
              </a:tblGrid>
              <a:tr h="5957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Calibri"/>
                        <a:buNone/>
                      </a:pPr>
                      <a:r>
                        <a:t/>
                      </a:r>
                      <a:endParaRPr b="1" sz="32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</a:rPr>
                        <a:t> </a:t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</a:rPr>
                        <a:t> </a:t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6376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grandeur  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0" i="0" lang="fr-FR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.……………………………….………</a:t>
                      </a:r>
                      <a:endParaRPr b="0" sz="11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0" i="0" lang="fr-FR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.……………………………….………</a:t>
                      </a:r>
                      <a:endParaRPr b="1" sz="11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6376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Le Symbole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0" i="0" lang="fr-FR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.……………………………….………</a:t>
                      </a:r>
                      <a:endParaRPr b="1" sz="11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0" i="0" lang="fr-FR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.……………………………….………</a:t>
                      </a:r>
                      <a:endParaRPr b="1" sz="11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6376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L’unité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0" i="0" lang="fr-FR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.……………………………….………</a:t>
                      </a:r>
                      <a:endParaRPr b="1" sz="11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0" i="0" lang="fr-FR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.……………………………….………</a:t>
                      </a:r>
                      <a:endParaRPr b="1" sz="11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6376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L’instrument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0" i="0" lang="fr-FR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.……………………………….………</a:t>
                      </a:r>
                      <a:endParaRPr b="1" sz="11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0" i="0" lang="fr-FR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.……………………………….………</a:t>
                      </a:r>
                      <a:endParaRPr b="1" sz="11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736" name="Google Shape;736;p26"/>
          <p:cNvSpPr/>
          <p:nvPr/>
        </p:nvSpPr>
        <p:spPr>
          <a:xfrm>
            <a:off x="3061309" y="2654445"/>
            <a:ext cx="335860" cy="305028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fr-FR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7" name="Google Shape;737;p26"/>
          <p:cNvSpPr/>
          <p:nvPr/>
        </p:nvSpPr>
        <p:spPr>
          <a:xfrm>
            <a:off x="5262426" y="2654445"/>
            <a:ext cx="335860" cy="305028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fr-FR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1" name="Shape 7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2" name="Google Shape;742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59680" y="380383"/>
            <a:ext cx="711291" cy="711291"/>
          </a:xfrm>
          <a:prstGeom prst="rect">
            <a:avLst/>
          </a:prstGeom>
          <a:noFill/>
          <a:ln>
            <a:noFill/>
          </a:ln>
        </p:spPr>
      </p:pic>
      <p:pic>
        <p:nvPicPr>
          <p:cNvPr id="743" name="Google Shape;743;p27"/>
          <p:cNvPicPr preferRelativeResize="0"/>
          <p:nvPr/>
        </p:nvPicPr>
        <p:blipFill rotWithShape="1">
          <a:blip r:embed="rId4">
            <a:alphaModFix/>
          </a:blip>
          <a:srcRect b="0" l="3604" r="1251" t="0"/>
          <a:stretch/>
        </p:blipFill>
        <p:spPr>
          <a:xfrm>
            <a:off x="6620525" y="1923233"/>
            <a:ext cx="5212660" cy="4649019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44" name="Google Shape;744;p27"/>
          <p:cNvGraphicFramePr/>
          <p:nvPr/>
        </p:nvGraphicFramePr>
        <p:xfrm>
          <a:off x="358815" y="2444747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{D0ACE54B-57E0-4FBB-B8E9-AFCBA81A8FFB}</a:tableStyleId>
              </a:tblPr>
              <a:tblGrid>
                <a:gridCol w="1863525"/>
                <a:gridCol w="2060300"/>
                <a:gridCol w="2152900"/>
              </a:tblGrid>
              <a:tr h="5957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Arial"/>
                        <a:buNone/>
                      </a:pPr>
                      <a:r>
                        <a:t/>
                      </a:r>
                      <a:endParaRPr b="1" sz="32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</a:rPr>
                        <a:t> </a:t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</a:rPr>
                        <a:t> </a:t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6376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grandeur  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0" i="0" lang="fr-FR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.……………………………….………</a:t>
                      </a:r>
                      <a:endParaRPr b="0" sz="11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0" i="0" lang="fr-FR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.……………………………….………</a:t>
                      </a:r>
                      <a:endParaRPr b="1" sz="11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6376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Le Symbole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0" i="0" lang="fr-FR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.……………………………….………</a:t>
                      </a:r>
                      <a:endParaRPr b="1" sz="11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0" i="0" lang="fr-FR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.……………………………….………</a:t>
                      </a:r>
                      <a:endParaRPr b="1" sz="11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6376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L’unité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0" i="0" lang="fr-FR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.……………………………….………</a:t>
                      </a:r>
                      <a:endParaRPr b="1" sz="11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0" i="0" lang="fr-FR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.……………………………….………</a:t>
                      </a:r>
                      <a:endParaRPr b="1" sz="11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6376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L’instrument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0" i="0" lang="fr-FR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.……………………………….………</a:t>
                      </a:r>
                      <a:endParaRPr b="1" sz="11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0" i="0" lang="fr-FR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.……………………………….………</a:t>
                      </a:r>
                      <a:endParaRPr b="1" sz="11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745" name="Google Shape;745;p27"/>
          <p:cNvSpPr/>
          <p:nvPr/>
        </p:nvSpPr>
        <p:spPr>
          <a:xfrm>
            <a:off x="3061309" y="2654445"/>
            <a:ext cx="335860" cy="305028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fr-FR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6" name="Google Shape;746;p27"/>
          <p:cNvSpPr/>
          <p:nvPr/>
        </p:nvSpPr>
        <p:spPr>
          <a:xfrm>
            <a:off x="5262426" y="2654445"/>
            <a:ext cx="335860" cy="305028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fr-FR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7" name="Google Shape;747;p27"/>
          <p:cNvSpPr/>
          <p:nvPr/>
        </p:nvSpPr>
        <p:spPr>
          <a:xfrm>
            <a:off x="7716000" y="1823239"/>
            <a:ext cx="4132278" cy="1903810"/>
          </a:xfrm>
          <a:prstGeom prst="roundRect">
            <a:avLst>
              <a:gd fmla="val 8254" name="adj"/>
            </a:avLst>
          </a:prstGeom>
          <a:solidFill>
            <a:srgbClr val="9999FF">
              <a:alpha val="26666"/>
            </a:srgbClr>
          </a:solidFill>
          <a:ln cap="flat" cmpd="sng" w="38100">
            <a:solidFill>
              <a:schemeClr val="accent2"/>
            </a:solidFill>
            <a:prstDash val="lg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8" name="Google Shape;748;p27"/>
          <p:cNvSpPr txBox="1"/>
          <p:nvPr/>
        </p:nvSpPr>
        <p:spPr>
          <a:xfrm>
            <a:off x="2379947" y="3169171"/>
            <a:ext cx="169858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La masse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9" name="Google Shape;749;p27"/>
          <p:cNvSpPr txBox="1"/>
          <p:nvPr>
            <p:ph type="title"/>
          </p:nvPr>
        </p:nvSpPr>
        <p:spPr>
          <a:xfrm>
            <a:off x="1015447" y="195950"/>
            <a:ext cx="10161203" cy="47079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50" lIns="68550" spcFirstLastPara="1" rIns="68550" wrap="square" tIns="3425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ct val="100000"/>
              <a:buFont typeface="Calibri"/>
              <a:buNone/>
            </a:pPr>
            <a:r>
              <a:rPr lang="fr-FR">
                <a:solidFill>
                  <a:srgbClr val="A5A5A5"/>
                </a:solidFill>
              </a:rPr>
              <a:t>Je commence par observer l’image (a) : elle présente la mesure de la masse d’une boule ; la grandeur correspondante est donc la masse. </a:t>
            </a:r>
            <a:endParaRPr/>
          </a:p>
        </p:txBody>
      </p:sp>
      <p:sp>
        <p:nvSpPr>
          <p:cNvPr id="750" name="Google Shape;750;p27"/>
          <p:cNvSpPr txBox="1"/>
          <p:nvPr/>
        </p:nvSpPr>
        <p:spPr>
          <a:xfrm>
            <a:off x="1006198" y="661798"/>
            <a:ext cx="10179603" cy="3301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Montrer sur l’image les éléments (la balance , l’indication 0,5 kg) utilisés pour identifier la grandeur.  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4" name="Shape 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5" name="Google Shape;755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59680" y="380383"/>
            <a:ext cx="711291" cy="711291"/>
          </a:xfrm>
          <a:prstGeom prst="rect">
            <a:avLst/>
          </a:prstGeom>
          <a:noFill/>
          <a:ln>
            <a:noFill/>
          </a:ln>
        </p:spPr>
      </p:pic>
      <p:pic>
        <p:nvPicPr>
          <p:cNvPr id="756" name="Google Shape;756;p28"/>
          <p:cNvPicPr preferRelativeResize="0"/>
          <p:nvPr/>
        </p:nvPicPr>
        <p:blipFill rotWithShape="1">
          <a:blip r:embed="rId4">
            <a:alphaModFix/>
          </a:blip>
          <a:srcRect b="0" l="3604" r="1251" t="0"/>
          <a:stretch/>
        </p:blipFill>
        <p:spPr>
          <a:xfrm>
            <a:off x="6620525" y="1923233"/>
            <a:ext cx="5212660" cy="4649019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57" name="Google Shape;757;p28"/>
          <p:cNvGraphicFramePr/>
          <p:nvPr/>
        </p:nvGraphicFramePr>
        <p:xfrm>
          <a:off x="358815" y="2444747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{D0ACE54B-57E0-4FBB-B8E9-AFCBA81A8FFB}</a:tableStyleId>
              </a:tblPr>
              <a:tblGrid>
                <a:gridCol w="1863525"/>
                <a:gridCol w="2060300"/>
                <a:gridCol w="2152900"/>
              </a:tblGrid>
              <a:tr h="5957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Arial"/>
                        <a:buNone/>
                      </a:pPr>
                      <a:r>
                        <a:t/>
                      </a:r>
                      <a:endParaRPr b="1" sz="32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</a:rPr>
                        <a:t> </a:t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</a:rPr>
                        <a:t> </a:t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6376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grandeur  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0" i="0" lang="fr-FR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.……………………………….………</a:t>
                      </a:r>
                      <a:endParaRPr b="0" sz="11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0" i="0" lang="fr-FR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.……………………………….………</a:t>
                      </a:r>
                      <a:endParaRPr b="1" sz="11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6376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Le Symbole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0" i="0" lang="fr-FR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.……………………………….………</a:t>
                      </a:r>
                      <a:endParaRPr b="1" sz="11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0" i="0" lang="fr-FR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.……………………………….………</a:t>
                      </a:r>
                      <a:endParaRPr b="1" sz="11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6376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L’unité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0" i="0" lang="fr-FR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.……………………………….………</a:t>
                      </a:r>
                      <a:endParaRPr b="1" sz="11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0" i="0" lang="fr-FR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.……………………………….………</a:t>
                      </a:r>
                      <a:endParaRPr b="1" sz="11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6376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L’instrument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0" i="0" lang="fr-FR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.……………………………….………</a:t>
                      </a:r>
                      <a:endParaRPr b="1" sz="11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0" i="0" lang="fr-FR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.……………………………….………</a:t>
                      </a:r>
                      <a:endParaRPr b="1" sz="11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758" name="Google Shape;758;p28"/>
          <p:cNvSpPr/>
          <p:nvPr/>
        </p:nvSpPr>
        <p:spPr>
          <a:xfrm>
            <a:off x="3087321" y="2654445"/>
            <a:ext cx="335860" cy="305028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fr-FR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9" name="Google Shape;759;p28"/>
          <p:cNvSpPr/>
          <p:nvPr/>
        </p:nvSpPr>
        <p:spPr>
          <a:xfrm>
            <a:off x="5262426" y="2654445"/>
            <a:ext cx="335860" cy="305028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fr-FR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0" name="Google Shape;760;p28"/>
          <p:cNvSpPr/>
          <p:nvPr/>
        </p:nvSpPr>
        <p:spPr>
          <a:xfrm>
            <a:off x="7716000" y="1823239"/>
            <a:ext cx="4132278" cy="1903810"/>
          </a:xfrm>
          <a:prstGeom prst="roundRect">
            <a:avLst>
              <a:gd fmla="val 8254" name="adj"/>
            </a:avLst>
          </a:prstGeom>
          <a:solidFill>
            <a:srgbClr val="9999FF">
              <a:alpha val="26666"/>
            </a:srgbClr>
          </a:solidFill>
          <a:ln cap="flat" cmpd="sng" w="38100">
            <a:solidFill>
              <a:schemeClr val="accent2"/>
            </a:solidFill>
            <a:prstDash val="lg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1" name="Google Shape;761;p28"/>
          <p:cNvSpPr txBox="1"/>
          <p:nvPr/>
        </p:nvSpPr>
        <p:spPr>
          <a:xfrm>
            <a:off x="2405959" y="3169171"/>
            <a:ext cx="169858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La masse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2" name="Google Shape;762;p28"/>
          <p:cNvSpPr txBox="1"/>
          <p:nvPr/>
        </p:nvSpPr>
        <p:spPr>
          <a:xfrm>
            <a:off x="2405959" y="3744823"/>
            <a:ext cx="169858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3" name="Google Shape;763;p28"/>
          <p:cNvSpPr txBox="1"/>
          <p:nvPr>
            <p:ph type="title"/>
          </p:nvPr>
        </p:nvSpPr>
        <p:spPr>
          <a:xfrm>
            <a:off x="1015447" y="195950"/>
            <a:ext cx="10161203" cy="47079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50" lIns="68550" spcFirstLastPara="1" rIns="68550" wrap="square" tIns="3425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lang="fr-FR">
                <a:solidFill>
                  <a:srgbClr val="A5A5A5"/>
                </a:solidFill>
              </a:rPr>
              <a:t>J’écris ensuite le symbole de la masse : m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7" name="Shape 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" name="Google Shape;768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65662" y="471235"/>
            <a:ext cx="711291" cy="711291"/>
          </a:xfrm>
          <a:prstGeom prst="rect">
            <a:avLst/>
          </a:prstGeom>
          <a:noFill/>
          <a:ln>
            <a:noFill/>
          </a:ln>
        </p:spPr>
      </p:pic>
      <p:sp>
        <p:nvSpPr>
          <p:cNvPr id="769" name="Google Shape;769;p29"/>
          <p:cNvSpPr txBox="1"/>
          <p:nvPr/>
        </p:nvSpPr>
        <p:spPr>
          <a:xfrm>
            <a:off x="977714" y="153627"/>
            <a:ext cx="10110450" cy="45351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Après , j’identifie l’unité de la masse indiquée : ici c’est le kg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0" name="Google Shape;770;p29"/>
          <p:cNvSpPr txBox="1"/>
          <p:nvPr/>
        </p:nvSpPr>
        <p:spPr>
          <a:xfrm>
            <a:off x="1006198" y="661798"/>
            <a:ext cx="10179603" cy="3301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Souligner que l’unité demandée est celle indiquée sur l’écran de la balance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71" name="Google Shape;771;p29"/>
          <p:cNvPicPr preferRelativeResize="0"/>
          <p:nvPr/>
        </p:nvPicPr>
        <p:blipFill rotWithShape="1">
          <a:blip r:embed="rId4">
            <a:alphaModFix/>
          </a:blip>
          <a:srcRect b="0" l="3604" r="1251" t="0"/>
          <a:stretch/>
        </p:blipFill>
        <p:spPr>
          <a:xfrm>
            <a:off x="6620525" y="1923233"/>
            <a:ext cx="5212660" cy="4649019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72" name="Google Shape;772;p29"/>
          <p:cNvGraphicFramePr/>
          <p:nvPr/>
        </p:nvGraphicFramePr>
        <p:xfrm>
          <a:off x="358815" y="2444747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{D0ACE54B-57E0-4FBB-B8E9-AFCBA81A8FFB}</a:tableStyleId>
              </a:tblPr>
              <a:tblGrid>
                <a:gridCol w="1863525"/>
                <a:gridCol w="2060300"/>
                <a:gridCol w="2152900"/>
              </a:tblGrid>
              <a:tr h="5957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Calibri"/>
                        <a:buNone/>
                      </a:pPr>
                      <a:r>
                        <a:t/>
                      </a:r>
                      <a:endParaRPr b="1" sz="32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</a:rPr>
                        <a:t> </a:t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</a:rPr>
                        <a:t> </a:t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6376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grandeur  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0" i="0" lang="fr-FR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.……………………………….………</a:t>
                      </a:r>
                      <a:endParaRPr b="0" sz="11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0" i="0" lang="fr-FR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.……………………………….………</a:t>
                      </a:r>
                      <a:endParaRPr b="1" sz="11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6376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Le Symbole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0" i="0" lang="fr-FR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.……………………………….………</a:t>
                      </a:r>
                      <a:endParaRPr b="1" sz="11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0" i="0" lang="fr-FR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.……………………………….………</a:t>
                      </a:r>
                      <a:endParaRPr b="1" sz="11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6376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L’unité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0" i="0" lang="fr-FR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.……………………………….………</a:t>
                      </a:r>
                      <a:endParaRPr b="1" sz="11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0" i="0" lang="fr-FR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.……………………………….………</a:t>
                      </a:r>
                      <a:endParaRPr b="1" sz="11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6376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L’instrument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0" i="0" lang="fr-FR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.……………………………….………</a:t>
                      </a:r>
                      <a:endParaRPr b="1" sz="11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0" i="0" lang="fr-FR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.……………………………….………</a:t>
                      </a:r>
                      <a:endParaRPr b="1" sz="11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773" name="Google Shape;773;p29"/>
          <p:cNvSpPr/>
          <p:nvPr/>
        </p:nvSpPr>
        <p:spPr>
          <a:xfrm>
            <a:off x="3126407" y="2654445"/>
            <a:ext cx="335860" cy="305028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fr-FR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4" name="Google Shape;774;p29"/>
          <p:cNvSpPr/>
          <p:nvPr/>
        </p:nvSpPr>
        <p:spPr>
          <a:xfrm>
            <a:off x="5262426" y="2654445"/>
            <a:ext cx="335860" cy="305028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fr-FR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5" name="Google Shape;775;p29"/>
          <p:cNvSpPr/>
          <p:nvPr/>
        </p:nvSpPr>
        <p:spPr>
          <a:xfrm>
            <a:off x="7716000" y="1823239"/>
            <a:ext cx="4132278" cy="1903810"/>
          </a:xfrm>
          <a:prstGeom prst="roundRect">
            <a:avLst>
              <a:gd fmla="val 8254" name="adj"/>
            </a:avLst>
          </a:prstGeom>
          <a:solidFill>
            <a:srgbClr val="9999FF">
              <a:alpha val="26666"/>
            </a:srgbClr>
          </a:solidFill>
          <a:ln cap="flat" cmpd="sng" w="38100">
            <a:solidFill>
              <a:srgbClr val="FF0000"/>
            </a:solidFill>
            <a:prstDash val="lg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6" name="Google Shape;776;p29"/>
          <p:cNvSpPr txBox="1"/>
          <p:nvPr/>
        </p:nvSpPr>
        <p:spPr>
          <a:xfrm>
            <a:off x="2445045" y="3169171"/>
            <a:ext cx="169858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La masse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7" name="Google Shape;777;p29"/>
          <p:cNvSpPr txBox="1"/>
          <p:nvPr/>
        </p:nvSpPr>
        <p:spPr>
          <a:xfrm>
            <a:off x="2445045" y="3744823"/>
            <a:ext cx="169858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8" name="Google Shape;778;p29"/>
          <p:cNvSpPr/>
          <p:nvPr/>
        </p:nvSpPr>
        <p:spPr>
          <a:xfrm>
            <a:off x="10866053" y="3135702"/>
            <a:ext cx="810372" cy="495134"/>
          </a:xfrm>
          <a:prstGeom prst="roundRect">
            <a:avLst>
              <a:gd fmla="val 40044" name="adj"/>
            </a:avLst>
          </a:prstGeom>
          <a:solidFill>
            <a:srgbClr val="FFFF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fr-FR" sz="36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kg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9" name="Google Shape;779;p29"/>
          <p:cNvSpPr txBox="1"/>
          <p:nvPr/>
        </p:nvSpPr>
        <p:spPr>
          <a:xfrm>
            <a:off x="2445045" y="4459174"/>
            <a:ext cx="1490931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kg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50"/>
                                        <p:tgtEl>
                                          <p:spTgt spid="7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250"/>
                                        <p:tgtEl>
                                          <p:spTgt spid="7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7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3"/>
          <p:cNvSpPr txBox="1"/>
          <p:nvPr>
            <p:ph idx="4294967295" type="title"/>
          </p:nvPr>
        </p:nvSpPr>
        <p:spPr>
          <a:xfrm>
            <a:off x="1038274" y="161267"/>
            <a:ext cx="10540282" cy="4706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Calibri"/>
              <a:buNone/>
            </a:pPr>
            <a:r>
              <a:rPr b="1" lang="fr-FR">
                <a:solidFill>
                  <a:srgbClr val="7F7F7F"/>
                </a:solidFill>
              </a:rPr>
              <a:t>Durant cette phase de remédiation , nous allons vous aider à  : </a:t>
            </a:r>
            <a:endParaRPr/>
          </a:p>
        </p:txBody>
      </p:sp>
      <p:sp>
        <p:nvSpPr>
          <p:cNvPr id="399" name="Google Shape;399;p3"/>
          <p:cNvSpPr/>
          <p:nvPr/>
        </p:nvSpPr>
        <p:spPr>
          <a:xfrm>
            <a:off x="1015447" y="1741232"/>
            <a:ext cx="10429108" cy="771895"/>
          </a:xfrm>
          <a:prstGeom prst="roundRect">
            <a:avLst>
              <a:gd fmla="val 50000" name="adj"/>
            </a:avLst>
          </a:prstGeom>
          <a:noFill/>
          <a:ln cap="flat" cmpd="sng" w="19050">
            <a:solidFill>
              <a:srgbClr val="72B6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0" name="Google Shape;400;p3"/>
          <p:cNvSpPr txBox="1"/>
          <p:nvPr/>
        </p:nvSpPr>
        <p:spPr>
          <a:xfrm>
            <a:off x="1418988" y="1821841"/>
            <a:ext cx="10159568" cy="610677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b="1" i="0" lang="fr-F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Identifier votre niveau de maîtrise des prérequis de base en physique chimie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1" name="Google Shape;401;p3"/>
          <p:cNvSpPr/>
          <p:nvPr/>
        </p:nvSpPr>
        <p:spPr>
          <a:xfrm>
            <a:off x="1015447" y="3281704"/>
            <a:ext cx="10429107" cy="707886"/>
          </a:xfrm>
          <a:prstGeom prst="roundRect">
            <a:avLst>
              <a:gd fmla="val 50000" name="adj"/>
            </a:avLst>
          </a:prstGeom>
          <a:noFill/>
          <a:ln cap="flat" cmpd="sng" w="19050">
            <a:solidFill>
              <a:srgbClr val="72B6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2" name="Google Shape;402;p3"/>
          <p:cNvSpPr txBox="1"/>
          <p:nvPr/>
        </p:nvSpPr>
        <p:spPr>
          <a:xfrm>
            <a:off x="1552989" y="3391642"/>
            <a:ext cx="774533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b="1" i="0" lang="fr-F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Améliorer votre niveau de maîtrise de ces notions de base;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03" name="Google Shape;403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47445" y="1618122"/>
            <a:ext cx="805544" cy="805544"/>
          </a:xfrm>
          <a:prstGeom prst="rect">
            <a:avLst/>
          </a:prstGeom>
          <a:noFill/>
          <a:ln>
            <a:noFill/>
          </a:ln>
        </p:spPr>
      </p:pic>
      <p:pic>
        <p:nvPicPr>
          <p:cNvPr id="404" name="Google Shape;404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09008" y="3097127"/>
            <a:ext cx="805544" cy="805544"/>
          </a:xfrm>
          <a:prstGeom prst="rect">
            <a:avLst/>
          </a:prstGeom>
          <a:noFill/>
          <a:ln>
            <a:noFill/>
          </a:ln>
        </p:spPr>
      </p:pic>
      <p:sp>
        <p:nvSpPr>
          <p:cNvPr id="405" name="Google Shape;405;p3"/>
          <p:cNvSpPr/>
          <p:nvPr/>
        </p:nvSpPr>
        <p:spPr>
          <a:xfrm>
            <a:off x="1053884" y="4687485"/>
            <a:ext cx="10390669" cy="707886"/>
          </a:xfrm>
          <a:prstGeom prst="roundRect">
            <a:avLst>
              <a:gd fmla="val 50000" name="adj"/>
            </a:avLst>
          </a:prstGeom>
          <a:noFill/>
          <a:ln cap="flat" cmpd="sng" w="19050">
            <a:solidFill>
              <a:srgbClr val="72B6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6" name="Google Shape;406;p3"/>
          <p:cNvSpPr txBox="1"/>
          <p:nvPr/>
        </p:nvSpPr>
        <p:spPr>
          <a:xfrm>
            <a:off x="1799156" y="4810596"/>
            <a:ext cx="7979993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b="1" i="0" lang="fr-F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Développer vos habiletés d’application et de raisonnement.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07" name="Google Shape;407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47445" y="4423034"/>
            <a:ext cx="805544" cy="805544"/>
          </a:xfrm>
          <a:prstGeom prst="rect">
            <a:avLst/>
          </a:prstGeom>
          <a:noFill/>
          <a:ln>
            <a:noFill/>
          </a:ln>
        </p:spPr>
      </p:pic>
      <p:sp>
        <p:nvSpPr>
          <p:cNvPr id="408" name="Google Shape;408;p3"/>
          <p:cNvSpPr txBox="1"/>
          <p:nvPr/>
        </p:nvSpPr>
        <p:spPr>
          <a:xfrm>
            <a:off x="1053885" y="764110"/>
            <a:ext cx="609790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400"/>
              <a:buFont typeface="Open Sans"/>
              <a:buNone/>
            </a:pPr>
            <a:r>
              <a:rPr b="0" i="1" lang="fr-FR" sz="1400" u="none" cap="none" strike="noStrike">
                <a:solidFill>
                  <a:srgbClr val="BFBFBF"/>
                </a:solidFill>
                <a:latin typeface="Open Sans"/>
                <a:ea typeface="Open Sans"/>
                <a:cs typeface="Open Sans"/>
                <a:sym typeface="Open Sans"/>
              </a:rPr>
              <a:t>Expliciter aux élèves les objectifs de la phase de remédiation. . </a:t>
            </a:r>
            <a:endParaRPr b="0" i="1" sz="1400" u="none" cap="none" strike="noStrike">
              <a:solidFill>
                <a:srgbClr val="BFBFB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3" name="Shape 7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4" name="Google Shape;784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46159" y="471235"/>
            <a:ext cx="711291" cy="711291"/>
          </a:xfrm>
          <a:prstGeom prst="rect">
            <a:avLst/>
          </a:prstGeom>
          <a:noFill/>
          <a:ln>
            <a:noFill/>
          </a:ln>
        </p:spPr>
      </p:pic>
      <p:sp>
        <p:nvSpPr>
          <p:cNvPr id="785" name="Google Shape;785;p30"/>
          <p:cNvSpPr txBox="1"/>
          <p:nvPr/>
        </p:nvSpPr>
        <p:spPr>
          <a:xfrm>
            <a:off x="977714" y="153627"/>
            <a:ext cx="10110450" cy="45351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En fin , je nomme l’instrument de mesure  : balance électronique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6" name="Google Shape;786;p30"/>
          <p:cNvSpPr txBox="1"/>
          <p:nvPr/>
        </p:nvSpPr>
        <p:spPr>
          <a:xfrm>
            <a:off x="1006198" y="661798"/>
            <a:ext cx="10179603" cy="3301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Rappeler le nom des deux balances : balance électronique ou balance de Roberval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87" name="Google Shape;787;p30"/>
          <p:cNvPicPr preferRelativeResize="0"/>
          <p:nvPr/>
        </p:nvPicPr>
        <p:blipFill rotWithShape="1">
          <a:blip r:embed="rId4">
            <a:alphaModFix/>
          </a:blip>
          <a:srcRect b="0" l="3604" r="1251" t="0"/>
          <a:stretch/>
        </p:blipFill>
        <p:spPr>
          <a:xfrm>
            <a:off x="6620525" y="1923233"/>
            <a:ext cx="5212660" cy="4649019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88" name="Google Shape;788;p30"/>
          <p:cNvGraphicFramePr/>
          <p:nvPr/>
        </p:nvGraphicFramePr>
        <p:xfrm>
          <a:off x="358815" y="2444747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{D0ACE54B-57E0-4FBB-B8E9-AFCBA81A8FFB}</a:tableStyleId>
              </a:tblPr>
              <a:tblGrid>
                <a:gridCol w="1863525"/>
                <a:gridCol w="2060300"/>
                <a:gridCol w="2152900"/>
              </a:tblGrid>
              <a:tr h="5957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Calibri"/>
                        <a:buNone/>
                      </a:pPr>
                      <a:r>
                        <a:t/>
                      </a:r>
                      <a:endParaRPr b="1" sz="32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</a:rPr>
                        <a:t> </a:t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</a:rPr>
                        <a:t> </a:t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6376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grandeur  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0" i="0" lang="fr-FR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.……………………………….………</a:t>
                      </a:r>
                      <a:endParaRPr b="0" sz="11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0" i="0" lang="fr-FR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.……………………………….………</a:t>
                      </a:r>
                      <a:endParaRPr b="1" sz="11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6376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Le Symbole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0" i="0" lang="fr-FR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.……………………………….………</a:t>
                      </a:r>
                      <a:endParaRPr b="1" sz="11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0" i="0" lang="fr-FR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.……………………………….………</a:t>
                      </a:r>
                      <a:endParaRPr b="1" sz="11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6376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L’unité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0" i="0" lang="fr-FR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.……………………………….………</a:t>
                      </a:r>
                      <a:endParaRPr b="1" sz="11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0" i="0" lang="fr-FR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.……………………………….………</a:t>
                      </a:r>
                      <a:endParaRPr b="1" sz="11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6376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L’instrument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0" i="0" lang="fr-FR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.……………………………….………</a:t>
                      </a:r>
                      <a:endParaRPr b="1" sz="11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0" i="0" lang="fr-FR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.……………………………….………</a:t>
                      </a:r>
                      <a:endParaRPr b="1" sz="11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789" name="Google Shape;789;p30"/>
          <p:cNvSpPr/>
          <p:nvPr/>
        </p:nvSpPr>
        <p:spPr>
          <a:xfrm>
            <a:off x="3061309" y="2654445"/>
            <a:ext cx="335860" cy="305028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fr-FR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0" name="Google Shape;790;p30"/>
          <p:cNvSpPr/>
          <p:nvPr/>
        </p:nvSpPr>
        <p:spPr>
          <a:xfrm>
            <a:off x="5262426" y="2654445"/>
            <a:ext cx="335860" cy="305028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fr-FR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1" name="Google Shape;791;p30"/>
          <p:cNvSpPr txBox="1"/>
          <p:nvPr/>
        </p:nvSpPr>
        <p:spPr>
          <a:xfrm>
            <a:off x="2480064" y="3169171"/>
            <a:ext cx="169858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La masse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2" name="Google Shape;792;p30"/>
          <p:cNvSpPr txBox="1"/>
          <p:nvPr/>
        </p:nvSpPr>
        <p:spPr>
          <a:xfrm>
            <a:off x="2480064" y="3744823"/>
            <a:ext cx="169858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3" name="Google Shape;793;p30"/>
          <p:cNvSpPr txBox="1"/>
          <p:nvPr/>
        </p:nvSpPr>
        <p:spPr>
          <a:xfrm>
            <a:off x="2480064" y="4412255"/>
            <a:ext cx="169858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kg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4" name="Google Shape;794;p30"/>
          <p:cNvSpPr txBox="1"/>
          <p:nvPr/>
        </p:nvSpPr>
        <p:spPr>
          <a:xfrm>
            <a:off x="2337648" y="5032154"/>
            <a:ext cx="1983417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Balance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5" name="Google Shape;795;p30"/>
          <p:cNvSpPr/>
          <p:nvPr/>
        </p:nvSpPr>
        <p:spPr>
          <a:xfrm>
            <a:off x="7716000" y="1823239"/>
            <a:ext cx="4132278" cy="1903810"/>
          </a:xfrm>
          <a:prstGeom prst="roundRect">
            <a:avLst>
              <a:gd fmla="val 8254" name="adj"/>
            </a:avLst>
          </a:prstGeom>
          <a:solidFill>
            <a:srgbClr val="9999FF">
              <a:alpha val="26666"/>
            </a:srgbClr>
          </a:solidFill>
          <a:ln cap="flat" cmpd="sng" w="38100">
            <a:solidFill>
              <a:srgbClr val="FF0000"/>
            </a:solidFill>
            <a:prstDash val="lg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9" name="Shape 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0" name="Google Shape;800;p31"/>
          <p:cNvSpPr txBox="1"/>
          <p:nvPr>
            <p:ph type="title"/>
          </p:nvPr>
        </p:nvSpPr>
        <p:spPr>
          <a:xfrm>
            <a:off x="1015447" y="258177"/>
            <a:ext cx="10732485" cy="47079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lang="fr-FR">
                <a:solidFill>
                  <a:srgbClr val="A5A5A5"/>
                </a:solidFill>
              </a:rPr>
              <a:t>Maintenant je passe à l’image (b) : J’observe c</a:t>
            </a:r>
            <a:r>
              <a:rPr b="1" lang="fr-FR">
                <a:solidFill>
                  <a:srgbClr val="A5A5A5"/>
                </a:solidFill>
              </a:rPr>
              <a:t>ette image qui illustre la mesure du volume d’un liquide ; La grandeur correspondante est le volume. </a:t>
            </a:r>
            <a:endParaRPr/>
          </a:p>
        </p:txBody>
      </p:sp>
      <p:pic>
        <p:nvPicPr>
          <p:cNvPr id="801" name="Google Shape;801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27932" y="574988"/>
            <a:ext cx="720000" cy="7200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802" name="Google Shape;802;p31"/>
          <p:cNvGraphicFramePr/>
          <p:nvPr/>
        </p:nvGraphicFramePr>
        <p:xfrm>
          <a:off x="358815" y="2444747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{D0ACE54B-57E0-4FBB-B8E9-AFCBA81A8FFB}</a:tableStyleId>
              </a:tblPr>
              <a:tblGrid>
                <a:gridCol w="1863525"/>
                <a:gridCol w="2060300"/>
                <a:gridCol w="2152900"/>
              </a:tblGrid>
              <a:tr h="5957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Arial"/>
                        <a:buNone/>
                      </a:pPr>
                      <a:r>
                        <a:t/>
                      </a:r>
                      <a:endParaRPr b="1" sz="32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</a:rPr>
                        <a:t> </a:t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</a:rPr>
                        <a:t> </a:t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6376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grandeur  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0" i="0" lang="fr-FR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.……………………………….………</a:t>
                      </a:r>
                      <a:endParaRPr b="0" sz="11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0" i="0" lang="fr-FR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.……………………………….………</a:t>
                      </a:r>
                      <a:endParaRPr b="1" sz="11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6376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Le Symbole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0" i="0" lang="fr-FR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.……………………………….………</a:t>
                      </a:r>
                      <a:endParaRPr b="1" sz="11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0" i="0" lang="fr-FR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.……………………………….………</a:t>
                      </a:r>
                      <a:endParaRPr b="1" sz="11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6376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L’unité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0" i="0" lang="fr-FR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.……………………………….………</a:t>
                      </a:r>
                      <a:endParaRPr b="1" sz="11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0" i="0" lang="fr-FR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.……………………………….………</a:t>
                      </a:r>
                      <a:endParaRPr b="1" sz="11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6376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L’instrument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0" i="0" lang="fr-FR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.……………………………….………</a:t>
                      </a:r>
                      <a:endParaRPr b="1" sz="11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0" i="0" lang="fr-FR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.……………………………….………</a:t>
                      </a:r>
                      <a:endParaRPr b="1" sz="11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803" name="Google Shape;803;p31"/>
          <p:cNvSpPr txBox="1"/>
          <p:nvPr/>
        </p:nvSpPr>
        <p:spPr>
          <a:xfrm>
            <a:off x="4271059" y="3046461"/>
            <a:ext cx="1983416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Arial"/>
              <a:buNone/>
            </a:pPr>
            <a:r>
              <a:rPr b="1" i="0" lang="fr-FR" sz="2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Le volume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4" name="Google Shape;804;p31"/>
          <p:cNvSpPr/>
          <p:nvPr/>
        </p:nvSpPr>
        <p:spPr>
          <a:xfrm>
            <a:off x="3100496" y="2654445"/>
            <a:ext cx="335860" cy="305028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fr-FR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p31"/>
          <p:cNvSpPr/>
          <p:nvPr/>
        </p:nvSpPr>
        <p:spPr>
          <a:xfrm>
            <a:off x="5262426" y="2654445"/>
            <a:ext cx="335860" cy="305028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fr-FR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6" name="Google Shape;806;p31"/>
          <p:cNvSpPr txBox="1"/>
          <p:nvPr/>
        </p:nvSpPr>
        <p:spPr>
          <a:xfrm>
            <a:off x="2337558" y="3147474"/>
            <a:ext cx="186173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La masse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7" name="Google Shape;807;p31"/>
          <p:cNvSpPr txBox="1"/>
          <p:nvPr/>
        </p:nvSpPr>
        <p:spPr>
          <a:xfrm>
            <a:off x="2419134" y="3773332"/>
            <a:ext cx="169858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8" name="Google Shape;808;p31"/>
          <p:cNvSpPr txBox="1"/>
          <p:nvPr/>
        </p:nvSpPr>
        <p:spPr>
          <a:xfrm>
            <a:off x="2419134" y="4412688"/>
            <a:ext cx="169858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kg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9" name="Google Shape;809;p31"/>
          <p:cNvSpPr txBox="1"/>
          <p:nvPr/>
        </p:nvSpPr>
        <p:spPr>
          <a:xfrm>
            <a:off x="2276718" y="4961082"/>
            <a:ext cx="1983417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800"/>
              <a:buFont typeface="Arial"/>
              <a:buNone/>
            </a:pPr>
            <a:r>
              <a:rPr b="1" i="0" lang="fr-FR" sz="18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Balance électronique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10" name="Google Shape;810;p31"/>
          <p:cNvPicPr preferRelativeResize="0"/>
          <p:nvPr/>
        </p:nvPicPr>
        <p:blipFill rotWithShape="1">
          <a:blip r:embed="rId4">
            <a:alphaModFix/>
          </a:blip>
          <a:srcRect b="0" l="3604" r="1251" t="0"/>
          <a:stretch/>
        </p:blipFill>
        <p:spPr>
          <a:xfrm>
            <a:off x="6620525" y="1923233"/>
            <a:ext cx="5212660" cy="4649019"/>
          </a:xfrm>
          <a:prstGeom prst="rect">
            <a:avLst/>
          </a:prstGeom>
          <a:noFill/>
          <a:ln>
            <a:noFill/>
          </a:ln>
        </p:spPr>
      </p:pic>
      <p:sp>
        <p:nvSpPr>
          <p:cNvPr id="811" name="Google Shape;811;p31"/>
          <p:cNvSpPr/>
          <p:nvPr/>
        </p:nvSpPr>
        <p:spPr>
          <a:xfrm>
            <a:off x="6620525" y="3699003"/>
            <a:ext cx="5227753" cy="2844000"/>
          </a:xfrm>
          <a:prstGeom prst="roundRect">
            <a:avLst>
              <a:gd fmla="val 12226" name="adj"/>
            </a:avLst>
          </a:prstGeom>
          <a:solidFill>
            <a:srgbClr val="9999FF">
              <a:alpha val="26666"/>
            </a:srgbClr>
          </a:solidFill>
          <a:ln cap="flat" cmpd="sng" w="38100">
            <a:solidFill>
              <a:schemeClr val="accent2"/>
            </a:solidFill>
            <a:prstDash val="lg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2" name="Google Shape;812;p31"/>
          <p:cNvSpPr txBox="1"/>
          <p:nvPr/>
        </p:nvSpPr>
        <p:spPr>
          <a:xfrm>
            <a:off x="848329" y="762637"/>
            <a:ext cx="10179603" cy="3301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Montrer sur l’image les éléments (le récipient. l'unité ) utilisés pour identifier la grandeur.  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6" name="Shape 8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7" name="Google Shape;817;p32"/>
          <p:cNvSpPr txBox="1"/>
          <p:nvPr>
            <p:ph type="title"/>
          </p:nvPr>
        </p:nvSpPr>
        <p:spPr>
          <a:xfrm>
            <a:off x="1015447" y="195950"/>
            <a:ext cx="10161203" cy="47079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lang="fr-FR">
                <a:solidFill>
                  <a:srgbClr val="A5A5A5"/>
                </a:solidFill>
              </a:rPr>
              <a:t>Ensuite j’écris le symbole du volume : V </a:t>
            </a:r>
            <a:endParaRPr/>
          </a:p>
        </p:txBody>
      </p:sp>
      <p:pic>
        <p:nvPicPr>
          <p:cNvPr id="818" name="Google Shape;818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13185" y="431346"/>
            <a:ext cx="720000" cy="7200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819" name="Google Shape;819;p32"/>
          <p:cNvGraphicFramePr/>
          <p:nvPr/>
        </p:nvGraphicFramePr>
        <p:xfrm>
          <a:off x="358815" y="2444747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{D0ACE54B-57E0-4FBB-B8E9-AFCBA81A8FFB}</a:tableStyleId>
              </a:tblPr>
              <a:tblGrid>
                <a:gridCol w="1863525"/>
                <a:gridCol w="2060300"/>
                <a:gridCol w="2152900"/>
              </a:tblGrid>
              <a:tr h="5957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Arial"/>
                        <a:buNone/>
                      </a:pPr>
                      <a:r>
                        <a:t/>
                      </a:r>
                      <a:endParaRPr b="1" sz="32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</a:rPr>
                        <a:t> </a:t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</a:rPr>
                        <a:t> </a:t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6376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grandeur  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0" i="0" lang="fr-FR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.……………………………….………</a:t>
                      </a:r>
                      <a:endParaRPr b="0" sz="11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0" i="0" lang="fr-FR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.……………………………….………</a:t>
                      </a:r>
                      <a:endParaRPr b="1" sz="11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6376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Le Symbole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0" i="0" lang="fr-FR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.……………………………….………</a:t>
                      </a:r>
                      <a:endParaRPr b="1" sz="11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0" i="0" lang="fr-FR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.……………………………….………</a:t>
                      </a:r>
                      <a:endParaRPr b="1" sz="11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6376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L’unité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0" i="0" lang="fr-FR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.……………………………….………</a:t>
                      </a:r>
                      <a:endParaRPr b="1" sz="11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0" i="0" lang="fr-FR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.……………………………….………</a:t>
                      </a:r>
                      <a:endParaRPr b="1" sz="11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6376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L’instrument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0" i="0" lang="fr-FR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.……………………………….………</a:t>
                      </a:r>
                      <a:endParaRPr b="1" sz="11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0" i="0" lang="fr-FR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.……………………………….………</a:t>
                      </a:r>
                      <a:endParaRPr b="1" sz="11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820" name="Google Shape;820;p32"/>
          <p:cNvSpPr txBox="1"/>
          <p:nvPr/>
        </p:nvSpPr>
        <p:spPr>
          <a:xfrm>
            <a:off x="4514999" y="3778359"/>
            <a:ext cx="1698584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Arial"/>
              <a:buNone/>
            </a:pPr>
            <a:r>
              <a:rPr b="1" i="0" lang="fr-FR" sz="2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V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1" name="Google Shape;821;p32"/>
          <p:cNvSpPr/>
          <p:nvPr/>
        </p:nvSpPr>
        <p:spPr>
          <a:xfrm>
            <a:off x="3061309" y="2654445"/>
            <a:ext cx="335860" cy="305028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fr-FR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2" name="Google Shape;822;p32"/>
          <p:cNvSpPr/>
          <p:nvPr/>
        </p:nvSpPr>
        <p:spPr>
          <a:xfrm>
            <a:off x="5262426" y="2654445"/>
            <a:ext cx="335860" cy="305028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fr-FR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3" name="Google Shape;823;p32"/>
          <p:cNvSpPr txBox="1"/>
          <p:nvPr/>
        </p:nvSpPr>
        <p:spPr>
          <a:xfrm>
            <a:off x="4271059" y="3046461"/>
            <a:ext cx="1983416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Arial"/>
              <a:buNone/>
            </a:pPr>
            <a:r>
              <a:rPr b="1" i="0" lang="fr-FR" sz="2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Le volume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4" name="Google Shape;824;p32"/>
          <p:cNvSpPr txBox="1"/>
          <p:nvPr/>
        </p:nvSpPr>
        <p:spPr>
          <a:xfrm>
            <a:off x="2252676" y="3147474"/>
            <a:ext cx="186173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La masse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5" name="Google Shape;825;p32"/>
          <p:cNvSpPr txBox="1"/>
          <p:nvPr/>
        </p:nvSpPr>
        <p:spPr>
          <a:xfrm>
            <a:off x="2415829" y="3773332"/>
            <a:ext cx="169858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6" name="Google Shape;826;p32"/>
          <p:cNvSpPr txBox="1"/>
          <p:nvPr/>
        </p:nvSpPr>
        <p:spPr>
          <a:xfrm>
            <a:off x="2443175" y="4412688"/>
            <a:ext cx="169858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kg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7" name="Google Shape;827;p32"/>
          <p:cNvSpPr txBox="1"/>
          <p:nvPr/>
        </p:nvSpPr>
        <p:spPr>
          <a:xfrm>
            <a:off x="2300759" y="4961082"/>
            <a:ext cx="1983417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800"/>
              <a:buFont typeface="Arial"/>
              <a:buNone/>
            </a:pPr>
            <a:r>
              <a:rPr b="1" i="0" lang="fr-FR" sz="18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Balance électronique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28" name="Google Shape;828;p32"/>
          <p:cNvPicPr preferRelativeResize="0"/>
          <p:nvPr/>
        </p:nvPicPr>
        <p:blipFill rotWithShape="1">
          <a:blip r:embed="rId4">
            <a:alphaModFix/>
          </a:blip>
          <a:srcRect b="0" l="3604" r="1251" t="0"/>
          <a:stretch/>
        </p:blipFill>
        <p:spPr>
          <a:xfrm>
            <a:off x="6620525" y="1923233"/>
            <a:ext cx="5212660" cy="4649019"/>
          </a:xfrm>
          <a:prstGeom prst="rect">
            <a:avLst/>
          </a:prstGeom>
          <a:noFill/>
          <a:ln>
            <a:noFill/>
          </a:ln>
        </p:spPr>
      </p:pic>
      <p:sp>
        <p:nvSpPr>
          <p:cNvPr id="829" name="Google Shape;829;p32"/>
          <p:cNvSpPr/>
          <p:nvPr/>
        </p:nvSpPr>
        <p:spPr>
          <a:xfrm>
            <a:off x="6620525" y="3699003"/>
            <a:ext cx="5227753" cy="2844000"/>
          </a:xfrm>
          <a:prstGeom prst="roundRect">
            <a:avLst>
              <a:gd fmla="val 12226" name="adj"/>
            </a:avLst>
          </a:prstGeom>
          <a:solidFill>
            <a:srgbClr val="9999FF">
              <a:alpha val="26666"/>
            </a:srgbClr>
          </a:solidFill>
          <a:ln cap="flat" cmpd="sng" w="38100">
            <a:solidFill>
              <a:schemeClr val="accent2"/>
            </a:solidFill>
            <a:prstDash val="lg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3" name="Shape 8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4" name="Google Shape;834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13185" y="399820"/>
            <a:ext cx="720000" cy="7200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835" name="Google Shape;835;p33"/>
          <p:cNvGraphicFramePr/>
          <p:nvPr/>
        </p:nvGraphicFramePr>
        <p:xfrm>
          <a:off x="358815" y="2444747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{D0ACE54B-57E0-4FBB-B8E9-AFCBA81A8FFB}</a:tableStyleId>
              </a:tblPr>
              <a:tblGrid>
                <a:gridCol w="1863525"/>
                <a:gridCol w="2060300"/>
                <a:gridCol w="2152900"/>
              </a:tblGrid>
              <a:tr h="5957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Arial"/>
                        <a:buNone/>
                      </a:pPr>
                      <a:r>
                        <a:t/>
                      </a:r>
                      <a:endParaRPr b="1" sz="32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</a:rPr>
                        <a:t> </a:t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</a:rPr>
                        <a:t> </a:t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6376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grandeur  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0" i="0" lang="fr-FR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.……………………………….………</a:t>
                      </a:r>
                      <a:endParaRPr b="0" sz="11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0" i="0" lang="fr-FR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.……………………………….………</a:t>
                      </a:r>
                      <a:endParaRPr b="1" sz="11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6376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Le Symbole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0" i="0" lang="fr-FR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.……………………………….………</a:t>
                      </a:r>
                      <a:endParaRPr b="1" sz="11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0" i="0" lang="fr-FR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.……………………………….………</a:t>
                      </a:r>
                      <a:endParaRPr b="1" sz="11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6376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L’unité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0" i="0" lang="fr-FR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.……………………………….………</a:t>
                      </a:r>
                      <a:endParaRPr b="1" sz="11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0" i="0" lang="fr-FR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.……………………………….………</a:t>
                      </a:r>
                      <a:endParaRPr b="1" sz="11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6376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L’instrument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0" i="0" lang="fr-FR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.……………………………….………</a:t>
                      </a:r>
                      <a:endParaRPr b="1" sz="11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0" i="0" lang="fr-FR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.……………………………….………</a:t>
                      </a:r>
                      <a:endParaRPr b="1" sz="11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836" name="Google Shape;836;p33"/>
          <p:cNvSpPr txBox="1"/>
          <p:nvPr/>
        </p:nvSpPr>
        <p:spPr>
          <a:xfrm>
            <a:off x="4368649" y="4380709"/>
            <a:ext cx="2041677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fr-FR" sz="2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cm</a:t>
            </a:r>
            <a:r>
              <a:rPr b="1" baseline="30000" i="0" lang="fr-FR" sz="2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1" i="0" sz="28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7" name="Google Shape;837;p33"/>
          <p:cNvSpPr txBox="1"/>
          <p:nvPr/>
        </p:nvSpPr>
        <p:spPr>
          <a:xfrm>
            <a:off x="4370432" y="3175018"/>
            <a:ext cx="2038111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Arial"/>
              <a:buNone/>
            </a:pPr>
            <a:r>
              <a:rPr b="1" i="0" lang="fr-FR" sz="2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Le volume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8" name="Google Shape;838;p33"/>
          <p:cNvSpPr txBox="1"/>
          <p:nvPr/>
        </p:nvSpPr>
        <p:spPr>
          <a:xfrm>
            <a:off x="4540195" y="3778359"/>
            <a:ext cx="1698584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Arial"/>
              <a:buNone/>
            </a:pPr>
            <a:r>
              <a:rPr b="1" i="0" lang="fr-FR" sz="2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V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9" name="Google Shape;839;p33"/>
          <p:cNvSpPr/>
          <p:nvPr/>
        </p:nvSpPr>
        <p:spPr>
          <a:xfrm>
            <a:off x="3061309" y="2654445"/>
            <a:ext cx="335860" cy="305028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fr-FR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0" name="Google Shape;840;p33"/>
          <p:cNvSpPr/>
          <p:nvPr/>
        </p:nvSpPr>
        <p:spPr>
          <a:xfrm>
            <a:off x="5262426" y="2654445"/>
            <a:ext cx="335860" cy="305028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fr-FR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1" name="Google Shape;841;p33"/>
          <p:cNvSpPr txBox="1"/>
          <p:nvPr/>
        </p:nvSpPr>
        <p:spPr>
          <a:xfrm>
            <a:off x="2252676" y="3147474"/>
            <a:ext cx="186173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La masse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2" name="Google Shape;842;p33"/>
          <p:cNvSpPr txBox="1"/>
          <p:nvPr/>
        </p:nvSpPr>
        <p:spPr>
          <a:xfrm>
            <a:off x="2415829" y="3773332"/>
            <a:ext cx="169858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3" name="Google Shape;843;p33"/>
          <p:cNvSpPr txBox="1"/>
          <p:nvPr/>
        </p:nvSpPr>
        <p:spPr>
          <a:xfrm>
            <a:off x="2443175" y="4412688"/>
            <a:ext cx="169858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kg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4" name="Google Shape;844;p33"/>
          <p:cNvSpPr txBox="1"/>
          <p:nvPr/>
        </p:nvSpPr>
        <p:spPr>
          <a:xfrm>
            <a:off x="2300759" y="4961082"/>
            <a:ext cx="1983417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800"/>
              <a:buFont typeface="Arial"/>
              <a:buNone/>
            </a:pPr>
            <a:r>
              <a:rPr b="1" i="0" lang="fr-FR" sz="18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Balance électronique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45" name="Google Shape;845;p33"/>
          <p:cNvPicPr preferRelativeResize="0"/>
          <p:nvPr/>
        </p:nvPicPr>
        <p:blipFill rotWithShape="1">
          <a:blip r:embed="rId4">
            <a:alphaModFix/>
          </a:blip>
          <a:srcRect b="0" l="3604" r="1251" t="0"/>
          <a:stretch/>
        </p:blipFill>
        <p:spPr>
          <a:xfrm>
            <a:off x="6620525" y="1923233"/>
            <a:ext cx="5212660" cy="4649019"/>
          </a:xfrm>
          <a:prstGeom prst="rect">
            <a:avLst/>
          </a:prstGeom>
          <a:noFill/>
          <a:ln>
            <a:noFill/>
          </a:ln>
        </p:spPr>
      </p:pic>
      <p:sp>
        <p:nvSpPr>
          <p:cNvPr id="846" name="Google Shape;846;p33"/>
          <p:cNvSpPr/>
          <p:nvPr/>
        </p:nvSpPr>
        <p:spPr>
          <a:xfrm>
            <a:off x="7528478" y="3698237"/>
            <a:ext cx="767316" cy="555535"/>
          </a:xfrm>
          <a:prstGeom prst="ellipse">
            <a:avLst/>
          </a:prstGeom>
          <a:noFill/>
          <a:ln cap="flat" cmpd="sng" w="38100">
            <a:solidFill>
              <a:srgbClr val="990099"/>
            </a:solidFill>
            <a:prstDash val="lg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t/>
            </a:r>
            <a:endParaRPr b="1" i="0" sz="40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7" name="Google Shape;847;p33"/>
          <p:cNvSpPr/>
          <p:nvPr/>
        </p:nvSpPr>
        <p:spPr>
          <a:xfrm>
            <a:off x="6620525" y="3698237"/>
            <a:ext cx="5227753" cy="2874015"/>
          </a:xfrm>
          <a:prstGeom prst="roundRect">
            <a:avLst>
              <a:gd fmla="val 12226" name="adj"/>
            </a:avLst>
          </a:prstGeom>
          <a:solidFill>
            <a:srgbClr val="9999FF">
              <a:alpha val="26666"/>
            </a:srgbClr>
          </a:solidFill>
          <a:ln cap="flat" cmpd="sng" w="38100">
            <a:solidFill>
              <a:schemeClr val="accent2"/>
            </a:solidFill>
            <a:prstDash val="lg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8" name="Google Shape;848;p33"/>
          <p:cNvSpPr txBox="1"/>
          <p:nvPr>
            <p:ph type="title"/>
          </p:nvPr>
        </p:nvSpPr>
        <p:spPr>
          <a:xfrm>
            <a:off x="1015447" y="195950"/>
            <a:ext cx="10131325" cy="47079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50" lIns="68550" spcFirstLastPara="1" rIns="68550" wrap="square" tIns="3425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lang="fr-FR">
                <a:solidFill>
                  <a:srgbClr val="A5A5A5"/>
                </a:solidFill>
              </a:rPr>
              <a:t>Après , j’identifie l’unité du volume indiquée sur l’éprouvette : cm</a:t>
            </a:r>
            <a:r>
              <a:rPr baseline="30000" lang="fr-FR">
                <a:solidFill>
                  <a:srgbClr val="A5A5A5"/>
                </a:solidFill>
              </a:rPr>
              <a:t>3</a:t>
            </a:r>
            <a:r>
              <a:rPr lang="fr-FR">
                <a:solidFill>
                  <a:srgbClr val="A5A5A5"/>
                </a:solidFill>
              </a:rPr>
              <a:t> </a:t>
            </a:r>
            <a:endParaRPr/>
          </a:p>
        </p:txBody>
      </p:sp>
      <p:sp>
        <p:nvSpPr>
          <p:cNvPr id="849" name="Google Shape;849;p33"/>
          <p:cNvSpPr txBox="1"/>
          <p:nvPr/>
        </p:nvSpPr>
        <p:spPr>
          <a:xfrm>
            <a:off x="1006198" y="661798"/>
            <a:ext cx="10179603" cy="3301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Souligner que l’unité demandée est celle indiquée sur l’éprouvette.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50"/>
                                        <p:tgtEl>
                                          <p:spTgt spid="8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250"/>
                                        <p:tgtEl>
                                          <p:spTgt spid="8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3" name="Shape 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4" name="Google Shape;854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74058" y="475745"/>
            <a:ext cx="720000" cy="7200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855" name="Google Shape;855;p34"/>
          <p:cNvGraphicFramePr/>
          <p:nvPr/>
        </p:nvGraphicFramePr>
        <p:xfrm>
          <a:off x="358815" y="2444747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{D0ACE54B-57E0-4FBB-B8E9-AFCBA81A8FFB}</a:tableStyleId>
              </a:tblPr>
              <a:tblGrid>
                <a:gridCol w="1863525"/>
                <a:gridCol w="2060300"/>
                <a:gridCol w="2152900"/>
              </a:tblGrid>
              <a:tr h="5957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Arial"/>
                        <a:buNone/>
                      </a:pPr>
                      <a:r>
                        <a:t/>
                      </a:r>
                      <a:endParaRPr b="1" sz="32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</a:rPr>
                        <a:t> </a:t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</a:rPr>
                        <a:t> </a:t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6376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grandeur  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0" i="0" lang="fr-FR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.……………………………….………</a:t>
                      </a:r>
                      <a:endParaRPr b="0" sz="11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0" i="0" lang="fr-FR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.……………………………….………</a:t>
                      </a:r>
                      <a:endParaRPr b="1" sz="11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6376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Le Symbole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0" i="0" lang="fr-FR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.……………………………….………</a:t>
                      </a:r>
                      <a:endParaRPr b="1" sz="11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0" i="0" lang="fr-FR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.……………………………….………</a:t>
                      </a:r>
                      <a:endParaRPr b="1" sz="11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6376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L’unité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0" i="0" lang="fr-FR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.……………………………….………</a:t>
                      </a:r>
                      <a:endParaRPr b="1" sz="11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0" i="0" lang="fr-FR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.……………………………….………</a:t>
                      </a:r>
                      <a:endParaRPr b="1" sz="11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6376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L’instrument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0" i="0" lang="fr-FR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.……………………………….………</a:t>
                      </a:r>
                      <a:endParaRPr b="1" sz="11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0" i="0" lang="fr-FR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.……………………………….………</a:t>
                      </a:r>
                      <a:endParaRPr b="1" sz="11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856" name="Google Shape;856;p34"/>
          <p:cNvSpPr txBox="1"/>
          <p:nvPr/>
        </p:nvSpPr>
        <p:spPr>
          <a:xfrm>
            <a:off x="4368649" y="4380709"/>
            <a:ext cx="2041677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fr-FR" sz="2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cm</a:t>
            </a:r>
            <a:r>
              <a:rPr b="1" baseline="30000" i="0" lang="fr-FR" sz="2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1" i="0" sz="28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7" name="Google Shape;857;p34"/>
          <p:cNvSpPr txBox="1"/>
          <p:nvPr/>
        </p:nvSpPr>
        <p:spPr>
          <a:xfrm>
            <a:off x="4370432" y="3175018"/>
            <a:ext cx="2038111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Arial"/>
              <a:buNone/>
            </a:pPr>
            <a:r>
              <a:rPr b="1" i="0" lang="fr-FR" sz="2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Le volume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8" name="Google Shape;858;p34"/>
          <p:cNvSpPr txBox="1"/>
          <p:nvPr/>
        </p:nvSpPr>
        <p:spPr>
          <a:xfrm>
            <a:off x="4540195" y="3778359"/>
            <a:ext cx="1698584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Arial"/>
              <a:buNone/>
            </a:pPr>
            <a:r>
              <a:rPr b="1" i="0" lang="fr-FR" sz="2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V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9" name="Google Shape;859;p34"/>
          <p:cNvSpPr/>
          <p:nvPr/>
        </p:nvSpPr>
        <p:spPr>
          <a:xfrm>
            <a:off x="3061309" y="2654445"/>
            <a:ext cx="335860" cy="305028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fr-FR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0" name="Google Shape;860;p34"/>
          <p:cNvSpPr/>
          <p:nvPr/>
        </p:nvSpPr>
        <p:spPr>
          <a:xfrm>
            <a:off x="5262426" y="2654445"/>
            <a:ext cx="335860" cy="305028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fr-FR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1" name="Google Shape;861;p34"/>
          <p:cNvSpPr txBox="1"/>
          <p:nvPr/>
        </p:nvSpPr>
        <p:spPr>
          <a:xfrm>
            <a:off x="2252676" y="3147474"/>
            <a:ext cx="186173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La masse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2" name="Google Shape;862;p34"/>
          <p:cNvSpPr txBox="1"/>
          <p:nvPr/>
        </p:nvSpPr>
        <p:spPr>
          <a:xfrm>
            <a:off x="2415829" y="3773332"/>
            <a:ext cx="169858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3" name="Google Shape;863;p34"/>
          <p:cNvSpPr txBox="1"/>
          <p:nvPr/>
        </p:nvSpPr>
        <p:spPr>
          <a:xfrm>
            <a:off x="2443175" y="4412688"/>
            <a:ext cx="169858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kg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4" name="Google Shape;864;p34"/>
          <p:cNvSpPr txBox="1"/>
          <p:nvPr/>
        </p:nvSpPr>
        <p:spPr>
          <a:xfrm>
            <a:off x="2300759" y="4961082"/>
            <a:ext cx="1983417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800"/>
              <a:buFont typeface="Arial"/>
              <a:buNone/>
            </a:pPr>
            <a:r>
              <a:rPr b="1" i="0" lang="fr-FR" sz="18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Balance électronique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65" name="Google Shape;865;p34"/>
          <p:cNvPicPr preferRelativeResize="0"/>
          <p:nvPr/>
        </p:nvPicPr>
        <p:blipFill rotWithShape="1">
          <a:blip r:embed="rId4">
            <a:alphaModFix/>
          </a:blip>
          <a:srcRect b="0" l="3604" r="1251" t="0"/>
          <a:stretch/>
        </p:blipFill>
        <p:spPr>
          <a:xfrm>
            <a:off x="6620525" y="1923233"/>
            <a:ext cx="5212660" cy="4649019"/>
          </a:xfrm>
          <a:prstGeom prst="rect">
            <a:avLst/>
          </a:prstGeom>
          <a:noFill/>
          <a:ln>
            <a:noFill/>
          </a:ln>
        </p:spPr>
      </p:pic>
      <p:sp>
        <p:nvSpPr>
          <p:cNvPr id="866" name="Google Shape;866;p34"/>
          <p:cNvSpPr/>
          <p:nvPr/>
        </p:nvSpPr>
        <p:spPr>
          <a:xfrm>
            <a:off x="6620525" y="3698237"/>
            <a:ext cx="5227753" cy="2874015"/>
          </a:xfrm>
          <a:prstGeom prst="roundRect">
            <a:avLst>
              <a:gd fmla="val 12226" name="adj"/>
            </a:avLst>
          </a:prstGeom>
          <a:solidFill>
            <a:srgbClr val="9999FF">
              <a:alpha val="26666"/>
            </a:srgbClr>
          </a:solidFill>
          <a:ln cap="flat" cmpd="sng" w="38100">
            <a:solidFill>
              <a:schemeClr val="accent2"/>
            </a:solidFill>
            <a:prstDash val="lg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7" name="Google Shape;867;p34"/>
          <p:cNvSpPr txBox="1"/>
          <p:nvPr>
            <p:ph type="title"/>
          </p:nvPr>
        </p:nvSpPr>
        <p:spPr>
          <a:xfrm>
            <a:off x="1015447" y="195950"/>
            <a:ext cx="10131325" cy="47079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50" lIns="68550" spcFirstLastPara="1" rIns="68550" wrap="square" tIns="3425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lang="fr-FR">
                <a:solidFill>
                  <a:srgbClr val="A5A5A5"/>
                </a:solidFill>
              </a:rPr>
              <a:t>Enfin je nomme l’instrument de mesure  : éprouvette graduée </a:t>
            </a:r>
            <a:endParaRPr/>
          </a:p>
        </p:txBody>
      </p:sp>
      <p:sp>
        <p:nvSpPr>
          <p:cNvPr id="868" name="Google Shape;868;p34"/>
          <p:cNvSpPr txBox="1"/>
          <p:nvPr/>
        </p:nvSpPr>
        <p:spPr>
          <a:xfrm>
            <a:off x="4016415" y="4966870"/>
            <a:ext cx="2419108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Éprouvette graduée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2" name="Shape 8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3" name="Google Shape;873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80931" y="434525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874" name="Google Shape;874;p35"/>
          <p:cNvSpPr txBox="1"/>
          <p:nvPr>
            <p:ph type="title"/>
          </p:nvPr>
        </p:nvSpPr>
        <p:spPr>
          <a:xfrm>
            <a:off x="1037975" y="254866"/>
            <a:ext cx="10131325" cy="47079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50" lIns="68550" spcFirstLastPara="1" rIns="68550" wrap="square" tIns="3425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lang="fr-FR">
                <a:solidFill>
                  <a:srgbClr val="A5A5A5"/>
                </a:solidFill>
              </a:rPr>
              <a:t>Voici la réponse finale de la tâche : </a:t>
            </a:r>
            <a:endParaRPr/>
          </a:p>
        </p:txBody>
      </p:sp>
      <p:pic>
        <p:nvPicPr>
          <p:cNvPr id="875" name="Google Shape;875;p35"/>
          <p:cNvPicPr preferRelativeResize="0"/>
          <p:nvPr/>
        </p:nvPicPr>
        <p:blipFill rotWithShape="1">
          <a:blip r:embed="rId4">
            <a:alphaModFix/>
          </a:blip>
          <a:srcRect b="0" l="3604" r="1251" t="0"/>
          <a:stretch/>
        </p:blipFill>
        <p:spPr>
          <a:xfrm>
            <a:off x="6620525" y="1923233"/>
            <a:ext cx="5212660" cy="4649019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876" name="Google Shape;876;p35"/>
          <p:cNvGraphicFramePr/>
          <p:nvPr/>
        </p:nvGraphicFramePr>
        <p:xfrm>
          <a:off x="358815" y="2444747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{D0ACE54B-57E0-4FBB-B8E9-AFCBA81A8FFB}</a:tableStyleId>
              </a:tblPr>
              <a:tblGrid>
                <a:gridCol w="1863525"/>
                <a:gridCol w="2060300"/>
                <a:gridCol w="2152900"/>
              </a:tblGrid>
              <a:tr h="5957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Arial"/>
                        <a:buNone/>
                      </a:pPr>
                      <a:r>
                        <a:t/>
                      </a:r>
                      <a:endParaRPr b="1" sz="32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</a:rPr>
                        <a:t> </a:t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</a:rPr>
                        <a:t> </a:t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6376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grandeur  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0" i="0" lang="fr-FR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.……………………………….………</a:t>
                      </a:r>
                      <a:endParaRPr b="0" sz="11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0" i="0" lang="fr-FR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.……………………………….………</a:t>
                      </a:r>
                      <a:endParaRPr b="1" sz="11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6376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Le Symbole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0" i="0" lang="fr-FR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.……………………………….………</a:t>
                      </a:r>
                      <a:endParaRPr b="1" sz="11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0" i="0" lang="fr-FR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.……………………………….………</a:t>
                      </a:r>
                      <a:endParaRPr b="1" sz="11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6376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L’unité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0" i="0" lang="fr-FR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.……………………………….………</a:t>
                      </a:r>
                      <a:endParaRPr b="1" sz="11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0" i="0" lang="fr-FR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.……………………………….………</a:t>
                      </a:r>
                      <a:endParaRPr b="1" sz="11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6376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L’instrument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0" i="0" lang="fr-FR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.……………………………….………</a:t>
                      </a:r>
                      <a:endParaRPr b="1" sz="11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0" i="0" lang="fr-FR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.……………………………….………</a:t>
                      </a:r>
                      <a:endParaRPr b="1" sz="11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877" name="Google Shape;877;p35"/>
          <p:cNvSpPr/>
          <p:nvPr/>
        </p:nvSpPr>
        <p:spPr>
          <a:xfrm>
            <a:off x="3032037" y="2651514"/>
            <a:ext cx="335860" cy="305028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Calibri"/>
              <a:buNone/>
            </a:pPr>
            <a:r>
              <a:rPr b="1" i="0" lang="fr-FR" sz="2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8" name="Google Shape;878;p35"/>
          <p:cNvSpPr/>
          <p:nvPr/>
        </p:nvSpPr>
        <p:spPr>
          <a:xfrm>
            <a:off x="5262426" y="2654445"/>
            <a:ext cx="335860" cy="305028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Calibri"/>
              <a:buNone/>
            </a:pPr>
            <a:r>
              <a:rPr b="1" i="0" lang="fr-FR" sz="2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9" name="Google Shape;879;p35"/>
          <p:cNvSpPr txBox="1"/>
          <p:nvPr/>
        </p:nvSpPr>
        <p:spPr>
          <a:xfrm>
            <a:off x="2252676" y="3147474"/>
            <a:ext cx="186173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La masse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0" name="Google Shape;880;p35"/>
          <p:cNvSpPr txBox="1"/>
          <p:nvPr/>
        </p:nvSpPr>
        <p:spPr>
          <a:xfrm>
            <a:off x="2415829" y="3773332"/>
            <a:ext cx="169858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1" name="Google Shape;881;p35"/>
          <p:cNvSpPr txBox="1"/>
          <p:nvPr/>
        </p:nvSpPr>
        <p:spPr>
          <a:xfrm>
            <a:off x="2443175" y="4412688"/>
            <a:ext cx="169858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kg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2" name="Google Shape;882;p35"/>
          <p:cNvSpPr txBox="1"/>
          <p:nvPr/>
        </p:nvSpPr>
        <p:spPr>
          <a:xfrm>
            <a:off x="2300759" y="4961082"/>
            <a:ext cx="1983417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Arial"/>
              <a:buNone/>
            </a:pPr>
            <a:r>
              <a:rPr b="1" i="0" lang="fr-FR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Balance électronique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3" name="Google Shape;883;p35"/>
          <p:cNvSpPr txBox="1"/>
          <p:nvPr/>
        </p:nvSpPr>
        <p:spPr>
          <a:xfrm>
            <a:off x="4368649" y="4380709"/>
            <a:ext cx="2041677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fr-FR" sz="2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cm</a:t>
            </a:r>
            <a:r>
              <a:rPr b="1" baseline="30000" i="0" lang="fr-FR" sz="2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1" i="0" sz="28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4" name="Google Shape;884;p35"/>
          <p:cNvSpPr txBox="1"/>
          <p:nvPr/>
        </p:nvSpPr>
        <p:spPr>
          <a:xfrm>
            <a:off x="4370432" y="3175018"/>
            <a:ext cx="2038111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Arial"/>
              <a:buNone/>
            </a:pPr>
            <a:r>
              <a:rPr b="1" i="0" lang="fr-FR" sz="2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Le volume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5" name="Google Shape;885;p35"/>
          <p:cNvSpPr txBox="1"/>
          <p:nvPr/>
        </p:nvSpPr>
        <p:spPr>
          <a:xfrm>
            <a:off x="4540195" y="3778359"/>
            <a:ext cx="1698584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Arial"/>
              <a:buNone/>
            </a:pPr>
            <a:r>
              <a:rPr b="1" i="0" lang="fr-FR" sz="2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V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6" name="Google Shape;886;p35"/>
          <p:cNvSpPr txBox="1"/>
          <p:nvPr/>
        </p:nvSpPr>
        <p:spPr>
          <a:xfrm>
            <a:off x="4016415" y="4966870"/>
            <a:ext cx="2419108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Éprouvette graduée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0" name="Shape 8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1" name="Google Shape;891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45995" y="1438673"/>
            <a:ext cx="900010" cy="87336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sp>
        <p:nvSpPr>
          <p:cNvPr id="892" name="Google Shape;892;p36"/>
          <p:cNvSpPr txBox="1"/>
          <p:nvPr/>
        </p:nvSpPr>
        <p:spPr>
          <a:xfrm>
            <a:off x="1837186" y="2316807"/>
            <a:ext cx="8517628" cy="25127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5831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None/>
            </a:pPr>
            <a:r>
              <a:t/>
            </a:r>
            <a:endParaRPr b="1" i="0" sz="4800" u="none" cap="none" strike="noStrik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1" i="0" lang="fr-FR" sz="48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Pratique guidée collective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t/>
            </a:r>
            <a:endParaRPr b="1" i="0" sz="3200" u="none" cap="none" strike="noStrik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4000"/>
              <a:buFont typeface="Calibri"/>
              <a:buNone/>
            </a:pPr>
            <a:r>
              <a:rPr b="1" i="0" lang="fr-FR" sz="4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5 min</a:t>
            </a:r>
            <a:endParaRPr b="1" i="0" sz="6000" u="none" cap="none" strike="noStrik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893" name="Google Shape;893;p36"/>
          <p:cNvGrpSpPr/>
          <p:nvPr/>
        </p:nvGrpSpPr>
        <p:grpSpPr>
          <a:xfrm>
            <a:off x="1548313" y="1087579"/>
            <a:ext cx="1724917" cy="1199475"/>
            <a:chOff x="1548313" y="1087579"/>
            <a:chExt cx="1724917" cy="1199475"/>
          </a:xfrm>
        </p:grpSpPr>
        <p:sp>
          <p:nvSpPr>
            <p:cNvPr id="894" name="Google Shape;894;p36"/>
            <p:cNvSpPr/>
            <p:nvPr/>
          </p:nvSpPr>
          <p:spPr>
            <a:xfrm rot="10800000">
              <a:off x="1548313" y="1879408"/>
              <a:ext cx="350107" cy="407646"/>
            </a:xfrm>
            <a:prstGeom prst="rtTriangle">
              <a:avLst/>
            </a:prstGeom>
            <a:solidFill>
              <a:srgbClr val="0070C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rgbClr val="FFBD5D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5" name="Google Shape;895;p36"/>
            <p:cNvSpPr/>
            <p:nvPr/>
          </p:nvSpPr>
          <p:spPr>
            <a:xfrm>
              <a:off x="1548313" y="1087579"/>
              <a:ext cx="1724917" cy="787776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alibri"/>
                <a:buNone/>
              </a:pPr>
              <a:r>
                <a:t/>
              </a:r>
              <a:endPara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6" name="Google Shape;896;p36"/>
            <p:cNvSpPr/>
            <p:nvPr/>
          </p:nvSpPr>
          <p:spPr>
            <a:xfrm>
              <a:off x="1898420" y="1194507"/>
              <a:ext cx="1104587" cy="5847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r>
                <a:rPr b="1" i="0" lang="fr-FR" sz="3200" u="none" cap="none" strike="noStrike">
                  <a:solidFill>
                    <a:srgbClr val="F6C374"/>
                  </a:solidFill>
                  <a:latin typeface="Calibri"/>
                  <a:ea typeface="Calibri"/>
                  <a:cs typeface="Calibri"/>
                  <a:sym typeface="Calibri"/>
                </a:rPr>
                <a:t>PGC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0" name="Shape 9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" name="Google Shape;901;p37"/>
          <p:cNvSpPr/>
          <p:nvPr/>
        </p:nvSpPr>
        <p:spPr>
          <a:xfrm>
            <a:off x="977543" y="1293396"/>
            <a:ext cx="10264664" cy="609005"/>
          </a:xfrm>
          <a:prstGeom prst="roundRect">
            <a:avLst>
              <a:gd fmla="val 4216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11D1E"/>
              </a:buClr>
              <a:buSzPts val="2400"/>
              <a:buFont typeface="Calibri"/>
              <a:buNone/>
            </a:pPr>
            <a:r>
              <a:rPr b="1" i="0" lang="fr-FR" sz="2400" u="none" cap="none" strike="noStrike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Identifier la grandeur, son symbole, son unité et son instrument de mesure.  </a:t>
            </a:r>
            <a:endParaRPr b="0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02" name="Google Shape;902;p37"/>
          <p:cNvPicPr preferRelativeResize="0"/>
          <p:nvPr/>
        </p:nvPicPr>
        <p:blipFill rotWithShape="1">
          <a:blip r:embed="rId3">
            <a:alphaModFix/>
          </a:blip>
          <a:srcRect b="0" l="68548" r="0" t="0"/>
          <a:stretch/>
        </p:blipFill>
        <p:spPr>
          <a:xfrm>
            <a:off x="7847635" y="2410451"/>
            <a:ext cx="4016019" cy="3707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03" name="Google Shape;903;p37"/>
          <p:cNvPicPr preferRelativeResize="0"/>
          <p:nvPr/>
        </p:nvPicPr>
        <p:blipFill rotWithShape="1">
          <a:blip r:embed="rId3">
            <a:alphaModFix/>
          </a:blip>
          <a:srcRect b="0" l="2" r="38715" t="0"/>
          <a:stretch/>
        </p:blipFill>
        <p:spPr>
          <a:xfrm>
            <a:off x="354386" y="2870521"/>
            <a:ext cx="7805765" cy="3490597"/>
          </a:xfrm>
          <a:prstGeom prst="rect">
            <a:avLst/>
          </a:prstGeom>
          <a:noFill/>
          <a:ln>
            <a:noFill/>
          </a:ln>
        </p:spPr>
      </p:pic>
      <p:sp>
        <p:nvSpPr>
          <p:cNvPr id="904" name="Google Shape;904;p37"/>
          <p:cNvSpPr txBox="1"/>
          <p:nvPr>
            <p:ph type="title"/>
          </p:nvPr>
        </p:nvSpPr>
        <p:spPr>
          <a:xfrm>
            <a:off x="1015447" y="195950"/>
            <a:ext cx="10161203" cy="47079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50" lIns="68550" spcFirstLastPara="1" rIns="68550" wrap="square" tIns="3425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lang="fr-FR">
                <a:solidFill>
                  <a:srgbClr val="A5A5A5"/>
                </a:solidFill>
              </a:rPr>
              <a:t>Nous allons travailler ensemble une tâche similaire à celle que j’ai présenté.  </a:t>
            </a:r>
            <a:endParaRPr/>
          </a:p>
        </p:txBody>
      </p:sp>
      <p:sp>
        <p:nvSpPr>
          <p:cNvPr id="905" name="Google Shape;905;p37"/>
          <p:cNvSpPr txBox="1"/>
          <p:nvPr/>
        </p:nvSpPr>
        <p:spPr>
          <a:xfrm>
            <a:off x="1006198" y="661798"/>
            <a:ext cx="10179603" cy="3301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Expliquer la consigne et encourager la participation des élèves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06" name="Google Shape;906;p3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128278" y="337304"/>
            <a:ext cx="720000" cy="72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0" name="Shape 9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ever la main - Icônes mains et gestes gratuites" id="911" name="Google Shape;911;p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42872" y="2169000"/>
            <a:ext cx="2520000" cy="25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912" name="Google Shape;912;p38"/>
          <p:cNvSpPr txBox="1"/>
          <p:nvPr>
            <p:ph type="title"/>
          </p:nvPr>
        </p:nvSpPr>
        <p:spPr>
          <a:xfrm>
            <a:off x="1015447" y="195950"/>
            <a:ext cx="10161203" cy="47079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50" lIns="68550" spcFirstLastPara="1" rIns="68550" wrap="square" tIns="3425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lang="fr-FR">
                <a:solidFill>
                  <a:srgbClr val="A5A5A5"/>
                </a:solidFill>
              </a:rPr>
              <a:t>Alors les champions, par quoi va-t-on commencer ? </a:t>
            </a:r>
            <a:endParaRPr/>
          </a:p>
        </p:txBody>
      </p:sp>
      <p:sp>
        <p:nvSpPr>
          <p:cNvPr id="913" name="Google Shape;913;p38"/>
          <p:cNvSpPr txBox="1"/>
          <p:nvPr/>
        </p:nvSpPr>
        <p:spPr>
          <a:xfrm>
            <a:off x="1006198" y="661798"/>
            <a:ext cx="10179603" cy="3301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Choisir 2 à 3 élèves au hasard. Pas les mêmes à chaque fois.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7" name="Shape 9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8" name="Google Shape;918;p39"/>
          <p:cNvPicPr preferRelativeResize="0"/>
          <p:nvPr/>
        </p:nvPicPr>
        <p:blipFill rotWithShape="1">
          <a:blip r:embed="rId3">
            <a:alphaModFix/>
          </a:blip>
          <a:srcRect b="0" l="68548" r="0" t="0"/>
          <a:stretch/>
        </p:blipFill>
        <p:spPr>
          <a:xfrm>
            <a:off x="7880532" y="2364152"/>
            <a:ext cx="4016019" cy="3707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19" name="Google Shape;919;p39"/>
          <p:cNvPicPr preferRelativeResize="0"/>
          <p:nvPr/>
        </p:nvPicPr>
        <p:blipFill rotWithShape="1">
          <a:blip r:embed="rId3">
            <a:alphaModFix/>
          </a:blip>
          <a:srcRect b="0" l="2" r="38715" t="0"/>
          <a:stretch/>
        </p:blipFill>
        <p:spPr>
          <a:xfrm>
            <a:off x="354386" y="2870521"/>
            <a:ext cx="7805765" cy="3490597"/>
          </a:xfrm>
          <a:prstGeom prst="rect">
            <a:avLst/>
          </a:prstGeom>
          <a:noFill/>
          <a:ln>
            <a:noFill/>
          </a:ln>
        </p:spPr>
      </p:pic>
      <p:sp>
        <p:nvSpPr>
          <p:cNvPr id="920" name="Google Shape;920;p39"/>
          <p:cNvSpPr/>
          <p:nvPr/>
        </p:nvSpPr>
        <p:spPr>
          <a:xfrm>
            <a:off x="8255999" y="2362351"/>
            <a:ext cx="3420001" cy="2093902"/>
          </a:xfrm>
          <a:prstGeom prst="roundRect">
            <a:avLst>
              <a:gd fmla="val 8448" name="adj"/>
            </a:avLst>
          </a:prstGeom>
          <a:solidFill>
            <a:srgbClr val="E8F3DA">
              <a:alpha val="30196"/>
            </a:srgbClr>
          </a:solidFill>
          <a:ln cap="flat" cmpd="sng" w="28575">
            <a:solidFill>
              <a:srgbClr val="FF0000"/>
            </a:solidFill>
            <a:prstDash val="lg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1" name="Google Shape;921;p39"/>
          <p:cNvSpPr txBox="1"/>
          <p:nvPr>
            <p:ph type="title"/>
          </p:nvPr>
        </p:nvSpPr>
        <p:spPr>
          <a:xfrm>
            <a:off x="1015399" y="170346"/>
            <a:ext cx="9670652" cy="72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50" lIns="68550" spcFirstLastPara="1" rIns="68550" wrap="square" tIns="3425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lang="fr-FR">
                <a:solidFill>
                  <a:srgbClr val="A5A5A5"/>
                </a:solidFill>
              </a:rPr>
              <a:t>On commence par observer l’image (a) qui montre la mesure du volume d’un liquide : la grandeur est le volume </a:t>
            </a:r>
            <a:endParaRPr/>
          </a:p>
        </p:txBody>
      </p:sp>
      <p:sp>
        <p:nvSpPr>
          <p:cNvPr id="922" name="Google Shape;922;p39"/>
          <p:cNvSpPr txBox="1"/>
          <p:nvPr/>
        </p:nvSpPr>
        <p:spPr>
          <a:xfrm>
            <a:off x="1015399" y="808742"/>
            <a:ext cx="10112880" cy="4155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Réexpliquer cette étape si nécessaire 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23" name="Google Shape;923;p3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128278" y="337304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924" name="Google Shape;924;p39"/>
          <p:cNvSpPr txBox="1"/>
          <p:nvPr/>
        </p:nvSpPr>
        <p:spPr>
          <a:xfrm>
            <a:off x="3935976" y="3756286"/>
            <a:ext cx="2038111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Le volume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2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p4"/>
          <p:cNvSpPr txBox="1"/>
          <p:nvPr>
            <p:ph idx="4294967295" type="title"/>
          </p:nvPr>
        </p:nvSpPr>
        <p:spPr>
          <a:xfrm>
            <a:off x="1057397" y="173825"/>
            <a:ext cx="10077206" cy="4140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2000"/>
              <a:buFont typeface="Calibri"/>
              <a:buNone/>
            </a:pPr>
            <a:r>
              <a:rPr b="1" lang="fr-FR" sz="2000"/>
              <a:t>Je vous propose la programmation de la phase de remédiation: </a:t>
            </a:r>
            <a:endParaRPr/>
          </a:p>
        </p:txBody>
      </p:sp>
      <p:sp>
        <p:nvSpPr>
          <p:cNvPr id="414" name="Google Shape;414;p4"/>
          <p:cNvSpPr/>
          <p:nvPr/>
        </p:nvSpPr>
        <p:spPr>
          <a:xfrm>
            <a:off x="336000" y="1269000"/>
            <a:ext cx="4320000" cy="646986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127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r>
              <a:rPr b="1" i="0" lang="fr-FR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semaines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5" name="Google Shape;415;p4"/>
          <p:cNvSpPr/>
          <p:nvPr/>
        </p:nvSpPr>
        <p:spPr>
          <a:xfrm>
            <a:off x="6996000" y="1269000"/>
            <a:ext cx="3960000" cy="646986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127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2 heures </a:t>
            </a:r>
            <a:r>
              <a:rPr b="1" i="0" lang="fr-FR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/ semaines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416" name="Google Shape;416;p4"/>
          <p:cNvGraphicFramePr/>
          <p:nvPr/>
        </p:nvGraphicFramePr>
        <p:xfrm>
          <a:off x="2856000" y="23175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{AE9CD0BA-53F0-4CA8-8561-DD8B951A5292}</a:tableStyleId>
              </a:tblPr>
              <a:tblGrid>
                <a:gridCol w="1264050"/>
                <a:gridCol w="1289325"/>
                <a:gridCol w="1289325"/>
                <a:gridCol w="1289325"/>
                <a:gridCol w="1289325"/>
                <a:gridCol w="1289325"/>
                <a:gridCol w="1289325"/>
              </a:tblGrid>
              <a:tr h="720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400"/>
                        <a:buFont typeface="Calibri"/>
                        <a:buNone/>
                      </a:pPr>
                      <a:r>
                        <a:rPr b="1" lang="fr-FR" sz="2400" u="none" cap="none" strike="noStrike">
                          <a:solidFill>
                            <a:schemeClr val="lt1"/>
                          </a:solidFill>
                        </a:rPr>
                        <a:t>Lundi </a:t>
                      </a:r>
                      <a:endParaRPr b="1" i="0" sz="2400" u="none" cap="none" strike="noStrik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ctr">
                    <a:solidFill>
                      <a:srgbClr val="EA875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400"/>
                        <a:buFont typeface="Calibri"/>
                        <a:buNone/>
                      </a:pPr>
                      <a:r>
                        <a:rPr b="1" lang="fr-FR" sz="2400" u="none" cap="none" strike="noStrike">
                          <a:solidFill>
                            <a:schemeClr val="lt1"/>
                          </a:solidFill>
                        </a:rPr>
                        <a:t>Mardi</a:t>
                      </a:r>
                      <a:endParaRPr b="1" i="0" sz="2400" u="none" cap="none" strike="noStrik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ctr">
                    <a:solidFill>
                      <a:srgbClr val="EA875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400"/>
                        <a:buFont typeface="Calibri"/>
                        <a:buNone/>
                      </a:pPr>
                      <a:r>
                        <a:rPr b="1" lang="fr-FR" sz="2400" u="none" cap="none" strike="noStrike">
                          <a:solidFill>
                            <a:schemeClr val="lt1"/>
                          </a:solidFill>
                        </a:rPr>
                        <a:t>Mercredi</a:t>
                      </a:r>
                      <a:endParaRPr b="1" i="0" sz="2400" u="none" cap="none" strike="noStrik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ctr">
                    <a:solidFill>
                      <a:srgbClr val="EA875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400"/>
                        <a:buFont typeface="Calibri"/>
                        <a:buNone/>
                      </a:pPr>
                      <a:r>
                        <a:rPr b="1" lang="fr-FR" sz="2400" u="none" cap="none" strike="noStrike">
                          <a:solidFill>
                            <a:schemeClr val="lt1"/>
                          </a:solidFill>
                        </a:rPr>
                        <a:t>Jeudi</a:t>
                      </a:r>
                      <a:endParaRPr b="1" i="0" sz="2400" u="none" cap="none" strike="noStrik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ctr">
                    <a:solidFill>
                      <a:srgbClr val="EA875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400"/>
                        <a:buFont typeface="Calibri"/>
                        <a:buNone/>
                      </a:pPr>
                      <a:r>
                        <a:rPr b="1" lang="fr-FR" sz="2400" u="none" cap="none" strike="noStrike">
                          <a:solidFill>
                            <a:schemeClr val="lt1"/>
                          </a:solidFill>
                        </a:rPr>
                        <a:t>Vendredi</a:t>
                      </a:r>
                      <a:endParaRPr b="1" i="0" sz="2400" u="none" cap="none" strike="noStrik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ctr">
                    <a:solidFill>
                      <a:srgbClr val="EA875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400"/>
                        <a:buFont typeface="Calibri"/>
                        <a:buNone/>
                      </a:pPr>
                      <a:r>
                        <a:rPr b="1" lang="fr-FR" sz="2400" u="none" cap="none" strike="noStrike">
                          <a:solidFill>
                            <a:schemeClr val="lt1"/>
                          </a:solidFill>
                        </a:rPr>
                        <a:t>Samedi</a:t>
                      </a:r>
                      <a:endParaRPr b="1" i="0" sz="2400" u="none" cap="none" strike="noStrik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ctr">
                    <a:solidFill>
                      <a:srgbClr val="EA875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400"/>
                        <a:buFont typeface="Calibri"/>
                        <a:buNone/>
                      </a:pPr>
                      <a:r>
                        <a:rPr b="1" lang="fr-FR" sz="2400" u="none" cap="none" strike="noStrike">
                          <a:solidFill>
                            <a:schemeClr val="lt1"/>
                          </a:solidFill>
                        </a:rPr>
                        <a:t>Dimanche</a:t>
                      </a:r>
                      <a:endParaRPr b="1" i="0" sz="2400" u="none" cap="none" strike="noStrik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ctr">
                    <a:solidFill>
                      <a:srgbClr val="EA875C"/>
                    </a:solidFill>
                  </a:tcPr>
                </a:tc>
              </a:tr>
              <a:tr h="6308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FF"/>
                        </a:buClr>
                        <a:buSzPts val="2800"/>
                        <a:buFont typeface="Calibri"/>
                        <a:buNone/>
                      </a:pPr>
                      <a:r>
                        <a:rPr b="1" lang="fr-FR" sz="2800" u="none" cap="none" strike="noStrike">
                          <a:solidFill>
                            <a:srgbClr val="0000FF"/>
                          </a:solidFill>
                        </a:rPr>
                        <a:t>15</a:t>
                      </a:r>
                      <a:endParaRPr b="1" i="0" sz="2800" u="none" cap="none" strike="noStrike">
                        <a:solidFill>
                          <a:srgbClr val="0000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ctr"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FF"/>
                        </a:buClr>
                        <a:buSzPts val="2800"/>
                        <a:buFont typeface="Calibri"/>
                        <a:buNone/>
                      </a:pPr>
                      <a:r>
                        <a:rPr b="1" lang="fr-FR" sz="2800" u="none" cap="none" strike="noStrike">
                          <a:solidFill>
                            <a:srgbClr val="0000FF"/>
                          </a:solidFill>
                        </a:rPr>
                        <a:t>16</a:t>
                      </a:r>
                      <a:endParaRPr b="1" i="0" sz="2800" u="none" cap="none" strike="noStrike">
                        <a:solidFill>
                          <a:srgbClr val="0000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ctr"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FF"/>
                        </a:buClr>
                        <a:buSzPts val="2800"/>
                        <a:buFont typeface="Calibri"/>
                        <a:buNone/>
                      </a:pPr>
                      <a:r>
                        <a:rPr b="1" lang="fr-FR" sz="2800" u="none" cap="none" strike="noStrike">
                          <a:solidFill>
                            <a:srgbClr val="0000FF"/>
                          </a:solidFill>
                        </a:rPr>
                        <a:t>17</a:t>
                      </a:r>
                      <a:endParaRPr b="1" i="0" sz="2800" u="none" cap="none" strike="noStrike">
                        <a:solidFill>
                          <a:srgbClr val="0000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ctr"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FF"/>
                        </a:buClr>
                        <a:buSzPts val="2800"/>
                        <a:buFont typeface="Calibri"/>
                        <a:buNone/>
                      </a:pPr>
                      <a:r>
                        <a:rPr b="1" lang="fr-FR" sz="2800" u="none" cap="none" strike="noStrike">
                          <a:solidFill>
                            <a:srgbClr val="0000FF"/>
                          </a:solidFill>
                        </a:rPr>
                        <a:t>18</a:t>
                      </a:r>
                      <a:endParaRPr b="1" i="0" sz="2800" u="none" cap="none" strike="noStrike">
                        <a:solidFill>
                          <a:srgbClr val="0000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ctr"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FF"/>
                        </a:buClr>
                        <a:buSzPts val="2800"/>
                        <a:buFont typeface="Calibri"/>
                        <a:buNone/>
                      </a:pPr>
                      <a:r>
                        <a:rPr b="1" lang="fr-FR" sz="2800" u="none" cap="none" strike="noStrike">
                          <a:solidFill>
                            <a:srgbClr val="0000FF"/>
                          </a:solidFill>
                        </a:rPr>
                        <a:t>19</a:t>
                      </a:r>
                      <a:endParaRPr b="1" i="0" sz="2800" u="none" cap="none" strike="noStrike">
                        <a:solidFill>
                          <a:srgbClr val="0000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ctr"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FF"/>
                        </a:buClr>
                        <a:buSzPts val="2800"/>
                        <a:buFont typeface="Calibri"/>
                        <a:buNone/>
                      </a:pPr>
                      <a:r>
                        <a:rPr b="1" lang="fr-FR" sz="2800" u="none" cap="none" strike="noStrike">
                          <a:solidFill>
                            <a:srgbClr val="0000FF"/>
                          </a:solidFill>
                        </a:rPr>
                        <a:t>20</a:t>
                      </a:r>
                      <a:endParaRPr b="1" i="0" sz="2800" u="none" cap="none" strike="noStrike">
                        <a:solidFill>
                          <a:srgbClr val="0000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ctr"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FF"/>
                        </a:buClr>
                        <a:buSzPts val="2800"/>
                        <a:buFont typeface="Calibri"/>
                        <a:buNone/>
                      </a:pPr>
                      <a:r>
                        <a:rPr b="1" lang="fr-FR" sz="2800" u="none" cap="none" strike="noStrike">
                          <a:solidFill>
                            <a:srgbClr val="0000FF"/>
                          </a:solidFill>
                        </a:rPr>
                        <a:t>21</a:t>
                      </a:r>
                      <a:endParaRPr b="1" i="0" sz="2800" u="none" cap="none" strike="noStrike">
                        <a:solidFill>
                          <a:srgbClr val="0000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ctr">
                    <a:solidFill>
                      <a:srgbClr val="E6F2D9"/>
                    </a:solidFill>
                  </a:tcPr>
                </a:tc>
              </a:tr>
              <a:tr h="6308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FF"/>
                        </a:buClr>
                        <a:buSzPts val="2800"/>
                        <a:buFont typeface="Calibri"/>
                        <a:buNone/>
                      </a:pPr>
                      <a:r>
                        <a:rPr b="1" lang="fr-FR" sz="2800" u="none" cap="none" strike="noStrike">
                          <a:solidFill>
                            <a:srgbClr val="0000FF"/>
                          </a:solidFill>
                        </a:rPr>
                        <a:t>22</a:t>
                      </a:r>
                      <a:endParaRPr b="1" i="0" sz="2800" u="none" cap="none" strike="noStrike">
                        <a:solidFill>
                          <a:srgbClr val="0000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ctr"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FF"/>
                        </a:buClr>
                        <a:buSzPts val="2800"/>
                        <a:buFont typeface="Calibri"/>
                        <a:buNone/>
                      </a:pPr>
                      <a:r>
                        <a:rPr b="1" lang="fr-FR" sz="2800" u="none" cap="none" strike="noStrike">
                          <a:solidFill>
                            <a:srgbClr val="0000FF"/>
                          </a:solidFill>
                        </a:rPr>
                        <a:t>23</a:t>
                      </a:r>
                      <a:endParaRPr b="1" i="0" sz="2800" u="none" cap="none" strike="noStrike">
                        <a:solidFill>
                          <a:srgbClr val="0000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ctr"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FF"/>
                        </a:buClr>
                        <a:buSzPts val="2800"/>
                        <a:buFont typeface="Calibri"/>
                        <a:buNone/>
                      </a:pPr>
                      <a:r>
                        <a:rPr b="1" lang="fr-FR" sz="2800" u="none" cap="none" strike="noStrike">
                          <a:solidFill>
                            <a:srgbClr val="0000FF"/>
                          </a:solidFill>
                        </a:rPr>
                        <a:t>24</a:t>
                      </a:r>
                      <a:endParaRPr b="1" i="0" sz="2800" u="none" cap="none" strike="noStrike">
                        <a:solidFill>
                          <a:srgbClr val="0000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ctr"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FF"/>
                        </a:buClr>
                        <a:buSzPts val="2800"/>
                        <a:buFont typeface="Calibri"/>
                        <a:buNone/>
                      </a:pPr>
                      <a:r>
                        <a:rPr b="1" lang="fr-FR" sz="2800" u="none" cap="none" strike="noStrike">
                          <a:solidFill>
                            <a:srgbClr val="0000FF"/>
                          </a:solidFill>
                        </a:rPr>
                        <a:t>25</a:t>
                      </a:r>
                      <a:endParaRPr b="1" i="0" sz="2800" u="none" cap="none" strike="noStrike">
                        <a:solidFill>
                          <a:srgbClr val="0000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ctr"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FF"/>
                        </a:buClr>
                        <a:buSzPts val="2800"/>
                        <a:buFont typeface="Calibri"/>
                        <a:buNone/>
                      </a:pPr>
                      <a:r>
                        <a:rPr b="1" lang="fr-FR" sz="2800" u="none" cap="none" strike="noStrike">
                          <a:solidFill>
                            <a:srgbClr val="0000FF"/>
                          </a:solidFill>
                        </a:rPr>
                        <a:t>26</a:t>
                      </a:r>
                      <a:endParaRPr b="1" i="0" sz="2800" u="none" cap="none" strike="noStrike">
                        <a:solidFill>
                          <a:srgbClr val="0000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ctr"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FF"/>
                        </a:buClr>
                        <a:buSzPts val="2800"/>
                        <a:buFont typeface="Calibri"/>
                        <a:buNone/>
                      </a:pPr>
                      <a:r>
                        <a:rPr b="1" lang="fr-FR" sz="2800" u="none" cap="none" strike="noStrike">
                          <a:solidFill>
                            <a:srgbClr val="0000FF"/>
                          </a:solidFill>
                        </a:rPr>
                        <a:t>27</a:t>
                      </a:r>
                      <a:endParaRPr b="1" i="0" sz="2800" u="none" cap="none" strike="noStrike">
                        <a:solidFill>
                          <a:srgbClr val="0000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ctr"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FF"/>
                        </a:buClr>
                        <a:buSzPts val="2800"/>
                        <a:buFont typeface="Calibri"/>
                        <a:buNone/>
                      </a:pPr>
                      <a:r>
                        <a:rPr b="1" lang="fr-FR" sz="2800" u="none" cap="none" strike="noStrike">
                          <a:solidFill>
                            <a:srgbClr val="0000FF"/>
                          </a:solidFill>
                        </a:rPr>
                        <a:t>28</a:t>
                      </a:r>
                      <a:endParaRPr b="1" i="0" sz="2800" u="none" cap="none" strike="noStrike">
                        <a:solidFill>
                          <a:srgbClr val="0000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ctr">
                    <a:solidFill>
                      <a:srgbClr val="E6F2D9"/>
                    </a:solidFill>
                  </a:tcPr>
                </a:tc>
              </a:tr>
              <a:tr h="6308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FF"/>
                        </a:buClr>
                        <a:buSzPts val="2800"/>
                        <a:buFont typeface="Calibri"/>
                        <a:buNone/>
                      </a:pPr>
                      <a:r>
                        <a:rPr b="1" lang="fr-FR" sz="2800" u="none" cap="none" strike="noStrike">
                          <a:solidFill>
                            <a:srgbClr val="0000FF"/>
                          </a:solidFill>
                        </a:rPr>
                        <a:t>29</a:t>
                      </a:r>
                      <a:endParaRPr b="1" i="0" sz="2800" u="none" cap="none" strike="noStrike">
                        <a:solidFill>
                          <a:srgbClr val="0000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ctr"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FF"/>
                        </a:buClr>
                        <a:buSzPts val="2800"/>
                        <a:buFont typeface="Calibri"/>
                        <a:buNone/>
                      </a:pPr>
                      <a:r>
                        <a:rPr b="1" lang="fr-FR" sz="2800" u="none" cap="none" strike="noStrike">
                          <a:solidFill>
                            <a:srgbClr val="0000FF"/>
                          </a:solidFill>
                        </a:rPr>
                        <a:t>30</a:t>
                      </a:r>
                      <a:endParaRPr b="1" i="0" sz="2800" u="none" cap="none" strike="noStrike">
                        <a:solidFill>
                          <a:srgbClr val="0000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ctr"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9900"/>
                        </a:buClr>
                        <a:buSzPts val="2800"/>
                        <a:buFont typeface="Calibri"/>
                        <a:buNone/>
                      </a:pPr>
                      <a:r>
                        <a:rPr b="1" lang="fr-FR" sz="2800" u="none" cap="none" strike="noStrike">
                          <a:solidFill>
                            <a:srgbClr val="FF9900"/>
                          </a:solidFill>
                        </a:rPr>
                        <a:t>1</a:t>
                      </a:r>
                      <a:endParaRPr b="1" sz="2800" u="none" cap="none" strike="noStrike">
                        <a:solidFill>
                          <a:srgbClr val="FF99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ctr"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9900"/>
                        </a:buClr>
                        <a:buSzPts val="2800"/>
                        <a:buFont typeface="Calibri"/>
                        <a:buNone/>
                      </a:pPr>
                      <a:r>
                        <a:rPr b="1" lang="fr-FR" sz="2800" u="none" cap="none" strike="noStrike">
                          <a:solidFill>
                            <a:srgbClr val="FF9900"/>
                          </a:solidFill>
                        </a:rPr>
                        <a:t>2</a:t>
                      </a:r>
                      <a:endParaRPr b="1" sz="2800" u="none" cap="none" strike="noStrike">
                        <a:solidFill>
                          <a:srgbClr val="FF99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ctr"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9900"/>
                        </a:buClr>
                        <a:buSzPts val="2800"/>
                        <a:buFont typeface="Calibri"/>
                        <a:buNone/>
                      </a:pPr>
                      <a:r>
                        <a:rPr b="1" lang="fr-FR" sz="2800" u="none" cap="none" strike="noStrike">
                          <a:solidFill>
                            <a:srgbClr val="FF9900"/>
                          </a:solidFill>
                        </a:rPr>
                        <a:t>3</a:t>
                      </a:r>
                      <a:endParaRPr b="1" sz="2800" u="none" cap="none" strike="noStrike">
                        <a:solidFill>
                          <a:srgbClr val="FF99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ctr"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9900"/>
                        </a:buClr>
                        <a:buSzPts val="2800"/>
                        <a:buFont typeface="Calibri"/>
                        <a:buNone/>
                      </a:pPr>
                      <a:r>
                        <a:rPr b="1" lang="fr-FR" sz="2800" u="none" cap="none" strike="noStrike">
                          <a:solidFill>
                            <a:srgbClr val="FF9900"/>
                          </a:solidFill>
                        </a:rPr>
                        <a:t>4</a:t>
                      </a:r>
                      <a:endParaRPr b="1" sz="2800" u="none" cap="none" strike="noStrike">
                        <a:solidFill>
                          <a:srgbClr val="FF99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ctr"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9900"/>
                        </a:buClr>
                        <a:buSzPts val="2800"/>
                        <a:buFont typeface="Calibri"/>
                        <a:buNone/>
                      </a:pPr>
                      <a:r>
                        <a:rPr b="1" lang="fr-FR" sz="2800" u="none" cap="none" strike="noStrike">
                          <a:solidFill>
                            <a:srgbClr val="FF9900"/>
                          </a:solidFill>
                        </a:rPr>
                        <a:t>5</a:t>
                      </a:r>
                      <a:endParaRPr b="1" sz="2800" u="none" cap="none" strike="noStrike">
                        <a:solidFill>
                          <a:srgbClr val="FF99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ctr">
                    <a:solidFill>
                      <a:srgbClr val="E6F2D9"/>
                    </a:solidFill>
                  </a:tcPr>
                </a:tc>
              </a:tr>
              <a:tr h="6308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9900"/>
                        </a:buClr>
                        <a:buSzPts val="2800"/>
                        <a:buFont typeface="Calibri"/>
                        <a:buNone/>
                      </a:pPr>
                      <a:r>
                        <a:rPr b="1" lang="fr-FR" sz="2800" u="none" cap="none" strike="noStrike">
                          <a:solidFill>
                            <a:srgbClr val="FF9900"/>
                          </a:solidFill>
                        </a:rPr>
                        <a:t>6</a:t>
                      </a:r>
                      <a:endParaRPr b="1" sz="2800" u="none" cap="none" strike="noStrike">
                        <a:solidFill>
                          <a:srgbClr val="FF99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ctr"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9900"/>
                        </a:buClr>
                        <a:buSzPts val="2800"/>
                        <a:buFont typeface="Calibri"/>
                        <a:buNone/>
                      </a:pPr>
                      <a:r>
                        <a:rPr b="1" lang="fr-FR" sz="2800" u="none" cap="none" strike="noStrike">
                          <a:solidFill>
                            <a:srgbClr val="FF9900"/>
                          </a:solidFill>
                        </a:rPr>
                        <a:t>7</a:t>
                      </a:r>
                      <a:endParaRPr b="1" sz="2800" u="none" cap="none" strike="noStrike">
                        <a:solidFill>
                          <a:srgbClr val="FF99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ctr"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9900"/>
                        </a:buClr>
                        <a:buSzPts val="2800"/>
                        <a:buFont typeface="Calibri"/>
                        <a:buNone/>
                      </a:pPr>
                      <a:r>
                        <a:rPr b="1" lang="fr-FR" sz="2800" u="none" cap="none" strike="noStrike">
                          <a:solidFill>
                            <a:srgbClr val="FF9900"/>
                          </a:solidFill>
                        </a:rPr>
                        <a:t>8</a:t>
                      </a:r>
                      <a:endParaRPr b="1" sz="2800" u="none" cap="none" strike="noStrike">
                        <a:solidFill>
                          <a:srgbClr val="FF99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ctr"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9900"/>
                        </a:buClr>
                        <a:buSzPts val="2800"/>
                        <a:buFont typeface="Calibri"/>
                        <a:buNone/>
                      </a:pPr>
                      <a:r>
                        <a:rPr b="1" lang="fr-FR" sz="2800" u="none" cap="none" strike="noStrike">
                          <a:solidFill>
                            <a:srgbClr val="FF9900"/>
                          </a:solidFill>
                        </a:rPr>
                        <a:t>9</a:t>
                      </a:r>
                      <a:endParaRPr b="1" sz="2800" u="none" cap="none" strike="noStrike">
                        <a:solidFill>
                          <a:srgbClr val="FF99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ctr"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9900"/>
                        </a:buClr>
                        <a:buSzPts val="2800"/>
                        <a:buFont typeface="Calibri"/>
                        <a:buNone/>
                      </a:pPr>
                      <a:r>
                        <a:rPr b="1" lang="fr-FR" sz="2800" u="none" cap="none" strike="noStrike">
                          <a:solidFill>
                            <a:srgbClr val="FF9900"/>
                          </a:solidFill>
                        </a:rPr>
                        <a:t>10</a:t>
                      </a:r>
                      <a:endParaRPr b="1" sz="2800" u="none" cap="none" strike="noStrike">
                        <a:solidFill>
                          <a:srgbClr val="FF99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ctr"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9900"/>
                        </a:buClr>
                        <a:buSzPts val="2800"/>
                        <a:buFont typeface="Calibri"/>
                        <a:buNone/>
                      </a:pPr>
                      <a:r>
                        <a:rPr b="1" lang="fr-FR" sz="2800" u="none" cap="none" strike="noStrike">
                          <a:solidFill>
                            <a:srgbClr val="FF9900"/>
                          </a:solidFill>
                        </a:rPr>
                        <a:t>11</a:t>
                      </a:r>
                      <a:endParaRPr b="1" sz="2800" u="none" cap="none" strike="noStrike">
                        <a:solidFill>
                          <a:srgbClr val="FF99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ctr"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9900"/>
                        </a:buClr>
                        <a:buSzPts val="2800"/>
                        <a:buFont typeface="Calibri"/>
                        <a:buNone/>
                      </a:pPr>
                      <a:r>
                        <a:rPr b="1" lang="fr-FR" sz="2800" u="none" cap="none" strike="noStrike">
                          <a:solidFill>
                            <a:srgbClr val="FF9900"/>
                          </a:solidFill>
                        </a:rPr>
                        <a:t>12</a:t>
                      </a:r>
                      <a:endParaRPr b="1" sz="2800" u="none" cap="none" strike="noStrike">
                        <a:solidFill>
                          <a:srgbClr val="FF99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ctr">
                    <a:solidFill>
                      <a:srgbClr val="E6F2D9"/>
                    </a:solidFill>
                  </a:tcPr>
                </a:tc>
              </a:tr>
            </a:tbl>
          </a:graphicData>
        </a:graphic>
      </p:graphicFrame>
      <p:sp>
        <p:nvSpPr>
          <p:cNvPr id="417" name="Google Shape;417;p4"/>
          <p:cNvSpPr txBox="1"/>
          <p:nvPr/>
        </p:nvSpPr>
        <p:spPr>
          <a:xfrm>
            <a:off x="66000" y="3450934"/>
            <a:ext cx="1440000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fr-FR" sz="1600" u="none" cap="none" strike="noStrike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Septembre 2025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8" name="Google Shape;418;p4"/>
          <p:cNvSpPr txBox="1"/>
          <p:nvPr/>
        </p:nvSpPr>
        <p:spPr>
          <a:xfrm>
            <a:off x="151513" y="4582369"/>
            <a:ext cx="1260000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fr-FR" sz="1600" u="none" cap="none" strike="noStrike">
                <a:solidFill>
                  <a:srgbClr val="FF9900"/>
                </a:solidFill>
                <a:latin typeface="Calibri"/>
                <a:ea typeface="Calibri"/>
                <a:cs typeface="Calibri"/>
                <a:sym typeface="Calibri"/>
              </a:rPr>
              <a:t>Octobre 2025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419" name="Google Shape;419;p4"/>
          <p:cNvGraphicFramePr/>
          <p:nvPr/>
        </p:nvGraphicFramePr>
        <p:xfrm>
          <a:off x="1448898" y="30375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{AE9CD0BA-53F0-4CA8-8561-DD8B951A5292}</a:tableStyleId>
              </a:tblPr>
              <a:tblGrid>
                <a:gridCol w="1369725"/>
              </a:tblGrid>
              <a:tr h="6308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Calibri"/>
                        <a:buNone/>
                      </a:pPr>
                      <a:r>
                        <a:rPr b="1" lang="fr-FR" sz="2000" u="none" cap="none" strike="noStrike">
                          <a:solidFill>
                            <a:schemeClr val="dk1"/>
                          </a:solidFill>
                        </a:rPr>
                        <a:t>Semaine 1</a:t>
                      </a:r>
                      <a:endParaRPr b="1" i="0" sz="20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ctr">
                    <a:solidFill>
                      <a:srgbClr val="E6F2D9"/>
                    </a:solidFill>
                  </a:tcPr>
                </a:tc>
              </a:tr>
              <a:tr h="6308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Calibri"/>
                        <a:buNone/>
                      </a:pPr>
                      <a:r>
                        <a:rPr b="1" lang="fr-FR" sz="2000" u="none" cap="none" strike="noStrike">
                          <a:solidFill>
                            <a:schemeClr val="dk1"/>
                          </a:solidFill>
                        </a:rPr>
                        <a:t>Semaine 2</a:t>
                      </a:r>
                      <a:endParaRPr b="1" i="0" sz="20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ctr">
                    <a:solidFill>
                      <a:srgbClr val="E6F2D9"/>
                    </a:solidFill>
                  </a:tcPr>
                </a:tc>
              </a:tr>
              <a:tr h="6308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Calibri"/>
                        <a:buNone/>
                      </a:pPr>
                      <a:r>
                        <a:rPr b="1" lang="fr-FR" sz="2000" u="none" cap="none" strike="noStrike">
                          <a:solidFill>
                            <a:schemeClr val="dk1"/>
                          </a:solidFill>
                        </a:rPr>
                        <a:t>Semaine 3</a:t>
                      </a:r>
                      <a:endParaRPr b="1" i="0" sz="20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ctr">
                    <a:solidFill>
                      <a:srgbClr val="E6F2D9"/>
                    </a:solidFill>
                  </a:tcPr>
                </a:tc>
              </a:tr>
              <a:tr h="6308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Calibri"/>
                        <a:buNone/>
                      </a:pPr>
                      <a:r>
                        <a:rPr b="1" lang="fr-FR" sz="2000" u="none" cap="none" strike="noStrike">
                          <a:solidFill>
                            <a:schemeClr val="dk1"/>
                          </a:solidFill>
                        </a:rPr>
                        <a:t>Semaine 4</a:t>
                      </a:r>
                      <a:endParaRPr b="1" i="0" sz="20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ctr">
                    <a:solidFill>
                      <a:srgbClr val="E6F2D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8" name="Shape 9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ever la main - Icônes mains et gestes gratuites" id="929" name="Google Shape;929;p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21596" y="2570246"/>
            <a:ext cx="2572991" cy="2572991"/>
          </a:xfrm>
          <a:prstGeom prst="rect">
            <a:avLst/>
          </a:prstGeom>
          <a:noFill/>
          <a:ln>
            <a:noFill/>
          </a:ln>
        </p:spPr>
      </p:pic>
      <p:sp>
        <p:nvSpPr>
          <p:cNvPr id="930" name="Google Shape;930;p40"/>
          <p:cNvSpPr txBox="1"/>
          <p:nvPr>
            <p:ph type="title"/>
          </p:nvPr>
        </p:nvSpPr>
        <p:spPr>
          <a:xfrm>
            <a:off x="1015398" y="258177"/>
            <a:ext cx="10161203" cy="47079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50" lIns="68550" spcFirstLastPara="1" rIns="68550" wrap="square" tIns="3425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lang="fr-FR">
                <a:solidFill>
                  <a:srgbClr val="A5A5A5"/>
                </a:solidFill>
              </a:rPr>
              <a:t>Que doit-on faire ensuite  ? </a:t>
            </a:r>
            <a:endParaRPr/>
          </a:p>
        </p:txBody>
      </p:sp>
      <p:sp>
        <p:nvSpPr>
          <p:cNvPr id="931" name="Google Shape;931;p40"/>
          <p:cNvSpPr txBox="1"/>
          <p:nvPr/>
        </p:nvSpPr>
        <p:spPr>
          <a:xfrm>
            <a:off x="997047" y="728970"/>
            <a:ext cx="5818961" cy="3600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Choisir 2 à 3 élèves au hasard. Pas les mêmes à chaque fois.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5" name="Shape 9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6" name="Google Shape;936;p41"/>
          <p:cNvPicPr preferRelativeResize="0"/>
          <p:nvPr/>
        </p:nvPicPr>
        <p:blipFill rotWithShape="1">
          <a:blip r:embed="rId3">
            <a:alphaModFix/>
          </a:blip>
          <a:srcRect b="0" l="68548" r="0" t="0"/>
          <a:stretch/>
        </p:blipFill>
        <p:spPr>
          <a:xfrm>
            <a:off x="7914192" y="2420223"/>
            <a:ext cx="4016019" cy="3707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37" name="Google Shape;937;p41"/>
          <p:cNvPicPr preferRelativeResize="0"/>
          <p:nvPr/>
        </p:nvPicPr>
        <p:blipFill rotWithShape="1">
          <a:blip r:embed="rId3">
            <a:alphaModFix/>
          </a:blip>
          <a:srcRect b="0" l="2" r="38715" t="0"/>
          <a:stretch/>
        </p:blipFill>
        <p:spPr>
          <a:xfrm>
            <a:off x="261789" y="2870521"/>
            <a:ext cx="7805765" cy="3490597"/>
          </a:xfrm>
          <a:prstGeom prst="rect">
            <a:avLst/>
          </a:prstGeom>
          <a:noFill/>
          <a:ln>
            <a:noFill/>
          </a:ln>
        </p:spPr>
      </p:pic>
      <p:sp>
        <p:nvSpPr>
          <p:cNvPr id="938" name="Google Shape;938;p41"/>
          <p:cNvSpPr txBox="1"/>
          <p:nvPr/>
        </p:nvSpPr>
        <p:spPr>
          <a:xfrm>
            <a:off x="4057889" y="3748865"/>
            <a:ext cx="2038111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Le volume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9" name="Google Shape;939;p41"/>
          <p:cNvSpPr txBox="1"/>
          <p:nvPr/>
        </p:nvSpPr>
        <p:spPr>
          <a:xfrm>
            <a:off x="4010733" y="4264250"/>
            <a:ext cx="2038111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V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0" name="Google Shape;940;p41"/>
          <p:cNvSpPr/>
          <p:nvPr/>
        </p:nvSpPr>
        <p:spPr>
          <a:xfrm>
            <a:off x="8255999" y="2362351"/>
            <a:ext cx="3420001" cy="2093902"/>
          </a:xfrm>
          <a:prstGeom prst="roundRect">
            <a:avLst>
              <a:gd fmla="val 8448" name="adj"/>
            </a:avLst>
          </a:prstGeom>
          <a:solidFill>
            <a:srgbClr val="E8F3DA">
              <a:alpha val="30196"/>
            </a:srgbClr>
          </a:solidFill>
          <a:ln cap="flat" cmpd="sng" w="28575">
            <a:solidFill>
              <a:srgbClr val="FF0000"/>
            </a:solidFill>
            <a:prstDash val="lg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1" name="Google Shape;941;p41"/>
          <p:cNvSpPr txBox="1"/>
          <p:nvPr>
            <p:ph type="title"/>
          </p:nvPr>
        </p:nvSpPr>
        <p:spPr>
          <a:xfrm>
            <a:off x="1015447" y="195950"/>
            <a:ext cx="10161203" cy="47079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50" lIns="68550" spcFirstLastPara="1" rIns="68550" wrap="square" tIns="3425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lang="fr-FR">
                <a:solidFill>
                  <a:srgbClr val="A5A5A5"/>
                </a:solidFill>
              </a:rPr>
              <a:t>Parfait ! Ensuite, on écrit le symbole du volume : V.</a:t>
            </a:r>
            <a:endParaRPr/>
          </a:p>
        </p:txBody>
      </p:sp>
      <p:pic>
        <p:nvPicPr>
          <p:cNvPr id="942" name="Google Shape;942;p4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128278" y="337304"/>
            <a:ext cx="720000" cy="72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6" name="Shape 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ever la main - Icônes mains et gestes gratuites" id="947" name="Google Shape;947;p4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21596" y="2570246"/>
            <a:ext cx="2572991" cy="2572991"/>
          </a:xfrm>
          <a:prstGeom prst="rect">
            <a:avLst/>
          </a:prstGeom>
          <a:noFill/>
          <a:ln>
            <a:noFill/>
          </a:ln>
        </p:spPr>
      </p:pic>
      <p:sp>
        <p:nvSpPr>
          <p:cNvPr id="948" name="Google Shape;948;p42"/>
          <p:cNvSpPr txBox="1"/>
          <p:nvPr>
            <p:ph type="title"/>
          </p:nvPr>
        </p:nvSpPr>
        <p:spPr>
          <a:xfrm>
            <a:off x="1015447" y="195950"/>
            <a:ext cx="10161203" cy="47079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50" lIns="68550" spcFirstLastPara="1" rIns="68550" wrap="square" tIns="3425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lang="fr-FR">
                <a:solidFill>
                  <a:srgbClr val="A5A5A5"/>
                </a:solidFill>
              </a:rPr>
              <a:t>Et après ? </a:t>
            </a:r>
            <a:endParaRPr/>
          </a:p>
        </p:txBody>
      </p:sp>
      <p:sp>
        <p:nvSpPr>
          <p:cNvPr id="949" name="Google Shape;949;p42"/>
          <p:cNvSpPr txBox="1"/>
          <p:nvPr/>
        </p:nvSpPr>
        <p:spPr>
          <a:xfrm>
            <a:off x="1006198" y="728970"/>
            <a:ext cx="5089802" cy="3371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ct val="1000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Choisir 2 à 3 élèves au hasard . Pas les mêmes à chaque fois.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3" name="Shape 9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4" name="Google Shape;954;p43"/>
          <p:cNvPicPr preferRelativeResize="0"/>
          <p:nvPr/>
        </p:nvPicPr>
        <p:blipFill rotWithShape="1">
          <a:blip r:embed="rId3">
            <a:alphaModFix/>
          </a:blip>
          <a:srcRect b="0" l="68548" r="0" t="0"/>
          <a:stretch/>
        </p:blipFill>
        <p:spPr>
          <a:xfrm>
            <a:off x="7847635" y="2410451"/>
            <a:ext cx="4016019" cy="3707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55" name="Google Shape;955;p43"/>
          <p:cNvPicPr preferRelativeResize="0"/>
          <p:nvPr/>
        </p:nvPicPr>
        <p:blipFill rotWithShape="1">
          <a:blip r:embed="rId3">
            <a:alphaModFix/>
          </a:blip>
          <a:srcRect b="0" l="2" r="38715" t="0"/>
          <a:stretch/>
        </p:blipFill>
        <p:spPr>
          <a:xfrm>
            <a:off x="354386" y="2870521"/>
            <a:ext cx="7805765" cy="3490597"/>
          </a:xfrm>
          <a:prstGeom prst="rect">
            <a:avLst/>
          </a:prstGeom>
          <a:noFill/>
          <a:ln>
            <a:noFill/>
          </a:ln>
        </p:spPr>
      </p:pic>
      <p:sp>
        <p:nvSpPr>
          <p:cNvPr id="956" name="Google Shape;956;p43"/>
          <p:cNvSpPr txBox="1"/>
          <p:nvPr/>
        </p:nvSpPr>
        <p:spPr>
          <a:xfrm>
            <a:off x="3986270" y="3748865"/>
            <a:ext cx="2038111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Le volume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7" name="Google Shape;957;p43"/>
          <p:cNvSpPr txBox="1"/>
          <p:nvPr/>
        </p:nvSpPr>
        <p:spPr>
          <a:xfrm>
            <a:off x="3986270" y="4264250"/>
            <a:ext cx="2038111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V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8" name="Google Shape;958;p43"/>
          <p:cNvSpPr txBox="1"/>
          <p:nvPr/>
        </p:nvSpPr>
        <p:spPr>
          <a:xfrm>
            <a:off x="3986270" y="4955152"/>
            <a:ext cx="2038111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mL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9" name="Google Shape;959;p43"/>
          <p:cNvSpPr/>
          <p:nvPr/>
        </p:nvSpPr>
        <p:spPr>
          <a:xfrm>
            <a:off x="9375294" y="3569918"/>
            <a:ext cx="960699" cy="494601"/>
          </a:xfrm>
          <a:prstGeom prst="ellipse">
            <a:avLst/>
          </a:prstGeom>
          <a:noFill/>
          <a:ln cap="flat" cmpd="sng" w="38100">
            <a:solidFill>
              <a:srgbClr val="FF0000"/>
            </a:solidFill>
            <a:prstDash val="lg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0" name="Google Shape;960;p43"/>
          <p:cNvSpPr/>
          <p:nvPr/>
        </p:nvSpPr>
        <p:spPr>
          <a:xfrm>
            <a:off x="8255999" y="2362351"/>
            <a:ext cx="3420001" cy="2093902"/>
          </a:xfrm>
          <a:prstGeom prst="roundRect">
            <a:avLst>
              <a:gd fmla="val 8448" name="adj"/>
            </a:avLst>
          </a:prstGeom>
          <a:solidFill>
            <a:srgbClr val="E8F3DA">
              <a:alpha val="30196"/>
            </a:srgbClr>
          </a:solidFill>
          <a:ln cap="flat" cmpd="sng" w="28575">
            <a:solidFill>
              <a:srgbClr val="FF0000"/>
            </a:solidFill>
            <a:prstDash val="lg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1" name="Google Shape;961;p43"/>
          <p:cNvSpPr txBox="1"/>
          <p:nvPr>
            <p:ph type="title"/>
          </p:nvPr>
        </p:nvSpPr>
        <p:spPr>
          <a:xfrm>
            <a:off x="1015448" y="195950"/>
            <a:ext cx="9320546" cy="47079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50" lIns="68550" spcFirstLastPara="1" rIns="68550" wrap="square" tIns="3425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lang="fr-FR">
                <a:solidFill>
                  <a:srgbClr val="A5A5A5"/>
                </a:solidFill>
              </a:rPr>
              <a:t>Après , On identifie l’unité indiquée dans le bécher : mL</a:t>
            </a:r>
            <a:endParaRPr/>
          </a:p>
        </p:txBody>
      </p:sp>
      <p:pic>
        <p:nvPicPr>
          <p:cNvPr id="962" name="Google Shape;962;p4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128278" y="337304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963" name="Google Shape;963;p43"/>
          <p:cNvSpPr txBox="1"/>
          <p:nvPr/>
        </p:nvSpPr>
        <p:spPr>
          <a:xfrm>
            <a:off x="1006198" y="661798"/>
            <a:ext cx="10179603" cy="3301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Montrer aux élèves l’unité inscrite sur l’instrument de mesure. . </a:t>
            </a:r>
            <a:endParaRPr b="0" i="1" sz="1050" u="none" cap="none" strike="noStrike">
              <a:solidFill>
                <a:srgbClr val="BFBFB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9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9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9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7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ever la main - Icônes mains et gestes gratuites" id="968" name="Google Shape;968;p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21596" y="2570246"/>
            <a:ext cx="2572991" cy="2572991"/>
          </a:xfrm>
          <a:prstGeom prst="rect">
            <a:avLst/>
          </a:prstGeom>
          <a:noFill/>
          <a:ln>
            <a:noFill/>
          </a:ln>
        </p:spPr>
      </p:pic>
      <p:sp>
        <p:nvSpPr>
          <p:cNvPr id="969" name="Google Shape;969;p44"/>
          <p:cNvSpPr txBox="1"/>
          <p:nvPr>
            <p:ph type="title"/>
          </p:nvPr>
        </p:nvSpPr>
        <p:spPr>
          <a:xfrm>
            <a:off x="1015448" y="195950"/>
            <a:ext cx="9310600" cy="47079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50" lIns="68550" spcFirstLastPara="1" rIns="68550" wrap="square" tIns="3425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lang="fr-FR">
                <a:solidFill>
                  <a:srgbClr val="A5A5A5"/>
                </a:solidFill>
              </a:rPr>
              <a:t>Et maintenant, que nous reste-t-il à faire ? </a:t>
            </a:r>
            <a:endParaRPr/>
          </a:p>
        </p:txBody>
      </p:sp>
      <p:sp>
        <p:nvSpPr>
          <p:cNvPr id="970" name="Google Shape;970;p44"/>
          <p:cNvSpPr txBox="1"/>
          <p:nvPr/>
        </p:nvSpPr>
        <p:spPr>
          <a:xfrm>
            <a:off x="1006198" y="728970"/>
            <a:ext cx="5089802" cy="3371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ct val="1000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Choisir 2 à 3 élèves au hasard . Pas les mêmes à chaque fois.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4" name="Shape 9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5" name="Google Shape;975;p45"/>
          <p:cNvPicPr preferRelativeResize="0"/>
          <p:nvPr/>
        </p:nvPicPr>
        <p:blipFill rotWithShape="1">
          <a:blip r:embed="rId3">
            <a:alphaModFix/>
          </a:blip>
          <a:srcRect b="0" l="68548" r="0" t="0"/>
          <a:stretch/>
        </p:blipFill>
        <p:spPr>
          <a:xfrm>
            <a:off x="7847635" y="2410451"/>
            <a:ext cx="4016019" cy="3707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76" name="Google Shape;976;p45"/>
          <p:cNvPicPr preferRelativeResize="0"/>
          <p:nvPr/>
        </p:nvPicPr>
        <p:blipFill rotWithShape="1">
          <a:blip r:embed="rId3">
            <a:alphaModFix/>
          </a:blip>
          <a:srcRect b="0" l="2" r="38715" t="0"/>
          <a:stretch/>
        </p:blipFill>
        <p:spPr>
          <a:xfrm>
            <a:off x="354386" y="2870521"/>
            <a:ext cx="7805765" cy="3490597"/>
          </a:xfrm>
          <a:prstGeom prst="rect">
            <a:avLst/>
          </a:prstGeom>
          <a:noFill/>
          <a:ln>
            <a:noFill/>
          </a:ln>
        </p:spPr>
      </p:pic>
      <p:sp>
        <p:nvSpPr>
          <p:cNvPr id="977" name="Google Shape;977;p45"/>
          <p:cNvSpPr txBox="1"/>
          <p:nvPr/>
        </p:nvSpPr>
        <p:spPr>
          <a:xfrm>
            <a:off x="3974481" y="3748865"/>
            <a:ext cx="2038111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Le volume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8" name="Google Shape;978;p45"/>
          <p:cNvSpPr txBox="1"/>
          <p:nvPr/>
        </p:nvSpPr>
        <p:spPr>
          <a:xfrm>
            <a:off x="3974481" y="4264250"/>
            <a:ext cx="2038111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V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9" name="Google Shape;979;p45"/>
          <p:cNvSpPr txBox="1"/>
          <p:nvPr/>
        </p:nvSpPr>
        <p:spPr>
          <a:xfrm>
            <a:off x="3974481" y="4955152"/>
            <a:ext cx="2038111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mL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0" name="Google Shape;980;p45"/>
          <p:cNvSpPr txBox="1"/>
          <p:nvPr/>
        </p:nvSpPr>
        <p:spPr>
          <a:xfrm>
            <a:off x="3974481" y="5482320"/>
            <a:ext cx="2038111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Bécher 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1" name="Google Shape;981;p45"/>
          <p:cNvSpPr/>
          <p:nvPr/>
        </p:nvSpPr>
        <p:spPr>
          <a:xfrm>
            <a:off x="8255999" y="2362351"/>
            <a:ext cx="3420001" cy="2093902"/>
          </a:xfrm>
          <a:prstGeom prst="roundRect">
            <a:avLst>
              <a:gd fmla="val 8448" name="adj"/>
            </a:avLst>
          </a:prstGeom>
          <a:solidFill>
            <a:srgbClr val="E8F3DA">
              <a:alpha val="30196"/>
            </a:srgbClr>
          </a:solidFill>
          <a:ln cap="flat" cmpd="sng" w="28575">
            <a:solidFill>
              <a:srgbClr val="FF0000"/>
            </a:solidFill>
            <a:prstDash val="lg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2" name="Google Shape;982;p45"/>
          <p:cNvSpPr txBox="1"/>
          <p:nvPr>
            <p:ph type="title"/>
          </p:nvPr>
        </p:nvSpPr>
        <p:spPr>
          <a:xfrm>
            <a:off x="1015447" y="195950"/>
            <a:ext cx="8860595" cy="47079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50" lIns="68550" spcFirstLastPara="1" rIns="68550" wrap="square" tIns="3425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lang="fr-FR">
                <a:solidFill>
                  <a:srgbClr val="A5A5A5"/>
                </a:solidFill>
              </a:rPr>
              <a:t>Excellent! On nomme l’instrument de mesure : bécher .</a:t>
            </a:r>
            <a:endParaRPr/>
          </a:p>
        </p:txBody>
      </p:sp>
      <p:pic>
        <p:nvPicPr>
          <p:cNvPr id="983" name="Google Shape;983;p4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128278" y="337304"/>
            <a:ext cx="720000" cy="72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7" name="Shape 9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ever la main - Icônes mains et gestes gratuites" id="988" name="Google Shape;988;p4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36000" y="2349000"/>
            <a:ext cx="2520000" cy="25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989" name="Google Shape;989;p46"/>
          <p:cNvSpPr txBox="1"/>
          <p:nvPr>
            <p:ph type="title"/>
          </p:nvPr>
        </p:nvSpPr>
        <p:spPr>
          <a:xfrm>
            <a:off x="1015447" y="195950"/>
            <a:ext cx="10161203" cy="47079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50" lIns="68550" spcFirstLastPara="1" rIns="68550" wrap="square" tIns="3425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lang="fr-FR">
                <a:solidFill>
                  <a:srgbClr val="A5A5A5"/>
                </a:solidFill>
              </a:rPr>
              <a:t>Maintenant, on passe à l’image (b). Par quoi commence-t-on ? </a:t>
            </a:r>
            <a:endParaRPr/>
          </a:p>
        </p:txBody>
      </p:sp>
      <p:sp>
        <p:nvSpPr>
          <p:cNvPr id="990" name="Google Shape;990;p46"/>
          <p:cNvSpPr txBox="1"/>
          <p:nvPr/>
        </p:nvSpPr>
        <p:spPr>
          <a:xfrm>
            <a:off x="1006198" y="728970"/>
            <a:ext cx="5089802" cy="3371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ct val="1000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Choisir 2 à 3 élèves au hasard . Pas les mêmes à chaque fois.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4" name="Shape 9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5" name="Google Shape;995;p47"/>
          <p:cNvSpPr txBox="1"/>
          <p:nvPr>
            <p:ph type="title"/>
          </p:nvPr>
        </p:nvSpPr>
        <p:spPr>
          <a:xfrm>
            <a:off x="1015447" y="195950"/>
            <a:ext cx="10750616" cy="47079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50" lIns="68550" spcFirstLastPara="1" rIns="68550" wrap="square" tIns="3425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ct val="100000"/>
              <a:buFont typeface="Calibri"/>
              <a:buNone/>
            </a:pPr>
            <a:r>
              <a:rPr lang="fr-FR">
                <a:solidFill>
                  <a:srgbClr val="A5A5A5"/>
                </a:solidFill>
              </a:rPr>
              <a:t>Bravo ! On commence par l’observation de l’image (b), qui montre la mesure de la masse des tomates : </a:t>
            </a:r>
            <a:br>
              <a:rPr lang="fr-FR">
                <a:solidFill>
                  <a:srgbClr val="A5A5A5"/>
                </a:solidFill>
              </a:rPr>
            </a:br>
            <a:r>
              <a:rPr lang="fr-FR">
                <a:solidFill>
                  <a:srgbClr val="A5A5A5"/>
                </a:solidFill>
              </a:rPr>
              <a:t>la grandeur correspondante est la masse  . </a:t>
            </a:r>
            <a:endParaRPr/>
          </a:p>
        </p:txBody>
      </p:sp>
      <p:pic>
        <p:nvPicPr>
          <p:cNvPr id="996" name="Google Shape;996;p47"/>
          <p:cNvPicPr preferRelativeResize="0"/>
          <p:nvPr/>
        </p:nvPicPr>
        <p:blipFill rotWithShape="1">
          <a:blip r:embed="rId3">
            <a:alphaModFix/>
          </a:blip>
          <a:srcRect b="0" l="68548" r="0" t="0"/>
          <a:stretch/>
        </p:blipFill>
        <p:spPr>
          <a:xfrm>
            <a:off x="7880532" y="2410450"/>
            <a:ext cx="4016019" cy="3707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97" name="Google Shape;997;p47"/>
          <p:cNvPicPr preferRelativeResize="0"/>
          <p:nvPr/>
        </p:nvPicPr>
        <p:blipFill rotWithShape="1">
          <a:blip r:embed="rId3">
            <a:alphaModFix/>
          </a:blip>
          <a:srcRect b="0" l="2" r="38715" t="0"/>
          <a:stretch/>
        </p:blipFill>
        <p:spPr>
          <a:xfrm>
            <a:off x="354386" y="2870521"/>
            <a:ext cx="7805765" cy="3490597"/>
          </a:xfrm>
          <a:prstGeom prst="rect">
            <a:avLst/>
          </a:prstGeom>
          <a:noFill/>
          <a:ln>
            <a:noFill/>
          </a:ln>
        </p:spPr>
      </p:pic>
      <p:sp>
        <p:nvSpPr>
          <p:cNvPr id="998" name="Google Shape;998;p47"/>
          <p:cNvSpPr txBox="1"/>
          <p:nvPr/>
        </p:nvSpPr>
        <p:spPr>
          <a:xfrm>
            <a:off x="5932987" y="3714141"/>
            <a:ext cx="2038111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La masse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9" name="Google Shape;999;p47"/>
          <p:cNvSpPr txBox="1"/>
          <p:nvPr/>
        </p:nvSpPr>
        <p:spPr>
          <a:xfrm>
            <a:off x="3974481" y="3748865"/>
            <a:ext cx="2038111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Le volume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0" name="Google Shape;1000;p47"/>
          <p:cNvSpPr txBox="1"/>
          <p:nvPr/>
        </p:nvSpPr>
        <p:spPr>
          <a:xfrm>
            <a:off x="3974481" y="4264250"/>
            <a:ext cx="2038111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V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1" name="Google Shape;1001;p47"/>
          <p:cNvSpPr txBox="1"/>
          <p:nvPr/>
        </p:nvSpPr>
        <p:spPr>
          <a:xfrm>
            <a:off x="3974481" y="4955152"/>
            <a:ext cx="2038111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mL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2" name="Google Shape;1002;p47"/>
          <p:cNvSpPr txBox="1"/>
          <p:nvPr/>
        </p:nvSpPr>
        <p:spPr>
          <a:xfrm>
            <a:off x="3974481" y="5482320"/>
            <a:ext cx="2038111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Bécher 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3" name="Google Shape;1003;p47"/>
          <p:cNvSpPr/>
          <p:nvPr/>
        </p:nvSpPr>
        <p:spPr>
          <a:xfrm>
            <a:off x="8142098" y="4423541"/>
            <a:ext cx="3754453" cy="1937577"/>
          </a:xfrm>
          <a:prstGeom prst="roundRect">
            <a:avLst>
              <a:gd fmla="val 8448" name="adj"/>
            </a:avLst>
          </a:prstGeom>
          <a:solidFill>
            <a:srgbClr val="E8F3DA">
              <a:alpha val="30196"/>
            </a:srgbClr>
          </a:solidFill>
          <a:ln cap="flat" cmpd="sng" w="28575">
            <a:solidFill>
              <a:srgbClr val="FF0000"/>
            </a:solidFill>
            <a:prstDash val="lg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04" name="Google Shape;1004;p4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077433" y="458596"/>
            <a:ext cx="720000" cy="72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8" name="Shape 10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ever la main - Icônes mains et gestes gratuites" id="1009" name="Google Shape;1009;p4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36000" y="2349000"/>
            <a:ext cx="2520000" cy="25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10" name="Google Shape;1010;p48"/>
          <p:cNvSpPr txBox="1"/>
          <p:nvPr/>
        </p:nvSpPr>
        <p:spPr>
          <a:xfrm>
            <a:off x="1003157" y="214424"/>
            <a:ext cx="10255414" cy="545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Ensuite qu’est ce qu’on fait 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1" name="Google Shape;1011;p48"/>
          <p:cNvSpPr txBox="1"/>
          <p:nvPr/>
        </p:nvSpPr>
        <p:spPr>
          <a:xfrm>
            <a:off x="1006197" y="728970"/>
            <a:ext cx="5899811" cy="4500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Choisir 2 à 3 élèves au hasard . Pas les mêmes à chaque fois.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5" name="Shape 10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6" name="Google Shape;1016;p49"/>
          <p:cNvPicPr preferRelativeResize="0"/>
          <p:nvPr/>
        </p:nvPicPr>
        <p:blipFill rotWithShape="1">
          <a:blip r:embed="rId3">
            <a:alphaModFix/>
          </a:blip>
          <a:srcRect b="0" l="68548" r="0" t="0"/>
          <a:stretch/>
        </p:blipFill>
        <p:spPr>
          <a:xfrm>
            <a:off x="7880532" y="2410450"/>
            <a:ext cx="4016019" cy="3707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7" name="Google Shape;1017;p49"/>
          <p:cNvPicPr preferRelativeResize="0"/>
          <p:nvPr/>
        </p:nvPicPr>
        <p:blipFill rotWithShape="1">
          <a:blip r:embed="rId3">
            <a:alphaModFix/>
          </a:blip>
          <a:srcRect b="0" l="2" r="38715" t="0"/>
          <a:stretch/>
        </p:blipFill>
        <p:spPr>
          <a:xfrm>
            <a:off x="354386" y="2870521"/>
            <a:ext cx="7805765" cy="3490597"/>
          </a:xfrm>
          <a:prstGeom prst="rect">
            <a:avLst/>
          </a:prstGeom>
          <a:noFill/>
          <a:ln>
            <a:noFill/>
          </a:ln>
        </p:spPr>
      </p:pic>
      <p:sp>
        <p:nvSpPr>
          <p:cNvPr id="1018" name="Google Shape;1018;p49"/>
          <p:cNvSpPr txBox="1"/>
          <p:nvPr/>
        </p:nvSpPr>
        <p:spPr>
          <a:xfrm>
            <a:off x="5932987" y="3714141"/>
            <a:ext cx="2038111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La masse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9" name="Google Shape;1019;p49"/>
          <p:cNvSpPr txBox="1"/>
          <p:nvPr/>
        </p:nvSpPr>
        <p:spPr>
          <a:xfrm>
            <a:off x="3974481" y="3748865"/>
            <a:ext cx="2038111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Le volume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0" name="Google Shape;1020;p49"/>
          <p:cNvSpPr txBox="1"/>
          <p:nvPr/>
        </p:nvSpPr>
        <p:spPr>
          <a:xfrm>
            <a:off x="3974481" y="4264250"/>
            <a:ext cx="2038111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V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1" name="Google Shape;1021;p49"/>
          <p:cNvSpPr txBox="1"/>
          <p:nvPr/>
        </p:nvSpPr>
        <p:spPr>
          <a:xfrm>
            <a:off x="3974481" y="4955152"/>
            <a:ext cx="2038111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mL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2" name="Google Shape;1022;p49"/>
          <p:cNvSpPr txBox="1"/>
          <p:nvPr/>
        </p:nvSpPr>
        <p:spPr>
          <a:xfrm>
            <a:off x="3974481" y="5482320"/>
            <a:ext cx="2038111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Bécher 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3" name="Google Shape;1023;p49"/>
          <p:cNvSpPr/>
          <p:nvPr/>
        </p:nvSpPr>
        <p:spPr>
          <a:xfrm>
            <a:off x="8142098" y="4423541"/>
            <a:ext cx="3754453" cy="1937577"/>
          </a:xfrm>
          <a:prstGeom prst="roundRect">
            <a:avLst>
              <a:gd fmla="val 8448" name="adj"/>
            </a:avLst>
          </a:prstGeom>
          <a:solidFill>
            <a:srgbClr val="E8F3DA">
              <a:alpha val="30196"/>
            </a:srgbClr>
          </a:solidFill>
          <a:ln cap="flat" cmpd="sng" w="28575">
            <a:solidFill>
              <a:srgbClr val="FF0000"/>
            </a:solidFill>
            <a:prstDash val="lg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4" name="Google Shape;1024;p49"/>
          <p:cNvSpPr txBox="1"/>
          <p:nvPr/>
        </p:nvSpPr>
        <p:spPr>
          <a:xfrm>
            <a:off x="968293" y="232224"/>
            <a:ext cx="10255414" cy="4719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Bravo ! On écrit le symbole de la masse : 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5" name="Google Shape;1025;p49"/>
          <p:cNvSpPr txBox="1"/>
          <p:nvPr/>
        </p:nvSpPr>
        <p:spPr>
          <a:xfrm>
            <a:off x="5898190" y="4297001"/>
            <a:ext cx="2038111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26" name="Google Shape;1026;p4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176551" y="493547"/>
            <a:ext cx="720000" cy="72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3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5"/>
          <p:cNvSpPr/>
          <p:nvPr/>
        </p:nvSpPr>
        <p:spPr>
          <a:xfrm>
            <a:off x="1009033" y="276601"/>
            <a:ext cx="3870162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3200"/>
              <a:buFont typeface="Calibri"/>
              <a:buNone/>
            </a:pPr>
            <a:r>
              <a:rPr b="1" i="0" lang="fr-FR" sz="32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Structure du parcours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25" name="Google Shape;425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66370" y="299506"/>
            <a:ext cx="609383" cy="609383"/>
          </a:xfrm>
          <a:prstGeom prst="rect">
            <a:avLst/>
          </a:prstGeom>
          <a:noFill/>
          <a:ln>
            <a:noFill/>
          </a:ln>
        </p:spPr>
      </p:pic>
      <p:pic>
        <p:nvPicPr>
          <p:cNvPr id="426" name="Google Shape;426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8408" y="1528532"/>
            <a:ext cx="9365251" cy="46727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0" name="Shape 10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ever la main - Icônes mains et gestes gratuites" id="1031" name="Google Shape;1031;p5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36000" y="2349000"/>
            <a:ext cx="2520000" cy="25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32" name="Google Shape;1032;p50"/>
          <p:cNvSpPr txBox="1"/>
          <p:nvPr/>
        </p:nvSpPr>
        <p:spPr>
          <a:xfrm>
            <a:off x="968293" y="194003"/>
            <a:ext cx="10255414" cy="4719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Et après ?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3" name="Google Shape;1033;p50"/>
          <p:cNvSpPr txBox="1"/>
          <p:nvPr/>
        </p:nvSpPr>
        <p:spPr>
          <a:xfrm>
            <a:off x="1006197" y="728970"/>
            <a:ext cx="6079813" cy="270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Choisir 2 à 3 élèves au hasard . Pas les mêmes à chaque fois.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7" name="Shape 10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8" name="Google Shape;1038;p51"/>
          <p:cNvPicPr preferRelativeResize="0"/>
          <p:nvPr/>
        </p:nvPicPr>
        <p:blipFill rotWithShape="1">
          <a:blip r:embed="rId3">
            <a:alphaModFix/>
          </a:blip>
          <a:srcRect b="0" l="68548" r="0" t="0"/>
          <a:stretch/>
        </p:blipFill>
        <p:spPr>
          <a:xfrm>
            <a:off x="7880532" y="2410450"/>
            <a:ext cx="4016019" cy="3707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9" name="Google Shape;1039;p51"/>
          <p:cNvPicPr preferRelativeResize="0"/>
          <p:nvPr/>
        </p:nvPicPr>
        <p:blipFill rotWithShape="1">
          <a:blip r:embed="rId3">
            <a:alphaModFix/>
          </a:blip>
          <a:srcRect b="0" l="2" r="38715" t="0"/>
          <a:stretch/>
        </p:blipFill>
        <p:spPr>
          <a:xfrm>
            <a:off x="354386" y="2870521"/>
            <a:ext cx="7805765" cy="3490597"/>
          </a:xfrm>
          <a:prstGeom prst="rect">
            <a:avLst/>
          </a:prstGeom>
          <a:noFill/>
          <a:ln>
            <a:noFill/>
          </a:ln>
        </p:spPr>
      </p:pic>
      <p:sp>
        <p:nvSpPr>
          <p:cNvPr id="1040" name="Google Shape;1040;p51"/>
          <p:cNvSpPr txBox="1"/>
          <p:nvPr/>
        </p:nvSpPr>
        <p:spPr>
          <a:xfrm>
            <a:off x="3974481" y="3748865"/>
            <a:ext cx="2038111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Le volume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1" name="Google Shape;1041;p51"/>
          <p:cNvSpPr txBox="1"/>
          <p:nvPr/>
        </p:nvSpPr>
        <p:spPr>
          <a:xfrm>
            <a:off x="3974481" y="4264250"/>
            <a:ext cx="2038111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V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2" name="Google Shape;1042;p51"/>
          <p:cNvSpPr txBox="1"/>
          <p:nvPr/>
        </p:nvSpPr>
        <p:spPr>
          <a:xfrm>
            <a:off x="3974481" y="4955152"/>
            <a:ext cx="2038111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mL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3" name="Google Shape;1043;p51"/>
          <p:cNvSpPr txBox="1"/>
          <p:nvPr/>
        </p:nvSpPr>
        <p:spPr>
          <a:xfrm>
            <a:off x="3974481" y="5482320"/>
            <a:ext cx="2038111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Bécher 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4" name="Google Shape;1044;p51"/>
          <p:cNvSpPr/>
          <p:nvPr/>
        </p:nvSpPr>
        <p:spPr>
          <a:xfrm>
            <a:off x="8142098" y="4423541"/>
            <a:ext cx="3754453" cy="1937577"/>
          </a:xfrm>
          <a:prstGeom prst="roundRect">
            <a:avLst>
              <a:gd fmla="val 8448" name="adj"/>
            </a:avLst>
          </a:prstGeom>
          <a:solidFill>
            <a:srgbClr val="E8F3DA">
              <a:alpha val="30196"/>
            </a:srgbClr>
          </a:solidFill>
          <a:ln cap="flat" cmpd="sng" w="28575">
            <a:solidFill>
              <a:srgbClr val="FF0000"/>
            </a:solidFill>
            <a:prstDash val="lg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5" name="Google Shape;1045;p51"/>
          <p:cNvSpPr txBox="1"/>
          <p:nvPr/>
        </p:nvSpPr>
        <p:spPr>
          <a:xfrm>
            <a:off x="968293" y="225138"/>
            <a:ext cx="10255414" cy="4719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Après , on détermine l’unité de la masse : ici le « g »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6" name="Google Shape;1046;p51"/>
          <p:cNvSpPr txBox="1"/>
          <p:nvPr/>
        </p:nvSpPr>
        <p:spPr>
          <a:xfrm>
            <a:off x="5932987" y="3714141"/>
            <a:ext cx="2038111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La masse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7" name="Google Shape;1047;p51"/>
          <p:cNvSpPr txBox="1"/>
          <p:nvPr/>
        </p:nvSpPr>
        <p:spPr>
          <a:xfrm>
            <a:off x="5898190" y="4297001"/>
            <a:ext cx="2038111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8" name="Google Shape;1048;p51"/>
          <p:cNvSpPr txBox="1"/>
          <p:nvPr/>
        </p:nvSpPr>
        <p:spPr>
          <a:xfrm>
            <a:off x="5879398" y="4943941"/>
            <a:ext cx="2038111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g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9" name="Google Shape;1049;p51"/>
          <p:cNvSpPr/>
          <p:nvPr/>
        </p:nvSpPr>
        <p:spPr>
          <a:xfrm>
            <a:off x="8384740" y="4581749"/>
            <a:ext cx="1080012" cy="746806"/>
          </a:xfrm>
          <a:prstGeom prst="ellipse">
            <a:avLst/>
          </a:prstGeom>
          <a:noFill/>
          <a:ln cap="flat" cmpd="sng" w="19050">
            <a:solidFill>
              <a:srgbClr val="FF0000"/>
            </a:solidFill>
            <a:prstDash val="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50" name="Google Shape;1050;p5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134546" y="553940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51" name="Google Shape;1051;p51"/>
          <p:cNvSpPr txBox="1"/>
          <p:nvPr/>
        </p:nvSpPr>
        <p:spPr>
          <a:xfrm>
            <a:off x="1006198" y="661798"/>
            <a:ext cx="10179603" cy="3301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Montrer aux élèves l’unité inscrite sur l’instrument de mesure. . </a:t>
            </a:r>
            <a:endParaRPr b="0" i="1" sz="1050" u="none" cap="none" strike="noStrike">
              <a:solidFill>
                <a:srgbClr val="BFBFB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0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0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5" name="Shape 10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ever la main - Icônes mains et gestes gratuites" id="1056" name="Google Shape;1056;p5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36000" y="2349000"/>
            <a:ext cx="2520000" cy="25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57" name="Google Shape;1057;p52"/>
          <p:cNvSpPr txBox="1"/>
          <p:nvPr/>
        </p:nvSpPr>
        <p:spPr>
          <a:xfrm>
            <a:off x="990128" y="1190513"/>
            <a:ext cx="10707707" cy="4719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800"/>
              <a:buFont typeface="Play"/>
              <a:buNone/>
            </a:pPr>
            <a:r>
              <a:t/>
            </a:r>
            <a:endParaRPr b="1" i="1" sz="1800" u="none" cap="none" strike="noStrike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8" name="Google Shape;1058;p52"/>
          <p:cNvSpPr txBox="1"/>
          <p:nvPr/>
        </p:nvSpPr>
        <p:spPr>
          <a:xfrm>
            <a:off x="968293" y="268008"/>
            <a:ext cx="10255414" cy="4719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0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Et maintenant, que nous reste-t-il à faire ?</a:t>
            </a:r>
            <a:r>
              <a:rPr b="1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2" name="Shape 10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3" name="Google Shape;1063;p53"/>
          <p:cNvPicPr preferRelativeResize="0"/>
          <p:nvPr/>
        </p:nvPicPr>
        <p:blipFill rotWithShape="1">
          <a:blip r:embed="rId3">
            <a:alphaModFix/>
          </a:blip>
          <a:srcRect b="0" l="68548" r="0" t="0"/>
          <a:stretch/>
        </p:blipFill>
        <p:spPr>
          <a:xfrm>
            <a:off x="7880532" y="2410450"/>
            <a:ext cx="4016019" cy="3707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4" name="Google Shape;1064;p53"/>
          <p:cNvPicPr preferRelativeResize="0"/>
          <p:nvPr/>
        </p:nvPicPr>
        <p:blipFill rotWithShape="1">
          <a:blip r:embed="rId3">
            <a:alphaModFix/>
          </a:blip>
          <a:srcRect b="0" l="2" r="38715" t="0"/>
          <a:stretch/>
        </p:blipFill>
        <p:spPr>
          <a:xfrm>
            <a:off x="354386" y="2870521"/>
            <a:ext cx="7805765" cy="3490597"/>
          </a:xfrm>
          <a:prstGeom prst="rect">
            <a:avLst/>
          </a:prstGeom>
          <a:noFill/>
          <a:ln>
            <a:noFill/>
          </a:ln>
        </p:spPr>
      </p:pic>
      <p:sp>
        <p:nvSpPr>
          <p:cNvPr id="1065" name="Google Shape;1065;p53"/>
          <p:cNvSpPr txBox="1"/>
          <p:nvPr/>
        </p:nvSpPr>
        <p:spPr>
          <a:xfrm>
            <a:off x="3974481" y="3748865"/>
            <a:ext cx="2038111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Le volume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6" name="Google Shape;1066;p53"/>
          <p:cNvSpPr txBox="1"/>
          <p:nvPr/>
        </p:nvSpPr>
        <p:spPr>
          <a:xfrm>
            <a:off x="3974481" y="4264250"/>
            <a:ext cx="2038111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V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7" name="Google Shape;1067;p53"/>
          <p:cNvSpPr txBox="1"/>
          <p:nvPr/>
        </p:nvSpPr>
        <p:spPr>
          <a:xfrm>
            <a:off x="3974481" y="4955152"/>
            <a:ext cx="2038111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mL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8" name="Google Shape;1068;p53"/>
          <p:cNvSpPr txBox="1"/>
          <p:nvPr/>
        </p:nvSpPr>
        <p:spPr>
          <a:xfrm>
            <a:off x="4030737" y="5582239"/>
            <a:ext cx="2038111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Bécher 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9" name="Google Shape;1069;p53"/>
          <p:cNvSpPr/>
          <p:nvPr/>
        </p:nvSpPr>
        <p:spPr>
          <a:xfrm>
            <a:off x="8142098" y="4423541"/>
            <a:ext cx="3754453" cy="1937577"/>
          </a:xfrm>
          <a:prstGeom prst="roundRect">
            <a:avLst>
              <a:gd fmla="val 8448" name="adj"/>
            </a:avLst>
          </a:prstGeom>
          <a:solidFill>
            <a:srgbClr val="E8F3DA">
              <a:alpha val="30196"/>
            </a:srgbClr>
          </a:solidFill>
          <a:ln cap="flat" cmpd="sng" w="28575">
            <a:solidFill>
              <a:srgbClr val="FF0000"/>
            </a:solidFill>
            <a:prstDash val="lg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0" name="Google Shape;1070;p53"/>
          <p:cNvSpPr txBox="1"/>
          <p:nvPr/>
        </p:nvSpPr>
        <p:spPr>
          <a:xfrm>
            <a:off x="968293" y="225138"/>
            <a:ext cx="10255414" cy="4719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Excellent ! Préciser l’instrument de mesure utilisé : ici la balance. </a:t>
            </a:r>
            <a:endParaRPr b="1" i="1" sz="180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1" name="Google Shape;1071;p53"/>
          <p:cNvSpPr txBox="1"/>
          <p:nvPr/>
        </p:nvSpPr>
        <p:spPr>
          <a:xfrm>
            <a:off x="5932987" y="3714141"/>
            <a:ext cx="2038111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La masse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2" name="Google Shape;1072;p53"/>
          <p:cNvSpPr txBox="1"/>
          <p:nvPr/>
        </p:nvSpPr>
        <p:spPr>
          <a:xfrm>
            <a:off x="5898190" y="4297001"/>
            <a:ext cx="2038111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3" name="Google Shape;1073;p53"/>
          <p:cNvSpPr txBox="1"/>
          <p:nvPr/>
        </p:nvSpPr>
        <p:spPr>
          <a:xfrm>
            <a:off x="5879398" y="4943941"/>
            <a:ext cx="2038111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g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4" name="Google Shape;1074;p53"/>
          <p:cNvSpPr txBox="1"/>
          <p:nvPr/>
        </p:nvSpPr>
        <p:spPr>
          <a:xfrm>
            <a:off x="6015865" y="5591218"/>
            <a:ext cx="195850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Arial"/>
              <a:buNone/>
            </a:pPr>
            <a:r>
              <a:rPr b="1" i="0" lang="fr-FR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Balance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75" name="Google Shape;1075;p5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134546" y="553940"/>
            <a:ext cx="720000" cy="72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9" name="Shape 10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0" name="Google Shape;1080;p54"/>
          <p:cNvSpPr txBox="1"/>
          <p:nvPr/>
        </p:nvSpPr>
        <p:spPr>
          <a:xfrm>
            <a:off x="968293" y="225138"/>
            <a:ext cx="10255414" cy="4719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Finalement, voici la réponse : </a:t>
            </a:r>
            <a:endParaRPr b="1" i="1" sz="180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81" name="Google Shape;1081;p5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0937" y="1898983"/>
            <a:ext cx="11430127" cy="3330037"/>
          </a:xfrm>
          <a:prstGeom prst="rect">
            <a:avLst/>
          </a:prstGeom>
          <a:noFill/>
          <a:ln>
            <a:noFill/>
          </a:ln>
        </p:spPr>
      </p:pic>
      <p:sp>
        <p:nvSpPr>
          <p:cNvPr id="1082" name="Google Shape;1082;p54"/>
          <p:cNvSpPr txBox="1"/>
          <p:nvPr/>
        </p:nvSpPr>
        <p:spPr>
          <a:xfrm>
            <a:off x="5447015" y="2788384"/>
            <a:ext cx="166002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Calibri"/>
              <a:buNone/>
            </a:pPr>
            <a:r>
              <a:rPr b="1" i="0" lang="fr-FR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La masse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3" name="Google Shape;1083;p54"/>
          <p:cNvSpPr txBox="1"/>
          <p:nvPr/>
        </p:nvSpPr>
        <p:spPr>
          <a:xfrm>
            <a:off x="3408904" y="2788384"/>
            <a:ext cx="2038111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Calibri"/>
              <a:buNone/>
            </a:pPr>
            <a:r>
              <a:rPr b="1" i="0" lang="fr-FR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Le volume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4" name="Google Shape;1084;p54"/>
          <p:cNvSpPr txBox="1"/>
          <p:nvPr/>
        </p:nvSpPr>
        <p:spPr>
          <a:xfrm>
            <a:off x="3898711" y="3361952"/>
            <a:ext cx="105849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Calibri"/>
              <a:buNone/>
            </a:pPr>
            <a:r>
              <a:rPr b="1" i="0" lang="fr-FR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V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5" name="Google Shape;1085;p54"/>
          <p:cNvSpPr txBox="1"/>
          <p:nvPr/>
        </p:nvSpPr>
        <p:spPr>
          <a:xfrm>
            <a:off x="3853711" y="3928909"/>
            <a:ext cx="114849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Calibri"/>
              <a:buNone/>
            </a:pPr>
            <a:r>
              <a:rPr b="1" i="0" lang="fr-FR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mL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6" name="Google Shape;1086;p54"/>
          <p:cNvSpPr txBox="1"/>
          <p:nvPr/>
        </p:nvSpPr>
        <p:spPr>
          <a:xfrm>
            <a:off x="3620114" y="4570065"/>
            <a:ext cx="161569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Calibri"/>
              <a:buNone/>
            </a:pPr>
            <a:r>
              <a:rPr b="1" i="0" lang="fr-FR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Bécher 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7" name="Google Shape;1087;p54"/>
          <p:cNvSpPr txBox="1"/>
          <p:nvPr/>
        </p:nvSpPr>
        <p:spPr>
          <a:xfrm>
            <a:off x="5664075" y="3361952"/>
            <a:ext cx="1281943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Calibri"/>
              <a:buNone/>
            </a:pPr>
            <a:r>
              <a:rPr b="1" i="0" lang="fr-FR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8" name="Google Shape;1088;p54"/>
          <p:cNvSpPr txBox="1"/>
          <p:nvPr/>
        </p:nvSpPr>
        <p:spPr>
          <a:xfrm>
            <a:off x="5720040" y="3928909"/>
            <a:ext cx="1170013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Calibri"/>
              <a:buNone/>
            </a:pPr>
            <a:r>
              <a:rPr b="1" i="0" lang="fr-FR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g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9" name="Google Shape;1089;p54"/>
          <p:cNvSpPr txBox="1"/>
          <p:nvPr/>
        </p:nvSpPr>
        <p:spPr>
          <a:xfrm>
            <a:off x="5417841" y="4570065"/>
            <a:ext cx="177441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Calibri"/>
              <a:buNone/>
            </a:pPr>
            <a:r>
              <a:rPr b="1" i="0" lang="fr-FR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Balance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90" name="Google Shape;1090;p5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16711" y="734630"/>
            <a:ext cx="288000" cy="28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91" name="Google Shape;1091;p54"/>
          <p:cNvSpPr txBox="1"/>
          <p:nvPr/>
        </p:nvSpPr>
        <p:spPr>
          <a:xfrm>
            <a:off x="921135" y="722737"/>
            <a:ext cx="10236860" cy="3423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Demander aux élèves d’écrire les réponses sur leurs livrets (je fais comme dans l’exemple - page 5)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92" name="Google Shape;1092;p5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142367" y="461120"/>
            <a:ext cx="720000" cy="72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6" name="Shape 10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97" name="Google Shape;1097;p55"/>
          <p:cNvGrpSpPr/>
          <p:nvPr/>
        </p:nvGrpSpPr>
        <p:grpSpPr>
          <a:xfrm>
            <a:off x="1552612" y="835900"/>
            <a:ext cx="9269036" cy="5186200"/>
            <a:chOff x="1324757" y="2465021"/>
            <a:chExt cx="11734800" cy="6521459"/>
          </a:xfrm>
        </p:grpSpPr>
        <p:sp>
          <p:nvSpPr>
            <p:cNvPr id="1098" name="Google Shape;1098;p55"/>
            <p:cNvSpPr/>
            <p:nvPr/>
          </p:nvSpPr>
          <p:spPr>
            <a:xfrm>
              <a:off x="1324757" y="2465021"/>
              <a:ext cx="11734800" cy="6521459"/>
            </a:xfrm>
            <a:prstGeom prst="roundRect">
              <a:avLst>
                <a:gd fmla="val 2665" name="adj"/>
              </a:avLst>
            </a:prstGeom>
            <a:solidFill>
              <a:schemeClr val="lt1"/>
            </a:solidFill>
            <a:ln cap="flat" cmpd="sng" w="12700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5882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9" name="Google Shape;1099;p55"/>
            <p:cNvSpPr/>
            <p:nvPr/>
          </p:nvSpPr>
          <p:spPr>
            <a:xfrm>
              <a:off x="1471714" y="2574003"/>
              <a:ext cx="11435443" cy="6248400"/>
            </a:xfrm>
            <a:prstGeom prst="rect">
              <a:avLst/>
            </a:prstGeom>
            <a:solidFill>
              <a:srgbClr val="E3EE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0" name="Google Shape;1100;p55"/>
            <p:cNvSpPr/>
            <p:nvPr/>
          </p:nvSpPr>
          <p:spPr>
            <a:xfrm>
              <a:off x="1646588" y="2726403"/>
              <a:ext cx="11085695" cy="5943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3921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01" name="Google Shape;1101;p55"/>
          <p:cNvSpPr/>
          <p:nvPr/>
        </p:nvSpPr>
        <p:spPr>
          <a:xfrm>
            <a:off x="2039589" y="5284473"/>
            <a:ext cx="8246305" cy="10320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2" name="Google Shape;1102;p55"/>
          <p:cNvSpPr/>
          <p:nvPr/>
        </p:nvSpPr>
        <p:spPr>
          <a:xfrm>
            <a:off x="1260022" y="1084892"/>
            <a:ext cx="1724917" cy="78777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3" name="Google Shape;1103;p55"/>
          <p:cNvSpPr/>
          <p:nvPr/>
        </p:nvSpPr>
        <p:spPr>
          <a:xfrm rot="10800000">
            <a:off x="1247050" y="1839460"/>
            <a:ext cx="454108" cy="497900"/>
          </a:xfrm>
          <a:prstGeom prst="rtTriangle">
            <a:avLst/>
          </a:prstGeom>
          <a:solidFill>
            <a:srgbClr val="00589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4" name="Google Shape;1104;p5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802742" y="1295897"/>
            <a:ext cx="720000" cy="720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sp>
        <p:nvSpPr>
          <p:cNvPr id="1105" name="Google Shape;1105;p55"/>
          <p:cNvSpPr txBox="1"/>
          <p:nvPr/>
        </p:nvSpPr>
        <p:spPr>
          <a:xfrm>
            <a:off x="1907407" y="1944117"/>
            <a:ext cx="8802851" cy="25055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5831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None/>
            </a:pPr>
            <a:r>
              <a:t/>
            </a:r>
            <a:endParaRPr b="1" i="0" sz="4800" u="none" cap="none" strike="noStrike">
              <a:solidFill>
                <a:srgbClr val="0F486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1" i="0" lang="fr-FR" sz="4800" u="none" cap="none" strike="noStrike">
                <a:solidFill>
                  <a:srgbClr val="0F4861"/>
                </a:solidFill>
                <a:latin typeface="Calibri"/>
                <a:ea typeface="Calibri"/>
                <a:cs typeface="Calibri"/>
                <a:sym typeface="Calibri"/>
              </a:rPr>
              <a:t>Pratique guidée en binôme 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t/>
            </a:r>
            <a:endParaRPr b="1" i="0" sz="3200" u="none" cap="none" strike="noStrike">
              <a:solidFill>
                <a:srgbClr val="0F486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4000"/>
              <a:buFont typeface="Calibri"/>
              <a:buNone/>
            </a:pPr>
            <a:r>
              <a:rPr b="1" i="0" lang="fr-FR" sz="4000" u="none" cap="none" strike="noStrike">
                <a:solidFill>
                  <a:srgbClr val="0F4861"/>
                </a:solidFill>
                <a:latin typeface="Calibri"/>
                <a:ea typeface="Calibri"/>
                <a:cs typeface="Calibri"/>
                <a:sym typeface="Calibri"/>
              </a:rPr>
              <a:t>5 min</a:t>
            </a:r>
            <a:endParaRPr b="1" i="0" sz="6000" u="none" cap="none" strike="noStrike">
              <a:solidFill>
                <a:srgbClr val="0F486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6" name="Google Shape;1106;p55"/>
          <p:cNvSpPr/>
          <p:nvPr/>
        </p:nvSpPr>
        <p:spPr>
          <a:xfrm>
            <a:off x="1598188" y="1171146"/>
            <a:ext cx="1211512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fr-FR" sz="3200" u="none" cap="none" strike="noStrike">
                <a:solidFill>
                  <a:srgbClr val="30C5C2"/>
                </a:solidFill>
                <a:latin typeface="Arial"/>
                <a:ea typeface="Arial"/>
                <a:cs typeface="Arial"/>
                <a:sym typeface="Arial"/>
              </a:rPr>
              <a:t>PGB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0" name="Shape 1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1" name="Google Shape;1111;p56"/>
          <p:cNvSpPr txBox="1"/>
          <p:nvPr/>
        </p:nvSpPr>
        <p:spPr>
          <a:xfrm>
            <a:off x="804711" y="98287"/>
            <a:ext cx="9958353" cy="511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Je vous donne une tâche similaire à réaliser sur le livret : page 6 « Je m’entraine en binôme »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12" name="Google Shape;1112;p5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9621" y="682063"/>
            <a:ext cx="288000" cy="28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13" name="Google Shape;1113;p56"/>
          <p:cNvSpPr txBox="1"/>
          <p:nvPr/>
        </p:nvSpPr>
        <p:spPr>
          <a:xfrm>
            <a:off x="750323" y="528346"/>
            <a:ext cx="10691349" cy="5117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Demander aux élèves de travailler d’abord individuellement, puis de discuter avec leurs binômes en justifiant. Donner de l’aide aux élèves en difficulté.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4" name="Google Shape;1114;p56"/>
          <p:cNvSpPr/>
          <p:nvPr/>
        </p:nvSpPr>
        <p:spPr>
          <a:xfrm>
            <a:off x="977568" y="1292633"/>
            <a:ext cx="10236861" cy="609005"/>
          </a:xfrm>
          <a:prstGeom prst="roundRect">
            <a:avLst>
              <a:gd fmla="val 4216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11D1E"/>
              </a:buClr>
              <a:buSzPts val="2400"/>
              <a:buFont typeface="Calibri"/>
              <a:buNone/>
            </a:pPr>
            <a:r>
              <a:rPr b="1" i="0" lang="fr-FR" sz="2400" u="none" cap="none" strike="noStrike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Identifier la grandeur, son symbole, son unité et son instrument de mesure </a:t>
            </a:r>
            <a:endParaRPr b="0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15" name="Google Shape;1115;p5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21226" y="2304049"/>
            <a:ext cx="10850489" cy="396295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ever la main - Icônes mains et gestes gratuites" id="1116" name="Google Shape;1116;p5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081672" y="610063"/>
            <a:ext cx="720000" cy="72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0" name="Shape 1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1" name="Google Shape;1121;p5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1226" y="2304049"/>
            <a:ext cx="10850489" cy="3962953"/>
          </a:xfrm>
          <a:prstGeom prst="rect">
            <a:avLst/>
          </a:prstGeom>
          <a:noFill/>
          <a:ln>
            <a:noFill/>
          </a:ln>
        </p:spPr>
      </p:pic>
      <p:sp>
        <p:nvSpPr>
          <p:cNvPr id="1122" name="Google Shape;1122;p57"/>
          <p:cNvSpPr txBox="1"/>
          <p:nvPr/>
        </p:nvSpPr>
        <p:spPr>
          <a:xfrm>
            <a:off x="938756" y="165756"/>
            <a:ext cx="9958353" cy="511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Voici la réponse : 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23" name="Google Shape;1123;p5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29359" y="690201"/>
            <a:ext cx="288000" cy="28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24" name="Google Shape;1124;p57"/>
          <p:cNvSpPr txBox="1"/>
          <p:nvPr/>
        </p:nvSpPr>
        <p:spPr>
          <a:xfrm>
            <a:off x="950616" y="605372"/>
            <a:ext cx="10269283" cy="3170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Après la réalisation de la correction collective sur le tableau, orienter les élèves à faire les corrections nécessaires sur leurs livrets.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5" name="Google Shape;1125;p57"/>
          <p:cNvSpPr txBox="1"/>
          <p:nvPr/>
        </p:nvSpPr>
        <p:spPr>
          <a:xfrm>
            <a:off x="3373165" y="3004276"/>
            <a:ext cx="241442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Volume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6" name="Google Shape;1126;p57"/>
          <p:cNvSpPr txBox="1"/>
          <p:nvPr/>
        </p:nvSpPr>
        <p:spPr>
          <a:xfrm>
            <a:off x="4015234" y="3811695"/>
            <a:ext cx="111143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V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7" name="Google Shape;1127;p57"/>
          <p:cNvSpPr txBox="1"/>
          <p:nvPr/>
        </p:nvSpPr>
        <p:spPr>
          <a:xfrm>
            <a:off x="3725130" y="4712976"/>
            <a:ext cx="1691641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mL</a:t>
            </a:r>
            <a:endParaRPr b="1" baseline="30000" i="0" sz="2400" u="none" cap="none" strike="noStrik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8" name="Google Shape;1128;p57"/>
          <p:cNvSpPr txBox="1"/>
          <p:nvPr/>
        </p:nvSpPr>
        <p:spPr>
          <a:xfrm>
            <a:off x="3725129" y="5491146"/>
            <a:ext cx="169164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Erlenmeyer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29" name="Google Shape;1129;p5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008976" y="690201"/>
            <a:ext cx="711291" cy="711291"/>
          </a:xfrm>
          <a:prstGeom prst="rect">
            <a:avLst/>
          </a:prstGeom>
          <a:noFill/>
          <a:ln>
            <a:noFill/>
          </a:ln>
        </p:spPr>
      </p:pic>
      <p:sp>
        <p:nvSpPr>
          <p:cNvPr id="1130" name="Google Shape;1130;p57"/>
          <p:cNvSpPr txBox="1"/>
          <p:nvPr/>
        </p:nvSpPr>
        <p:spPr>
          <a:xfrm>
            <a:off x="6203153" y="3038503"/>
            <a:ext cx="175765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masse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1" name="Google Shape;1131;p57"/>
          <p:cNvSpPr txBox="1"/>
          <p:nvPr/>
        </p:nvSpPr>
        <p:spPr>
          <a:xfrm>
            <a:off x="6151910" y="3746389"/>
            <a:ext cx="1860143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m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2" name="Google Shape;1132;p57"/>
          <p:cNvSpPr txBox="1"/>
          <p:nvPr/>
        </p:nvSpPr>
        <p:spPr>
          <a:xfrm>
            <a:off x="6236161" y="4647670"/>
            <a:ext cx="1691641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kg</a:t>
            </a:r>
            <a:endParaRPr b="1" baseline="30000" i="0" sz="2400" u="none" cap="none" strike="noStrik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3" name="Google Shape;1133;p57"/>
          <p:cNvSpPr txBox="1"/>
          <p:nvPr/>
        </p:nvSpPr>
        <p:spPr>
          <a:xfrm>
            <a:off x="6182633" y="5448405"/>
            <a:ext cx="179869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Balance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7" name="Shape 1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8" name="Google Shape;1138;p59"/>
          <p:cNvSpPr txBox="1"/>
          <p:nvPr/>
        </p:nvSpPr>
        <p:spPr>
          <a:xfrm>
            <a:off x="1044797" y="108430"/>
            <a:ext cx="10519656" cy="511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Maintenant </a:t>
            </a:r>
            <a:r>
              <a:rPr b="1" lang="fr-FR" sz="20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faite </a:t>
            </a:r>
            <a:r>
              <a:rPr b="1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l’exercice page 6 du livret . 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9" name="Google Shape;1139;p59"/>
          <p:cNvSpPr txBox="1"/>
          <p:nvPr/>
        </p:nvSpPr>
        <p:spPr>
          <a:xfrm>
            <a:off x="926937" y="684384"/>
            <a:ext cx="10079666" cy="4008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Fournir de l’aide aux élèves en difficultés. Demander aux élèves qui ont  finit l’exercice, de passer au défi n°1, page 18.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40" name="Google Shape;1140;p5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7657" y="716029"/>
            <a:ext cx="324000" cy="324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41" name="Google Shape;1141;p59"/>
          <p:cNvSpPr/>
          <p:nvPr/>
        </p:nvSpPr>
        <p:spPr>
          <a:xfrm>
            <a:off x="650009" y="1292633"/>
            <a:ext cx="10914444" cy="609005"/>
          </a:xfrm>
          <a:prstGeom prst="roundRect">
            <a:avLst>
              <a:gd fmla="val 42160" name="adj"/>
            </a:avLst>
          </a:pr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11D1E"/>
              </a:buClr>
              <a:buSzPts val="2400"/>
              <a:buFont typeface="Calibri"/>
              <a:buNone/>
            </a:pPr>
            <a:r>
              <a:rPr b="1" i="0" lang="fr-FR" sz="2400" u="none" cap="none" strike="noStrike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Identifier la grandeur, son symbole, son unité et son instrument de mesure </a:t>
            </a:r>
            <a:endParaRPr b="0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42" name="Google Shape;1142;p5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39118" y="2316242"/>
            <a:ext cx="10936226" cy="375337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ever la main - Icônes mains et gestes gratuites" id="1143" name="Google Shape;1143;p5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081672" y="610063"/>
            <a:ext cx="720000" cy="72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7" name="Shape 1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8" name="Google Shape;1148;p60"/>
          <p:cNvSpPr txBox="1"/>
          <p:nvPr/>
        </p:nvSpPr>
        <p:spPr>
          <a:xfrm>
            <a:off x="921136" y="103721"/>
            <a:ext cx="9958353" cy="511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Voici la réponse :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49" name="Google Shape;1149;p6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18591" y="508576"/>
            <a:ext cx="720000" cy="72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0" name="Google Shape;1150;p6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39118" y="2316242"/>
            <a:ext cx="10936226" cy="3753374"/>
          </a:xfrm>
          <a:prstGeom prst="rect">
            <a:avLst/>
          </a:prstGeom>
          <a:noFill/>
          <a:ln>
            <a:noFill/>
          </a:ln>
        </p:spPr>
      </p:pic>
      <p:sp>
        <p:nvSpPr>
          <p:cNvPr id="1151" name="Google Shape;1151;p60"/>
          <p:cNvSpPr txBox="1"/>
          <p:nvPr/>
        </p:nvSpPr>
        <p:spPr>
          <a:xfrm>
            <a:off x="3541770" y="3154500"/>
            <a:ext cx="1757656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masse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2" name="Google Shape;1152;p60"/>
          <p:cNvSpPr txBox="1"/>
          <p:nvPr/>
        </p:nvSpPr>
        <p:spPr>
          <a:xfrm>
            <a:off x="3490527" y="3803431"/>
            <a:ext cx="1860143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m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3" name="Google Shape;1153;p60"/>
          <p:cNvSpPr txBox="1"/>
          <p:nvPr/>
        </p:nvSpPr>
        <p:spPr>
          <a:xfrm>
            <a:off x="3574778" y="4662055"/>
            <a:ext cx="1691641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kg</a:t>
            </a:r>
            <a:endParaRPr b="1" baseline="30000" i="0" sz="2400" u="none" cap="none" strike="noStrik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4" name="Google Shape;1154;p60"/>
          <p:cNvSpPr txBox="1"/>
          <p:nvPr/>
        </p:nvSpPr>
        <p:spPr>
          <a:xfrm>
            <a:off x="3521250" y="5386366"/>
            <a:ext cx="179869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Balance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55" name="Google Shape;1155;p6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87657" y="716029"/>
            <a:ext cx="324000" cy="324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56" name="Google Shape;1156;p60"/>
          <p:cNvSpPr txBox="1"/>
          <p:nvPr/>
        </p:nvSpPr>
        <p:spPr>
          <a:xfrm>
            <a:off x="6227140" y="3862386"/>
            <a:ext cx="155569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V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7" name="Google Shape;1157;p60"/>
          <p:cNvSpPr txBox="1"/>
          <p:nvPr/>
        </p:nvSpPr>
        <p:spPr>
          <a:xfrm>
            <a:off x="6293112" y="4662054"/>
            <a:ext cx="142374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cm</a:t>
            </a:r>
            <a:r>
              <a:rPr b="1" baseline="30000" i="0" lang="fr-FR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b="1" baseline="30000" i="0" sz="2400" u="none" cap="none" strike="noStrik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8" name="Google Shape;1158;p60"/>
          <p:cNvSpPr txBox="1"/>
          <p:nvPr/>
        </p:nvSpPr>
        <p:spPr>
          <a:xfrm>
            <a:off x="6030012" y="5386366"/>
            <a:ext cx="194994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Verre doseur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9" name="Google Shape;1159;p60"/>
          <p:cNvSpPr txBox="1"/>
          <p:nvPr/>
        </p:nvSpPr>
        <p:spPr>
          <a:xfrm>
            <a:off x="5797772" y="3131359"/>
            <a:ext cx="2414427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Volume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0" name="Google Shape;1160;p60"/>
          <p:cNvSpPr txBox="1"/>
          <p:nvPr/>
        </p:nvSpPr>
        <p:spPr>
          <a:xfrm>
            <a:off x="855935" y="543860"/>
            <a:ext cx="10269283" cy="3170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Après la réalisation de la correction collective sur le tableau, orienter les élèves à faire les corrections nécessaires sur leurs livrets.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61" name="Google Shape;1161;p6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0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6"/>
          <p:cNvSpPr/>
          <p:nvPr/>
        </p:nvSpPr>
        <p:spPr>
          <a:xfrm>
            <a:off x="2168293" y="3238421"/>
            <a:ext cx="8237348" cy="1157719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285750" lvl="0" marL="285750" marR="0" rtl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⮚"/>
            </a:pPr>
            <a:r>
              <a:rPr b="1" i="0" lang="fr-FR" sz="2000" u="none" cap="none" strike="noStrike">
                <a:solidFill>
                  <a:srgbClr val="D8D8D8"/>
                </a:solidFill>
                <a:latin typeface="Calibri"/>
                <a:ea typeface="Calibri"/>
                <a:cs typeface="Calibri"/>
                <a:sym typeface="Calibri"/>
              </a:rPr>
              <a:t>Déterminer la masse d’un liquide et </a:t>
            </a:r>
            <a:r>
              <a:rPr b="1" i="0" lang="fr-FR" sz="2000" u="sng" cap="none" strike="noStrike">
                <a:solidFill>
                  <a:srgbClr val="D8D8D8"/>
                </a:solidFill>
                <a:latin typeface="Calibri"/>
                <a:ea typeface="Calibri"/>
                <a:cs typeface="Calibri"/>
                <a:sym typeface="Calibri"/>
              </a:rPr>
              <a:t>le volume d’un solide </a:t>
            </a:r>
            <a:r>
              <a:rPr b="1" i="0" lang="fr-FR" sz="2000" u="none" cap="none" strike="noStrike">
                <a:solidFill>
                  <a:srgbClr val="D8D8D8"/>
                </a:solidFill>
                <a:latin typeface="Calibri"/>
                <a:ea typeface="Calibri"/>
                <a:cs typeface="Calibri"/>
                <a:sym typeface="Calibri"/>
              </a:rPr>
              <a:t>(partie 2)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just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⮚"/>
            </a:pPr>
            <a:r>
              <a:rPr b="1" i="0" lang="fr-FR" sz="2000" u="none" cap="none" strike="noStrike">
                <a:solidFill>
                  <a:srgbClr val="D8D8D8"/>
                </a:solidFill>
                <a:latin typeface="Calibri"/>
                <a:ea typeface="Calibri"/>
                <a:cs typeface="Calibri"/>
                <a:sym typeface="Calibri"/>
              </a:rPr>
              <a:t>Conversion des unités </a:t>
            </a:r>
            <a:r>
              <a:rPr b="1" i="0" lang="fr-FR" sz="2000" u="sng" cap="none" strike="noStrike">
                <a:solidFill>
                  <a:srgbClr val="D8D8D8"/>
                </a:solidFill>
                <a:latin typeface="Calibri"/>
                <a:ea typeface="Calibri"/>
                <a:cs typeface="Calibri"/>
                <a:sym typeface="Calibri"/>
              </a:rPr>
              <a:t>de masse </a:t>
            </a:r>
            <a:r>
              <a:rPr b="1" i="0" lang="fr-FR" sz="2000" u="none" cap="none" strike="noStrike">
                <a:solidFill>
                  <a:srgbClr val="D8D8D8"/>
                </a:solidFill>
                <a:latin typeface="Calibri"/>
                <a:ea typeface="Calibri"/>
                <a:cs typeface="Calibri"/>
                <a:sym typeface="Calibri"/>
              </a:rPr>
              <a:t>et de volume/capacité (partie 1).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2" name="Google Shape;432;p6"/>
          <p:cNvSpPr/>
          <p:nvPr/>
        </p:nvSpPr>
        <p:spPr>
          <a:xfrm>
            <a:off x="369588" y="3238420"/>
            <a:ext cx="1505511" cy="1157720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D8D8D8"/>
                </a:solidFill>
                <a:latin typeface="Calibri"/>
                <a:ea typeface="Calibri"/>
                <a:cs typeface="Calibri"/>
                <a:sym typeface="Calibri"/>
              </a:rPr>
              <a:t>Séance 2</a:t>
            </a:r>
            <a:endParaRPr b="1" i="0" sz="2000" u="none" cap="none" strike="noStrike">
              <a:solidFill>
                <a:srgbClr val="D8D8D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3" name="Google Shape;433;p6"/>
          <p:cNvSpPr/>
          <p:nvPr/>
        </p:nvSpPr>
        <p:spPr>
          <a:xfrm>
            <a:off x="2168293" y="1509093"/>
            <a:ext cx="8237348" cy="1157720"/>
          </a:xfrm>
          <a:prstGeom prst="roundRect">
            <a:avLst>
              <a:gd fmla="val 13668" name="adj"/>
            </a:avLst>
          </a:prstGeom>
          <a:solidFill>
            <a:srgbClr val="00206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285750" lvl="0" marL="285750" marR="0" rtl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⮚"/>
            </a:pPr>
            <a:r>
              <a:rPr b="1" i="0" lang="fr-FR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Grandeur (masse et de volume) , symbole, unité et son instrument de mesure.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just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⮚"/>
            </a:pPr>
            <a:r>
              <a:rPr b="1" i="0" lang="fr-FR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Déterminer </a:t>
            </a:r>
            <a:r>
              <a:rPr b="1" i="0" lang="fr-FR" sz="2000" u="sng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la masse d’un liquide </a:t>
            </a:r>
            <a:r>
              <a:rPr b="1" i="0" lang="fr-FR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et le volume d’un solide (partie 1)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4" name="Google Shape;434;p6"/>
          <p:cNvSpPr/>
          <p:nvPr/>
        </p:nvSpPr>
        <p:spPr>
          <a:xfrm>
            <a:off x="369589" y="1509093"/>
            <a:ext cx="1622856" cy="1157720"/>
          </a:xfrm>
          <a:prstGeom prst="roundRect">
            <a:avLst>
              <a:gd fmla="val 12668" name="adj"/>
            </a:avLst>
          </a:prstGeom>
          <a:solidFill>
            <a:srgbClr val="00206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Séance 1</a:t>
            </a:r>
            <a:endParaRPr b="1" i="0" sz="20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5" name="Google Shape;435;p6"/>
          <p:cNvSpPr/>
          <p:nvPr/>
        </p:nvSpPr>
        <p:spPr>
          <a:xfrm>
            <a:off x="1009033" y="276600"/>
            <a:ext cx="9198996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3200"/>
              <a:buFont typeface="Calibri"/>
              <a:buNone/>
            </a:pPr>
            <a:r>
              <a:rPr b="1" i="0" lang="fr-FR" sz="32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Structure du domaine 1 (Masse et Volume) </a:t>
            </a:r>
            <a:endParaRPr b="1" i="0" sz="32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36" name="Google Shape;436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66368" y="299505"/>
            <a:ext cx="609383" cy="609383"/>
          </a:xfrm>
          <a:prstGeom prst="rect">
            <a:avLst/>
          </a:prstGeom>
          <a:noFill/>
          <a:ln>
            <a:noFill/>
          </a:ln>
        </p:spPr>
      </p:pic>
      <p:sp>
        <p:nvSpPr>
          <p:cNvPr id="437" name="Google Shape;437;p6"/>
          <p:cNvSpPr/>
          <p:nvPr/>
        </p:nvSpPr>
        <p:spPr>
          <a:xfrm>
            <a:off x="10581490" y="3632612"/>
            <a:ext cx="1325908" cy="442674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2000"/>
              <a:buFont typeface="Calibri"/>
              <a:buNone/>
            </a:pPr>
            <a:r>
              <a:rPr b="1" i="1" lang="fr-FR" sz="2000" u="none" cap="none" strike="noStrike">
                <a:solidFill>
                  <a:srgbClr val="D8D8D8"/>
                </a:solidFill>
                <a:latin typeface="Calibri"/>
                <a:ea typeface="Calibri"/>
                <a:cs typeface="Calibri"/>
                <a:sym typeface="Calibri"/>
              </a:rPr>
              <a:t>1 heure</a:t>
            </a:r>
            <a:endParaRPr b="1" i="1" sz="2000" u="none" cap="none" strike="noStrike">
              <a:solidFill>
                <a:srgbClr val="D8D8D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8" name="Google Shape;438;p6"/>
          <p:cNvSpPr/>
          <p:nvPr/>
        </p:nvSpPr>
        <p:spPr>
          <a:xfrm>
            <a:off x="10581490" y="1903284"/>
            <a:ext cx="1325908" cy="442674"/>
          </a:xfrm>
          <a:prstGeom prst="roundRect">
            <a:avLst>
              <a:gd fmla="val 16667" name="adj"/>
            </a:avLst>
          </a:prstGeom>
          <a:solidFill>
            <a:srgbClr val="00206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libri"/>
              <a:buNone/>
            </a:pPr>
            <a:r>
              <a:rPr b="1" i="1" lang="fr-FR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 heure</a:t>
            </a:r>
            <a:endParaRPr b="1" i="1" sz="20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9" name="Google Shape;439;p6"/>
          <p:cNvSpPr/>
          <p:nvPr/>
        </p:nvSpPr>
        <p:spPr>
          <a:xfrm>
            <a:off x="2168293" y="4967748"/>
            <a:ext cx="8237348" cy="1157718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285750" lvl="0" marL="28575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⮚"/>
            </a:pPr>
            <a:r>
              <a:rPr b="1" i="0" lang="fr-FR" sz="2000" u="none" cap="none" strike="noStrike">
                <a:solidFill>
                  <a:srgbClr val="D8D8D8"/>
                </a:solidFill>
                <a:latin typeface="Calibri"/>
                <a:ea typeface="Calibri"/>
                <a:cs typeface="Calibri"/>
                <a:sym typeface="Calibri"/>
              </a:rPr>
              <a:t> Conversion des unités de masse et </a:t>
            </a:r>
            <a:r>
              <a:rPr b="1" i="0" lang="fr-FR" sz="2000" u="sng" cap="none" strike="noStrike">
                <a:solidFill>
                  <a:srgbClr val="D8D8D8"/>
                </a:solidFill>
                <a:latin typeface="Calibri"/>
                <a:ea typeface="Calibri"/>
                <a:cs typeface="Calibri"/>
                <a:sym typeface="Calibri"/>
              </a:rPr>
              <a:t>de volume</a:t>
            </a:r>
            <a:r>
              <a:rPr b="1" i="0" lang="fr-FR" sz="2000" u="none" cap="none" strike="noStrike">
                <a:solidFill>
                  <a:srgbClr val="D8D8D8"/>
                </a:solidFill>
                <a:latin typeface="Calibri"/>
                <a:ea typeface="Calibri"/>
                <a:cs typeface="Calibri"/>
                <a:sym typeface="Calibri"/>
              </a:rPr>
              <a:t>/capacité (partie 2).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just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⮚"/>
            </a:pPr>
            <a:r>
              <a:rPr b="1" i="0" lang="fr-FR" sz="2000" u="none" cap="none" strike="noStrike">
                <a:solidFill>
                  <a:srgbClr val="D8D8D8"/>
                </a:solidFill>
                <a:latin typeface="Calibri"/>
                <a:ea typeface="Calibri"/>
                <a:cs typeface="Calibri"/>
                <a:sym typeface="Calibri"/>
              </a:rPr>
              <a:t>. Conversion des unités de masse et de volume/</a:t>
            </a:r>
            <a:r>
              <a:rPr b="1" i="0" lang="fr-FR" sz="2000" u="sng" cap="none" strike="noStrike">
                <a:solidFill>
                  <a:srgbClr val="D8D8D8"/>
                </a:solidFill>
                <a:latin typeface="Calibri"/>
                <a:ea typeface="Calibri"/>
                <a:cs typeface="Calibri"/>
                <a:sym typeface="Calibri"/>
              </a:rPr>
              <a:t>capacité</a:t>
            </a:r>
            <a:r>
              <a:rPr b="1" i="0" lang="fr-FR" sz="2000" u="none" cap="none" strike="noStrike">
                <a:solidFill>
                  <a:srgbClr val="D8D8D8"/>
                </a:solidFill>
                <a:latin typeface="Calibri"/>
                <a:ea typeface="Calibri"/>
                <a:cs typeface="Calibri"/>
                <a:sym typeface="Calibri"/>
              </a:rPr>
              <a:t> (partie 3).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0" name="Google Shape;440;p6"/>
          <p:cNvSpPr/>
          <p:nvPr/>
        </p:nvSpPr>
        <p:spPr>
          <a:xfrm>
            <a:off x="369588" y="4967747"/>
            <a:ext cx="1505511" cy="1157720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D8D8D8"/>
                </a:solidFill>
                <a:latin typeface="Calibri"/>
                <a:ea typeface="Calibri"/>
                <a:cs typeface="Calibri"/>
                <a:sym typeface="Calibri"/>
              </a:rPr>
              <a:t>Séance 3</a:t>
            </a:r>
            <a:endParaRPr b="1" i="0" sz="2000" u="none" cap="none" strike="noStrike">
              <a:solidFill>
                <a:srgbClr val="D8D8D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1" name="Google Shape;441;p6"/>
          <p:cNvSpPr/>
          <p:nvPr/>
        </p:nvSpPr>
        <p:spPr>
          <a:xfrm>
            <a:off x="10600220" y="5361940"/>
            <a:ext cx="1307178" cy="442674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2000"/>
              <a:buFont typeface="Calibri"/>
              <a:buNone/>
            </a:pPr>
            <a:r>
              <a:rPr b="1" i="1" lang="fr-FR" sz="2000" u="none" cap="none" strike="noStrike">
                <a:solidFill>
                  <a:srgbClr val="D8D8D8"/>
                </a:solidFill>
                <a:latin typeface="Calibri"/>
                <a:ea typeface="Calibri"/>
                <a:cs typeface="Calibri"/>
                <a:sym typeface="Calibri"/>
              </a:rPr>
              <a:t>1 heure</a:t>
            </a:r>
            <a:endParaRPr b="1" i="1" sz="2000" u="none" cap="none" strike="noStrike">
              <a:solidFill>
                <a:srgbClr val="D8D8D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5" name="Shape 1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66" name="Google Shape;1166;g381bb7bb188_21_4"/>
          <p:cNvGrpSpPr/>
          <p:nvPr/>
        </p:nvGrpSpPr>
        <p:grpSpPr>
          <a:xfrm>
            <a:off x="1552644" y="836020"/>
            <a:ext cx="9269319" cy="5186469"/>
            <a:chOff x="1324757" y="2465021"/>
            <a:chExt cx="11734800" cy="6521400"/>
          </a:xfrm>
        </p:grpSpPr>
        <p:sp>
          <p:nvSpPr>
            <p:cNvPr id="1167" name="Google Shape;1167;g381bb7bb188_21_4"/>
            <p:cNvSpPr/>
            <p:nvPr/>
          </p:nvSpPr>
          <p:spPr>
            <a:xfrm>
              <a:off x="1324757" y="2465021"/>
              <a:ext cx="11734800" cy="6521400"/>
            </a:xfrm>
            <a:prstGeom prst="roundRect">
              <a:avLst>
                <a:gd fmla="val 2665" name="adj"/>
              </a:avLst>
            </a:prstGeom>
            <a:solidFill>
              <a:schemeClr val="lt1"/>
            </a:solidFill>
            <a:ln cap="flat" cmpd="sng" w="12700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588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8" name="Google Shape;1168;g381bb7bb188_21_4"/>
            <p:cNvSpPr/>
            <p:nvPr/>
          </p:nvSpPr>
          <p:spPr>
            <a:xfrm>
              <a:off x="1471714" y="2574003"/>
              <a:ext cx="11435400" cy="6248400"/>
            </a:xfrm>
            <a:prstGeom prst="rect">
              <a:avLst/>
            </a:prstGeom>
            <a:solidFill>
              <a:srgbClr val="E3EE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9" name="Google Shape;1169;g381bb7bb188_21_4"/>
            <p:cNvSpPr/>
            <p:nvPr/>
          </p:nvSpPr>
          <p:spPr>
            <a:xfrm>
              <a:off x="1646588" y="2726403"/>
              <a:ext cx="11085600" cy="5943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392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70" name="Google Shape;1170;g381bb7bb188_21_4"/>
          <p:cNvSpPr/>
          <p:nvPr/>
        </p:nvSpPr>
        <p:spPr>
          <a:xfrm>
            <a:off x="2039589" y="5284473"/>
            <a:ext cx="8246400" cy="1032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1" name="Google Shape;1171;g381bb7bb188_21_4"/>
          <p:cNvSpPr/>
          <p:nvPr/>
        </p:nvSpPr>
        <p:spPr>
          <a:xfrm>
            <a:off x="1260022" y="1084892"/>
            <a:ext cx="1725000" cy="7878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2" name="Google Shape;1172;g381bb7bb188_21_4"/>
          <p:cNvSpPr/>
          <p:nvPr/>
        </p:nvSpPr>
        <p:spPr>
          <a:xfrm rot="10800000">
            <a:off x="1246958" y="1839360"/>
            <a:ext cx="454200" cy="498000"/>
          </a:xfrm>
          <a:prstGeom prst="rtTriangle">
            <a:avLst/>
          </a:prstGeom>
          <a:solidFill>
            <a:srgbClr val="00589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73" name="Google Shape;1173;g381bb7bb188_21_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802742" y="1295897"/>
            <a:ext cx="720000" cy="720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sp>
        <p:nvSpPr>
          <p:cNvPr id="1174" name="Google Shape;1174;g381bb7bb188_21_4"/>
          <p:cNvSpPr txBox="1"/>
          <p:nvPr/>
        </p:nvSpPr>
        <p:spPr>
          <a:xfrm>
            <a:off x="1907407" y="1944117"/>
            <a:ext cx="8802900" cy="250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5831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None/>
            </a:pPr>
            <a:r>
              <a:t/>
            </a:r>
            <a:endParaRPr b="1" i="0" sz="4800" u="none" cap="none" strike="noStrike">
              <a:solidFill>
                <a:srgbClr val="0F486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1" i="0" lang="fr-FR" sz="4800" u="none" cap="none" strike="noStrike">
                <a:solidFill>
                  <a:srgbClr val="0F4861"/>
                </a:solidFill>
                <a:latin typeface="Calibri"/>
                <a:ea typeface="Calibri"/>
                <a:cs typeface="Calibri"/>
                <a:sym typeface="Calibri"/>
              </a:rPr>
              <a:t>Pratique </a:t>
            </a:r>
            <a:r>
              <a:rPr b="1" lang="fr-FR" sz="4800">
                <a:solidFill>
                  <a:srgbClr val="0F4861"/>
                </a:solidFill>
                <a:latin typeface="Calibri"/>
                <a:ea typeface="Calibri"/>
                <a:cs typeface="Calibri"/>
                <a:sym typeface="Calibri"/>
              </a:rPr>
              <a:t>autonome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t/>
            </a:r>
            <a:endParaRPr b="1" i="0" sz="3200" u="none" cap="none" strike="noStrike">
              <a:solidFill>
                <a:srgbClr val="0F486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4000"/>
              <a:buFont typeface="Calibri"/>
              <a:buNone/>
            </a:pPr>
            <a:r>
              <a:rPr b="1" i="0" lang="fr-FR" sz="4000" u="none" cap="none" strike="noStrike">
                <a:solidFill>
                  <a:srgbClr val="0F4861"/>
                </a:solidFill>
                <a:latin typeface="Calibri"/>
                <a:ea typeface="Calibri"/>
                <a:cs typeface="Calibri"/>
                <a:sym typeface="Calibri"/>
              </a:rPr>
              <a:t>5 min</a:t>
            </a:r>
            <a:endParaRPr b="1" i="0" sz="6000" u="none" cap="none" strike="noStrike">
              <a:solidFill>
                <a:srgbClr val="0F486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5" name="Google Shape;1175;g381bb7bb188_21_4"/>
          <p:cNvSpPr/>
          <p:nvPr/>
        </p:nvSpPr>
        <p:spPr>
          <a:xfrm>
            <a:off x="1598188" y="1171146"/>
            <a:ext cx="1211400" cy="5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fr-FR" sz="3200" u="none" cap="none" strike="noStrike">
                <a:solidFill>
                  <a:srgbClr val="30C5C2"/>
                </a:solidFill>
                <a:latin typeface="Arial"/>
                <a:ea typeface="Arial"/>
                <a:cs typeface="Arial"/>
                <a:sym typeface="Arial"/>
              </a:rPr>
              <a:t>PGB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9" name="Shape 1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0" name="Google Shape;1180;p58"/>
          <p:cNvSpPr/>
          <p:nvPr/>
        </p:nvSpPr>
        <p:spPr>
          <a:xfrm>
            <a:off x="1260022" y="1084892"/>
            <a:ext cx="1725000" cy="7878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1" name="Google Shape;1181;p58"/>
          <p:cNvSpPr/>
          <p:nvPr/>
        </p:nvSpPr>
        <p:spPr>
          <a:xfrm>
            <a:off x="1972847" y="5098801"/>
            <a:ext cx="8246400" cy="1032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2" name="Google Shape;1182;p58"/>
          <p:cNvSpPr/>
          <p:nvPr/>
        </p:nvSpPr>
        <p:spPr>
          <a:xfrm rot="10800000">
            <a:off x="1246958" y="1839360"/>
            <a:ext cx="454200" cy="498000"/>
          </a:xfrm>
          <a:prstGeom prst="rtTriangle">
            <a:avLst/>
          </a:prstGeom>
          <a:solidFill>
            <a:srgbClr val="00589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83" name="Google Shape;1183;p5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36000" y="1295995"/>
            <a:ext cx="720000" cy="720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grpSp>
        <p:nvGrpSpPr>
          <p:cNvPr id="1184" name="Google Shape;1184;p58"/>
          <p:cNvGrpSpPr/>
          <p:nvPr/>
        </p:nvGrpSpPr>
        <p:grpSpPr>
          <a:xfrm>
            <a:off x="1552644" y="836020"/>
            <a:ext cx="9269319" cy="5186469"/>
            <a:chOff x="1324757" y="2465021"/>
            <a:chExt cx="11734800" cy="6521400"/>
          </a:xfrm>
        </p:grpSpPr>
        <p:sp>
          <p:nvSpPr>
            <p:cNvPr id="1185" name="Google Shape;1185;p58"/>
            <p:cNvSpPr/>
            <p:nvPr/>
          </p:nvSpPr>
          <p:spPr>
            <a:xfrm>
              <a:off x="1324757" y="2465021"/>
              <a:ext cx="11734800" cy="6521400"/>
            </a:xfrm>
            <a:prstGeom prst="roundRect">
              <a:avLst>
                <a:gd fmla="val 2665" name="adj"/>
              </a:avLst>
            </a:prstGeom>
            <a:solidFill>
              <a:schemeClr val="lt1"/>
            </a:solidFill>
            <a:ln cap="flat" cmpd="sng" w="12700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588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6" name="Google Shape;1186;p58"/>
            <p:cNvSpPr/>
            <p:nvPr/>
          </p:nvSpPr>
          <p:spPr>
            <a:xfrm>
              <a:off x="1471714" y="2574003"/>
              <a:ext cx="11435400" cy="6248400"/>
            </a:xfrm>
            <a:prstGeom prst="rect">
              <a:avLst/>
            </a:prstGeom>
            <a:solidFill>
              <a:srgbClr val="E3EE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7" name="Google Shape;1187;p58"/>
            <p:cNvSpPr/>
            <p:nvPr/>
          </p:nvSpPr>
          <p:spPr>
            <a:xfrm>
              <a:off x="1646588" y="2726403"/>
              <a:ext cx="11085600" cy="5943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392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88" name="Google Shape;1188;p58"/>
          <p:cNvSpPr txBox="1"/>
          <p:nvPr/>
        </p:nvSpPr>
        <p:spPr>
          <a:xfrm>
            <a:off x="1875155" y="1866335"/>
            <a:ext cx="8802900" cy="245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5831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None/>
            </a:pPr>
            <a:r>
              <a:t/>
            </a:r>
            <a:endParaRPr b="1" i="0" sz="4800" u="none" cap="none" strike="noStrik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1" i="0" lang="fr-FR" sz="48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Pratique autonome  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t/>
            </a:r>
            <a:endParaRPr b="1" i="0" sz="3200" u="none" cap="none" strike="noStrik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4000"/>
              <a:buFont typeface="Calibri"/>
              <a:buNone/>
            </a:pPr>
            <a:r>
              <a:rPr b="1" i="0" lang="fr-FR" sz="40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5 min</a:t>
            </a:r>
            <a:endParaRPr b="1" i="0" sz="6000" u="none" cap="none" strike="noStrik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9" name="Google Shape;1189;p58"/>
          <p:cNvSpPr/>
          <p:nvPr/>
        </p:nvSpPr>
        <p:spPr>
          <a:xfrm>
            <a:off x="1806819" y="1137896"/>
            <a:ext cx="953100" cy="5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fr-FR" sz="3200" u="none" cap="none" strike="noStrike">
                <a:solidFill>
                  <a:srgbClr val="FFA7A9"/>
                </a:solidFill>
                <a:latin typeface="Arial"/>
                <a:ea typeface="Arial"/>
                <a:cs typeface="Arial"/>
                <a:sym typeface="Arial"/>
              </a:rPr>
              <a:t>PA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90" name="Google Shape;1190;p5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5" name="Shape 1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6" name="Google Shape;1196;g381bb7bb188_22_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11650132" cy="6553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0" name="Shape 1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1" name="Google Shape;1201;p61"/>
          <p:cNvSpPr/>
          <p:nvPr/>
        </p:nvSpPr>
        <p:spPr>
          <a:xfrm>
            <a:off x="2900964" y="2438989"/>
            <a:ext cx="639007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1" i="0" lang="fr-FR" sz="48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Clôture (tâche 1)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t/>
            </a:r>
            <a:endParaRPr b="1" i="0" sz="4800" u="none" cap="none" strike="noStrik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1" i="0" lang="fr-FR" sz="44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3 min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5" name="Shape 1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6" name="Google Shape;1206;p62"/>
          <p:cNvSpPr/>
          <p:nvPr/>
        </p:nvSpPr>
        <p:spPr>
          <a:xfrm>
            <a:off x="1090707" y="3124497"/>
            <a:ext cx="10324618" cy="609005"/>
          </a:xfrm>
          <a:prstGeom prst="roundRect">
            <a:avLst>
              <a:gd fmla="val 42160" name="adj"/>
            </a:avLst>
          </a:prstGeom>
          <a:solidFill>
            <a:schemeClr val="lt1"/>
          </a:solidFill>
          <a:ln cap="flat" cmpd="sng" w="1905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Identifier la grandeur, son symbole, son unité et l’instrument de mesure </a:t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07" name="Google Shape;1207;p6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61058" y="2694621"/>
            <a:ext cx="873795" cy="873795"/>
          </a:xfrm>
          <a:prstGeom prst="rect">
            <a:avLst/>
          </a:prstGeom>
          <a:noFill/>
          <a:ln>
            <a:noFill/>
          </a:ln>
        </p:spPr>
      </p:pic>
      <p:sp>
        <p:nvSpPr>
          <p:cNvPr id="1208" name="Google Shape;1208;p62"/>
          <p:cNvSpPr txBox="1"/>
          <p:nvPr>
            <p:ph type="title"/>
          </p:nvPr>
        </p:nvSpPr>
        <p:spPr>
          <a:xfrm>
            <a:off x="883924" y="259957"/>
            <a:ext cx="11602147" cy="47079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50" lIns="68550" spcFirstLastPara="1" rIns="68550" wrap="square" tIns="3425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ct val="100000"/>
              <a:buFont typeface="Calibri"/>
              <a:buNone/>
            </a:pPr>
            <a:r>
              <a:rPr lang="fr-FR">
                <a:solidFill>
                  <a:srgbClr val="A5A5A5"/>
                </a:solidFill>
              </a:rPr>
              <a:t>Qui peut me rappeler la tâche principale qu’on a travaillée, durant cette première partie de la séance suivante:  </a:t>
            </a:r>
            <a:endParaRPr/>
          </a:p>
        </p:txBody>
      </p:sp>
      <p:pic>
        <p:nvPicPr>
          <p:cNvPr id="1209" name="Google Shape;1209;p6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059679" y="638969"/>
            <a:ext cx="711291" cy="7112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3" name="Shape 1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4" name="Google Shape;1214;p6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5937" y="1263083"/>
            <a:ext cx="11070123" cy="53159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5" name="Google Shape;1215;p6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072151" y="495354"/>
            <a:ext cx="711291" cy="711291"/>
          </a:xfrm>
          <a:prstGeom prst="rect">
            <a:avLst/>
          </a:prstGeom>
          <a:noFill/>
          <a:ln>
            <a:noFill/>
          </a:ln>
        </p:spPr>
      </p:pic>
      <p:sp>
        <p:nvSpPr>
          <p:cNvPr id="1216" name="Google Shape;1216;p63"/>
          <p:cNvSpPr txBox="1"/>
          <p:nvPr/>
        </p:nvSpPr>
        <p:spPr>
          <a:xfrm>
            <a:off x="1963606" y="3167012"/>
            <a:ext cx="179869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Balance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7" name="Google Shape;1217;p63"/>
          <p:cNvSpPr txBox="1"/>
          <p:nvPr/>
        </p:nvSpPr>
        <p:spPr>
          <a:xfrm>
            <a:off x="9026792" y="2057545"/>
            <a:ext cx="811255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kg</a:t>
            </a:r>
            <a:endParaRPr b="1" baseline="30000" i="0" sz="2400" u="none" cap="none" strike="noStrik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8" name="Google Shape;1218;p63"/>
          <p:cNvSpPr txBox="1"/>
          <p:nvPr/>
        </p:nvSpPr>
        <p:spPr>
          <a:xfrm>
            <a:off x="8158958" y="1697213"/>
            <a:ext cx="2546925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kilogramme </a:t>
            </a:r>
            <a:endParaRPr b="1" baseline="30000" i="0" sz="2400" u="none" cap="none" strike="noStrik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9" name="Google Shape;1219;p63"/>
          <p:cNvSpPr txBox="1"/>
          <p:nvPr/>
        </p:nvSpPr>
        <p:spPr>
          <a:xfrm>
            <a:off x="8600720" y="2948093"/>
            <a:ext cx="133412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gramme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0" name="Google Shape;1220;p63"/>
          <p:cNvSpPr txBox="1"/>
          <p:nvPr/>
        </p:nvSpPr>
        <p:spPr>
          <a:xfrm>
            <a:off x="8897362" y="3281851"/>
            <a:ext cx="740843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g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1" name="Google Shape;1221;p63"/>
          <p:cNvSpPr txBox="1"/>
          <p:nvPr/>
        </p:nvSpPr>
        <p:spPr>
          <a:xfrm>
            <a:off x="1015448" y="195946"/>
            <a:ext cx="10572494" cy="4706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Faisons le point sur les notions clés de cette première tâche 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2" name="Google Shape;1222;p63"/>
          <p:cNvSpPr txBox="1"/>
          <p:nvPr/>
        </p:nvSpPr>
        <p:spPr>
          <a:xfrm>
            <a:off x="808107" y="742303"/>
            <a:ext cx="10179603" cy="2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BAB"/>
              </a:buClr>
              <a:buSzPts val="1867"/>
              <a:buFont typeface="Arial"/>
              <a:buNone/>
            </a:pPr>
            <a:r>
              <a:rPr b="0" i="0" lang="fr-FR" sz="18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Compléter collectivement  le bilan -Je retiens- page 5 du  livret  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23" name="Google Shape;1223;p6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48107" y="680004"/>
            <a:ext cx="360000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24" name="Google Shape;1224;p63"/>
          <p:cNvSpPr txBox="1"/>
          <p:nvPr/>
        </p:nvSpPr>
        <p:spPr>
          <a:xfrm>
            <a:off x="599876" y="5616280"/>
            <a:ext cx="4327006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Récipients gradués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(éprouvette ,  bécher … )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5" name="Google Shape;1225;p63"/>
          <p:cNvSpPr txBox="1"/>
          <p:nvPr/>
        </p:nvSpPr>
        <p:spPr>
          <a:xfrm>
            <a:off x="8988950" y="4661425"/>
            <a:ext cx="811255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r>
              <a:rPr b="1" baseline="30000" i="0" lang="fr-FR" sz="20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6" name="Google Shape;1226;p63"/>
          <p:cNvSpPr txBox="1"/>
          <p:nvPr/>
        </p:nvSpPr>
        <p:spPr>
          <a:xfrm>
            <a:off x="8406621" y="4389666"/>
            <a:ext cx="197591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Mètre cube </a:t>
            </a:r>
            <a:endParaRPr b="1" baseline="30000" i="0" sz="2000" u="none" cap="none" strike="noStrik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7" name="Google Shape;1227;p63"/>
          <p:cNvSpPr txBox="1"/>
          <p:nvPr/>
        </p:nvSpPr>
        <p:spPr>
          <a:xfrm>
            <a:off x="7943051" y="5665156"/>
            <a:ext cx="264946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fr-FR" sz="18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Litre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8" name="Google Shape;1228;p63"/>
          <p:cNvSpPr txBox="1"/>
          <p:nvPr/>
        </p:nvSpPr>
        <p:spPr>
          <a:xfrm>
            <a:off x="8988950" y="5958434"/>
            <a:ext cx="686773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2" name="Shape 1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33" name="Google Shape;1233;p64"/>
          <p:cNvGrpSpPr/>
          <p:nvPr/>
        </p:nvGrpSpPr>
        <p:grpSpPr>
          <a:xfrm>
            <a:off x="1239219" y="743017"/>
            <a:ext cx="9678395" cy="5378639"/>
            <a:chOff x="1392875" y="716641"/>
            <a:chExt cx="9678395" cy="5378639"/>
          </a:xfrm>
        </p:grpSpPr>
        <p:grpSp>
          <p:nvGrpSpPr>
            <p:cNvPr id="1234" name="Google Shape;1234;p64"/>
            <p:cNvGrpSpPr/>
            <p:nvPr/>
          </p:nvGrpSpPr>
          <p:grpSpPr>
            <a:xfrm>
              <a:off x="1392875" y="716641"/>
              <a:ext cx="9678395" cy="5378639"/>
              <a:chOff x="1324757" y="2465021"/>
              <a:chExt cx="11734800" cy="6521459"/>
            </a:xfrm>
          </p:grpSpPr>
          <p:sp>
            <p:nvSpPr>
              <p:cNvPr id="1235" name="Google Shape;1235;p64"/>
              <p:cNvSpPr/>
              <p:nvPr/>
            </p:nvSpPr>
            <p:spPr>
              <a:xfrm>
                <a:off x="1324757" y="2465021"/>
                <a:ext cx="11734800" cy="6521459"/>
              </a:xfrm>
              <a:prstGeom prst="roundRect">
                <a:avLst>
                  <a:gd fmla="val 2665" name="adj"/>
                </a:avLst>
              </a:prstGeom>
              <a:solidFill>
                <a:schemeClr val="lt1"/>
              </a:solidFill>
              <a:ln cap="flat" cmpd="sng" w="12700">
                <a:solidFill>
                  <a:srgbClr val="D8D8D8"/>
                </a:solidFill>
                <a:prstDash val="solid"/>
                <a:miter lim="800000"/>
                <a:headEnd len="sm" w="sm" type="none"/>
                <a:tailEnd len="sm" w="sm" type="none"/>
              </a:ln>
              <a:effectLst>
                <a:outerShdw blurRad="63500" sx="102000" rotWithShape="0" algn="ctr" sy="102000">
                  <a:srgbClr val="000000">
                    <a:alpha val="5882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36" name="Google Shape;1236;p64"/>
              <p:cNvSpPr/>
              <p:nvPr/>
            </p:nvSpPr>
            <p:spPr>
              <a:xfrm>
                <a:off x="1471714" y="2574003"/>
                <a:ext cx="11435443" cy="6248400"/>
              </a:xfrm>
              <a:prstGeom prst="rect">
                <a:avLst/>
              </a:prstGeom>
              <a:solidFill>
                <a:srgbClr val="E3EE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37" name="Google Shape;1237;p64"/>
              <p:cNvSpPr/>
              <p:nvPr/>
            </p:nvSpPr>
            <p:spPr>
              <a:xfrm>
                <a:off x="1646588" y="2726403"/>
                <a:ext cx="11085695" cy="59436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  <a:effectLst>
                <a:outerShdw blurRad="63500" sx="102000" rotWithShape="0" algn="ctr" sy="102000">
                  <a:srgbClr val="000000">
                    <a:alpha val="3921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38" name="Google Shape;1238;p64"/>
            <p:cNvGrpSpPr/>
            <p:nvPr/>
          </p:nvGrpSpPr>
          <p:grpSpPr>
            <a:xfrm>
              <a:off x="1524480" y="1364961"/>
              <a:ext cx="9143040" cy="4075859"/>
              <a:chOff x="1524480" y="1364961"/>
              <a:chExt cx="9143040" cy="4075859"/>
            </a:xfrm>
          </p:grpSpPr>
          <p:sp>
            <p:nvSpPr>
              <p:cNvPr id="1239" name="Google Shape;1239;p64"/>
              <p:cNvSpPr/>
              <p:nvPr/>
            </p:nvSpPr>
            <p:spPr>
              <a:xfrm>
                <a:off x="1926825" y="5333787"/>
                <a:ext cx="8610496" cy="107033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0" name="Google Shape;1240;p64"/>
              <p:cNvSpPr txBox="1"/>
              <p:nvPr/>
            </p:nvSpPr>
            <p:spPr>
              <a:xfrm>
                <a:off x="1524480" y="2699086"/>
                <a:ext cx="9143040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sp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5400"/>
                  <a:buFont typeface="Arial"/>
                  <a:buNone/>
                </a:pPr>
                <a:r>
                  <a:t/>
                </a:r>
                <a:endParaRPr b="1" i="0" sz="5400" u="none" cap="none" strike="noStrike">
                  <a:solidFill>
                    <a:srgbClr val="D8D8D8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1241" name="Google Shape;1241;p64"/>
              <p:cNvPicPr preferRelativeResize="0"/>
              <p:nvPr/>
            </p:nvPicPr>
            <p:blipFill rotWithShape="1">
              <a:blip r:embed="rId3">
                <a:alphaModFix/>
              </a:blip>
              <a:srcRect b="0" l="0" r="0" t="0"/>
              <a:stretch/>
            </p:blipFill>
            <p:spPr>
              <a:xfrm>
                <a:off x="5635784" y="1364961"/>
                <a:ext cx="920432" cy="920432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1242" name="Google Shape;1242;p64"/>
          <p:cNvSpPr txBox="1"/>
          <p:nvPr>
            <p:ph type="title"/>
          </p:nvPr>
        </p:nvSpPr>
        <p:spPr>
          <a:xfrm>
            <a:off x="2209800" y="2439137"/>
            <a:ext cx="7772400" cy="22346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13206"/>
              <a:buFont typeface="Calibri"/>
              <a:buNone/>
            </a:pPr>
            <a:r>
              <a:rPr lang="fr-FR" sz="5300">
                <a:solidFill>
                  <a:schemeClr val="accent1"/>
                </a:solidFill>
              </a:rPr>
              <a:t>Ouverture (Tâche 2)</a:t>
            </a:r>
            <a:br>
              <a:rPr lang="fr-FR" sz="5300">
                <a:solidFill>
                  <a:schemeClr val="accent1"/>
                </a:solidFill>
              </a:rPr>
            </a:br>
            <a:r>
              <a:rPr i="1" lang="fr-FR" sz="4400">
                <a:solidFill>
                  <a:schemeClr val="accent1"/>
                </a:solidFill>
              </a:rPr>
              <a:t>Partie 1 – Masse d’un liquide</a:t>
            </a:r>
            <a:br>
              <a:rPr lang="fr-FR" sz="5300">
                <a:solidFill>
                  <a:schemeClr val="accent1"/>
                </a:solidFill>
              </a:rPr>
            </a:br>
            <a:r>
              <a:rPr lang="fr-FR">
                <a:solidFill>
                  <a:schemeClr val="accent1"/>
                </a:solidFill>
              </a:rPr>
              <a:t> </a:t>
            </a:r>
            <a:br>
              <a:rPr lang="fr-FR">
                <a:solidFill>
                  <a:schemeClr val="accent1"/>
                </a:solidFill>
              </a:rPr>
            </a:br>
            <a:r>
              <a:rPr lang="fr-FR" sz="4400">
                <a:solidFill>
                  <a:schemeClr val="accent1"/>
                </a:solidFill>
              </a:rPr>
              <a:t>3 min</a:t>
            </a:r>
            <a:endParaRPr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6" name="Shape 1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7" name="Google Shape;1247;p65"/>
          <p:cNvSpPr txBox="1"/>
          <p:nvPr>
            <p:ph idx="4294967295" type="title"/>
          </p:nvPr>
        </p:nvSpPr>
        <p:spPr>
          <a:xfrm>
            <a:off x="992945" y="116751"/>
            <a:ext cx="10896551" cy="6336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lang="fr-FR" sz="2000">
                <a:solidFill>
                  <a:srgbClr val="A5A5A5"/>
                </a:solidFill>
              </a:rPr>
              <a:t>Observez L’image suivante et relevez la valeur de la masse : </a:t>
            </a:r>
            <a:endParaRPr/>
          </a:p>
        </p:txBody>
      </p:sp>
      <p:pic>
        <p:nvPicPr>
          <p:cNvPr id="1248" name="Google Shape;1248;p65"/>
          <p:cNvPicPr preferRelativeResize="0"/>
          <p:nvPr/>
        </p:nvPicPr>
        <p:blipFill rotWithShape="1">
          <a:blip r:embed="rId3">
            <a:alphaModFix/>
          </a:blip>
          <a:srcRect b="2870" l="5730" r="5729" t="1783"/>
          <a:stretch/>
        </p:blipFill>
        <p:spPr>
          <a:xfrm>
            <a:off x="4385981" y="1718981"/>
            <a:ext cx="3420037" cy="3150035"/>
          </a:xfrm>
          <a:prstGeom prst="roundRect">
            <a:avLst>
              <a:gd fmla="val 2500" name="adj"/>
            </a:avLst>
          </a:prstGeom>
          <a:noFill/>
          <a:ln>
            <a:noFill/>
          </a:ln>
        </p:spPr>
      </p:pic>
      <p:sp>
        <p:nvSpPr>
          <p:cNvPr id="1249" name="Google Shape;1249;p65"/>
          <p:cNvSpPr txBox="1"/>
          <p:nvPr/>
        </p:nvSpPr>
        <p:spPr>
          <a:xfrm>
            <a:off x="1036948" y="691545"/>
            <a:ext cx="9897093" cy="3620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Choisir  2 à 3 élèves. Pas les mêmes à chaque fois.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Lever la main - Icônes mains et gestes gratuites" id="1250" name="Google Shape;1250;p6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129672" y="544225"/>
            <a:ext cx="720000" cy="72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4" name="Shape 1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5" name="Google Shape;1255;p66"/>
          <p:cNvSpPr txBox="1"/>
          <p:nvPr/>
        </p:nvSpPr>
        <p:spPr>
          <a:xfrm>
            <a:off x="1120808" y="646311"/>
            <a:ext cx="9897093" cy="4341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Souligner qu’il est important d’écrire la valeur de la masse avec une unité.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6" name="Google Shape;1256;p66"/>
          <p:cNvSpPr txBox="1"/>
          <p:nvPr/>
        </p:nvSpPr>
        <p:spPr>
          <a:xfrm>
            <a:off x="969212" y="124739"/>
            <a:ext cx="10896551" cy="6336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Très bien ! On recopie le nombre affiché  puis on ajoute l’unité utilisée: 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57" name="Google Shape;1257;p6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69496" y="328694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58" name="Google Shape;1258;p66"/>
          <p:cNvSpPr/>
          <p:nvPr/>
        </p:nvSpPr>
        <p:spPr>
          <a:xfrm>
            <a:off x="6138584" y="3158997"/>
            <a:ext cx="4770054" cy="717631"/>
          </a:xfrm>
          <a:prstGeom prst="roundRect">
            <a:avLst>
              <a:gd fmla="val 16667" name="adj"/>
            </a:avLst>
          </a:prstGeom>
          <a:solidFill>
            <a:srgbClr val="E6F2D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fr-FR" sz="4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   =    225    g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9" name="Google Shape;1259;p66"/>
          <p:cNvSpPr/>
          <p:nvPr/>
        </p:nvSpPr>
        <p:spPr>
          <a:xfrm>
            <a:off x="6858592" y="3273617"/>
            <a:ext cx="870899" cy="603011"/>
          </a:xfrm>
          <a:prstGeom prst="wedgeRectCallout">
            <a:avLst>
              <a:gd fmla="val -36859" name="adj1"/>
              <a:gd fmla="val 100002" name="adj2"/>
            </a:avLst>
          </a:prstGeom>
          <a:noFill/>
          <a:ln cap="flat" cmpd="sng" w="12700">
            <a:solidFill>
              <a:srgbClr val="0C413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0" name="Google Shape;1260;p66"/>
          <p:cNvSpPr txBox="1"/>
          <p:nvPr/>
        </p:nvSpPr>
        <p:spPr>
          <a:xfrm>
            <a:off x="6360818" y="4091704"/>
            <a:ext cx="135872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fr-F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Symbole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1" name="Google Shape;1261;p66"/>
          <p:cNvSpPr txBox="1"/>
          <p:nvPr/>
        </p:nvSpPr>
        <p:spPr>
          <a:xfrm>
            <a:off x="8442167" y="4091704"/>
            <a:ext cx="977977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fr-F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Valeur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2" name="Google Shape;1262;p66"/>
          <p:cNvSpPr txBox="1"/>
          <p:nvPr/>
        </p:nvSpPr>
        <p:spPr>
          <a:xfrm>
            <a:off x="9797204" y="4091704"/>
            <a:ext cx="977977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fr-F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Unité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3" name="Google Shape;1263;p66"/>
          <p:cNvSpPr/>
          <p:nvPr/>
        </p:nvSpPr>
        <p:spPr>
          <a:xfrm>
            <a:off x="8478610" y="3216307"/>
            <a:ext cx="870899" cy="603011"/>
          </a:xfrm>
          <a:prstGeom prst="wedgeRectCallout">
            <a:avLst>
              <a:gd fmla="val -23003" name="adj1"/>
              <a:gd fmla="val 88588" name="adj2"/>
            </a:avLst>
          </a:prstGeom>
          <a:noFill/>
          <a:ln cap="flat" cmpd="sng" w="12700">
            <a:solidFill>
              <a:srgbClr val="0C413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4" name="Google Shape;1264;p66"/>
          <p:cNvSpPr/>
          <p:nvPr/>
        </p:nvSpPr>
        <p:spPr>
          <a:xfrm>
            <a:off x="9697474" y="3216307"/>
            <a:ext cx="494463" cy="603011"/>
          </a:xfrm>
          <a:prstGeom prst="wedgeRectCallout">
            <a:avLst>
              <a:gd fmla="val 28308" name="adj1"/>
              <a:gd fmla="val 95110" name="adj2"/>
            </a:avLst>
          </a:prstGeom>
          <a:noFill/>
          <a:ln cap="flat" cmpd="sng" w="12700">
            <a:solidFill>
              <a:srgbClr val="0C413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65" name="Google Shape;1265;p6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96909" y="1946285"/>
            <a:ext cx="3862699" cy="3303769"/>
          </a:xfrm>
          <a:prstGeom prst="rect">
            <a:avLst/>
          </a:prstGeom>
          <a:noFill/>
          <a:ln>
            <a:noFill/>
          </a:ln>
        </p:spPr>
      </p:pic>
      <p:sp>
        <p:nvSpPr>
          <p:cNvPr id="1266" name="Google Shape;1266;p66"/>
          <p:cNvSpPr/>
          <p:nvPr/>
        </p:nvSpPr>
        <p:spPr>
          <a:xfrm>
            <a:off x="1908002" y="4149008"/>
            <a:ext cx="889348" cy="630007"/>
          </a:xfrm>
          <a:prstGeom prst="roundRect">
            <a:avLst>
              <a:gd fmla="val 16667" name="adj"/>
            </a:avLst>
          </a:prstGeom>
          <a:noFill/>
          <a:ln cap="flat" cmpd="sng" w="38100">
            <a:solidFill>
              <a:srgbClr val="FF0000"/>
            </a:solidFill>
            <a:prstDash val="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7" name="Google Shape;1267;p66"/>
          <p:cNvSpPr/>
          <p:nvPr/>
        </p:nvSpPr>
        <p:spPr>
          <a:xfrm>
            <a:off x="2855964" y="4149008"/>
            <a:ext cx="463464" cy="630007"/>
          </a:xfrm>
          <a:prstGeom prst="roundRect">
            <a:avLst>
              <a:gd fmla="val 16667" name="adj"/>
            </a:avLst>
          </a:prstGeom>
          <a:noFill/>
          <a:ln cap="flat" cmpd="sng" w="38100">
            <a:solidFill>
              <a:srgbClr val="FF0000"/>
            </a:solidFill>
            <a:prstDash val="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2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2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1" name="Shape 1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2" name="Google Shape;1272;p6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59680" y="575046"/>
            <a:ext cx="711291" cy="711291"/>
          </a:xfrm>
          <a:prstGeom prst="rect">
            <a:avLst/>
          </a:prstGeom>
          <a:noFill/>
          <a:ln>
            <a:noFill/>
          </a:ln>
        </p:spPr>
      </p:pic>
      <p:sp>
        <p:nvSpPr>
          <p:cNvPr id="1273" name="Google Shape;1273;p67"/>
          <p:cNvSpPr/>
          <p:nvPr/>
        </p:nvSpPr>
        <p:spPr>
          <a:xfrm>
            <a:off x="949230" y="3124497"/>
            <a:ext cx="10324618" cy="609005"/>
          </a:xfrm>
          <a:prstGeom prst="roundRect">
            <a:avLst>
              <a:gd fmla="val 42160" name="adj"/>
            </a:avLst>
          </a:prstGeom>
          <a:solidFill>
            <a:schemeClr val="lt1"/>
          </a:solidFill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Déterminer </a:t>
            </a:r>
            <a:r>
              <a:rPr b="1" i="0" lang="fr-FR" sz="2400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la masse d’un liquide </a:t>
            </a:r>
            <a:r>
              <a:rPr b="1" i="0" lang="fr-FR" sz="2400" u="none" cap="none" strike="noStrike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et le volume d’un solide. 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4" name="Google Shape;1274;p67"/>
          <p:cNvSpPr txBox="1"/>
          <p:nvPr/>
        </p:nvSpPr>
        <p:spPr>
          <a:xfrm>
            <a:off x="949230" y="130728"/>
            <a:ext cx="10110450" cy="45351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Maintenant , on va traiter la première partie de la tâche principale suivante :  </a:t>
            </a:r>
            <a:endParaRPr b="1" i="1" sz="200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5" name="Google Shape;1275;p67"/>
          <p:cNvSpPr txBox="1"/>
          <p:nvPr/>
        </p:nvSpPr>
        <p:spPr>
          <a:xfrm>
            <a:off x="1006198" y="661798"/>
            <a:ext cx="10179603" cy="3301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t/>
            </a:r>
            <a:endParaRPr b="0" i="1" sz="1600" u="none" cap="none" strike="noStrike">
              <a:solidFill>
                <a:srgbClr val="BFBFB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76" name="Google Shape;1276;p6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61058" y="2694621"/>
            <a:ext cx="873795" cy="873795"/>
          </a:xfrm>
          <a:prstGeom prst="rect">
            <a:avLst/>
          </a:prstGeom>
          <a:noFill/>
          <a:ln>
            <a:noFill/>
          </a:ln>
        </p:spPr>
      </p:pic>
      <p:sp>
        <p:nvSpPr>
          <p:cNvPr id="1277" name="Google Shape;1277;p67"/>
          <p:cNvSpPr txBox="1"/>
          <p:nvPr/>
        </p:nvSpPr>
        <p:spPr>
          <a:xfrm>
            <a:off x="648335" y="684396"/>
            <a:ext cx="10179603" cy="3820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Cette tâche sera traitée en deux parties (masse d’un liquide + volume d’un solide).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8" name="Google Shape;1278;p67"/>
          <p:cNvSpPr txBox="1"/>
          <p:nvPr/>
        </p:nvSpPr>
        <p:spPr>
          <a:xfrm>
            <a:off x="699722" y="1392711"/>
            <a:ext cx="10706337" cy="6090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À la fin de cette partie, vous serez capable de réussir la tâche suivante :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6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7" name="Google Shape;447;p7"/>
          <p:cNvGrpSpPr/>
          <p:nvPr/>
        </p:nvGrpSpPr>
        <p:grpSpPr>
          <a:xfrm>
            <a:off x="400050" y="1094868"/>
            <a:ext cx="11258550" cy="5371011"/>
            <a:chOff x="2159302" y="1382561"/>
            <a:chExt cx="8127697" cy="5072667"/>
          </a:xfrm>
        </p:grpSpPr>
        <p:sp>
          <p:nvSpPr>
            <p:cNvPr id="448" name="Google Shape;448;p7"/>
            <p:cNvSpPr/>
            <p:nvPr/>
          </p:nvSpPr>
          <p:spPr>
            <a:xfrm>
              <a:off x="2159302" y="1382561"/>
              <a:ext cx="8127697" cy="5072667"/>
            </a:xfrm>
            <a:prstGeom prst="roundRect">
              <a:avLst>
                <a:gd fmla="val 2665" name="adj"/>
              </a:avLst>
            </a:prstGeom>
            <a:solidFill>
              <a:schemeClr val="lt1"/>
            </a:solidFill>
            <a:ln cap="flat" cmpd="sng" w="12700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6274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9" name="Google Shape;449;p7"/>
            <p:cNvSpPr/>
            <p:nvPr/>
          </p:nvSpPr>
          <p:spPr>
            <a:xfrm>
              <a:off x="2257274" y="1455217"/>
              <a:ext cx="7899097" cy="4912926"/>
            </a:xfrm>
            <a:prstGeom prst="rect">
              <a:avLst/>
            </a:prstGeom>
            <a:solidFill>
              <a:srgbClr val="E3EE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0" name="Google Shape;450;p7"/>
          <p:cNvSpPr/>
          <p:nvPr/>
        </p:nvSpPr>
        <p:spPr>
          <a:xfrm>
            <a:off x="1679589" y="1504023"/>
            <a:ext cx="7852216" cy="54000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662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Ouverture</a:t>
            </a:r>
            <a:endParaRPr b="1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1" name="Google Shape;451;p7"/>
          <p:cNvSpPr/>
          <p:nvPr/>
        </p:nvSpPr>
        <p:spPr>
          <a:xfrm>
            <a:off x="1679590" y="2440039"/>
            <a:ext cx="7811212" cy="54000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Modelage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2" name="Google Shape;452;p7"/>
          <p:cNvSpPr/>
          <p:nvPr/>
        </p:nvSpPr>
        <p:spPr>
          <a:xfrm>
            <a:off x="1679588" y="3316156"/>
            <a:ext cx="7811213" cy="54000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Pratique guidée (Collective + en binôme)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3" name="Google Shape;453;p7"/>
          <p:cNvSpPr/>
          <p:nvPr/>
        </p:nvSpPr>
        <p:spPr>
          <a:xfrm>
            <a:off x="10819148" y="1512699"/>
            <a:ext cx="519608" cy="530319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4" name="Google Shape;454;p7"/>
          <p:cNvSpPr txBox="1"/>
          <p:nvPr/>
        </p:nvSpPr>
        <p:spPr>
          <a:xfrm>
            <a:off x="9712752" y="1667591"/>
            <a:ext cx="873957" cy="379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rPr b="0" i="0" lang="fr-FR" sz="1867" u="none" cap="none" strike="noStrike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5 min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5" name="Google Shape;455;p7"/>
          <p:cNvSpPr/>
          <p:nvPr/>
        </p:nvSpPr>
        <p:spPr>
          <a:xfrm>
            <a:off x="10819148" y="3316156"/>
            <a:ext cx="519608" cy="530319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6" name="Google Shape;456;p7"/>
          <p:cNvSpPr txBox="1"/>
          <p:nvPr/>
        </p:nvSpPr>
        <p:spPr>
          <a:xfrm>
            <a:off x="9681017" y="3390184"/>
            <a:ext cx="973343" cy="379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rPr b="0" i="0" lang="fr-FR" sz="1867" u="none" cap="none" strike="noStrike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10 min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7" name="Google Shape;457;p7"/>
          <p:cNvSpPr/>
          <p:nvPr/>
        </p:nvSpPr>
        <p:spPr>
          <a:xfrm>
            <a:off x="877419" y="1580205"/>
            <a:ext cx="395307" cy="395307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8" name="Google Shape;458;p7"/>
          <p:cNvSpPr/>
          <p:nvPr/>
        </p:nvSpPr>
        <p:spPr>
          <a:xfrm>
            <a:off x="1212023" y="211669"/>
            <a:ext cx="7874103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Structure de la séance 1 (tâche 1)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59" name="Google Shape;459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51725" y="104179"/>
            <a:ext cx="760298" cy="760298"/>
          </a:xfrm>
          <a:prstGeom prst="rect">
            <a:avLst/>
          </a:prstGeom>
          <a:noFill/>
          <a:ln>
            <a:noFill/>
          </a:ln>
        </p:spPr>
      </p:pic>
      <p:sp>
        <p:nvSpPr>
          <p:cNvPr id="460" name="Google Shape;460;p7"/>
          <p:cNvSpPr/>
          <p:nvPr/>
        </p:nvSpPr>
        <p:spPr>
          <a:xfrm>
            <a:off x="10819148" y="2407083"/>
            <a:ext cx="519608" cy="530319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1" name="Google Shape;461;p7"/>
          <p:cNvSpPr txBox="1"/>
          <p:nvPr/>
        </p:nvSpPr>
        <p:spPr>
          <a:xfrm>
            <a:off x="9714790" y="2482414"/>
            <a:ext cx="880369" cy="379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rPr b="0" i="0" lang="fr-FR" sz="1867" u="none" cap="none" strike="noStrike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5 min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2" name="Google Shape;462;p7"/>
          <p:cNvSpPr txBox="1"/>
          <p:nvPr/>
        </p:nvSpPr>
        <p:spPr>
          <a:xfrm>
            <a:off x="2733392" y="2492706"/>
            <a:ext cx="2864898" cy="3590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662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1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3" name="Google Shape;463;p7"/>
          <p:cNvSpPr txBox="1"/>
          <p:nvPr/>
        </p:nvSpPr>
        <p:spPr>
          <a:xfrm>
            <a:off x="2759644" y="2492706"/>
            <a:ext cx="3922174" cy="3590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662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4" name="Google Shape;464;p7"/>
          <p:cNvSpPr/>
          <p:nvPr/>
        </p:nvSpPr>
        <p:spPr>
          <a:xfrm>
            <a:off x="877419" y="3383662"/>
            <a:ext cx="395307" cy="395307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5" name="Google Shape;465;p7"/>
          <p:cNvSpPr/>
          <p:nvPr/>
        </p:nvSpPr>
        <p:spPr>
          <a:xfrm>
            <a:off x="877419" y="2474589"/>
            <a:ext cx="395307" cy="395307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6" name="Google Shape;466;p7"/>
          <p:cNvSpPr/>
          <p:nvPr/>
        </p:nvSpPr>
        <p:spPr>
          <a:xfrm>
            <a:off x="1679589" y="4378075"/>
            <a:ext cx="7852216" cy="54000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662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Pratique autonome</a:t>
            </a:r>
            <a:endParaRPr b="1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7" name="Google Shape;467;p7"/>
          <p:cNvSpPr/>
          <p:nvPr/>
        </p:nvSpPr>
        <p:spPr>
          <a:xfrm>
            <a:off x="10819148" y="4386751"/>
            <a:ext cx="519608" cy="530319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8" name="Google Shape;468;p7"/>
          <p:cNvSpPr txBox="1"/>
          <p:nvPr/>
        </p:nvSpPr>
        <p:spPr>
          <a:xfrm>
            <a:off x="9752351" y="4460779"/>
            <a:ext cx="873957" cy="379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rPr b="0" i="0" lang="fr-FR" sz="1867" u="none" cap="none" strike="noStrike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5 min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9" name="Google Shape;469;p7"/>
          <p:cNvSpPr/>
          <p:nvPr/>
        </p:nvSpPr>
        <p:spPr>
          <a:xfrm>
            <a:off x="877419" y="4454257"/>
            <a:ext cx="395307" cy="395307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0" name="Google Shape;470;p7"/>
          <p:cNvSpPr/>
          <p:nvPr/>
        </p:nvSpPr>
        <p:spPr>
          <a:xfrm>
            <a:off x="1679589" y="5224169"/>
            <a:ext cx="7852216" cy="54000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662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clôture </a:t>
            </a:r>
            <a:endParaRPr b="1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1" name="Google Shape;471;p7"/>
          <p:cNvSpPr/>
          <p:nvPr/>
        </p:nvSpPr>
        <p:spPr>
          <a:xfrm>
            <a:off x="10819148" y="5232845"/>
            <a:ext cx="519608" cy="530319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2" name="Google Shape;472;p7"/>
          <p:cNvSpPr txBox="1"/>
          <p:nvPr/>
        </p:nvSpPr>
        <p:spPr>
          <a:xfrm>
            <a:off x="9752351" y="5306873"/>
            <a:ext cx="873957" cy="379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rPr b="0" i="0" lang="fr-FR" sz="1867" u="none" cap="none" strike="noStrike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5 min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3" name="Google Shape;473;p7"/>
          <p:cNvSpPr/>
          <p:nvPr/>
        </p:nvSpPr>
        <p:spPr>
          <a:xfrm>
            <a:off x="877419" y="5300351"/>
            <a:ext cx="395307" cy="395307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2" name="Shape 1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3" name="Google Shape;1283;p68"/>
          <p:cNvGrpSpPr/>
          <p:nvPr/>
        </p:nvGrpSpPr>
        <p:grpSpPr>
          <a:xfrm>
            <a:off x="1552612" y="835900"/>
            <a:ext cx="9269036" cy="5186200"/>
            <a:chOff x="1324757" y="2465021"/>
            <a:chExt cx="11734800" cy="6521459"/>
          </a:xfrm>
        </p:grpSpPr>
        <p:sp>
          <p:nvSpPr>
            <p:cNvPr id="1284" name="Google Shape;1284;p68"/>
            <p:cNvSpPr/>
            <p:nvPr/>
          </p:nvSpPr>
          <p:spPr>
            <a:xfrm>
              <a:off x="1324757" y="2465021"/>
              <a:ext cx="11734800" cy="6521459"/>
            </a:xfrm>
            <a:prstGeom prst="roundRect">
              <a:avLst>
                <a:gd fmla="val 2665" name="adj"/>
              </a:avLst>
            </a:prstGeom>
            <a:solidFill>
              <a:schemeClr val="lt1"/>
            </a:solidFill>
            <a:ln cap="flat" cmpd="sng" w="12700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5882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5" name="Google Shape;1285;p68"/>
            <p:cNvSpPr/>
            <p:nvPr/>
          </p:nvSpPr>
          <p:spPr>
            <a:xfrm>
              <a:off x="1471714" y="2574003"/>
              <a:ext cx="11435443" cy="6248400"/>
            </a:xfrm>
            <a:prstGeom prst="rect">
              <a:avLst/>
            </a:prstGeom>
            <a:solidFill>
              <a:srgbClr val="E3EE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6" name="Google Shape;1286;p68"/>
            <p:cNvSpPr/>
            <p:nvPr/>
          </p:nvSpPr>
          <p:spPr>
            <a:xfrm>
              <a:off x="1646588" y="2726403"/>
              <a:ext cx="11085695" cy="5943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3921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87" name="Google Shape;1287;p68"/>
          <p:cNvSpPr/>
          <p:nvPr/>
        </p:nvSpPr>
        <p:spPr>
          <a:xfrm>
            <a:off x="2039589" y="5436751"/>
            <a:ext cx="8246305" cy="10320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88" name="Google Shape;1288;p6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802742" y="1295897"/>
            <a:ext cx="720000" cy="720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sp>
        <p:nvSpPr>
          <p:cNvPr id="1289" name="Google Shape;1289;p68"/>
          <p:cNvSpPr txBox="1"/>
          <p:nvPr/>
        </p:nvSpPr>
        <p:spPr>
          <a:xfrm>
            <a:off x="2445996" y="1916077"/>
            <a:ext cx="7290081" cy="2158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5831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None/>
            </a:pPr>
            <a:r>
              <a:t/>
            </a:r>
            <a:endParaRPr b="1" i="0" sz="4800" u="none" cap="none" strike="noStrik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Calibri"/>
              <a:buNone/>
            </a:pPr>
            <a:r>
              <a:rPr b="1" i="0" lang="fr-FR" sz="48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Modelage de la tâche 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t/>
            </a:r>
            <a:endParaRPr b="1" i="0" sz="3200" u="none" cap="none" strike="noStrik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t/>
            </a:r>
            <a:endParaRPr b="1" i="0" sz="3200" u="none" cap="none" strike="noStrik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t/>
            </a:r>
            <a:endParaRPr b="1" i="0" sz="2400" u="none" cap="none" strike="noStrik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4000"/>
              <a:buFont typeface="Calibri"/>
              <a:buNone/>
            </a:pPr>
            <a:r>
              <a:rPr b="1" i="0" lang="fr-FR" sz="40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5 min</a:t>
            </a:r>
            <a:endParaRPr b="1" i="0" sz="6000" u="none" cap="none" strike="noStrik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290" name="Google Shape;1290;p68"/>
          <p:cNvGrpSpPr/>
          <p:nvPr/>
        </p:nvGrpSpPr>
        <p:grpSpPr>
          <a:xfrm>
            <a:off x="1548313" y="1087579"/>
            <a:ext cx="1724917" cy="1199475"/>
            <a:chOff x="1548313" y="1087579"/>
            <a:chExt cx="1724917" cy="1199475"/>
          </a:xfrm>
        </p:grpSpPr>
        <p:sp>
          <p:nvSpPr>
            <p:cNvPr id="1291" name="Google Shape;1291;p68"/>
            <p:cNvSpPr/>
            <p:nvPr/>
          </p:nvSpPr>
          <p:spPr>
            <a:xfrm rot="10800000">
              <a:off x="1548313" y="1879408"/>
              <a:ext cx="350107" cy="407646"/>
            </a:xfrm>
            <a:prstGeom prst="rtTriangle">
              <a:avLst/>
            </a:prstGeom>
            <a:solidFill>
              <a:srgbClr val="0070C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rgbClr val="FFBD5D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2" name="Google Shape;1292;p68"/>
            <p:cNvSpPr/>
            <p:nvPr/>
          </p:nvSpPr>
          <p:spPr>
            <a:xfrm>
              <a:off x="1548313" y="1087579"/>
              <a:ext cx="1724917" cy="787776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93" name="Google Shape;1293;p68"/>
          <p:cNvSpPr/>
          <p:nvPr/>
        </p:nvSpPr>
        <p:spPr>
          <a:xfrm>
            <a:off x="1806815" y="1246678"/>
            <a:ext cx="1104587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rgbClr val="FFBD5D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7" name="Shape 1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8" name="Google Shape;1298;p69"/>
          <p:cNvSpPr txBox="1"/>
          <p:nvPr>
            <p:ph idx="4294967295" type="title"/>
          </p:nvPr>
        </p:nvSpPr>
        <p:spPr>
          <a:xfrm>
            <a:off x="1001397" y="140859"/>
            <a:ext cx="10179602" cy="58663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lang="fr-FR" sz="2000">
                <a:solidFill>
                  <a:srgbClr val="A5A5A5"/>
                </a:solidFill>
              </a:rPr>
              <a:t>Je vous montre comment je fais pour réaliser cette tâche. </a:t>
            </a:r>
            <a:endParaRPr/>
          </a:p>
        </p:txBody>
      </p:sp>
      <p:pic>
        <p:nvPicPr>
          <p:cNvPr id="1299" name="Google Shape;1299;p6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71953" y="631822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00" name="Google Shape;1300;p69"/>
          <p:cNvSpPr/>
          <p:nvPr/>
        </p:nvSpPr>
        <p:spPr>
          <a:xfrm>
            <a:off x="1732869" y="1175488"/>
            <a:ext cx="8726261" cy="622399"/>
          </a:xfrm>
          <a:prstGeom prst="roundRect">
            <a:avLst>
              <a:gd fmla="val 44993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Déterminer la masse du liquide, à partir de l’expérience suivante: 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301" name="Google Shape;1301;p69"/>
          <p:cNvGraphicFramePr/>
          <p:nvPr/>
        </p:nvGraphicFramePr>
        <p:xfrm>
          <a:off x="1106735" y="5049018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{D0ACE54B-57E0-4FBB-B8E9-AFCBA81A8FFB}</a:tableStyleId>
              </a:tblPr>
              <a:tblGrid>
                <a:gridCol w="3926950"/>
                <a:gridCol w="474550"/>
                <a:gridCol w="5567425"/>
              </a:tblGrid>
              <a:tr h="540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b="1" i="0" lang="fr-F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masse du bêcher</a:t>
                      </a:r>
                      <a:endParaRPr b="1" sz="20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0" marL="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:</a:t>
                      </a:r>
                      <a:endParaRPr sz="1400" u="none" cap="none" strike="noStrike"/>
                    </a:p>
                  </a:txBody>
                  <a:tcPr marT="36000" marB="3600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 </a:t>
                      </a:r>
                      <a:r>
                        <a:rPr b="1" lang="fr-FR" sz="2000" u="none" cap="none" strike="noStrike">
                          <a:solidFill>
                            <a:srgbClr val="595959"/>
                          </a:solidFill>
                          <a:latin typeface="Architects Daughter"/>
                          <a:ea typeface="Architects Daughter"/>
                          <a:cs typeface="Architects Daughter"/>
                          <a:sym typeface="Architects Daughter"/>
                        </a:rPr>
                        <a:t>……………………………………………………………..</a:t>
                      </a:r>
                      <a:endParaRPr sz="2000" u="none" cap="none" strike="noStrike">
                        <a:solidFill>
                          <a:srgbClr val="595959"/>
                        </a:solidFill>
                        <a:latin typeface="Architects Daughter"/>
                        <a:ea typeface="Architects Daughter"/>
                        <a:cs typeface="Architects Daughter"/>
                        <a:sym typeface="Architects Daughter"/>
                      </a:endParaRPr>
                    </a:p>
                  </a:txBody>
                  <a:tcPr marT="36000" marB="36000" marR="0" marL="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039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b="1" i="0" lang="fr-F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masse du (bécher + liquide) </a:t>
                      </a:r>
                      <a:endParaRPr b="1" sz="20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0" marL="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:</a:t>
                      </a:r>
                      <a:endParaRPr sz="1400" u="none" cap="none" strike="noStrike"/>
                    </a:p>
                  </a:txBody>
                  <a:tcPr marT="36000" marB="3600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 </a:t>
                      </a:r>
                      <a:r>
                        <a:rPr b="1" lang="fr-FR" sz="2000" u="none" cap="none" strike="noStrike">
                          <a:solidFill>
                            <a:srgbClr val="595959"/>
                          </a:solidFill>
                          <a:latin typeface="Architects Daughter"/>
                          <a:ea typeface="Architects Daughter"/>
                          <a:cs typeface="Architects Daughter"/>
                          <a:sym typeface="Architects Daughter"/>
                        </a:rPr>
                        <a:t>……………………………………………………………..</a:t>
                      </a:r>
                      <a:endParaRPr sz="2000" u="none" cap="none" strike="noStrike">
                        <a:solidFill>
                          <a:srgbClr val="595959"/>
                        </a:solidFill>
                        <a:latin typeface="Architects Daughter"/>
                        <a:ea typeface="Architects Daughter"/>
                        <a:cs typeface="Architects Daughter"/>
                        <a:sym typeface="Architects Daughter"/>
                      </a:endParaRPr>
                    </a:p>
                  </a:txBody>
                  <a:tcPr marT="36000" marB="36000" marR="0" marL="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50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La masse du liquide  </a:t>
                      </a:r>
                      <a:endParaRPr sz="1400" u="none" cap="none" strike="noStrike"/>
                    </a:p>
                  </a:txBody>
                  <a:tcPr marT="36000" marB="36000" marR="0" marL="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:</a:t>
                      </a:r>
                      <a:endParaRPr sz="1400" u="none" cap="none" strike="noStrike"/>
                    </a:p>
                  </a:txBody>
                  <a:tcPr marT="36000" marB="3600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 </a:t>
                      </a:r>
                      <a:r>
                        <a:rPr b="1" lang="fr-FR" sz="2000" u="none" cap="none" strike="noStrike">
                          <a:solidFill>
                            <a:srgbClr val="595959"/>
                          </a:solidFill>
                          <a:latin typeface="Architects Daughter"/>
                          <a:ea typeface="Architects Daughter"/>
                          <a:cs typeface="Architects Daughter"/>
                          <a:sym typeface="Architects Daughter"/>
                        </a:rPr>
                        <a:t>……………………………………………………………..</a:t>
                      </a:r>
                      <a:endParaRPr b="0" sz="2000" u="none" cap="none" strike="noStrike">
                        <a:solidFill>
                          <a:srgbClr val="00B050"/>
                        </a:solidFill>
                        <a:latin typeface="Architects Daughter"/>
                        <a:ea typeface="Architects Daughter"/>
                        <a:cs typeface="Architects Daughter"/>
                        <a:sym typeface="Architects Daughter"/>
                      </a:endParaRPr>
                    </a:p>
                  </a:txBody>
                  <a:tcPr marT="36000" marB="36000" marR="0" marL="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id="1302" name="Google Shape;1302;p69"/>
          <p:cNvPicPr preferRelativeResize="0"/>
          <p:nvPr/>
        </p:nvPicPr>
        <p:blipFill rotWithShape="1">
          <a:blip r:embed="rId4">
            <a:alphaModFix/>
          </a:blip>
          <a:srcRect b="2368" l="0" r="0" t="0"/>
          <a:stretch/>
        </p:blipFill>
        <p:spPr>
          <a:xfrm>
            <a:off x="1102595" y="1898983"/>
            <a:ext cx="9977206" cy="2952207"/>
          </a:xfrm>
          <a:prstGeom prst="rect">
            <a:avLst/>
          </a:prstGeom>
          <a:noFill/>
          <a:ln>
            <a:noFill/>
          </a:ln>
        </p:spPr>
      </p:pic>
      <p:sp>
        <p:nvSpPr>
          <p:cNvPr id="1303" name="Google Shape;1303;p69"/>
          <p:cNvSpPr txBox="1"/>
          <p:nvPr/>
        </p:nvSpPr>
        <p:spPr>
          <a:xfrm>
            <a:off x="400047" y="649381"/>
            <a:ext cx="11404162" cy="4425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BAB"/>
              </a:buClr>
              <a:buSzPts val="1867"/>
              <a:buFont typeface="Arial"/>
              <a:buNone/>
            </a:pPr>
            <a:r>
              <a:rPr b="0" i="0" lang="fr-FR" sz="18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Demander aux élèves de se concentrer sur les règles à respecter et les erreurs à éviter, soulevées par l’enseignant.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7" name="Shape 1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08" name="Google Shape;1308;p70"/>
          <p:cNvGrpSpPr/>
          <p:nvPr/>
        </p:nvGrpSpPr>
        <p:grpSpPr>
          <a:xfrm>
            <a:off x="1145945" y="1884090"/>
            <a:ext cx="9771149" cy="3021250"/>
            <a:chOff x="1145945" y="1884090"/>
            <a:chExt cx="9771149" cy="3021250"/>
          </a:xfrm>
        </p:grpSpPr>
        <p:pic>
          <p:nvPicPr>
            <p:cNvPr id="1309" name="Google Shape;1309;p70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145945" y="1884090"/>
              <a:ext cx="9771149" cy="30212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10" name="Google Shape;1310;p70"/>
            <p:cNvSpPr txBox="1"/>
            <p:nvPr/>
          </p:nvSpPr>
          <p:spPr>
            <a:xfrm>
              <a:off x="5076798" y="2004164"/>
              <a:ext cx="1086076" cy="369332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1" i="0" lang="fr-FR" sz="18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Bécher</a:t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11" name="Google Shape;1311;p70"/>
          <p:cNvSpPr txBox="1"/>
          <p:nvPr>
            <p:ph idx="4294967295" type="title"/>
          </p:nvPr>
        </p:nvSpPr>
        <p:spPr>
          <a:xfrm>
            <a:off x="1130698" y="132572"/>
            <a:ext cx="10064352" cy="58663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lang="fr-FR" sz="2000">
                <a:solidFill>
                  <a:srgbClr val="A5A5A5"/>
                </a:solidFill>
              </a:rPr>
              <a:t>Je commence par déterminer la masse du bécher seul à partir de la figure 1 . </a:t>
            </a:r>
            <a:endParaRPr/>
          </a:p>
        </p:txBody>
      </p:sp>
      <p:sp>
        <p:nvSpPr>
          <p:cNvPr id="1312" name="Google Shape;1312;p70"/>
          <p:cNvSpPr txBox="1"/>
          <p:nvPr>
            <p:ph idx="1" type="body"/>
          </p:nvPr>
        </p:nvSpPr>
        <p:spPr>
          <a:xfrm>
            <a:off x="785941" y="719203"/>
            <a:ext cx="8943800" cy="4144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0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Mettre sur le rôle de l’observation de chaque figure pour recueillir les données nécessaires.</a:t>
            </a:r>
            <a:endParaRPr b="0" i="1" sz="1600" u="none" cap="none" strike="noStrike">
              <a:solidFill>
                <a:srgbClr val="BFBFB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13" name="Google Shape;1313;p7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041999" y="581646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14" name="Google Shape;1314;p70"/>
          <p:cNvSpPr/>
          <p:nvPr/>
        </p:nvSpPr>
        <p:spPr>
          <a:xfrm>
            <a:off x="965943" y="1808982"/>
            <a:ext cx="3416324" cy="2704498"/>
          </a:xfrm>
          <a:prstGeom prst="roundRect">
            <a:avLst>
              <a:gd fmla="val 5649" name="adj"/>
            </a:avLst>
          </a:prstGeom>
          <a:solidFill>
            <a:srgbClr val="E7E6E6">
              <a:alpha val="49411"/>
            </a:srgbClr>
          </a:solidFill>
          <a:ln cap="flat" cmpd="sng" w="12700">
            <a:solidFill>
              <a:srgbClr val="0C413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5" name="Google Shape;1315;p70"/>
          <p:cNvSpPr/>
          <p:nvPr/>
        </p:nvSpPr>
        <p:spPr>
          <a:xfrm>
            <a:off x="2405959" y="3956729"/>
            <a:ext cx="1307424" cy="373285"/>
          </a:xfrm>
          <a:prstGeom prst="roundRect">
            <a:avLst>
              <a:gd fmla="val 50000" name="adj"/>
            </a:avLst>
          </a:prstGeom>
          <a:solidFill>
            <a:srgbClr val="FFFF00">
              <a:alpha val="63529"/>
            </a:srgbClr>
          </a:solidFill>
          <a:ln cap="flat" cmpd="sng" w="12700">
            <a:solidFill>
              <a:srgbClr val="0C413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fr-FR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62,8 g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316" name="Google Shape;1316;p70"/>
          <p:cNvGraphicFramePr/>
          <p:nvPr/>
        </p:nvGraphicFramePr>
        <p:xfrm>
          <a:off x="1073073" y="4935938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{D0ACE54B-57E0-4FBB-B8E9-AFCBA81A8FFB}</a:tableStyleId>
              </a:tblPr>
              <a:tblGrid>
                <a:gridCol w="3926950"/>
                <a:gridCol w="474550"/>
                <a:gridCol w="5567425"/>
              </a:tblGrid>
              <a:tr h="5091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b="1" i="0" lang="fr-F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masse du bêcher</a:t>
                      </a:r>
                      <a:endParaRPr b="1" sz="20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0" marL="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:</a:t>
                      </a:r>
                      <a:endParaRPr sz="1400" u="none" cap="none" strike="noStrike"/>
                    </a:p>
                  </a:txBody>
                  <a:tcPr marT="36000" marB="3600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 </a:t>
                      </a:r>
                      <a:endParaRPr sz="2000" u="none" cap="none" strike="noStrike">
                        <a:solidFill>
                          <a:srgbClr val="595959"/>
                        </a:solidFill>
                        <a:latin typeface="Architects Daughter"/>
                        <a:ea typeface="Architects Daughter"/>
                        <a:cs typeface="Architects Daughter"/>
                        <a:sym typeface="Architects Daughter"/>
                      </a:endParaRPr>
                    </a:p>
                  </a:txBody>
                  <a:tcPr marT="36000" marB="36000" marR="0" marL="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039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b="1" i="0" lang="fr-F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masse du (bécher + liquide) </a:t>
                      </a:r>
                      <a:endParaRPr b="1" sz="20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0" marL="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:</a:t>
                      </a:r>
                      <a:endParaRPr sz="1400" u="none" cap="none" strike="noStrike"/>
                    </a:p>
                  </a:txBody>
                  <a:tcPr marT="36000" marB="3600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 </a:t>
                      </a:r>
                      <a:r>
                        <a:rPr b="1" lang="fr-FR" sz="2000" u="none" cap="none" strike="noStrike">
                          <a:solidFill>
                            <a:srgbClr val="595959"/>
                          </a:solidFill>
                          <a:latin typeface="Architects Daughter"/>
                          <a:ea typeface="Architects Daughter"/>
                          <a:cs typeface="Architects Daughter"/>
                          <a:sym typeface="Architects Daughter"/>
                        </a:rPr>
                        <a:t>……………………………………………………………..</a:t>
                      </a:r>
                      <a:endParaRPr sz="2000" u="none" cap="none" strike="noStrike">
                        <a:solidFill>
                          <a:srgbClr val="595959"/>
                        </a:solidFill>
                        <a:latin typeface="Architects Daughter"/>
                        <a:ea typeface="Architects Daughter"/>
                        <a:cs typeface="Architects Daughter"/>
                        <a:sym typeface="Architects Daughter"/>
                      </a:endParaRPr>
                    </a:p>
                  </a:txBody>
                  <a:tcPr marT="36000" marB="36000" marR="0" marL="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50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La masse du liquide  </a:t>
                      </a:r>
                      <a:endParaRPr sz="1400" u="none" cap="none" strike="noStrike"/>
                    </a:p>
                  </a:txBody>
                  <a:tcPr marT="36000" marB="36000" marR="0" marL="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:</a:t>
                      </a:r>
                      <a:endParaRPr sz="1400" u="none" cap="none" strike="noStrike"/>
                    </a:p>
                  </a:txBody>
                  <a:tcPr marT="36000" marB="3600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 </a:t>
                      </a:r>
                      <a:r>
                        <a:rPr b="1" lang="fr-FR" sz="2000" u="none" cap="none" strike="noStrike">
                          <a:solidFill>
                            <a:srgbClr val="595959"/>
                          </a:solidFill>
                          <a:latin typeface="Architects Daughter"/>
                          <a:ea typeface="Architects Daughter"/>
                          <a:cs typeface="Architects Daughter"/>
                          <a:sym typeface="Architects Daughter"/>
                        </a:rPr>
                        <a:t>……………………………………………………………..</a:t>
                      </a:r>
                      <a:endParaRPr b="0" sz="2000" u="none" cap="none" strike="noStrike">
                        <a:solidFill>
                          <a:srgbClr val="00B050"/>
                        </a:solidFill>
                        <a:latin typeface="Architects Daughter"/>
                        <a:ea typeface="Architects Daughter"/>
                        <a:cs typeface="Architects Daughter"/>
                        <a:sym typeface="Architects Daughter"/>
                      </a:endParaRPr>
                    </a:p>
                  </a:txBody>
                  <a:tcPr marT="36000" marB="36000" marR="0" marL="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317" name="Google Shape;1317;p70"/>
          <p:cNvSpPr txBox="1"/>
          <p:nvPr/>
        </p:nvSpPr>
        <p:spPr>
          <a:xfrm>
            <a:off x="6816008" y="4947050"/>
            <a:ext cx="2402143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r>
              <a:rPr b="1" baseline="-25000" i="0" lang="fr-FR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b="1" i="0" lang="fr-FR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= 62,8 g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1" name="Shape 1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22" name="Google Shape;1322;p71"/>
          <p:cNvGrpSpPr/>
          <p:nvPr/>
        </p:nvGrpSpPr>
        <p:grpSpPr>
          <a:xfrm>
            <a:off x="1145945" y="1884090"/>
            <a:ext cx="9771149" cy="3021250"/>
            <a:chOff x="1145945" y="1884090"/>
            <a:chExt cx="9771149" cy="3021250"/>
          </a:xfrm>
        </p:grpSpPr>
        <p:pic>
          <p:nvPicPr>
            <p:cNvPr id="1323" name="Google Shape;1323;p71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145945" y="1884090"/>
              <a:ext cx="9771149" cy="30212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24" name="Google Shape;1324;p71"/>
            <p:cNvSpPr txBox="1"/>
            <p:nvPr/>
          </p:nvSpPr>
          <p:spPr>
            <a:xfrm>
              <a:off x="5076798" y="2004164"/>
              <a:ext cx="1086076" cy="369332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1" i="0" lang="fr-FR" sz="18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Bécher</a:t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25" name="Google Shape;1325;p71"/>
          <p:cNvSpPr txBox="1"/>
          <p:nvPr>
            <p:ph idx="4294967295" type="title"/>
          </p:nvPr>
        </p:nvSpPr>
        <p:spPr>
          <a:xfrm>
            <a:off x="1073073" y="112056"/>
            <a:ext cx="10064352" cy="58663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lang="fr-FR" sz="2000">
                <a:solidFill>
                  <a:srgbClr val="A5A5A5"/>
                </a:solidFill>
              </a:rPr>
              <a:t>Ensuite, je détermine la masse du bécher avec le liquide à partir de la figure.2: </a:t>
            </a:r>
            <a:endParaRPr/>
          </a:p>
        </p:txBody>
      </p:sp>
      <p:sp>
        <p:nvSpPr>
          <p:cNvPr id="1326" name="Google Shape;1326;p71"/>
          <p:cNvSpPr txBox="1"/>
          <p:nvPr>
            <p:ph idx="1" type="body"/>
          </p:nvPr>
        </p:nvSpPr>
        <p:spPr>
          <a:xfrm>
            <a:off x="1135370" y="757033"/>
            <a:ext cx="10179603" cy="3155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Montrer aux élèves que le bécher dans la figure 2 contient du liquide. 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27" name="Google Shape;1327;p7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083121" y="554818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28" name="Google Shape;1328;p71"/>
          <p:cNvSpPr/>
          <p:nvPr/>
        </p:nvSpPr>
        <p:spPr>
          <a:xfrm>
            <a:off x="6726007" y="1713905"/>
            <a:ext cx="3861052" cy="3067385"/>
          </a:xfrm>
          <a:prstGeom prst="roundRect">
            <a:avLst>
              <a:gd fmla="val 5649" name="adj"/>
            </a:avLst>
          </a:prstGeom>
          <a:solidFill>
            <a:srgbClr val="E7E6E6">
              <a:alpha val="49411"/>
            </a:srgbClr>
          </a:solidFill>
          <a:ln cap="flat" cmpd="sng" w="12700">
            <a:solidFill>
              <a:srgbClr val="0C413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9" name="Google Shape;1329;p71"/>
          <p:cNvSpPr/>
          <p:nvPr/>
        </p:nvSpPr>
        <p:spPr>
          <a:xfrm>
            <a:off x="8488092" y="3947001"/>
            <a:ext cx="1477951" cy="382009"/>
          </a:xfrm>
          <a:prstGeom prst="roundRect">
            <a:avLst>
              <a:gd fmla="val 50000" name="adj"/>
            </a:avLst>
          </a:prstGeom>
          <a:solidFill>
            <a:srgbClr val="F2F2F2">
              <a:alpha val="48627"/>
            </a:srgbClr>
          </a:solidFill>
          <a:ln cap="flat" cmpd="sng" w="12700">
            <a:solidFill>
              <a:srgbClr val="0C413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fr-FR" sz="28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122,8 g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330" name="Google Shape;1330;p71"/>
          <p:cNvGraphicFramePr/>
          <p:nvPr/>
        </p:nvGraphicFramePr>
        <p:xfrm>
          <a:off x="1073073" y="4935938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{D0ACE54B-57E0-4FBB-B8E9-AFCBA81A8FFB}</a:tableStyleId>
              </a:tblPr>
              <a:tblGrid>
                <a:gridCol w="3926950"/>
                <a:gridCol w="474550"/>
                <a:gridCol w="5567425"/>
              </a:tblGrid>
              <a:tr h="5091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b="1" i="0" lang="fr-F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masse du bêcher</a:t>
                      </a:r>
                      <a:endParaRPr b="1" sz="20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0" marL="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:</a:t>
                      </a:r>
                      <a:endParaRPr sz="1400" u="none" cap="none" strike="noStrike"/>
                    </a:p>
                  </a:txBody>
                  <a:tcPr marT="36000" marB="3600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 </a:t>
                      </a:r>
                      <a:r>
                        <a:rPr b="1" lang="fr-FR" sz="2000" u="none" cap="none" strike="noStrike">
                          <a:solidFill>
                            <a:srgbClr val="595959"/>
                          </a:solidFill>
                          <a:latin typeface="Architects Daughter"/>
                          <a:ea typeface="Architects Daughter"/>
                          <a:cs typeface="Architects Daughter"/>
                          <a:sym typeface="Architects Daughter"/>
                        </a:rPr>
                        <a:t> </a:t>
                      </a:r>
                      <a:endParaRPr sz="2000" u="none" cap="none" strike="noStrike">
                        <a:solidFill>
                          <a:srgbClr val="595959"/>
                        </a:solidFill>
                        <a:latin typeface="Architects Daughter"/>
                        <a:ea typeface="Architects Daughter"/>
                        <a:cs typeface="Architects Daughter"/>
                        <a:sym typeface="Architects Daughter"/>
                      </a:endParaRPr>
                    </a:p>
                  </a:txBody>
                  <a:tcPr marT="36000" marB="36000" marR="0" marL="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039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b="1" i="0" lang="fr-F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masse du (bécher + liquide) </a:t>
                      </a:r>
                      <a:endParaRPr b="1" sz="20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0" marL="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:</a:t>
                      </a:r>
                      <a:endParaRPr sz="1400" u="none" cap="none" strike="noStrike"/>
                    </a:p>
                  </a:txBody>
                  <a:tcPr marT="36000" marB="3600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endParaRPr sz="2000" u="none" cap="none" strike="noStrike">
                        <a:solidFill>
                          <a:srgbClr val="595959"/>
                        </a:solidFill>
                        <a:latin typeface="Architects Daughter"/>
                        <a:ea typeface="Architects Daughter"/>
                        <a:cs typeface="Architects Daughter"/>
                        <a:sym typeface="Architects Daughter"/>
                      </a:endParaRPr>
                    </a:p>
                  </a:txBody>
                  <a:tcPr marT="36000" marB="36000" marR="0" marL="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50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La masse du liquide  </a:t>
                      </a:r>
                      <a:endParaRPr sz="1400" u="none" cap="none" strike="noStrike"/>
                    </a:p>
                  </a:txBody>
                  <a:tcPr marT="36000" marB="36000" marR="0" marL="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:</a:t>
                      </a:r>
                      <a:endParaRPr sz="1400" u="none" cap="none" strike="noStrike"/>
                    </a:p>
                  </a:txBody>
                  <a:tcPr marT="36000" marB="3600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 </a:t>
                      </a:r>
                      <a:r>
                        <a:rPr b="1" lang="fr-FR" sz="2000" u="none" cap="none" strike="noStrike">
                          <a:solidFill>
                            <a:srgbClr val="595959"/>
                          </a:solidFill>
                          <a:latin typeface="Architects Daughter"/>
                          <a:ea typeface="Architects Daughter"/>
                          <a:cs typeface="Architects Daughter"/>
                          <a:sym typeface="Architects Daughter"/>
                        </a:rPr>
                        <a:t>……………………………………………………………..</a:t>
                      </a:r>
                      <a:endParaRPr b="0" sz="2000" u="none" cap="none" strike="noStrike">
                        <a:solidFill>
                          <a:srgbClr val="00B050"/>
                        </a:solidFill>
                        <a:latin typeface="Architects Daughter"/>
                        <a:ea typeface="Architects Daughter"/>
                        <a:cs typeface="Architects Daughter"/>
                        <a:sym typeface="Architects Daughter"/>
                      </a:endParaRPr>
                    </a:p>
                  </a:txBody>
                  <a:tcPr marT="36000" marB="36000" marR="0" marL="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331" name="Google Shape;1331;p71"/>
          <p:cNvSpPr txBox="1"/>
          <p:nvPr/>
        </p:nvSpPr>
        <p:spPr>
          <a:xfrm>
            <a:off x="5555994" y="4913262"/>
            <a:ext cx="2529465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r>
              <a:rPr b="1" baseline="-25000" i="0" lang="fr-FR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b="1" i="0" lang="fr-FR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= 62,8 g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2" name="Google Shape;1332;p71"/>
          <p:cNvSpPr txBox="1"/>
          <p:nvPr/>
        </p:nvSpPr>
        <p:spPr>
          <a:xfrm>
            <a:off x="5567568" y="5453569"/>
            <a:ext cx="2517891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r>
              <a:rPr b="1" baseline="-25000" i="0" lang="fr-FR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b="1" i="0" lang="fr-FR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= 122,8 g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6" name="Shape 1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7" name="Google Shape;1337;p72"/>
          <p:cNvSpPr txBox="1"/>
          <p:nvPr>
            <p:ph idx="4294967295" type="title"/>
          </p:nvPr>
        </p:nvSpPr>
        <p:spPr>
          <a:xfrm>
            <a:off x="1073073" y="105614"/>
            <a:ext cx="10064352" cy="59138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lang="fr-FR" sz="2000">
                <a:solidFill>
                  <a:srgbClr val="A5A5A5"/>
                </a:solidFill>
              </a:rPr>
              <a:t>Enfin, pour déterminer la masse du liquide, je calcule la différence des deux masses m</a:t>
            </a:r>
            <a:r>
              <a:rPr b="1" baseline="-25000" lang="fr-FR" sz="2000">
                <a:solidFill>
                  <a:srgbClr val="A5A5A5"/>
                </a:solidFill>
              </a:rPr>
              <a:t>1</a:t>
            </a:r>
            <a:r>
              <a:rPr b="1" lang="fr-FR" sz="2000">
                <a:solidFill>
                  <a:srgbClr val="A5A5A5"/>
                </a:solidFill>
              </a:rPr>
              <a:t> et m</a:t>
            </a:r>
            <a:r>
              <a:rPr b="1" baseline="-25000" lang="fr-FR" sz="2000">
                <a:solidFill>
                  <a:srgbClr val="A5A5A5"/>
                </a:solidFill>
              </a:rPr>
              <a:t>2</a:t>
            </a:r>
            <a:r>
              <a:rPr b="1" lang="fr-FR" sz="2000">
                <a:solidFill>
                  <a:srgbClr val="A5A5A5"/>
                </a:solidFill>
              </a:rPr>
              <a:t> : </a:t>
            </a:r>
            <a:endParaRPr/>
          </a:p>
        </p:txBody>
      </p:sp>
      <p:pic>
        <p:nvPicPr>
          <p:cNvPr id="1338" name="Google Shape;1338;p7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41999" y="486790"/>
            <a:ext cx="720000" cy="720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39" name="Google Shape;1339;p72"/>
          <p:cNvGrpSpPr/>
          <p:nvPr/>
        </p:nvGrpSpPr>
        <p:grpSpPr>
          <a:xfrm>
            <a:off x="1145945" y="1884090"/>
            <a:ext cx="9771149" cy="3021250"/>
            <a:chOff x="1145945" y="1884090"/>
            <a:chExt cx="9771149" cy="3021250"/>
          </a:xfrm>
        </p:grpSpPr>
        <p:pic>
          <p:nvPicPr>
            <p:cNvPr id="1340" name="Google Shape;1340;p72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1145945" y="1884090"/>
              <a:ext cx="9771149" cy="30212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41" name="Google Shape;1341;p72"/>
            <p:cNvSpPr txBox="1"/>
            <p:nvPr/>
          </p:nvSpPr>
          <p:spPr>
            <a:xfrm>
              <a:off x="5076798" y="2004164"/>
              <a:ext cx="1086076" cy="369332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1" i="0" lang="fr-FR" sz="18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Bécher</a:t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aphicFrame>
        <p:nvGraphicFramePr>
          <p:cNvPr id="1342" name="Google Shape;1342;p72"/>
          <p:cNvGraphicFramePr/>
          <p:nvPr/>
        </p:nvGraphicFramePr>
        <p:xfrm>
          <a:off x="1073073" y="4935938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{D0ACE54B-57E0-4FBB-B8E9-AFCBA81A8FFB}</a:tableStyleId>
              </a:tblPr>
              <a:tblGrid>
                <a:gridCol w="3926950"/>
                <a:gridCol w="474550"/>
                <a:gridCol w="5567425"/>
              </a:tblGrid>
              <a:tr h="5091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b="1" i="0" lang="fr-F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masse du bêcher</a:t>
                      </a:r>
                      <a:endParaRPr b="1" sz="20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0" marL="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:</a:t>
                      </a:r>
                      <a:endParaRPr sz="1400" u="none" cap="none" strike="noStrike"/>
                    </a:p>
                  </a:txBody>
                  <a:tcPr marT="36000" marB="3600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 </a:t>
                      </a:r>
                      <a:r>
                        <a:rPr b="1" lang="fr-FR" sz="2000" u="none" cap="none" strike="noStrike">
                          <a:solidFill>
                            <a:srgbClr val="595959"/>
                          </a:solidFill>
                          <a:latin typeface="Architects Daughter"/>
                          <a:ea typeface="Architects Daughter"/>
                          <a:cs typeface="Architects Daughter"/>
                          <a:sym typeface="Architects Daughter"/>
                        </a:rPr>
                        <a:t> </a:t>
                      </a:r>
                      <a:endParaRPr sz="2000" u="none" cap="none" strike="noStrike">
                        <a:solidFill>
                          <a:srgbClr val="595959"/>
                        </a:solidFill>
                        <a:latin typeface="Architects Daughter"/>
                        <a:ea typeface="Architects Daughter"/>
                        <a:cs typeface="Architects Daughter"/>
                        <a:sym typeface="Architects Daughter"/>
                      </a:endParaRPr>
                    </a:p>
                  </a:txBody>
                  <a:tcPr marT="36000" marB="36000" marR="0" marL="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039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b="1" i="0" lang="fr-F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masse du (bécher + liquide) </a:t>
                      </a:r>
                      <a:endParaRPr b="1" sz="20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0" marL="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:</a:t>
                      </a:r>
                      <a:endParaRPr sz="1400" u="none" cap="none" strike="noStrike"/>
                    </a:p>
                  </a:txBody>
                  <a:tcPr marT="36000" marB="3600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endParaRPr sz="2000" u="none" cap="none" strike="noStrike">
                        <a:solidFill>
                          <a:srgbClr val="595959"/>
                        </a:solidFill>
                        <a:latin typeface="Architects Daughter"/>
                        <a:ea typeface="Architects Daughter"/>
                        <a:cs typeface="Architects Daughter"/>
                        <a:sym typeface="Architects Daughter"/>
                      </a:endParaRPr>
                    </a:p>
                  </a:txBody>
                  <a:tcPr marT="36000" marB="36000" marR="0" marL="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50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La masse du liquide  </a:t>
                      </a:r>
                      <a:endParaRPr sz="1400" u="none" cap="none" strike="noStrike"/>
                    </a:p>
                  </a:txBody>
                  <a:tcPr marT="36000" marB="36000" marR="0" marL="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:</a:t>
                      </a:r>
                      <a:endParaRPr sz="1400" u="none" cap="none" strike="noStrike"/>
                    </a:p>
                  </a:txBody>
                  <a:tcPr marT="36000" marB="3600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endParaRPr b="0" sz="2000" u="none" cap="none" strike="noStrike">
                        <a:solidFill>
                          <a:srgbClr val="00B050"/>
                        </a:solidFill>
                        <a:latin typeface="Architects Daughter"/>
                        <a:ea typeface="Architects Daughter"/>
                        <a:cs typeface="Architects Daughter"/>
                        <a:sym typeface="Architects Daughter"/>
                      </a:endParaRPr>
                    </a:p>
                  </a:txBody>
                  <a:tcPr marT="36000" marB="36000" marR="0" marL="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343" name="Google Shape;1343;p72"/>
          <p:cNvSpPr txBox="1"/>
          <p:nvPr/>
        </p:nvSpPr>
        <p:spPr>
          <a:xfrm>
            <a:off x="5555994" y="4913262"/>
            <a:ext cx="2529465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r>
              <a:rPr b="1" baseline="-25000" i="0" lang="fr-FR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b="1" i="0" lang="fr-FR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= 62,8 g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4" name="Google Shape;1344;p72"/>
          <p:cNvSpPr txBox="1"/>
          <p:nvPr/>
        </p:nvSpPr>
        <p:spPr>
          <a:xfrm>
            <a:off x="5567568" y="5453569"/>
            <a:ext cx="2517891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r>
              <a:rPr b="1" baseline="-25000" i="0" lang="fr-FR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b="1" i="0" lang="fr-FR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= 122,8 g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5" name="Google Shape;1345;p72"/>
          <p:cNvSpPr txBox="1"/>
          <p:nvPr/>
        </p:nvSpPr>
        <p:spPr>
          <a:xfrm>
            <a:off x="5209898" y="5903993"/>
            <a:ext cx="234000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r>
              <a:rPr b="1" baseline="-25000" i="0" lang="fr-FR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i="0" lang="fr-FR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= m</a:t>
            </a:r>
            <a:r>
              <a:rPr b="1" baseline="-25000" i="0" lang="fr-FR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2</a:t>
            </a:r>
            <a:r>
              <a:rPr b="1" i="0" lang="fr-FR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-m</a:t>
            </a:r>
            <a:r>
              <a:rPr b="1" baseline="-25000" i="0" lang="fr-FR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6" name="Google Shape;1346;p72"/>
          <p:cNvSpPr txBox="1"/>
          <p:nvPr/>
        </p:nvSpPr>
        <p:spPr>
          <a:xfrm>
            <a:off x="8796030" y="5937368"/>
            <a:ext cx="135448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= 60 g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7" name="Google Shape;1347;p72"/>
          <p:cNvSpPr txBox="1"/>
          <p:nvPr/>
        </p:nvSpPr>
        <p:spPr>
          <a:xfrm>
            <a:off x="6631060" y="5898799"/>
            <a:ext cx="295820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= 122,8 – 62,8</a:t>
            </a:r>
            <a:endParaRPr b="1" baseline="-25000" i="0" sz="2400" u="none" cap="none" strike="noStrik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8" name="Google Shape;1348;p72"/>
          <p:cNvSpPr txBox="1"/>
          <p:nvPr/>
        </p:nvSpPr>
        <p:spPr>
          <a:xfrm>
            <a:off x="1073073" y="711892"/>
            <a:ext cx="10179603" cy="31624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Expliquer que la masse du bécher augmente si on ajoute du liquide.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3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3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3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3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2" name="Shape 1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3" name="Google Shape;1353;p73"/>
          <p:cNvSpPr txBox="1"/>
          <p:nvPr>
            <p:ph idx="4294967295" type="title"/>
          </p:nvPr>
        </p:nvSpPr>
        <p:spPr>
          <a:xfrm>
            <a:off x="1112200" y="142465"/>
            <a:ext cx="10064352" cy="58663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lang="fr-FR" sz="2000">
                <a:solidFill>
                  <a:srgbClr val="A5A5A5"/>
                </a:solidFill>
              </a:rPr>
              <a:t>Donc la réponse à la tâche est la suivante : </a:t>
            </a:r>
            <a:endParaRPr/>
          </a:p>
        </p:txBody>
      </p:sp>
      <p:pic>
        <p:nvPicPr>
          <p:cNvPr id="1354" name="Google Shape;1354;p7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79800" y="493845"/>
            <a:ext cx="720000" cy="7200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355" name="Google Shape;1355;p73"/>
          <p:cNvGraphicFramePr/>
          <p:nvPr/>
        </p:nvGraphicFramePr>
        <p:xfrm>
          <a:off x="956376" y="4525701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{D0ACE54B-57E0-4FBB-B8E9-AFCBA81A8FFB}</a:tableStyleId>
              </a:tblPr>
              <a:tblGrid>
                <a:gridCol w="3926950"/>
                <a:gridCol w="474550"/>
                <a:gridCol w="5567425"/>
              </a:tblGrid>
              <a:tr h="610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b="1" i="0" lang="fr-F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masse du bêcher</a:t>
                      </a:r>
                      <a:endParaRPr b="1" sz="20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0" marL="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:</a:t>
                      </a:r>
                      <a:endParaRPr sz="1400" u="none" cap="none" strike="noStrike"/>
                    </a:p>
                  </a:txBody>
                  <a:tcPr marT="36000" marB="3600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 </a:t>
                      </a:r>
                      <a:r>
                        <a:rPr b="1" lang="fr-FR" sz="2000" u="none" cap="none" strike="noStrike">
                          <a:solidFill>
                            <a:srgbClr val="595959"/>
                          </a:solidFill>
                          <a:latin typeface="Architects Daughter"/>
                          <a:ea typeface="Architects Daughter"/>
                          <a:cs typeface="Architects Daughter"/>
                          <a:sym typeface="Architects Daughter"/>
                        </a:rPr>
                        <a:t> </a:t>
                      </a:r>
                      <a:endParaRPr sz="2000" u="none" cap="none" strike="noStrike">
                        <a:solidFill>
                          <a:srgbClr val="595959"/>
                        </a:solidFill>
                        <a:latin typeface="Architects Daughter"/>
                        <a:ea typeface="Architects Daughter"/>
                        <a:cs typeface="Architects Daughter"/>
                        <a:sym typeface="Architects Daughter"/>
                      </a:endParaRPr>
                    </a:p>
                  </a:txBody>
                  <a:tcPr marT="36000" marB="36000" marR="0" marL="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960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b="1" i="0" lang="fr-F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masse du (bécher + liquide) </a:t>
                      </a:r>
                      <a:endParaRPr b="1" sz="20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0" marL="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:</a:t>
                      </a:r>
                      <a:endParaRPr sz="1400" u="none" cap="none" strike="noStrike"/>
                    </a:p>
                  </a:txBody>
                  <a:tcPr marT="36000" marB="3600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endParaRPr sz="2000" u="none" cap="none" strike="noStrike">
                        <a:solidFill>
                          <a:srgbClr val="595959"/>
                        </a:solidFill>
                        <a:latin typeface="Architects Daughter"/>
                        <a:ea typeface="Architects Daughter"/>
                        <a:cs typeface="Architects Daughter"/>
                        <a:sym typeface="Architects Daughter"/>
                      </a:endParaRPr>
                    </a:p>
                  </a:txBody>
                  <a:tcPr marT="36000" marB="36000" marR="0" marL="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371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La masse du liquide  </a:t>
                      </a:r>
                      <a:endParaRPr sz="1400" u="none" cap="none" strike="noStrike"/>
                    </a:p>
                  </a:txBody>
                  <a:tcPr marT="36000" marB="36000" marR="0" marL="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:</a:t>
                      </a:r>
                      <a:endParaRPr sz="1400" u="none" cap="none" strike="noStrike"/>
                    </a:p>
                  </a:txBody>
                  <a:tcPr marT="36000" marB="3600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endParaRPr b="0" sz="2000" u="none" cap="none" strike="noStrike">
                        <a:solidFill>
                          <a:srgbClr val="00B050"/>
                        </a:solidFill>
                        <a:latin typeface="Architects Daughter"/>
                        <a:ea typeface="Architects Daughter"/>
                        <a:cs typeface="Architects Daughter"/>
                        <a:sym typeface="Architects Daughter"/>
                      </a:endParaRPr>
                    </a:p>
                  </a:txBody>
                  <a:tcPr marT="36000" marB="36000" marR="0" marL="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356" name="Google Shape;1356;p73"/>
          <p:cNvSpPr txBox="1"/>
          <p:nvPr/>
        </p:nvSpPr>
        <p:spPr>
          <a:xfrm>
            <a:off x="7540510" y="4525701"/>
            <a:ext cx="2529465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r>
              <a:rPr b="1" baseline="-25000" i="0" lang="fr-FR" sz="32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b="1" i="0" lang="fr-FR" sz="32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= 62,8 g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7" name="Google Shape;1357;p73"/>
          <p:cNvSpPr txBox="1"/>
          <p:nvPr/>
        </p:nvSpPr>
        <p:spPr>
          <a:xfrm>
            <a:off x="7552084" y="5205271"/>
            <a:ext cx="251789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r>
              <a:rPr b="1" baseline="-25000" i="0" lang="fr-FR" sz="32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b="1" i="0" lang="fr-FR" sz="32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= 122,8 g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8" name="Google Shape;1358;p73"/>
          <p:cNvSpPr txBox="1"/>
          <p:nvPr/>
        </p:nvSpPr>
        <p:spPr>
          <a:xfrm>
            <a:off x="7938087" y="5837444"/>
            <a:ext cx="1734309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r>
              <a:rPr b="1" baseline="-25000" i="0" lang="fr-FR" sz="32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i="0" lang="fr-FR" sz="32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= 60 g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59" name="Google Shape;1359;p73"/>
          <p:cNvPicPr preferRelativeResize="0"/>
          <p:nvPr/>
        </p:nvPicPr>
        <p:blipFill rotWithShape="1">
          <a:blip r:embed="rId4">
            <a:alphaModFix/>
          </a:blip>
          <a:srcRect b="3177" l="0" r="0" t="0"/>
          <a:stretch/>
        </p:blipFill>
        <p:spPr>
          <a:xfrm>
            <a:off x="957478" y="1213845"/>
            <a:ext cx="9967824" cy="3222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3" name="Shape 1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64" name="Google Shape;1364;p74"/>
          <p:cNvGrpSpPr/>
          <p:nvPr/>
        </p:nvGrpSpPr>
        <p:grpSpPr>
          <a:xfrm>
            <a:off x="1552612" y="835900"/>
            <a:ext cx="9269036" cy="5186200"/>
            <a:chOff x="1324757" y="2465021"/>
            <a:chExt cx="11734800" cy="6521459"/>
          </a:xfrm>
        </p:grpSpPr>
        <p:sp>
          <p:nvSpPr>
            <p:cNvPr id="1365" name="Google Shape;1365;p74"/>
            <p:cNvSpPr/>
            <p:nvPr/>
          </p:nvSpPr>
          <p:spPr>
            <a:xfrm>
              <a:off x="1324757" y="2465021"/>
              <a:ext cx="11734800" cy="6521459"/>
            </a:xfrm>
            <a:prstGeom prst="roundRect">
              <a:avLst>
                <a:gd fmla="val 2665" name="adj"/>
              </a:avLst>
            </a:prstGeom>
            <a:solidFill>
              <a:schemeClr val="lt1"/>
            </a:solidFill>
            <a:ln cap="flat" cmpd="sng" w="12700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5882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6" name="Google Shape;1366;p74"/>
            <p:cNvSpPr/>
            <p:nvPr/>
          </p:nvSpPr>
          <p:spPr>
            <a:xfrm>
              <a:off x="1471714" y="2574003"/>
              <a:ext cx="11435443" cy="6248400"/>
            </a:xfrm>
            <a:prstGeom prst="rect">
              <a:avLst/>
            </a:prstGeom>
            <a:solidFill>
              <a:srgbClr val="E3EE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7" name="Google Shape;1367;p74"/>
            <p:cNvSpPr/>
            <p:nvPr/>
          </p:nvSpPr>
          <p:spPr>
            <a:xfrm>
              <a:off x="1646588" y="2726403"/>
              <a:ext cx="11085695" cy="5943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3921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68" name="Google Shape;1368;p74"/>
          <p:cNvSpPr/>
          <p:nvPr/>
        </p:nvSpPr>
        <p:spPr>
          <a:xfrm>
            <a:off x="2039589" y="5319021"/>
            <a:ext cx="8246305" cy="10320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69" name="Google Shape;1369;p7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802742" y="1295897"/>
            <a:ext cx="720000" cy="720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sp>
        <p:nvSpPr>
          <p:cNvPr id="1370" name="Google Shape;1370;p74"/>
          <p:cNvSpPr txBox="1"/>
          <p:nvPr/>
        </p:nvSpPr>
        <p:spPr>
          <a:xfrm>
            <a:off x="2495960" y="2255051"/>
            <a:ext cx="7200080" cy="25127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5831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None/>
            </a:pPr>
            <a:r>
              <a:t/>
            </a:r>
            <a:endParaRPr b="1" i="0" sz="4800" u="none" cap="none" strike="noStrik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1" i="0" lang="fr-FR" sz="48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Pratique guidée collective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t/>
            </a:r>
            <a:endParaRPr b="1" i="0" sz="3200" u="none" cap="none" strike="noStrik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t/>
            </a:r>
            <a:endParaRPr b="1" i="0" sz="3200" u="none" cap="none" strike="noStrik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4000"/>
              <a:buFont typeface="Calibri"/>
              <a:buNone/>
            </a:pPr>
            <a:r>
              <a:rPr b="1" i="0" lang="fr-FR" sz="40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5 min</a:t>
            </a:r>
            <a:endParaRPr b="1" i="0" sz="6000" u="none" cap="none" strike="noStrik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371" name="Google Shape;1371;p74"/>
          <p:cNvGrpSpPr/>
          <p:nvPr/>
        </p:nvGrpSpPr>
        <p:grpSpPr>
          <a:xfrm>
            <a:off x="1548313" y="1087579"/>
            <a:ext cx="1724917" cy="1199475"/>
            <a:chOff x="1548313" y="1087579"/>
            <a:chExt cx="1724917" cy="1199475"/>
          </a:xfrm>
        </p:grpSpPr>
        <p:sp>
          <p:nvSpPr>
            <p:cNvPr id="1372" name="Google Shape;1372;p74"/>
            <p:cNvSpPr/>
            <p:nvPr/>
          </p:nvSpPr>
          <p:spPr>
            <a:xfrm rot="10800000">
              <a:off x="1548313" y="1879408"/>
              <a:ext cx="350107" cy="407646"/>
            </a:xfrm>
            <a:prstGeom prst="rtTriangle">
              <a:avLst/>
            </a:prstGeom>
            <a:solidFill>
              <a:srgbClr val="0070C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rgbClr val="FFBD5D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3" name="Google Shape;1373;p74"/>
            <p:cNvSpPr/>
            <p:nvPr/>
          </p:nvSpPr>
          <p:spPr>
            <a:xfrm>
              <a:off x="1548313" y="1087579"/>
              <a:ext cx="1724917" cy="787776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4" name="Google Shape;1374;p74"/>
            <p:cNvSpPr/>
            <p:nvPr/>
          </p:nvSpPr>
          <p:spPr>
            <a:xfrm>
              <a:off x="1898420" y="1194507"/>
              <a:ext cx="1104587" cy="5847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r>
                <a:rPr b="1" i="0" lang="fr-FR" sz="3200" u="none" cap="none" strike="noStrike">
                  <a:solidFill>
                    <a:srgbClr val="8CD872"/>
                  </a:solidFill>
                  <a:latin typeface="Arial"/>
                  <a:ea typeface="Arial"/>
                  <a:cs typeface="Arial"/>
                  <a:sym typeface="Arial"/>
                </a:rPr>
                <a:t>PGC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8" name="Shape 1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79" name="Google Shape;1379;p75"/>
          <p:cNvGraphicFramePr/>
          <p:nvPr/>
        </p:nvGraphicFramePr>
        <p:xfrm>
          <a:off x="1268643" y="494359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{D0ACE54B-57E0-4FBB-B8E9-AFCBA81A8FFB}</a:tableStyleId>
              </a:tblPr>
              <a:tblGrid>
                <a:gridCol w="4666950"/>
                <a:gridCol w="4987750"/>
              </a:tblGrid>
              <a:tr h="53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>
                          <a:solidFill>
                            <a:schemeClr val="dk1"/>
                          </a:solidFill>
                        </a:rPr>
                        <a:t>La masse du verre à pied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b="1" lang="fr-FR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m</a:t>
                      </a:r>
                      <a:r>
                        <a:rPr b="1" baseline="-25000" lang="fr-FR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r>
                        <a:rPr b="1" lang="fr-FR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= ………………………………………………..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5465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>
                          <a:solidFill>
                            <a:schemeClr val="dk1"/>
                          </a:solidFill>
                        </a:rPr>
                        <a:t>La masse du (verre à pied + liquide)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b="1" lang="fr-FR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m</a:t>
                      </a:r>
                      <a:r>
                        <a:rPr b="1" baseline="-25000" lang="fr-FR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</a:t>
                      </a:r>
                      <a:r>
                        <a:rPr b="1" lang="fr-FR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= ………………………………………………..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4612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Calibri"/>
                        <a:buNone/>
                      </a:pPr>
                      <a:r>
                        <a:rPr b="1" lang="fr-FR" sz="2000" u="none" cap="none" strike="noStrike">
                          <a:solidFill>
                            <a:schemeClr val="dk1"/>
                          </a:solidFill>
                        </a:rPr>
                        <a:t>La masse du liquide.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b="1" lang="fr-FR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m= ………………………………………………..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1380" name="Google Shape;1380;p75"/>
          <p:cNvSpPr txBox="1"/>
          <p:nvPr/>
        </p:nvSpPr>
        <p:spPr>
          <a:xfrm>
            <a:off x="1050280" y="128241"/>
            <a:ext cx="10255414" cy="4719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À présent, nous allons travailler ensemble une tâche similaire à celle que j’ai présenté. </a:t>
            </a:r>
            <a:endParaRPr b="1" i="1" sz="180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81" name="Google Shape;1381;p75"/>
          <p:cNvPicPr preferRelativeResize="0"/>
          <p:nvPr/>
        </p:nvPicPr>
        <p:blipFill rotWithShape="1">
          <a:blip r:embed="rId3">
            <a:alphaModFix/>
          </a:blip>
          <a:srcRect b="5677" l="14374" r="4770" t="7668"/>
          <a:stretch/>
        </p:blipFill>
        <p:spPr>
          <a:xfrm>
            <a:off x="1268643" y="1756137"/>
            <a:ext cx="9654713" cy="3035782"/>
          </a:xfrm>
          <a:prstGeom prst="rect">
            <a:avLst/>
          </a:prstGeom>
          <a:noFill/>
          <a:ln>
            <a:noFill/>
          </a:ln>
        </p:spPr>
      </p:pic>
      <p:sp>
        <p:nvSpPr>
          <p:cNvPr id="1382" name="Google Shape;1382;p75"/>
          <p:cNvSpPr/>
          <p:nvPr/>
        </p:nvSpPr>
        <p:spPr>
          <a:xfrm>
            <a:off x="2403675" y="1140886"/>
            <a:ext cx="7384648" cy="539413"/>
          </a:xfrm>
          <a:prstGeom prst="roundRect">
            <a:avLst>
              <a:gd fmla="val 44993" name="adj"/>
            </a:avLst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Déterminer la masse du liquide, à partir de l’expérience suivante: 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83" name="Google Shape;1383;p7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079712" y="450651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84" name="Google Shape;1384;p75"/>
          <p:cNvSpPr txBox="1"/>
          <p:nvPr/>
        </p:nvSpPr>
        <p:spPr>
          <a:xfrm>
            <a:off x="1080034" y="652528"/>
            <a:ext cx="10179603" cy="31624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Expliquer la consigne de l’exercice.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8" name="Shape 1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9" name="Google Shape;1389;p76"/>
          <p:cNvSpPr txBox="1"/>
          <p:nvPr/>
        </p:nvSpPr>
        <p:spPr>
          <a:xfrm>
            <a:off x="1006198" y="188964"/>
            <a:ext cx="10179603" cy="40301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32500" lnSpcReduction="2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ct val="100000"/>
              <a:buFont typeface="Calibri"/>
              <a:buNone/>
            </a:pPr>
            <a:r>
              <a:t/>
            </a:r>
            <a:endParaRPr b="1" i="0" sz="200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ct val="100000"/>
              <a:buFont typeface="Calibri"/>
              <a:buNone/>
            </a:pPr>
            <a:r>
              <a:rPr b="1" i="0" lang="fr-FR" sz="62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Bien ! Qui peut me rappeler la 1</a:t>
            </a:r>
            <a:r>
              <a:rPr b="1" baseline="30000" i="0" lang="fr-FR" sz="62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ere</a:t>
            </a:r>
            <a:r>
              <a:rPr b="1" i="0" lang="fr-FR" sz="62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 étape ? 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0" name="Google Shape;1390;p76"/>
          <p:cNvSpPr txBox="1"/>
          <p:nvPr/>
        </p:nvSpPr>
        <p:spPr>
          <a:xfrm>
            <a:off x="1006198" y="728970"/>
            <a:ext cx="9652612" cy="3953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Choisir 2 à 3 élèves au hasard. Pas les mêmes à chaque fois.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Lever la main - Icônes mains et gestes gratuites" id="1391" name="Google Shape;1391;p7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75353" y="2208353"/>
            <a:ext cx="2441293" cy="24412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5" name="Shape 1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6" name="Google Shape;1396;p77"/>
          <p:cNvSpPr txBox="1"/>
          <p:nvPr/>
        </p:nvSpPr>
        <p:spPr>
          <a:xfrm>
            <a:off x="1006198" y="178708"/>
            <a:ext cx="10179603" cy="40301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32500" lnSpcReduction="2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ct val="100000"/>
              <a:buFont typeface="Calibri"/>
              <a:buNone/>
            </a:pPr>
            <a:r>
              <a:t/>
            </a:r>
            <a:endParaRPr b="1" i="0" sz="200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ct val="100000"/>
              <a:buFont typeface="Calibri"/>
              <a:buNone/>
            </a:pPr>
            <a:r>
              <a:rPr b="1" i="0" lang="fr-FR" sz="62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Bravo! On détermine la masse du verre à pied seul  à partir de la figure 1 :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7" name="Google Shape;1397;p7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79800" y="441791"/>
            <a:ext cx="720000" cy="7200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398" name="Google Shape;1398;p77"/>
          <p:cNvGraphicFramePr/>
          <p:nvPr/>
        </p:nvGraphicFramePr>
        <p:xfrm>
          <a:off x="1111170" y="4665838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{D0ACE54B-57E0-4FBB-B8E9-AFCBA81A8FFB}</a:tableStyleId>
              </a:tblPr>
              <a:tblGrid>
                <a:gridCol w="4328925"/>
                <a:gridCol w="5639700"/>
              </a:tblGrid>
              <a:tr h="6113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>
                          <a:solidFill>
                            <a:schemeClr val="dk1"/>
                          </a:solidFill>
                        </a:rPr>
                        <a:t>La masse du verre à pied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b="1" lang="fr-FR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m</a:t>
                      </a:r>
                      <a:r>
                        <a:rPr b="1" baseline="-25000" lang="fr-FR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r>
                        <a:rPr b="1" lang="fr-FR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=  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6113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>
                          <a:solidFill>
                            <a:schemeClr val="dk1"/>
                          </a:solidFill>
                        </a:rPr>
                        <a:t>La masse du (verre à pied + liquide)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b="1" lang="fr-FR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m</a:t>
                      </a:r>
                      <a:r>
                        <a:rPr b="1" baseline="-25000" lang="fr-FR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</a:t>
                      </a:r>
                      <a:r>
                        <a:rPr b="1" lang="fr-FR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= ……………………..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6113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Calibri"/>
                        <a:buNone/>
                      </a:pPr>
                      <a:r>
                        <a:rPr b="1" lang="fr-FR" sz="2000" u="none" cap="none" strike="noStrike">
                          <a:solidFill>
                            <a:schemeClr val="dk1"/>
                          </a:solidFill>
                        </a:rPr>
                        <a:t>La masse du liquide.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b="1" lang="fr-FR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m= ……………………..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1399" name="Google Shape;1399;p77"/>
          <p:cNvSpPr txBox="1"/>
          <p:nvPr/>
        </p:nvSpPr>
        <p:spPr>
          <a:xfrm>
            <a:off x="6456004" y="4706409"/>
            <a:ext cx="1007912" cy="4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50 g  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00" name="Google Shape;1400;p77"/>
          <p:cNvPicPr preferRelativeResize="0"/>
          <p:nvPr/>
        </p:nvPicPr>
        <p:blipFill rotWithShape="1">
          <a:blip r:embed="rId4">
            <a:alphaModFix/>
          </a:blip>
          <a:srcRect b="5677" l="14374" r="4770" t="7668"/>
          <a:stretch/>
        </p:blipFill>
        <p:spPr>
          <a:xfrm>
            <a:off x="1277331" y="1063660"/>
            <a:ext cx="9802469" cy="3473615"/>
          </a:xfrm>
          <a:prstGeom prst="rect">
            <a:avLst/>
          </a:prstGeom>
          <a:noFill/>
          <a:ln>
            <a:noFill/>
          </a:ln>
        </p:spPr>
      </p:pic>
      <p:sp>
        <p:nvSpPr>
          <p:cNvPr id="1401" name="Google Shape;1401;p77"/>
          <p:cNvSpPr/>
          <p:nvPr/>
        </p:nvSpPr>
        <p:spPr>
          <a:xfrm>
            <a:off x="1111170" y="1111827"/>
            <a:ext cx="3184830" cy="3420475"/>
          </a:xfrm>
          <a:prstGeom prst="roundRect">
            <a:avLst>
              <a:gd fmla="val 5649" name="adj"/>
            </a:avLst>
          </a:prstGeom>
          <a:solidFill>
            <a:srgbClr val="E7E6E6">
              <a:alpha val="49411"/>
            </a:srgbClr>
          </a:solidFill>
          <a:ln cap="flat" cmpd="sng" w="12700">
            <a:solidFill>
              <a:srgbClr val="0C413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2" name="Google Shape;1402;p77"/>
          <p:cNvSpPr/>
          <p:nvPr/>
        </p:nvSpPr>
        <p:spPr>
          <a:xfrm>
            <a:off x="2617258" y="3650384"/>
            <a:ext cx="1385362" cy="408623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50 g  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3" name="Google Shape;1403;p77"/>
          <p:cNvSpPr txBox="1"/>
          <p:nvPr/>
        </p:nvSpPr>
        <p:spPr>
          <a:xfrm>
            <a:off x="1029182" y="644117"/>
            <a:ext cx="8666858" cy="4030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Demander à un élève de lire la valeur de la masse du verre à pied.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8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9" name="Google Shape;479;p8"/>
          <p:cNvGrpSpPr/>
          <p:nvPr/>
        </p:nvGrpSpPr>
        <p:grpSpPr>
          <a:xfrm>
            <a:off x="400050" y="1094868"/>
            <a:ext cx="11258550" cy="5371011"/>
            <a:chOff x="2159302" y="1382561"/>
            <a:chExt cx="8127697" cy="5072667"/>
          </a:xfrm>
        </p:grpSpPr>
        <p:sp>
          <p:nvSpPr>
            <p:cNvPr id="480" name="Google Shape;480;p8"/>
            <p:cNvSpPr/>
            <p:nvPr/>
          </p:nvSpPr>
          <p:spPr>
            <a:xfrm>
              <a:off x="2159302" y="1382561"/>
              <a:ext cx="8127697" cy="5072667"/>
            </a:xfrm>
            <a:prstGeom prst="roundRect">
              <a:avLst>
                <a:gd fmla="val 2665" name="adj"/>
              </a:avLst>
            </a:prstGeom>
            <a:solidFill>
              <a:schemeClr val="lt1"/>
            </a:solidFill>
            <a:ln cap="flat" cmpd="sng" w="12700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6274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1" name="Google Shape;481;p8"/>
            <p:cNvSpPr/>
            <p:nvPr/>
          </p:nvSpPr>
          <p:spPr>
            <a:xfrm>
              <a:off x="2257274" y="1455217"/>
              <a:ext cx="7899097" cy="4912926"/>
            </a:xfrm>
            <a:prstGeom prst="rect">
              <a:avLst/>
            </a:prstGeom>
            <a:solidFill>
              <a:srgbClr val="E3EE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82" name="Google Shape;482;p8"/>
          <p:cNvSpPr/>
          <p:nvPr/>
        </p:nvSpPr>
        <p:spPr>
          <a:xfrm>
            <a:off x="1679589" y="1504023"/>
            <a:ext cx="7948048" cy="54000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662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Ouverture</a:t>
            </a:r>
            <a:endParaRPr b="1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3" name="Google Shape;483;p8"/>
          <p:cNvSpPr/>
          <p:nvPr/>
        </p:nvSpPr>
        <p:spPr>
          <a:xfrm>
            <a:off x="1679589" y="2440041"/>
            <a:ext cx="7948051" cy="54000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Modelage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4" name="Google Shape;484;p8"/>
          <p:cNvSpPr/>
          <p:nvPr/>
        </p:nvSpPr>
        <p:spPr>
          <a:xfrm>
            <a:off x="1679588" y="3316156"/>
            <a:ext cx="7948049" cy="54000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Pratique guidée (Collective + en binôme)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5" name="Google Shape;485;p8"/>
          <p:cNvSpPr/>
          <p:nvPr/>
        </p:nvSpPr>
        <p:spPr>
          <a:xfrm>
            <a:off x="10819148" y="1512699"/>
            <a:ext cx="519608" cy="530319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6" name="Google Shape;486;p8"/>
          <p:cNvSpPr txBox="1"/>
          <p:nvPr/>
        </p:nvSpPr>
        <p:spPr>
          <a:xfrm>
            <a:off x="9730710" y="1667591"/>
            <a:ext cx="873957" cy="379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rPr b="0" i="0" lang="fr-FR" sz="1867" u="none" cap="none" strike="noStrike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5 min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7" name="Google Shape;487;p8"/>
          <p:cNvSpPr/>
          <p:nvPr/>
        </p:nvSpPr>
        <p:spPr>
          <a:xfrm>
            <a:off x="10819148" y="3316156"/>
            <a:ext cx="519608" cy="530319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8" name="Google Shape;488;p8"/>
          <p:cNvSpPr txBox="1"/>
          <p:nvPr/>
        </p:nvSpPr>
        <p:spPr>
          <a:xfrm>
            <a:off x="9681017" y="3390184"/>
            <a:ext cx="973343" cy="379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rPr b="0" i="0" lang="fr-FR" sz="1867" u="none" cap="none" strike="noStrike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10 min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9" name="Google Shape;489;p8"/>
          <p:cNvSpPr/>
          <p:nvPr/>
        </p:nvSpPr>
        <p:spPr>
          <a:xfrm>
            <a:off x="877419" y="1580205"/>
            <a:ext cx="395307" cy="395307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0" name="Google Shape;490;p8"/>
          <p:cNvSpPr/>
          <p:nvPr/>
        </p:nvSpPr>
        <p:spPr>
          <a:xfrm>
            <a:off x="1212023" y="211669"/>
            <a:ext cx="7874103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Structure de la séance 1 (tâche 2 – partie1)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91" name="Google Shape;491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51725" y="104179"/>
            <a:ext cx="760298" cy="760298"/>
          </a:xfrm>
          <a:prstGeom prst="rect">
            <a:avLst/>
          </a:prstGeom>
          <a:noFill/>
          <a:ln>
            <a:noFill/>
          </a:ln>
        </p:spPr>
      </p:pic>
      <p:sp>
        <p:nvSpPr>
          <p:cNvPr id="492" name="Google Shape;492;p8"/>
          <p:cNvSpPr/>
          <p:nvPr/>
        </p:nvSpPr>
        <p:spPr>
          <a:xfrm>
            <a:off x="10819148" y="2407083"/>
            <a:ext cx="519608" cy="530319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3" name="Google Shape;493;p8"/>
          <p:cNvSpPr txBox="1"/>
          <p:nvPr/>
        </p:nvSpPr>
        <p:spPr>
          <a:xfrm>
            <a:off x="9727504" y="2482414"/>
            <a:ext cx="880369" cy="379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rPr b="0" i="0" lang="fr-FR" sz="1867" u="none" cap="none" strike="noStrike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5 min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4" name="Google Shape;494;p8"/>
          <p:cNvSpPr txBox="1"/>
          <p:nvPr/>
        </p:nvSpPr>
        <p:spPr>
          <a:xfrm>
            <a:off x="2733392" y="2492706"/>
            <a:ext cx="2864898" cy="3590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662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1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5" name="Google Shape;495;p8"/>
          <p:cNvSpPr txBox="1"/>
          <p:nvPr/>
        </p:nvSpPr>
        <p:spPr>
          <a:xfrm>
            <a:off x="2759644" y="2492706"/>
            <a:ext cx="3922174" cy="3590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662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6" name="Google Shape;496;p8"/>
          <p:cNvSpPr/>
          <p:nvPr/>
        </p:nvSpPr>
        <p:spPr>
          <a:xfrm>
            <a:off x="877419" y="3383662"/>
            <a:ext cx="395307" cy="395307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7" name="Google Shape;497;p8"/>
          <p:cNvSpPr/>
          <p:nvPr/>
        </p:nvSpPr>
        <p:spPr>
          <a:xfrm>
            <a:off x="877419" y="2474589"/>
            <a:ext cx="395307" cy="395307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8" name="Google Shape;498;p8"/>
          <p:cNvSpPr/>
          <p:nvPr/>
        </p:nvSpPr>
        <p:spPr>
          <a:xfrm>
            <a:off x="1679589" y="4378075"/>
            <a:ext cx="7948050" cy="54000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662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Pratique autonome</a:t>
            </a:r>
            <a:endParaRPr b="1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9" name="Google Shape;499;p8"/>
          <p:cNvSpPr/>
          <p:nvPr/>
        </p:nvSpPr>
        <p:spPr>
          <a:xfrm>
            <a:off x="10819148" y="4386751"/>
            <a:ext cx="519608" cy="530319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0" name="Google Shape;500;p8"/>
          <p:cNvSpPr txBox="1"/>
          <p:nvPr/>
        </p:nvSpPr>
        <p:spPr>
          <a:xfrm>
            <a:off x="9730710" y="4460779"/>
            <a:ext cx="873957" cy="379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rPr b="0" i="0" lang="fr-FR" sz="1867" u="none" cap="none" strike="noStrike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5 min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1" name="Google Shape;501;p8"/>
          <p:cNvSpPr/>
          <p:nvPr/>
        </p:nvSpPr>
        <p:spPr>
          <a:xfrm>
            <a:off x="877419" y="4454257"/>
            <a:ext cx="395307" cy="395307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2" name="Google Shape;502;p8"/>
          <p:cNvSpPr/>
          <p:nvPr/>
        </p:nvSpPr>
        <p:spPr>
          <a:xfrm>
            <a:off x="1679589" y="5224169"/>
            <a:ext cx="7948050" cy="54000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662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clôture </a:t>
            </a:r>
            <a:endParaRPr b="1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3" name="Google Shape;503;p8"/>
          <p:cNvSpPr/>
          <p:nvPr/>
        </p:nvSpPr>
        <p:spPr>
          <a:xfrm>
            <a:off x="10819148" y="5232845"/>
            <a:ext cx="519608" cy="530319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4" name="Google Shape;504;p8"/>
          <p:cNvSpPr txBox="1"/>
          <p:nvPr/>
        </p:nvSpPr>
        <p:spPr>
          <a:xfrm>
            <a:off x="9730710" y="5306873"/>
            <a:ext cx="873957" cy="379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rPr b="0" i="0" lang="fr-FR" sz="1867" u="none" cap="none" strike="noStrike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5 min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5" name="Google Shape;505;p8"/>
          <p:cNvSpPr/>
          <p:nvPr/>
        </p:nvSpPr>
        <p:spPr>
          <a:xfrm>
            <a:off x="877419" y="5300351"/>
            <a:ext cx="395307" cy="395307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7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Google Shape;1408;p78"/>
          <p:cNvSpPr txBox="1"/>
          <p:nvPr/>
        </p:nvSpPr>
        <p:spPr>
          <a:xfrm>
            <a:off x="1006198" y="178708"/>
            <a:ext cx="10179603" cy="40301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32500" lnSpcReduction="2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ct val="100000"/>
              <a:buFont typeface="Calibri"/>
              <a:buNone/>
            </a:pPr>
            <a:r>
              <a:t/>
            </a:r>
            <a:endParaRPr b="1" i="0" sz="200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ct val="100000"/>
              <a:buFont typeface="Calibri"/>
              <a:buNone/>
            </a:pPr>
            <a:r>
              <a:rPr b="1" i="0" lang="fr-FR" sz="62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Quelle est l’étape suivante ? 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Lever la main - Icônes mains et gestes gratuites" id="1409" name="Google Shape;1409;p7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75353" y="2208353"/>
            <a:ext cx="2441293" cy="2441293"/>
          </a:xfrm>
          <a:prstGeom prst="rect">
            <a:avLst/>
          </a:prstGeom>
          <a:noFill/>
          <a:ln>
            <a:noFill/>
          </a:ln>
        </p:spPr>
      </p:pic>
      <p:sp>
        <p:nvSpPr>
          <p:cNvPr id="1410" name="Google Shape;1410;p78"/>
          <p:cNvSpPr txBox="1"/>
          <p:nvPr/>
        </p:nvSpPr>
        <p:spPr>
          <a:xfrm>
            <a:off x="1006198" y="728970"/>
            <a:ext cx="9652612" cy="3953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Choisir 2 à 3 élèves au hasard. Pas les mêmes à chaque fois.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4" name="Shape 1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5" name="Google Shape;1415;p7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79800" y="338687"/>
            <a:ext cx="720000" cy="7200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416" name="Google Shape;1416;p79"/>
          <p:cNvGraphicFramePr/>
          <p:nvPr/>
        </p:nvGraphicFramePr>
        <p:xfrm>
          <a:off x="1111170" y="4665838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{D0ACE54B-57E0-4FBB-B8E9-AFCBA81A8FFB}</a:tableStyleId>
              </a:tblPr>
              <a:tblGrid>
                <a:gridCol w="4328925"/>
                <a:gridCol w="5639700"/>
              </a:tblGrid>
              <a:tr h="6113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>
                          <a:solidFill>
                            <a:schemeClr val="dk1"/>
                          </a:solidFill>
                        </a:rPr>
                        <a:t>La masse du verre à pied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b="1" lang="fr-FR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m</a:t>
                      </a:r>
                      <a:r>
                        <a:rPr b="1" baseline="-25000" lang="fr-FR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r>
                        <a:rPr b="1" lang="fr-FR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=  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6113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>
                          <a:solidFill>
                            <a:schemeClr val="dk1"/>
                          </a:solidFill>
                        </a:rPr>
                        <a:t>La masse du (verre à pied + liquide)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b="1" lang="fr-FR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m</a:t>
                      </a:r>
                      <a:r>
                        <a:rPr b="1" baseline="-25000" lang="fr-FR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</a:t>
                      </a:r>
                      <a:r>
                        <a:rPr b="1" lang="fr-FR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=  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6113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Calibri"/>
                        <a:buNone/>
                      </a:pPr>
                      <a:r>
                        <a:rPr b="1" lang="fr-FR" sz="2000" u="none" cap="none" strike="noStrike">
                          <a:solidFill>
                            <a:schemeClr val="dk1"/>
                          </a:solidFill>
                        </a:rPr>
                        <a:t>La masse du liquide.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b="1" lang="fr-FR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m= ……………………..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1417" name="Google Shape;1417;p79"/>
          <p:cNvSpPr txBox="1"/>
          <p:nvPr/>
        </p:nvSpPr>
        <p:spPr>
          <a:xfrm>
            <a:off x="7376209" y="4665838"/>
            <a:ext cx="1007912" cy="4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50 g  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8" name="Google Shape;1418;p79"/>
          <p:cNvSpPr txBox="1"/>
          <p:nvPr/>
        </p:nvSpPr>
        <p:spPr>
          <a:xfrm>
            <a:off x="7376209" y="5267993"/>
            <a:ext cx="1007912" cy="4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590 g  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9" name="Google Shape;1419;p79"/>
          <p:cNvPicPr preferRelativeResize="0"/>
          <p:nvPr/>
        </p:nvPicPr>
        <p:blipFill rotWithShape="1">
          <a:blip r:embed="rId4">
            <a:alphaModFix/>
          </a:blip>
          <a:srcRect b="5677" l="14374" r="4770" t="7668"/>
          <a:stretch/>
        </p:blipFill>
        <p:spPr>
          <a:xfrm>
            <a:off x="1277331" y="1063660"/>
            <a:ext cx="9802469" cy="3473615"/>
          </a:xfrm>
          <a:prstGeom prst="rect">
            <a:avLst/>
          </a:prstGeom>
          <a:noFill/>
          <a:ln>
            <a:noFill/>
          </a:ln>
        </p:spPr>
      </p:pic>
      <p:sp>
        <p:nvSpPr>
          <p:cNvPr id="1420" name="Google Shape;1420;p79"/>
          <p:cNvSpPr txBox="1"/>
          <p:nvPr/>
        </p:nvSpPr>
        <p:spPr>
          <a:xfrm>
            <a:off x="1006198" y="98963"/>
            <a:ext cx="10179603" cy="5330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32500" lnSpcReduction="2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ct val="100000"/>
              <a:buFont typeface="Calibri"/>
              <a:buNone/>
            </a:pPr>
            <a:r>
              <a:t/>
            </a:r>
            <a:endParaRPr b="1" i="0" sz="200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ct val="100000"/>
              <a:buFont typeface="Calibri"/>
              <a:buNone/>
            </a:pPr>
            <a:r>
              <a:rPr b="1" i="0" lang="fr-FR" sz="62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Excellent ! On détermine la masse du verre à pied avec le liquide </a:t>
            </a:r>
            <a:r>
              <a:rPr b="1" i="0" lang="fr-FR" sz="66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à partir de la figure.2  </a:t>
            </a:r>
            <a:endParaRPr b="1" i="0" sz="620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1" name="Google Shape;1421;p79"/>
          <p:cNvSpPr/>
          <p:nvPr/>
        </p:nvSpPr>
        <p:spPr>
          <a:xfrm>
            <a:off x="6943476" y="974030"/>
            <a:ext cx="4136324" cy="3473615"/>
          </a:xfrm>
          <a:prstGeom prst="roundRect">
            <a:avLst>
              <a:gd fmla="val 5649" name="adj"/>
            </a:avLst>
          </a:prstGeom>
          <a:solidFill>
            <a:srgbClr val="E7E6E6">
              <a:alpha val="49411"/>
            </a:srgbClr>
          </a:solidFill>
          <a:ln cap="flat" cmpd="sng" w="12700">
            <a:solidFill>
              <a:srgbClr val="0C413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2" name="Google Shape;1422;p79"/>
          <p:cNvSpPr/>
          <p:nvPr/>
        </p:nvSpPr>
        <p:spPr>
          <a:xfrm>
            <a:off x="8400679" y="3650384"/>
            <a:ext cx="1385362" cy="408623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590 g  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3" name="Google Shape;1423;p79"/>
          <p:cNvSpPr txBox="1"/>
          <p:nvPr/>
        </p:nvSpPr>
        <p:spPr>
          <a:xfrm>
            <a:off x="1059447" y="595950"/>
            <a:ext cx="10264664" cy="3971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Demander à un élève de lire la valeur de la masse du verre à pied avec le liquide.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7" name="Shape 1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8" name="Google Shape;1428;p80"/>
          <p:cNvSpPr txBox="1"/>
          <p:nvPr/>
        </p:nvSpPr>
        <p:spPr>
          <a:xfrm>
            <a:off x="893517" y="647422"/>
            <a:ext cx="9652612" cy="3953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Faire participer le maximum d’élèves.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9" name="Google Shape;1429;p80"/>
          <p:cNvSpPr txBox="1"/>
          <p:nvPr/>
        </p:nvSpPr>
        <p:spPr>
          <a:xfrm>
            <a:off x="1006198" y="178708"/>
            <a:ext cx="10179603" cy="40301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32500" lnSpcReduction="2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ct val="100000"/>
              <a:buFont typeface="Calibri"/>
              <a:buNone/>
            </a:pPr>
            <a:r>
              <a:t/>
            </a:r>
            <a:endParaRPr b="1" i="0" sz="200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ct val="100000"/>
              <a:buFont typeface="Calibri"/>
              <a:buNone/>
            </a:pPr>
            <a:r>
              <a:rPr b="1" i="0" lang="fr-FR" sz="62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Quelle est donc la dernière étape ?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Lever la main - Icônes mains et gestes gratuites" id="1430" name="Google Shape;1430;p8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75353" y="2208353"/>
            <a:ext cx="2441293" cy="24412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4" name="Shape 1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5" name="Google Shape;1435;p8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982224" y="624237"/>
            <a:ext cx="720000" cy="7200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436" name="Google Shape;1436;p81"/>
          <p:cNvGraphicFramePr/>
          <p:nvPr/>
        </p:nvGraphicFramePr>
        <p:xfrm>
          <a:off x="1111170" y="4665838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{D0ACE54B-57E0-4FBB-B8E9-AFCBA81A8FFB}</a:tableStyleId>
              </a:tblPr>
              <a:tblGrid>
                <a:gridCol w="4328925"/>
                <a:gridCol w="5639700"/>
              </a:tblGrid>
              <a:tr h="6113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>
                          <a:solidFill>
                            <a:schemeClr val="dk1"/>
                          </a:solidFill>
                        </a:rPr>
                        <a:t>La masse du verre à pied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b="1" lang="fr-FR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                                   m</a:t>
                      </a:r>
                      <a:r>
                        <a:rPr b="1" baseline="-25000" lang="fr-FR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r>
                        <a:rPr b="1" lang="fr-FR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=  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6113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>
                          <a:solidFill>
                            <a:schemeClr val="dk1"/>
                          </a:solidFill>
                        </a:rPr>
                        <a:t>La masse du (verre à pied + liquide)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b="1" lang="fr-FR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                                m</a:t>
                      </a:r>
                      <a:r>
                        <a:rPr b="1" baseline="-25000" lang="fr-FR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</a:t>
                      </a:r>
                      <a:r>
                        <a:rPr b="1" lang="fr-FR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=  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6113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Calibri"/>
                        <a:buNone/>
                      </a:pPr>
                      <a:r>
                        <a:rPr b="1" lang="fr-FR" sz="2000" u="none" cap="none" strike="noStrike">
                          <a:solidFill>
                            <a:schemeClr val="dk1"/>
                          </a:solidFill>
                        </a:rPr>
                        <a:t>La masse du liquide.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b="1" lang="fr-FR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                 m=  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1437" name="Google Shape;1437;p81"/>
          <p:cNvSpPr txBox="1"/>
          <p:nvPr/>
        </p:nvSpPr>
        <p:spPr>
          <a:xfrm>
            <a:off x="8679920" y="4715572"/>
            <a:ext cx="1161200" cy="4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50 g  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8" name="Google Shape;1438;p81"/>
          <p:cNvSpPr txBox="1"/>
          <p:nvPr/>
        </p:nvSpPr>
        <p:spPr>
          <a:xfrm>
            <a:off x="8679920" y="5336578"/>
            <a:ext cx="1161200" cy="4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590 g  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9" name="Google Shape;1439;p81"/>
          <p:cNvSpPr txBox="1"/>
          <p:nvPr/>
        </p:nvSpPr>
        <p:spPr>
          <a:xfrm>
            <a:off x="7350778" y="5948456"/>
            <a:ext cx="144525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m</a:t>
            </a:r>
            <a:r>
              <a:rPr b="1" baseline="-25000" i="0" lang="fr-FR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b="1" i="0" lang="fr-FR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– m</a:t>
            </a:r>
            <a:r>
              <a:rPr b="1" baseline="-25000" i="0" lang="fr-FR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1 </a:t>
            </a:r>
            <a:endParaRPr b="1" i="0" sz="2400" u="none" cap="none" strike="noStrik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0" name="Google Shape;1440;p81"/>
          <p:cNvSpPr txBox="1"/>
          <p:nvPr/>
        </p:nvSpPr>
        <p:spPr>
          <a:xfrm>
            <a:off x="8796030" y="5872004"/>
            <a:ext cx="116120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540 g  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1" name="Google Shape;1441;p81"/>
          <p:cNvSpPr txBox="1"/>
          <p:nvPr/>
        </p:nvSpPr>
        <p:spPr>
          <a:xfrm>
            <a:off x="8582174" y="5971313"/>
            <a:ext cx="330371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=                    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42" name="Google Shape;1442;p81"/>
          <p:cNvPicPr preferRelativeResize="0"/>
          <p:nvPr/>
        </p:nvPicPr>
        <p:blipFill rotWithShape="1">
          <a:blip r:embed="rId4">
            <a:alphaModFix/>
          </a:blip>
          <a:srcRect b="5677" l="14374" r="4770" t="7668"/>
          <a:stretch/>
        </p:blipFill>
        <p:spPr>
          <a:xfrm>
            <a:off x="1277331" y="1063660"/>
            <a:ext cx="9802469" cy="3473615"/>
          </a:xfrm>
          <a:prstGeom prst="rect">
            <a:avLst/>
          </a:prstGeom>
          <a:noFill/>
          <a:ln>
            <a:noFill/>
          </a:ln>
        </p:spPr>
      </p:pic>
      <p:sp>
        <p:nvSpPr>
          <p:cNvPr id="1443" name="Google Shape;1443;p81"/>
          <p:cNvSpPr txBox="1"/>
          <p:nvPr/>
        </p:nvSpPr>
        <p:spPr>
          <a:xfrm>
            <a:off x="1006198" y="47164"/>
            <a:ext cx="10696026" cy="40301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t/>
            </a:r>
            <a:endParaRPr b="1" i="0" sz="200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Excellent ! On calcule la différence des deux masses m</a:t>
            </a:r>
            <a:r>
              <a:rPr b="1" baseline="-25000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b="1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 et m</a:t>
            </a:r>
            <a:r>
              <a:rPr b="1" baseline="-25000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b="1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, pour  déterminer la masse du solide,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4" name="Google Shape;1444;p81"/>
          <p:cNvSpPr txBox="1"/>
          <p:nvPr/>
        </p:nvSpPr>
        <p:spPr>
          <a:xfrm>
            <a:off x="838542" y="696237"/>
            <a:ext cx="10264664" cy="3971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Demander aux élèves de recopier les réponses sur leurs livrets (je fais comme dans l’exemple – page 7) 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45" name="Google Shape;1445;p8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15938" y="696237"/>
            <a:ext cx="288000" cy="28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9" name="Shape 1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0" name="Google Shape;1450;p82"/>
          <p:cNvGrpSpPr/>
          <p:nvPr/>
        </p:nvGrpSpPr>
        <p:grpSpPr>
          <a:xfrm>
            <a:off x="1552612" y="835900"/>
            <a:ext cx="9269036" cy="5186200"/>
            <a:chOff x="1324757" y="2465021"/>
            <a:chExt cx="11734800" cy="6521459"/>
          </a:xfrm>
        </p:grpSpPr>
        <p:sp>
          <p:nvSpPr>
            <p:cNvPr id="1451" name="Google Shape;1451;p82"/>
            <p:cNvSpPr/>
            <p:nvPr/>
          </p:nvSpPr>
          <p:spPr>
            <a:xfrm>
              <a:off x="1324757" y="2465021"/>
              <a:ext cx="11734800" cy="6521459"/>
            </a:xfrm>
            <a:prstGeom prst="roundRect">
              <a:avLst>
                <a:gd fmla="val 2665" name="adj"/>
              </a:avLst>
            </a:prstGeom>
            <a:solidFill>
              <a:schemeClr val="lt1"/>
            </a:solidFill>
            <a:ln cap="flat" cmpd="sng" w="12700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5882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2" name="Google Shape;1452;p82"/>
            <p:cNvSpPr/>
            <p:nvPr/>
          </p:nvSpPr>
          <p:spPr>
            <a:xfrm>
              <a:off x="1471714" y="2574003"/>
              <a:ext cx="11435443" cy="6248400"/>
            </a:xfrm>
            <a:prstGeom prst="rect">
              <a:avLst/>
            </a:prstGeom>
            <a:solidFill>
              <a:srgbClr val="E3EE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3" name="Google Shape;1453;p82"/>
            <p:cNvSpPr/>
            <p:nvPr/>
          </p:nvSpPr>
          <p:spPr>
            <a:xfrm>
              <a:off x="1646588" y="2726403"/>
              <a:ext cx="11085695" cy="5943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3921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54" name="Google Shape;1454;p82"/>
          <p:cNvSpPr/>
          <p:nvPr/>
        </p:nvSpPr>
        <p:spPr>
          <a:xfrm>
            <a:off x="1972847" y="5481733"/>
            <a:ext cx="8246305" cy="10320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5" name="Google Shape;1455;p82"/>
          <p:cNvSpPr/>
          <p:nvPr/>
        </p:nvSpPr>
        <p:spPr>
          <a:xfrm>
            <a:off x="1260022" y="1084892"/>
            <a:ext cx="1724917" cy="78777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6" name="Google Shape;1456;p82"/>
          <p:cNvSpPr/>
          <p:nvPr/>
        </p:nvSpPr>
        <p:spPr>
          <a:xfrm rot="10800000">
            <a:off x="1247050" y="1839460"/>
            <a:ext cx="454108" cy="497900"/>
          </a:xfrm>
          <a:prstGeom prst="rtTriangle">
            <a:avLst/>
          </a:prstGeom>
          <a:solidFill>
            <a:srgbClr val="00589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57" name="Google Shape;1457;p8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824980" y="1457156"/>
            <a:ext cx="720000" cy="720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sp>
        <p:nvSpPr>
          <p:cNvPr id="1458" name="Google Shape;1458;p82"/>
          <p:cNvSpPr txBox="1"/>
          <p:nvPr/>
        </p:nvSpPr>
        <p:spPr>
          <a:xfrm>
            <a:off x="1830794" y="2037363"/>
            <a:ext cx="8802851" cy="25055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5831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None/>
            </a:pPr>
            <a:r>
              <a:t/>
            </a:r>
            <a:endParaRPr b="1" i="0" sz="4800" u="none" cap="none" strike="noStrik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1" i="0" lang="fr-FR" sz="48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Pratique guidée en binôme 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t/>
            </a:r>
            <a:endParaRPr b="1" i="0" sz="3200" u="none" cap="none" strike="noStrik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t/>
            </a:r>
            <a:endParaRPr b="1" i="0" sz="3200" u="none" cap="none" strike="noStrik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4000"/>
              <a:buFont typeface="Calibri"/>
              <a:buNone/>
            </a:pPr>
            <a:r>
              <a:rPr b="1" i="0" lang="fr-FR" sz="40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5 min</a:t>
            </a:r>
            <a:endParaRPr b="1" i="0" sz="6000" u="none" cap="none" strike="noStrik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9" name="Google Shape;1459;p82"/>
          <p:cNvSpPr/>
          <p:nvPr/>
        </p:nvSpPr>
        <p:spPr>
          <a:xfrm>
            <a:off x="1598188" y="1171146"/>
            <a:ext cx="1211512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fr-FR" sz="3200" u="none" cap="none" strike="noStrike">
                <a:solidFill>
                  <a:srgbClr val="30C5C2"/>
                </a:solidFill>
                <a:latin typeface="Arial"/>
                <a:ea typeface="Arial"/>
                <a:cs typeface="Arial"/>
                <a:sym typeface="Arial"/>
              </a:rPr>
              <a:t>PGB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3" name="Shape 1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" name="Google Shape;1464;g380bbce07d1_3_100"/>
          <p:cNvSpPr txBox="1"/>
          <p:nvPr/>
        </p:nvSpPr>
        <p:spPr>
          <a:xfrm>
            <a:off x="921138" y="97994"/>
            <a:ext cx="10845000" cy="597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Maintenant, vous aller travailler sur une tâche similaire (je m’entraine en binôme –page 8 du livret 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65" name="Google Shape;1465;g380bbce07d1_3_10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15938" y="696237"/>
            <a:ext cx="288000" cy="28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66" name="Google Shape;1466;g380bbce07d1_3_100"/>
          <p:cNvSpPr/>
          <p:nvPr/>
        </p:nvSpPr>
        <p:spPr>
          <a:xfrm>
            <a:off x="1427675" y="1119423"/>
            <a:ext cx="9336600" cy="622500"/>
          </a:xfrm>
          <a:prstGeom prst="roundRect">
            <a:avLst>
              <a:gd fmla="val 44993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Déterminer la masse du liquide, à partir de l’expérience suivante: 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67" name="Google Shape;1467;g380bbce07d1_3_10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118067" y="547706"/>
            <a:ext cx="720000" cy="7200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468" name="Google Shape;1468;g380bbce07d1_3_100"/>
          <p:cNvGraphicFramePr/>
          <p:nvPr/>
        </p:nvGraphicFramePr>
        <p:xfrm>
          <a:off x="1685951" y="4670821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{D0ACE54B-57E0-4FBB-B8E9-AFCBA81A8FFB}</a:tableStyleId>
              </a:tblPr>
              <a:tblGrid>
                <a:gridCol w="4410050"/>
                <a:gridCol w="4140050"/>
              </a:tblGrid>
              <a:tr h="6113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>
                          <a:solidFill>
                            <a:schemeClr val="dk1"/>
                          </a:solidFill>
                        </a:rPr>
                        <a:t>La masse de l’éprouvette 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b="1" lang="fr-FR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m</a:t>
                      </a:r>
                      <a:r>
                        <a:rPr b="1" baseline="-25000" lang="fr-FR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r>
                        <a:rPr b="1" lang="fr-FR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=  </a:t>
                      </a:r>
                      <a:r>
                        <a:rPr b="0" lang="fr-FR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………………………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6113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>
                          <a:solidFill>
                            <a:schemeClr val="dk1"/>
                          </a:solidFill>
                        </a:rPr>
                        <a:t>La masse de (l’éprouvette+ eau)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b="1" lang="fr-FR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m</a:t>
                      </a:r>
                      <a:r>
                        <a:rPr b="1" baseline="-25000" lang="fr-FR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</a:t>
                      </a:r>
                      <a:r>
                        <a:rPr b="1" lang="fr-FR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=  </a:t>
                      </a:r>
                      <a:r>
                        <a:rPr b="0" lang="fr-FR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………………………</a:t>
                      </a:r>
                      <a:endParaRPr b="1" sz="24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6113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Calibri"/>
                        <a:buNone/>
                      </a:pPr>
                      <a:r>
                        <a:rPr b="1" lang="fr-FR" sz="2000" u="none" cap="none" strike="noStrike">
                          <a:solidFill>
                            <a:schemeClr val="dk1"/>
                          </a:solidFill>
                        </a:rPr>
                        <a:t>La masse de l’eau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b="1" lang="fr-FR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m=  </a:t>
                      </a:r>
                      <a:r>
                        <a:rPr b="0" lang="fr-FR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………………………</a:t>
                      </a:r>
                      <a:endParaRPr b="1" sz="24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grpSp>
        <p:nvGrpSpPr>
          <p:cNvPr id="1469" name="Google Shape;1469;g380bbce07d1_3_100"/>
          <p:cNvGrpSpPr/>
          <p:nvPr/>
        </p:nvGrpSpPr>
        <p:grpSpPr>
          <a:xfrm>
            <a:off x="1759520" y="1910531"/>
            <a:ext cx="8402740" cy="2591593"/>
            <a:chOff x="1743150" y="1585710"/>
            <a:chExt cx="8705698" cy="3084862"/>
          </a:xfrm>
        </p:grpSpPr>
        <p:pic>
          <p:nvPicPr>
            <p:cNvPr id="1470" name="Google Shape;1470;g380bbce07d1_3_100"/>
            <p:cNvPicPr preferRelativeResize="0"/>
            <p:nvPr/>
          </p:nvPicPr>
          <p:blipFill rotWithShape="1">
            <a:blip r:embed="rId5">
              <a:alphaModFix/>
            </a:blip>
            <a:srcRect b="37840" l="0" r="0" t="0"/>
            <a:stretch/>
          </p:blipFill>
          <p:spPr>
            <a:xfrm>
              <a:off x="1743150" y="1585959"/>
              <a:ext cx="8705698" cy="308461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71" name="Google Shape;1471;g380bbce07d1_3_100"/>
            <p:cNvSpPr txBox="1"/>
            <p:nvPr/>
          </p:nvSpPr>
          <p:spPr>
            <a:xfrm>
              <a:off x="5354256" y="1585710"/>
              <a:ext cx="1483500" cy="4398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fr-FR" sz="1800" u="none" cap="none" strike="noStrike">
                  <a:solidFill>
                    <a:srgbClr val="221E1F"/>
                  </a:solidFill>
                  <a:latin typeface="Calibri"/>
                  <a:ea typeface="Calibri"/>
                  <a:cs typeface="Calibri"/>
                  <a:sym typeface="Calibri"/>
                </a:rPr>
                <a:t>L’éprouvette 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72" name="Google Shape;1472;g380bbce07d1_3_100"/>
          <p:cNvSpPr txBox="1"/>
          <p:nvPr/>
        </p:nvSpPr>
        <p:spPr>
          <a:xfrm>
            <a:off x="881207" y="692568"/>
            <a:ext cx="10236900" cy="3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Demander aux élèves de travailler d’abord individuellement, puis de discuter avec leurs binômes en justifiant.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6" name="Shape 1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7" name="Google Shape;1477;g380bbce07d1_3_112"/>
          <p:cNvSpPr txBox="1"/>
          <p:nvPr/>
        </p:nvSpPr>
        <p:spPr>
          <a:xfrm>
            <a:off x="1006198" y="178708"/>
            <a:ext cx="10179600" cy="40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Voici la réponse :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8" name="Google Shape;1478;g380bbce07d1_3_112"/>
          <p:cNvSpPr txBox="1"/>
          <p:nvPr/>
        </p:nvSpPr>
        <p:spPr>
          <a:xfrm>
            <a:off x="804320" y="682152"/>
            <a:ext cx="9652500" cy="395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Demander aux élèves de faire la correction sur leurs livrets, «  </a:t>
            </a:r>
            <a:r>
              <a:rPr b="1" i="0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je m’entraine en binôme » page 8.</a:t>
            </a: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9" name="Google Shape;1479;g380bbce07d1_3_1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79800" y="338687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80" name="Google Shape;1480;g380bbce07d1_3_112"/>
          <p:cNvSpPr/>
          <p:nvPr/>
        </p:nvSpPr>
        <p:spPr>
          <a:xfrm>
            <a:off x="2925628" y="3684568"/>
            <a:ext cx="1166100" cy="556500"/>
          </a:xfrm>
          <a:prstGeom prst="ellipse">
            <a:avLst/>
          </a:prstGeom>
          <a:solidFill>
            <a:srgbClr val="E8F3DA">
              <a:alpha val="5647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1" name="Google Shape;1481;g380bbce07d1_3_112"/>
          <p:cNvSpPr/>
          <p:nvPr/>
        </p:nvSpPr>
        <p:spPr>
          <a:xfrm>
            <a:off x="8211719" y="3684569"/>
            <a:ext cx="1353300" cy="599400"/>
          </a:xfrm>
          <a:prstGeom prst="ellipse">
            <a:avLst/>
          </a:prstGeom>
          <a:solidFill>
            <a:srgbClr val="E8F3DA">
              <a:alpha val="5647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82" name="Google Shape;1482;g380bbce07d1_3_112"/>
          <p:cNvPicPr preferRelativeResize="0"/>
          <p:nvPr/>
        </p:nvPicPr>
        <p:blipFill rotWithShape="1">
          <a:blip r:embed="rId4">
            <a:alphaModFix/>
          </a:blip>
          <a:srcRect b="37840" l="0" r="0" t="0"/>
          <a:stretch/>
        </p:blipFill>
        <p:spPr>
          <a:xfrm>
            <a:off x="1744087" y="1345171"/>
            <a:ext cx="8705698" cy="30846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3" name="Google Shape;1483;g380bbce07d1_3_11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15938" y="696237"/>
            <a:ext cx="288000" cy="2880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484" name="Google Shape;1484;g380bbce07d1_3_112"/>
          <p:cNvGraphicFramePr/>
          <p:nvPr/>
        </p:nvGraphicFramePr>
        <p:xfrm>
          <a:off x="1742226" y="4592996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{D0ACE54B-57E0-4FBB-B8E9-AFCBA81A8FFB}</a:tableStyleId>
              </a:tblPr>
              <a:tblGrid>
                <a:gridCol w="4410050"/>
                <a:gridCol w="4140050"/>
              </a:tblGrid>
              <a:tr h="6113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>
                          <a:solidFill>
                            <a:schemeClr val="dk1"/>
                          </a:solidFill>
                        </a:rPr>
                        <a:t>La masse de l’éprouvette 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b="1" lang="fr-FR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m</a:t>
                      </a:r>
                      <a:r>
                        <a:rPr b="1" baseline="-25000" lang="fr-FR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r>
                        <a:rPr b="1" lang="fr-FR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=  </a:t>
                      </a:r>
                      <a:r>
                        <a:rPr b="0" lang="fr-FR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………………………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6113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>
                          <a:solidFill>
                            <a:schemeClr val="dk1"/>
                          </a:solidFill>
                        </a:rPr>
                        <a:t>La masse de (l’éprouvette+ eau)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b="1" lang="fr-FR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m</a:t>
                      </a:r>
                      <a:r>
                        <a:rPr b="1" baseline="-25000" lang="fr-FR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</a:t>
                      </a:r>
                      <a:r>
                        <a:rPr b="1" lang="fr-FR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=  </a:t>
                      </a:r>
                      <a:r>
                        <a:rPr b="0" lang="fr-FR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………………………</a:t>
                      </a:r>
                      <a:endParaRPr b="1" sz="24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6113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Calibri"/>
                        <a:buNone/>
                      </a:pPr>
                      <a:r>
                        <a:rPr b="1" lang="fr-FR" sz="2000" u="none" cap="none" strike="noStrike">
                          <a:solidFill>
                            <a:schemeClr val="dk1"/>
                          </a:solidFill>
                        </a:rPr>
                        <a:t>La masse de l’eau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b="1" lang="fr-FR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m=  </a:t>
                      </a:r>
                      <a:r>
                        <a:rPr b="0" lang="fr-FR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………………………</a:t>
                      </a:r>
                      <a:endParaRPr b="1" sz="24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1485" name="Google Shape;1485;g380bbce07d1_3_112"/>
          <p:cNvSpPr txBox="1"/>
          <p:nvPr/>
        </p:nvSpPr>
        <p:spPr>
          <a:xfrm>
            <a:off x="8534277" y="5294169"/>
            <a:ext cx="8835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009900"/>
                </a:solidFill>
                <a:latin typeface="Calibri"/>
                <a:ea typeface="Calibri"/>
                <a:cs typeface="Calibri"/>
                <a:sym typeface="Calibri"/>
              </a:rPr>
              <a:t>100 g  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6" name="Google Shape;1486;g380bbce07d1_3_112"/>
          <p:cNvSpPr txBox="1"/>
          <p:nvPr/>
        </p:nvSpPr>
        <p:spPr>
          <a:xfrm>
            <a:off x="8627775" y="5872884"/>
            <a:ext cx="8835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009900"/>
                </a:solidFill>
                <a:latin typeface="Calibri"/>
                <a:ea typeface="Calibri"/>
                <a:cs typeface="Calibri"/>
                <a:sym typeface="Calibri"/>
              </a:rPr>
              <a:t>80 g  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87" name="Google Shape;1487;g380bbce07d1_3_112"/>
          <p:cNvGrpSpPr/>
          <p:nvPr/>
        </p:nvGrpSpPr>
        <p:grpSpPr>
          <a:xfrm>
            <a:off x="7245510" y="5826717"/>
            <a:ext cx="1382167" cy="461700"/>
            <a:chOff x="6756849" y="5746264"/>
            <a:chExt cx="1382167" cy="461700"/>
          </a:xfrm>
        </p:grpSpPr>
        <p:sp>
          <p:nvSpPr>
            <p:cNvPr id="1488" name="Google Shape;1488;g380bbce07d1_3_112"/>
            <p:cNvSpPr txBox="1"/>
            <p:nvPr/>
          </p:nvSpPr>
          <p:spPr>
            <a:xfrm>
              <a:off x="6756849" y="5746264"/>
              <a:ext cx="11253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1" i="0" lang="fr-FR" sz="2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m</a:t>
              </a:r>
              <a:r>
                <a:rPr b="1" baseline="-25000" i="0" lang="fr-FR" sz="2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2 </a:t>
              </a:r>
              <a:r>
                <a:rPr b="1" i="0" lang="fr-FR" sz="2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-m</a:t>
              </a:r>
              <a:r>
                <a:rPr b="1" baseline="-25000" i="0" lang="fr-FR" sz="2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 b="1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9" name="Google Shape;1489;g380bbce07d1_3_112"/>
            <p:cNvSpPr txBox="1"/>
            <p:nvPr/>
          </p:nvSpPr>
          <p:spPr>
            <a:xfrm>
              <a:off x="7625416" y="5746264"/>
              <a:ext cx="5136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0" i="0" lang="fr-FR" sz="2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=</a:t>
              </a:r>
              <a:endParaRPr b="1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90" name="Google Shape;1490;g380bbce07d1_3_112"/>
          <p:cNvSpPr txBox="1"/>
          <p:nvPr/>
        </p:nvSpPr>
        <p:spPr>
          <a:xfrm>
            <a:off x="8627774" y="4670365"/>
            <a:ext cx="8835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009900"/>
                </a:solidFill>
                <a:latin typeface="Calibri"/>
                <a:ea typeface="Calibri"/>
                <a:cs typeface="Calibri"/>
                <a:sym typeface="Calibri"/>
              </a:rPr>
              <a:t>20 g  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4" name="Shape 1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95" name="Google Shape;1495;p85"/>
          <p:cNvGrpSpPr/>
          <p:nvPr/>
        </p:nvGrpSpPr>
        <p:grpSpPr>
          <a:xfrm>
            <a:off x="1490729" y="835900"/>
            <a:ext cx="9269036" cy="5186200"/>
            <a:chOff x="1324757" y="2465021"/>
            <a:chExt cx="11734800" cy="6521459"/>
          </a:xfrm>
        </p:grpSpPr>
        <p:sp>
          <p:nvSpPr>
            <p:cNvPr id="1496" name="Google Shape;1496;p85"/>
            <p:cNvSpPr/>
            <p:nvPr/>
          </p:nvSpPr>
          <p:spPr>
            <a:xfrm>
              <a:off x="1324757" y="2465021"/>
              <a:ext cx="11734800" cy="6521459"/>
            </a:xfrm>
            <a:prstGeom prst="roundRect">
              <a:avLst>
                <a:gd fmla="val 2665" name="adj"/>
              </a:avLst>
            </a:prstGeom>
            <a:solidFill>
              <a:schemeClr val="lt1"/>
            </a:solidFill>
            <a:ln cap="flat" cmpd="sng" w="12700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5882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7" name="Google Shape;1497;p85"/>
            <p:cNvSpPr/>
            <p:nvPr/>
          </p:nvSpPr>
          <p:spPr>
            <a:xfrm>
              <a:off x="1471714" y="2574003"/>
              <a:ext cx="11435443" cy="6248400"/>
            </a:xfrm>
            <a:prstGeom prst="rect">
              <a:avLst/>
            </a:prstGeom>
            <a:solidFill>
              <a:srgbClr val="E3EE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8" name="Google Shape;1498;p85"/>
            <p:cNvSpPr/>
            <p:nvPr/>
          </p:nvSpPr>
          <p:spPr>
            <a:xfrm>
              <a:off x="1646588" y="2726403"/>
              <a:ext cx="11085695" cy="5943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3921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99" name="Google Shape;1499;p85"/>
          <p:cNvSpPr/>
          <p:nvPr/>
        </p:nvSpPr>
        <p:spPr>
          <a:xfrm>
            <a:off x="2061827" y="5458899"/>
            <a:ext cx="8246305" cy="10320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0" name="Google Shape;1500;p85"/>
          <p:cNvSpPr/>
          <p:nvPr/>
        </p:nvSpPr>
        <p:spPr>
          <a:xfrm>
            <a:off x="1260022" y="1084892"/>
            <a:ext cx="1724917" cy="78777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1" name="Google Shape;1501;p85"/>
          <p:cNvSpPr/>
          <p:nvPr/>
        </p:nvSpPr>
        <p:spPr>
          <a:xfrm rot="10800000">
            <a:off x="1247050" y="1839460"/>
            <a:ext cx="454108" cy="497900"/>
          </a:xfrm>
          <a:prstGeom prst="rtTriangle">
            <a:avLst/>
          </a:prstGeom>
          <a:solidFill>
            <a:srgbClr val="00589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02" name="Google Shape;1502;p8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802742" y="1295897"/>
            <a:ext cx="720000" cy="720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sp>
        <p:nvSpPr>
          <p:cNvPr id="1503" name="Google Shape;1503;p85"/>
          <p:cNvSpPr txBox="1"/>
          <p:nvPr/>
        </p:nvSpPr>
        <p:spPr>
          <a:xfrm>
            <a:off x="1898420" y="2102565"/>
            <a:ext cx="8802851" cy="20612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5831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None/>
            </a:pPr>
            <a:r>
              <a:t/>
            </a:r>
            <a:endParaRPr b="1" i="0" sz="4800" u="none" cap="none" strike="noStrik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1" i="0" lang="fr-FR" sz="48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Pratique autonome  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t/>
            </a:r>
            <a:endParaRPr b="1" i="0" sz="4800" u="none" cap="none" strike="noStrik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4000"/>
              <a:buFont typeface="Calibri"/>
              <a:buNone/>
            </a:pPr>
            <a:r>
              <a:rPr b="1" i="0" lang="fr-FR" sz="40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5 min</a:t>
            </a:r>
            <a:endParaRPr b="1" i="0" sz="4000" u="none" cap="none" strike="noStrik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4" name="Google Shape;1504;p85"/>
          <p:cNvSpPr/>
          <p:nvPr/>
        </p:nvSpPr>
        <p:spPr>
          <a:xfrm>
            <a:off x="1806819" y="1137896"/>
            <a:ext cx="953006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rgbClr val="FFA7A9"/>
                </a:solidFill>
                <a:latin typeface="Arial"/>
                <a:ea typeface="Arial"/>
                <a:cs typeface="Arial"/>
                <a:sym typeface="Arial"/>
              </a:rPr>
              <a:t>PA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8" name="Shape 1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9" name="Google Shape;1509;p86"/>
          <p:cNvSpPr txBox="1"/>
          <p:nvPr/>
        </p:nvSpPr>
        <p:spPr>
          <a:xfrm>
            <a:off x="1006198" y="200458"/>
            <a:ext cx="10179603" cy="40301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Maintenant, vous aller réaliser seul la tâche suivante: (je m’entraîne seul – page 8)</a:t>
            </a:r>
            <a:endParaRPr b="1" i="1" sz="200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10" name="Google Shape;1510;p86"/>
          <p:cNvPicPr preferRelativeResize="0"/>
          <p:nvPr/>
        </p:nvPicPr>
        <p:blipFill rotWithShape="1">
          <a:blip r:embed="rId3">
            <a:alphaModFix/>
          </a:blip>
          <a:srcRect b="35525" l="5556" r="3136" t="28344"/>
          <a:stretch/>
        </p:blipFill>
        <p:spPr>
          <a:xfrm>
            <a:off x="1505948" y="1981421"/>
            <a:ext cx="9366823" cy="28800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1" name="Google Shape;1511;p8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91903" y="620722"/>
            <a:ext cx="319965" cy="327021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512" name="Google Shape;1512;p86"/>
          <p:cNvGraphicFramePr/>
          <p:nvPr/>
        </p:nvGraphicFramePr>
        <p:xfrm>
          <a:off x="1589246" y="486145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{D0ACE54B-57E0-4FBB-B8E9-AFCBA81A8FFB}</a:tableStyleId>
              </a:tblPr>
              <a:tblGrid>
                <a:gridCol w="4487525"/>
                <a:gridCol w="4796000"/>
              </a:tblGrid>
              <a:tr h="5261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La masse de la bouteille 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m</a:t>
                      </a:r>
                      <a:r>
                        <a:rPr b="1" baseline="-25000" lang="fr-FR" sz="20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r>
                        <a:rPr b="1" lang="fr-FR" sz="20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= </a:t>
                      </a:r>
                      <a:r>
                        <a:rPr b="0" lang="fr-FR" sz="20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………………………………………………..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5261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La masse de (la bouteille + le liquide)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m</a:t>
                      </a:r>
                      <a:r>
                        <a:rPr b="1" baseline="-25000" lang="fr-FR" sz="20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</a:t>
                      </a:r>
                      <a:r>
                        <a:rPr b="1" lang="fr-FR" sz="20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= </a:t>
                      </a:r>
                      <a:r>
                        <a:rPr b="0" lang="fr-FR" sz="20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………………………………………………..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5261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Calibri"/>
                        <a:buNone/>
                      </a:pPr>
                      <a:r>
                        <a:rPr b="1" lang="fr-FR" sz="20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La masse du liquide.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m= </a:t>
                      </a:r>
                      <a:r>
                        <a:rPr b="0" lang="fr-FR" sz="20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………………………………………………..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1513" name="Google Shape;1513;p86"/>
          <p:cNvSpPr txBox="1"/>
          <p:nvPr/>
        </p:nvSpPr>
        <p:spPr>
          <a:xfrm>
            <a:off x="1455376" y="1263443"/>
            <a:ext cx="928124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221E1F"/>
                </a:solidFill>
                <a:latin typeface="Calibri"/>
                <a:ea typeface="Calibri"/>
                <a:cs typeface="Calibri"/>
                <a:sym typeface="Calibri"/>
              </a:rPr>
              <a:t>Déterminer la masse du liquide, à partir de l’expérience suivante: 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4" name="Google Shape;1514;p86"/>
          <p:cNvSpPr txBox="1"/>
          <p:nvPr/>
        </p:nvSpPr>
        <p:spPr>
          <a:xfrm>
            <a:off x="940224" y="620722"/>
            <a:ext cx="10079666" cy="4008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Fournir de l’aide aux élèves en difficultés.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15" name="Google Shape;1515;p8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121884" y="517164"/>
            <a:ext cx="711291" cy="7112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9" name="Shape 1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0" name="Google Shape;1520;p87"/>
          <p:cNvPicPr preferRelativeResize="0"/>
          <p:nvPr/>
        </p:nvPicPr>
        <p:blipFill rotWithShape="1">
          <a:blip r:embed="rId3">
            <a:alphaModFix/>
          </a:blip>
          <a:srcRect b="35525" l="5556" r="3136" t="28344"/>
          <a:stretch/>
        </p:blipFill>
        <p:spPr>
          <a:xfrm>
            <a:off x="1541933" y="1499490"/>
            <a:ext cx="9366823" cy="2880032"/>
          </a:xfrm>
          <a:prstGeom prst="rect">
            <a:avLst/>
          </a:prstGeom>
          <a:noFill/>
          <a:ln>
            <a:noFill/>
          </a:ln>
        </p:spPr>
      </p:pic>
      <p:sp>
        <p:nvSpPr>
          <p:cNvPr id="1521" name="Google Shape;1521;p87"/>
          <p:cNvSpPr txBox="1"/>
          <p:nvPr/>
        </p:nvSpPr>
        <p:spPr>
          <a:xfrm>
            <a:off x="1044797" y="268938"/>
            <a:ext cx="10179603" cy="40301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Voici la réponse. </a:t>
            </a:r>
            <a:endParaRPr b="1" i="0" sz="2000" u="none" cap="none" strike="noStrike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2" name="Google Shape;1522;p87"/>
          <p:cNvSpPr txBox="1"/>
          <p:nvPr/>
        </p:nvSpPr>
        <p:spPr>
          <a:xfrm>
            <a:off x="1044797" y="735373"/>
            <a:ext cx="9453441" cy="327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BFBFB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23" name="Google Shape;1523;p8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085607" y="445109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24" name="Google Shape;1524;p87"/>
          <p:cNvSpPr/>
          <p:nvPr/>
        </p:nvSpPr>
        <p:spPr>
          <a:xfrm>
            <a:off x="1399920" y="2039496"/>
            <a:ext cx="1504709" cy="1194043"/>
          </a:xfrm>
          <a:prstGeom prst="ellipse">
            <a:avLst/>
          </a:prstGeom>
          <a:solidFill>
            <a:srgbClr val="FFFF00">
              <a:alpha val="40000"/>
            </a:srgbClr>
          </a:solidFill>
          <a:ln cap="flat" cmpd="sng" w="28575">
            <a:solidFill>
              <a:srgbClr val="FF0000"/>
            </a:solidFill>
            <a:prstDash val="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5" name="Google Shape;1525;p87"/>
          <p:cNvSpPr/>
          <p:nvPr/>
        </p:nvSpPr>
        <p:spPr>
          <a:xfrm>
            <a:off x="7256867" y="2094793"/>
            <a:ext cx="1504709" cy="1194043"/>
          </a:xfrm>
          <a:prstGeom prst="ellipse">
            <a:avLst/>
          </a:prstGeom>
          <a:solidFill>
            <a:srgbClr val="FFFF00">
              <a:alpha val="49411"/>
            </a:srgbClr>
          </a:solidFill>
          <a:ln cap="flat" cmpd="sng" w="28575">
            <a:solidFill>
              <a:srgbClr val="FF0000"/>
            </a:solidFill>
            <a:prstDash val="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526" name="Google Shape;1526;p87"/>
          <p:cNvGraphicFramePr/>
          <p:nvPr/>
        </p:nvGraphicFramePr>
        <p:xfrm>
          <a:off x="1608145" y="4689014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{D0ACE54B-57E0-4FBB-B8E9-AFCBA81A8FFB}</a:tableStyleId>
              </a:tblPr>
              <a:tblGrid>
                <a:gridCol w="4487525"/>
                <a:gridCol w="4796000"/>
              </a:tblGrid>
              <a:tr h="5261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La masse de la bouteille 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b="1" lang="fr-FR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                 m</a:t>
                      </a:r>
                      <a:r>
                        <a:rPr b="1" baseline="-25000" lang="fr-FR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  </a:t>
                      </a:r>
                      <a:r>
                        <a:rPr b="1" lang="fr-FR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= </a:t>
                      </a:r>
                      <a:r>
                        <a:rPr b="0" lang="fr-FR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5261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La masse de (la bouteille + le liquide)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b="1" lang="fr-FR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                 m</a:t>
                      </a:r>
                      <a:r>
                        <a:rPr b="1" baseline="-25000" lang="fr-FR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  </a:t>
                      </a:r>
                      <a:r>
                        <a:rPr b="1" lang="fr-FR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= </a:t>
                      </a:r>
                      <a:r>
                        <a:rPr b="0" lang="fr-FR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5261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Calibri"/>
                        <a:buNone/>
                      </a:pPr>
                      <a:r>
                        <a:rPr b="1" lang="fr-FR" sz="20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La masse du liquide.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b="1" lang="fr-FR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   m   = </a:t>
                      </a:r>
                      <a:r>
                        <a:rPr b="0" lang="fr-FR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1527" name="Google Shape;1527;p87"/>
          <p:cNvSpPr txBox="1"/>
          <p:nvPr/>
        </p:nvSpPr>
        <p:spPr>
          <a:xfrm>
            <a:off x="8144311" y="4744487"/>
            <a:ext cx="1450694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009900"/>
                </a:solidFill>
                <a:latin typeface="Calibri"/>
                <a:ea typeface="Calibri"/>
                <a:cs typeface="Calibri"/>
                <a:sym typeface="Calibri"/>
              </a:rPr>
              <a:t>256 g  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8" name="Google Shape;1528;p87"/>
          <p:cNvSpPr txBox="1"/>
          <p:nvPr/>
        </p:nvSpPr>
        <p:spPr>
          <a:xfrm>
            <a:off x="8144311" y="5288963"/>
            <a:ext cx="1450694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009900"/>
                </a:solidFill>
                <a:latin typeface="Calibri"/>
                <a:ea typeface="Calibri"/>
                <a:cs typeface="Calibri"/>
                <a:sym typeface="Calibri"/>
              </a:rPr>
              <a:t>805 g  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9" name="Google Shape;1529;p87"/>
          <p:cNvSpPr txBox="1"/>
          <p:nvPr/>
        </p:nvSpPr>
        <p:spPr>
          <a:xfrm>
            <a:off x="8017644" y="5781281"/>
            <a:ext cx="170402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009900"/>
                </a:solidFill>
                <a:latin typeface="Calibri"/>
                <a:ea typeface="Calibri"/>
                <a:cs typeface="Calibri"/>
                <a:sym typeface="Calibri"/>
              </a:rPr>
              <a:t>= 549 g            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0" name="Google Shape;1530;p87"/>
          <p:cNvSpPr txBox="1"/>
          <p:nvPr/>
        </p:nvSpPr>
        <p:spPr>
          <a:xfrm>
            <a:off x="7111643" y="5741106"/>
            <a:ext cx="145069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m</a:t>
            </a:r>
            <a:r>
              <a:rPr b="1" baseline="-25000" i="0"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 </a:t>
            </a:r>
            <a:r>
              <a:rPr b="1" i="0"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– m</a:t>
            </a:r>
            <a:r>
              <a:rPr b="1" baseline="-25000" i="0"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b="1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31" name="Google Shape;1531;p8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72992" y="735373"/>
            <a:ext cx="319965" cy="327021"/>
          </a:xfrm>
          <a:prstGeom prst="rect">
            <a:avLst/>
          </a:prstGeom>
          <a:noFill/>
          <a:ln>
            <a:noFill/>
          </a:ln>
        </p:spPr>
      </p:pic>
      <p:sp>
        <p:nvSpPr>
          <p:cNvPr id="1532" name="Google Shape;1532;p87"/>
          <p:cNvSpPr txBox="1"/>
          <p:nvPr/>
        </p:nvSpPr>
        <p:spPr>
          <a:xfrm>
            <a:off x="892957" y="771763"/>
            <a:ext cx="10236860" cy="3423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Choisir un élève à faire  la correction au tableau . Inviter les autres a faire les corrections nécessaires dans leurs livrets.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1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9"/>
          <p:cNvSpPr txBox="1"/>
          <p:nvPr>
            <p:ph idx="4294967295" type="title"/>
          </p:nvPr>
        </p:nvSpPr>
        <p:spPr>
          <a:xfrm>
            <a:off x="1056000" y="9000"/>
            <a:ext cx="10080000" cy="9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2400"/>
              <a:buFont typeface="Calibri"/>
              <a:buNone/>
            </a:pPr>
            <a:r>
              <a:rPr b="1" lang="fr-FR" sz="2400"/>
              <a:t>Tout le monde prêt pour la séance ? On y va ! </a:t>
            </a:r>
            <a:endParaRPr b="1" sz="2400">
              <a:solidFill>
                <a:srgbClr val="595959"/>
              </a:solidFill>
            </a:endParaRPr>
          </a:p>
        </p:txBody>
      </p:sp>
      <p:pic>
        <p:nvPicPr>
          <p:cNvPr descr="Une fusée Soyouz décolle vers l'ISS avec un Russe et un Américain à bord, fusée  qui décolle - heartfeltfuneralcompany.co.uk" id="511" name="Google Shape;511;p9"/>
          <p:cNvPicPr preferRelativeResize="0"/>
          <p:nvPr/>
        </p:nvPicPr>
        <p:blipFill rotWithShape="1">
          <a:blip r:embed="rId3">
            <a:alphaModFix/>
          </a:blip>
          <a:srcRect b="0" l="12628" r="42945" t="0"/>
          <a:stretch/>
        </p:blipFill>
        <p:spPr>
          <a:xfrm>
            <a:off x="3936000" y="1449000"/>
            <a:ext cx="4320000" cy="4067403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6" name="Shape 1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7" name="Google Shape;1537;p88"/>
          <p:cNvGrpSpPr/>
          <p:nvPr/>
        </p:nvGrpSpPr>
        <p:grpSpPr>
          <a:xfrm>
            <a:off x="1517179" y="835900"/>
            <a:ext cx="9269036" cy="5186200"/>
            <a:chOff x="1324757" y="2465021"/>
            <a:chExt cx="11734800" cy="6521459"/>
          </a:xfrm>
        </p:grpSpPr>
        <p:sp>
          <p:nvSpPr>
            <p:cNvPr id="1538" name="Google Shape;1538;p88"/>
            <p:cNvSpPr/>
            <p:nvPr/>
          </p:nvSpPr>
          <p:spPr>
            <a:xfrm>
              <a:off x="1324757" y="2465021"/>
              <a:ext cx="11734800" cy="6521459"/>
            </a:xfrm>
            <a:prstGeom prst="roundRect">
              <a:avLst>
                <a:gd fmla="val 2665" name="adj"/>
              </a:avLst>
            </a:prstGeom>
            <a:solidFill>
              <a:schemeClr val="lt1"/>
            </a:solidFill>
            <a:ln cap="flat" cmpd="sng" w="12700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5882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9" name="Google Shape;1539;p88"/>
            <p:cNvSpPr/>
            <p:nvPr/>
          </p:nvSpPr>
          <p:spPr>
            <a:xfrm>
              <a:off x="1471714" y="2574003"/>
              <a:ext cx="11435443" cy="6248400"/>
            </a:xfrm>
            <a:prstGeom prst="rect">
              <a:avLst/>
            </a:prstGeom>
            <a:solidFill>
              <a:srgbClr val="E3EE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0" name="Google Shape;1540;p88"/>
            <p:cNvSpPr/>
            <p:nvPr/>
          </p:nvSpPr>
          <p:spPr>
            <a:xfrm>
              <a:off x="1646588" y="2726403"/>
              <a:ext cx="11085695" cy="5943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3921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541" name="Google Shape;1541;p88"/>
          <p:cNvSpPr/>
          <p:nvPr/>
        </p:nvSpPr>
        <p:spPr>
          <a:xfrm>
            <a:off x="2061827" y="5458899"/>
            <a:ext cx="8246305" cy="10320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42" name="Google Shape;1542;p8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802742" y="1295897"/>
            <a:ext cx="720000" cy="720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sp>
        <p:nvSpPr>
          <p:cNvPr id="1543" name="Google Shape;1543;p88"/>
          <p:cNvSpPr txBox="1"/>
          <p:nvPr/>
        </p:nvSpPr>
        <p:spPr>
          <a:xfrm>
            <a:off x="3304946" y="2807928"/>
            <a:ext cx="5760065" cy="8868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2841"/>
              </a:buClr>
              <a:buSzPts val="4800"/>
              <a:buFont typeface="Calibri"/>
              <a:buNone/>
            </a:pPr>
            <a:r>
              <a:rPr b="1" i="0" lang="fr-FR" sz="48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Clôture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</a:pPr>
            <a:r>
              <a:t/>
            </a:r>
            <a:endParaRPr b="1" i="0" sz="3200" u="none" cap="none" strike="noStrik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7" name="Shape 1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8" name="Google Shape;1548;p89"/>
          <p:cNvSpPr txBox="1"/>
          <p:nvPr/>
        </p:nvSpPr>
        <p:spPr>
          <a:xfrm>
            <a:off x="964303" y="39335"/>
            <a:ext cx="10263394" cy="719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Avant de finir , qui peut me rappeler la partie 1 de la tâche 2 que nous venons de travailler.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9" name="Google Shape;1549;p89"/>
          <p:cNvSpPr/>
          <p:nvPr/>
        </p:nvSpPr>
        <p:spPr>
          <a:xfrm>
            <a:off x="1974122" y="2985081"/>
            <a:ext cx="7451915" cy="690205"/>
          </a:xfrm>
          <a:prstGeom prst="roundRect">
            <a:avLst>
              <a:gd fmla="val 42160" name="adj"/>
            </a:avLst>
          </a:prstGeom>
          <a:solidFill>
            <a:schemeClr val="lt1"/>
          </a:solidFill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fr-FR" sz="2800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Déterminer la masse d’un liquide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50" name="Google Shape;1550;p8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85951" y="2555205"/>
            <a:ext cx="873795" cy="8737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1" name="Google Shape;1551;p8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046055" y="488315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52" name="Google Shape;1552;p89"/>
          <p:cNvSpPr txBox="1"/>
          <p:nvPr/>
        </p:nvSpPr>
        <p:spPr>
          <a:xfrm>
            <a:off x="926963" y="647905"/>
            <a:ext cx="10079666" cy="4008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0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Informer les élèves que la deuxième partie de la tâche 2 sera abordée lors de la prochaine séance</a:t>
            </a: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6" name="Shape 1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7" name="Google Shape;1557;p90"/>
          <p:cNvSpPr txBox="1"/>
          <p:nvPr/>
        </p:nvSpPr>
        <p:spPr>
          <a:xfrm>
            <a:off x="988049" y="128316"/>
            <a:ext cx="10263394" cy="719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Faisant le bilan de la première partie de la tache 2. Pour déterminer la masse d’un liquide, on suit les étapes suivantes: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58" name="Google Shape;1558;p9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85607" y="445109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59" name="Google Shape;1559;p90"/>
          <p:cNvSpPr/>
          <p:nvPr/>
        </p:nvSpPr>
        <p:spPr>
          <a:xfrm>
            <a:off x="2045955" y="2168986"/>
            <a:ext cx="7689243" cy="721695"/>
          </a:xfrm>
          <a:prstGeom prst="roundRect">
            <a:avLst>
              <a:gd fmla="val 16667" name="adj"/>
            </a:avLst>
          </a:prstGeom>
          <a:solidFill>
            <a:srgbClr val="D8D8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Déterminer la masse m</a:t>
            </a:r>
            <a:r>
              <a:rPr b="1" baseline="-25000" i="0"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 </a:t>
            </a:r>
            <a:r>
              <a:rPr b="1" i="0"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du récipient vide.</a:t>
            </a:r>
            <a:endParaRPr b="1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0" name="Google Shape;1560;p90"/>
          <p:cNvSpPr/>
          <p:nvPr/>
        </p:nvSpPr>
        <p:spPr>
          <a:xfrm>
            <a:off x="1465814" y="2233822"/>
            <a:ext cx="580141" cy="540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</a:pPr>
            <a:r>
              <a:rPr b="1" i="0" lang="fr-FR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1" name="Google Shape;1561;p90"/>
          <p:cNvSpPr/>
          <p:nvPr/>
        </p:nvSpPr>
        <p:spPr>
          <a:xfrm>
            <a:off x="1459336" y="3469410"/>
            <a:ext cx="580141" cy="540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</a:pPr>
            <a:r>
              <a:rPr b="1" i="0" lang="fr-FR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2" name="Google Shape;1562;p90"/>
          <p:cNvSpPr/>
          <p:nvPr/>
        </p:nvSpPr>
        <p:spPr>
          <a:xfrm>
            <a:off x="1465814" y="4689590"/>
            <a:ext cx="580141" cy="540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</a:pPr>
            <a:r>
              <a:rPr b="1" i="0" lang="fr-FR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3" name="Google Shape;1563;p90"/>
          <p:cNvSpPr/>
          <p:nvPr/>
        </p:nvSpPr>
        <p:spPr>
          <a:xfrm>
            <a:off x="2045955" y="3370858"/>
            <a:ext cx="7684184" cy="721695"/>
          </a:xfrm>
          <a:prstGeom prst="roundRect">
            <a:avLst>
              <a:gd fmla="val 16667" name="adj"/>
            </a:avLst>
          </a:prstGeom>
          <a:solidFill>
            <a:srgbClr val="D8D8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Déterminer la masse m</a:t>
            </a:r>
            <a:r>
              <a:rPr b="1" baseline="-25000" i="0"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 </a:t>
            </a:r>
            <a:r>
              <a:rPr b="1" i="0"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du récipient contenant le liquide.</a:t>
            </a:r>
            <a:endParaRPr b="1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4" name="Google Shape;1564;p90"/>
          <p:cNvSpPr/>
          <p:nvPr/>
        </p:nvSpPr>
        <p:spPr>
          <a:xfrm>
            <a:off x="2052433" y="4509449"/>
            <a:ext cx="7684184" cy="900281"/>
          </a:xfrm>
          <a:prstGeom prst="roundRect">
            <a:avLst>
              <a:gd fmla="val 16667" name="adj"/>
            </a:avLst>
          </a:prstGeom>
          <a:solidFill>
            <a:srgbClr val="D8D8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Déterminer la masse du liquide en calculant la différence des deux masses m</a:t>
            </a:r>
            <a:r>
              <a:rPr b="1" baseline="-25000" i="0"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b="1" i="0"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et m</a:t>
            </a:r>
            <a:r>
              <a:rPr b="1" baseline="-25000" i="0"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b="1" i="0"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b="1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5" name="Google Shape;1565;p90"/>
          <p:cNvSpPr txBox="1"/>
          <p:nvPr/>
        </p:nvSpPr>
        <p:spPr>
          <a:xfrm>
            <a:off x="850743" y="728970"/>
            <a:ext cx="10079666" cy="4008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0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Demander aux élèves de rappeler les étapes suivies pour déterminer la masse d’un liquide, puis faire la synthèse </a:t>
            </a: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9" name="Shape 1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0" name="Google Shape;1570;p91"/>
          <p:cNvSpPr txBox="1"/>
          <p:nvPr/>
        </p:nvSpPr>
        <p:spPr>
          <a:xfrm>
            <a:off x="988049" y="128316"/>
            <a:ext cx="10263394" cy="719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0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Bravo à tous ! Continuez à vous entraîner sur les deux tâches vues aujourd’hui en réalisant le devoir suivant à la maison </a:t>
            </a:r>
            <a:r>
              <a:rPr b="1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1" name="Google Shape;1571;p91"/>
          <p:cNvSpPr txBox="1"/>
          <p:nvPr/>
        </p:nvSpPr>
        <p:spPr>
          <a:xfrm>
            <a:off x="867830" y="2978995"/>
            <a:ext cx="10383613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1" lang="fr-FR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Effectuer les exercices :  1 et 2 de la page 15 du livret  </a:t>
            </a:r>
            <a:endParaRPr b="0" i="1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2" name="Google Shape;1572;p91"/>
          <p:cNvSpPr txBox="1"/>
          <p:nvPr/>
        </p:nvSpPr>
        <p:spPr>
          <a:xfrm>
            <a:off x="1077029" y="728288"/>
            <a:ext cx="10179603" cy="3549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Informer les </a:t>
            </a:r>
            <a:r>
              <a:rPr b="0" i="0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élèves que ces exercices seront corrigés en séance 4, la semaine prochaine.</a:t>
            </a:r>
            <a:endParaRPr b="0" i="1" sz="1600" u="none" cap="none" strike="noStrike">
              <a:solidFill>
                <a:srgbClr val="BFBFB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BFBFB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73" name="Google Shape;1573;p9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25532" y="688573"/>
            <a:ext cx="350410" cy="3953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4" name="Google Shape;1574;p9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046055" y="488315"/>
            <a:ext cx="720000" cy="72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8" name="Shape 1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9" name="Google Shape;1579;p9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85148" y="1624946"/>
            <a:ext cx="3956686" cy="3874115"/>
          </a:xfrm>
          <a:prstGeom prst="rect">
            <a:avLst/>
          </a:prstGeom>
          <a:noFill/>
          <a:ln>
            <a:noFill/>
          </a:ln>
        </p:spPr>
      </p:pic>
      <p:sp>
        <p:nvSpPr>
          <p:cNvPr id="1580" name="Google Shape;1580;p92"/>
          <p:cNvSpPr txBox="1"/>
          <p:nvPr>
            <p:ph type="title"/>
          </p:nvPr>
        </p:nvSpPr>
        <p:spPr>
          <a:xfrm>
            <a:off x="875942" y="188964"/>
            <a:ext cx="11039466" cy="6472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</a:pPr>
            <a:r>
              <a:rPr lang="fr-FR">
                <a:solidFill>
                  <a:srgbClr val="A5A5A5"/>
                </a:solidFill>
              </a:rPr>
              <a:t>C’est la fin de notre séance. Félicitation pour votre participation, n’oubliez pas de travailler vos devoirs </a:t>
            </a:r>
            <a:endParaRPr>
              <a:solidFill>
                <a:srgbClr val="A5A5A5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4" name="Shape 1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5" name="Google Shape;1585;p93"/>
          <p:cNvSpPr/>
          <p:nvPr/>
        </p:nvSpPr>
        <p:spPr>
          <a:xfrm>
            <a:off x="2168293" y="3238421"/>
            <a:ext cx="8237348" cy="1157719"/>
          </a:xfrm>
          <a:prstGeom prst="roundRect">
            <a:avLst>
              <a:gd fmla="val 16667" name="adj"/>
            </a:avLst>
          </a:prstGeom>
          <a:solidFill>
            <a:srgbClr val="00206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285750" lvl="0" marL="285750" marR="0" rtl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⮚"/>
            </a:pPr>
            <a:r>
              <a:rPr b="1" i="0" lang="fr-FR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Déterminer la masse d’un liquide et </a:t>
            </a:r>
            <a:r>
              <a:rPr b="1" i="0" lang="fr-FR" sz="2000" u="sng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le volume d’un solide </a:t>
            </a:r>
            <a:r>
              <a:rPr b="1" i="0" lang="fr-FR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(partie 2)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just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⮚"/>
            </a:pPr>
            <a:r>
              <a:rPr b="1" i="0" lang="fr-FR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Conversion des unités </a:t>
            </a:r>
            <a:r>
              <a:rPr b="1" i="0" lang="fr-FR" sz="2000" u="sng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de masse </a:t>
            </a:r>
            <a:r>
              <a:rPr b="1" i="0" lang="fr-FR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et de volume/capacité (partie 1).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6" name="Google Shape;1586;p93"/>
          <p:cNvSpPr/>
          <p:nvPr/>
        </p:nvSpPr>
        <p:spPr>
          <a:xfrm>
            <a:off x="369588" y="3238420"/>
            <a:ext cx="1505511" cy="1157720"/>
          </a:xfrm>
          <a:prstGeom prst="roundRect">
            <a:avLst>
              <a:gd fmla="val 16667" name="adj"/>
            </a:avLst>
          </a:prstGeom>
          <a:solidFill>
            <a:srgbClr val="00206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Séance 2</a:t>
            </a:r>
            <a:endParaRPr b="1" i="0" sz="20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7" name="Google Shape;1587;p93"/>
          <p:cNvSpPr/>
          <p:nvPr/>
        </p:nvSpPr>
        <p:spPr>
          <a:xfrm>
            <a:off x="2168293" y="1509093"/>
            <a:ext cx="8237348" cy="1157720"/>
          </a:xfrm>
          <a:prstGeom prst="roundRect">
            <a:avLst>
              <a:gd fmla="val 13668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285750" lvl="0" marL="285750" marR="0" rtl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⮚"/>
            </a:pPr>
            <a:r>
              <a:rPr b="1" i="0" lang="fr-FR" sz="2000" u="none" cap="none" strike="noStrike">
                <a:solidFill>
                  <a:srgbClr val="D8D8D8"/>
                </a:solidFill>
                <a:latin typeface="Calibri"/>
                <a:ea typeface="Calibri"/>
                <a:cs typeface="Calibri"/>
                <a:sym typeface="Calibri"/>
              </a:rPr>
              <a:t>Grandeur (masse et de volume) , symbole, unité et son instrument de mesure.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just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⮚"/>
            </a:pPr>
            <a:r>
              <a:rPr b="1" i="0" lang="fr-FR" sz="2000" u="none" cap="none" strike="noStrike">
                <a:solidFill>
                  <a:srgbClr val="D8D8D8"/>
                </a:solidFill>
                <a:latin typeface="Calibri"/>
                <a:ea typeface="Calibri"/>
                <a:cs typeface="Calibri"/>
                <a:sym typeface="Calibri"/>
              </a:rPr>
              <a:t>Déterminer </a:t>
            </a:r>
            <a:r>
              <a:rPr b="1" i="0" lang="fr-FR" sz="2000" u="sng" cap="none" strike="noStrike">
                <a:solidFill>
                  <a:srgbClr val="D8D8D8"/>
                </a:solidFill>
                <a:latin typeface="Calibri"/>
                <a:ea typeface="Calibri"/>
                <a:cs typeface="Calibri"/>
                <a:sym typeface="Calibri"/>
              </a:rPr>
              <a:t>la masse d’un liquide </a:t>
            </a:r>
            <a:r>
              <a:rPr b="1" i="0" lang="fr-FR" sz="2000" u="none" cap="none" strike="noStrike">
                <a:solidFill>
                  <a:srgbClr val="D8D8D8"/>
                </a:solidFill>
                <a:latin typeface="Calibri"/>
                <a:ea typeface="Calibri"/>
                <a:cs typeface="Calibri"/>
                <a:sym typeface="Calibri"/>
              </a:rPr>
              <a:t>et le volume d’un solide (partie 1)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8" name="Google Shape;1588;p93"/>
          <p:cNvSpPr/>
          <p:nvPr/>
        </p:nvSpPr>
        <p:spPr>
          <a:xfrm>
            <a:off x="369589" y="1509093"/>
            <a:ext cx="1622856" cy="1157720"/>
          </a:xfrm>
          <a:prstGeom prst="roundRect">
            <a:avLst>
              <a:gd fmla="val 12668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D8D8D8"/>
                </a:solidFill>
                <a:latin typeface="Calibri"/>
                <a:ea typeface="Calibri"/>
                <a:cs typeface="Calibri"/>
                <a:sym typeface="Calibri"/>
              </a:rPr>
              <a:t>Séance 1</a:t>
            </a:r>
            <a:endParaRPr b="1" i="0" sz="2000" u="none" cap="none" strike="noStrike">
              <a:solidFill>
                <a:srgbClr val="D8D8D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9" name="Google Shape;1589;p93"/>
          <p:cNvSpPr/>
          <p:nvPr/>
        </p:nvSpPr>
        <p:spPr>
          <a:xfrm>
            <a:off x="1009033" y="276600"/>
            <a:ext cx="9198996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3200"/>
              <a:buFont typeface="Calibri"/>
              <a:buNone/>
            </a:pPr>
            <a:r>
              <a:rPr b="1" i="0" lang="fr-FR" sz="32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Structure du domaine 1 (Masse et Volume) </a:t>
            </a:r>
            <a:endParaRPr b="1" i="0" sz="32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90" name="Google Shape;1590;p9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66368" y="299505"/>
            <a:ext cx="609383" cy="609383"/>
          </a:xfrm>
          <a:prstGeom prst="rect">
            <a:avLst/>
          </a:prstGeom>
          <a:noFill/>
          <a:ln>
            <a:noFill/>
          </a:ln>
        </p:spPr>
      </p:pic>
      <p:sp>
        <p:nvSpPr>
          <p:cNvPr id="1591" name="Google Shape;1591;p93"/>
          <p:cNvSpPr/>
          <p:nvPr/>
        </p:nvSpPr>
        <p:spPr>
          <a:xfrm>
            <a:off x="10581490" y="3632612"/>
            <a:ext cx="1325908" cy="442674"/>
          </a:xfrm>
          <a:prstGeom prst="roundRect">
            <a:avLst>
              <a:gd fmla="val 16667" name="adj"/>
            </a:avLst>
          </a:prstGeom>
          <a:solidFill>
            <a:srgbClr val="00206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libri"/>
              <a:buNone/>
            </a:pPr>
            <a:r>
              <a:rPr b="1" i="1" lang="fr-FR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 heure</a:t>
            </a:r>
            <a:endParaRPr b="1" i="1" sz="20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2" name="Google Shape;1592;p93"/>
          <p:cNvSpPr/>
          <p:nvPr/>
        </p:nvSpPr>
        <p:spPr>
          <a:xfrm>
            <a:off x="10581490" y="1903284"/>
            <a:ext cx="1325908" cy="442674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2000"/>
              <a:buFont typeface="Calibri"/>
              <a:buNone/>
            </a:pPr>
            <a:r>
              <a:rPr b="1" i="1" lang="fr-FR" sz="2000" u="none" cap="none" strike="noStrike">
                <a:solidFill>
                  <a:srgbClr val="D8D8D8"/>
                </a:solidFill>
                <a:latin typeface="Calibri"/>
                <a:ea typeface="Calibri"/>
                <a:cs typeface="Calibri"/>
                <a:sym typeface="Calibri"/>
              </a:rPr>
              <a:t>1 heure</a:t>
            </a:r>
            <a:endParaRPr b="1" i="1" sz="2000" u="none" cap="none" strike="noStrike">
              <a:solidFill>
                <a:srgbClr val="D8D8D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3" name="Google Shape;1593;p93"/>
          <p:cNvSpPr/>
          <p:nvPr/>
        </p:nvSpPr>
        <p:spPr>
          <a:xfrm>
            <a:off x="2168293" y="4967748"/>
            <a:ext cx="8237348" cy="1157718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285750" lvl="0" marL="28575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Noto Sans Symbols"/>
              <a:buChar char="⮚"/>
            </a:pPr>
            <a:r>
              <a:rPr b="1" i="0" lang="fr-FR" sz="1800" u="none" cap="none" strike="noStrike">
                <a:solidFill>
                  <a:srgbClr val="D8D8D8"/>
                </a:solidFill>
                <a:latin typeface="Calibri"/>
                <a:ea typeface="Calibri"/>
                <a:cs typeface="Calibri"/>
                <a:sym typeface="Calibri"/>
              </a:rPr>
              <a:t> Conversion des unités de masse et </a:t>
            </a:r>
            <a:r>
              <a:rPr b="1" i="0" lang="fr-FR" sz="1800" u="sng" cap="none" strike="noStrike">
                <a:solidFill>
                  <a:srgbClr val="D8D8D8"/>
                </a:solidFill>
                <a:latin typeface="Calibri"/>
                <a:ea typeface="Calibri"/>
                <a:cs typeface="Calibri"/>
                <a:sym typeface="Calibri"/>
              </a:rPr>
              <a:t>de volume</a:t>
            </a:r>
            <a:r>
              <a:rPr b="1" i="0" lang="fr-FR" sz="1800" u="none" cap="none" strike="noStrike">
                <a:solidFill>
                  <a:srgbClr val="D8D8D8"/>
                </a:solidFill>
                <a:latin typeface="Calibri"/>
                <a:ea typeface="Calibri"/>
                <a:cs typeface="Calibri"/>
                <a:sym typeface="Calibri"/>
              </a:rPr>
              <a:t>/capacité (partie 2).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just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Noto Sans Symbols"/>
              <a:buChar char="⮚"/>
            </a:pPr>
            <a:r>
              <a:rPr b="1" i="0" lang="fr-FR" sz="1800" u="none" cap="none" strike="noStrike">
                <a:solidFill>
                  <a:srgbClr val="D8D8D8"/>
                </a:solidFill>
                <a:latin typeface="Calibri"/>
                <a:ea typeface="Calibri"/>
                <a:cs typeface="Calibri"/>
                <a:sym typeface="Calibri"/>
              </a:rPr>
              <a:t>. Conversion des unités de masse et de volume/</a:t>
            </a:r>
            <a:r>
              <a:rPr b="1" i="0" lang="fr-FR" sz="1800" u="sng" cap="none" strike="noStrike">
                <a:solidFill>
                  <a:srgbClr val="D8D8D8"/>
                </a:solidFill>
                <a:latin typeface="Calibri"/>
                <a:ea typeface="Calibri"/>
                <a:cs typeface="Calibri"/>
                <a:sym typeface="Calibri"/>
              </a:rPr>
              <a:t>capacité</a:t>
            </a:r>
            <a:r>
              <a:rPr b="1" i="0" lang="fr-FR" sz="1800" u="none" cap="none" strike="noStrike">
                <a:solidFill>
                  <a:srgbClr val="D8D8D8"/>
                </a:solidFill>
                <a:latin typeface="Calibri"/>
                <a:ea typeface="Calibri"/>
                <a:cs typeface="Calibri"/>
                <a:sym typeface="Calibri"/>
              </a:rPr>
              <a:t> (partie 3).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4" name="Google Shape;1594;p93"/>
          <p:cNvSpPr/>
          <p:nvPr/>
        </p:nvSpPr>
        <p:spPr>
          <a:xfrm>
            <a:off x="369588" y="4967747"/>
            <a:ext cx="1505511" cy="1157720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D8D8D8"/>
                </a:solidFill>
                <a:latin typeface="Calibri"/>
                <a:ea typeface="Calibri"/>
                <a:cs typeface="Calibri"/>
                <a:sym typeface="Calibri"/>
              </a:rPr>
              <a:t>Séance 3</a:t>
            </a:r>
            <a:endParaRPr b="1" i="0" sz="2000" u="none" cap="none" strike="noStrike">
              <a:solidFill>
                <a:srgbClr val="D8D8D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5" name="Google Shape;1595;p93"/>
          <p:cNvSpPr/>
          <p:nvPr/>
        </p:nvSpPr>
        <p:spPr>
          <a:xfrm>
            <a:off x="10600220" y="5361940"/>
            <a:ext cx="1307178" cy="442674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2000"/>
              <a:buFont typeface="Calibri"/>
              <a:buNone/>
            </a:pPr>
            <a:r>
              <a:rPr b="1" i="1" lang="fr-FR" sz="2000" u="none" cap="none" strike="noStrike">
                <a:solidFill>
                  <a:srgbClr val="D8D8D8"/>
                </a:solidFill>
                <a:latin typeface="Calibri"/>
                <a:ea typeface="Calibri"/>
                <a:cs typeface="Calibri"/>
                <a:sym typeface="Calibri"/>
              </a:rPr>
              <a:t>1 heure</a:t>
            </a:r>
            <a:endParaRPr b="1" i="1" sz="2000" u="none" cap="none" strike="noStrike">
              <a:solidFill>
                <a:srgbClr val="D8D8D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00" name="Shape 1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01" name="Google Shape;1601;p94"/>
          <p:cNvGrpSpPr/>
          <p:nvPr/>
        </p:nvGrpSpPr>
        <p:grpSpPr>
          <a:xfrm>
            <a:off x="400050" y="1094868"/>
            <a:ext cx="11258550" cy="5371011"/>
            <a:chOff x="2159302" y="1382561"/>
            <a:chExt cx="8127697" cy="5072667"/>
          </a:xfrm>
        </p:grpSpPr>
        <p:sp>
          <p:nvSpPr>
            <p:cNvPr id="1602" name="Google Shape;1602;p94"/>
            <p:cNvSpPr/>
            <p:nvPr/>
          </p:nvSpPr>
          <p:spPr>
            <a:xfrm>
              <a:off x="2159302" y="1382561"/>
              <a:ext cx="8127697" cy="5072667"/>
            </a:xfrm>
            <a:prstGeom prst="roundRect">
              <a:avLst>
                <a:gd fmla="val 2665" name="adj"/>
              </a:avLst>
            </a:prstGeom>
            <a:solidFill>
              <a:schemeClr val="lt1"/>
            </a:solidFill>
            <a:ln cap="flat" cmpd="sng" w="12700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6274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3" name="Google Shape;1603;p94"/>
            <p:cNvSpPr/>
            <p:nvPr/>
          </p:nvSpPr>
          <p:spPr>
            <a:xfrm>
              <a:off x="2257274" y="1455217"/>
              <a:ext cx="7899097" cy="4912926"/>
            </a:xfrm>
            <a:prstGeom prst="rect">
              <a:avLst/>
            </a:prstGeom>
            <a:solidFill>
              <a:srgbClr val="E3EE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04" name="Google Shape;1604;p94"/>
          <p:cNvSpPr/>
          <p:nvPr/>
        </p:nvSpPr>
        <p:spPr>
          <a:xfrm>
            <a:off x="1679589" y="1504023"/>
            <a:ext cx="8016178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662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Ouverture</a:t>
            </a:r>
            <a:endParaRPr b="1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5" name="Google Shape;1605;p94"/>
          <p:cNvSpPr/>
          <p:nvPr/>
        </p:nvSpPr>
        <p:spPr>
          <a:xfrm>
            <a:off x="1679589" y="2440041"/>
            <a:ext cx="7948051" cy="464402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Modelage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6" name="Google Shape;1606;p94"/>
          <p:cNvSpPr/>
          <p:nvPr/>
        </p:nvSpPr>
        <p:spPr>
          <a:xfrm>
            <a:off x="1679589" y="3316156"/>
            <a:ext cx="6907386" cy="530318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Pratique guidée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7" name="Google Shape;1607;p94"/>
          <p:cNvSpPr/>
          <p:nvPr/>
        </p:nvSpPr>
        <p:spPr>
          <a:xfrm>
            <a:off x="10819148" y="1512699"/>
            <a:ext cx="519608" cy="530319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8" name="Google Shape;1608;p94"/>
          <p:cNvSpPr txBox="1"/>
          <p:nvPr/>
        </p:nvSpPr>
        <p:spPr>
          <a:xfrm>
            <a:off x="9712752" y="1667591"/>
            <a:ext cx="873957" cy="379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rPr b="0" i="0" lang="fr-FR" sz="1867" u="none" cap="none" strike="noStrike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5 min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9" name="Google Shape;1609;p94"/>
          <p:cNvSpPr/>
          <p:nvPr/>
        </p:nvSpPr>
        <p:spPr>
          <a:xfrm>
            <a:off x="10819148" y="3316156"/>
            <a:ext cx="519608" cy="530319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0" name="Google Shape;1610;p94"/>
          <p:cNvSpPr txBox="1"/>
          <p:nvPr/>
        </p:nvSpPr>
        <p:spPr>
          <a:xfrm>
            <a:off x="9681017" y="3390184"/>
            <a:ext cx="973343" cy="379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rPr b="0" i="0" lang="fr-FR" sz="1867" u="none" cap="none" strike="noStrike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10 min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1" name="Google Shape;1611;p94"/>
          <p:cNvSpPr/>
          <p:nvPr/>
        </p:nvSpPr>
        <p:spPr>
          <a:xfrm>
            <a:off x="877419" y="1580205"/>
            <a:ext cx="395307" cy="395307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2" name="Google Shape;1612;p94"/>
          <p:cNvSpPr/>
          <p:nvPr/>
        </p:nvSpPr>
        <p:spPr>
          <a:xfrm>
            <a:off x="1212023" y="211669"/>
            <a:ext cx="7874103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Structure de la séance 2 (tâche 2 – partie 2)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13" name="Google Shape;1613;p9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51725" y="104179"/>
            <a:ext cx="760298" cy="760298"/>
          </a:xfrm>
          <a:prstGeom prst="rect">
            <a:avLst/>
          </a:prstGeom>
          <a:noFill/>
          <a:ln>
            <a:noFill/>
          </a:ln>
        </p:spPr>
      </p:pic>
      <p:sp>
        <p:nvSpPr>
          <p:cNvPr id="1614" name="Google Shape;1614;p94"/>
          <p:cNvSpPr/>
          <p:nvPr/>
        </p:nvSpPr>
        <p:spPr>
          <a:xfrm>
            <a:off x="10819148" y="2407083"/>
            <a:ext cx="519608" cy="530319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5" name="Google Shape;1615;p94"/>
          <p:cNvSpPr txBox="1"/>
          <p:nvPr/>
        </p:nvSpPr>
        <p:spPr>
          <a:xfrm>
            <a:off x="9714790" y="2482414"/>
            <a:ext cx="880369" cy="379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rPr b="0" i="0" lang="fr-FR" sz="1867" u="none" cap="none" strike="noStrike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5 min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6" name="Google Shape;1616;p94"/>
          <p:cNvSpPr txBox="1"/>
          <p:nvPr/>
        </p:nvSpPr>
        <p:spPr>
          <a:xfrm>
            <a:off x="2733392" y="2492706"/>
            <a:ext cx="2864898" cy="3590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662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1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7" name="Google Shape;1617;p94"/>
          <p:cNvSpPr txBox="1"/>
          <p:nvPr/>
        </p:nvSpPr>
        <p:spPr>
          <a:xfrm>
            <a:off x="2759644" y="2492706"/>
            <a:ext cx="3922174" cy="3590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662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8" name="Google Shape;1618;p94"/>
          <p:cNvSpPr/>
          <p:nvPr/>
        </p:nvSpPr>
        <p:spPr>
          <a:xfrm>
            <a:off x="877419" y="3383662"/>
            <a:ext cx="395307" cy="395307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9" name="Google Shape;1619;p94"/>
          <p:cNvSpPr/>
          <p:nvPr/>
        </p:nvSpPr>
        <p:spPr>
          <a:xfrm>
            <a:off x="877419" y="2474589"/>
            <a:ext cx="395307" cy="395307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0" name="Google Shape;1620;p94"/>
          <p:cNvSpPr/>
          <p:nvPr/>
        </p:nvSpPr>
        <p:spPr>
          <a:xfrm>
            <a:off x="1679589" y="4378075"/>
            <a:ext cx="7948050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662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Pratique autonome</a:t>
            </a:r>
            <a:endParaRPr b="1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1" name="Google Shape;1621;p94"/>
          <p:cNvSpPr/>
          <p:nvPr/>
        </p:nvSpPr>
        <p:spPr>
          <a:xfrm>
            <a:off x="10819148" y="4386751"/>
            <a:ext cx="519608" cy="530319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2" name="Google Shape;1622;p94"/>
          <p:cNvSpPr txBox="1"/>
          <p:nvPr/>
        </p:nvSpPr>
        <p:spPr>
          <a:xfrm>
            <a:off x="9752351" y="4460779"/>
            <a:ext cx="873957" cy="379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rPr b="0" i="0" lang="fr-FR" sz="1867" u="none" cap="none" strike="noStrike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5 min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3" name="Google Shape;1623;p94"/>
          <p:cNvSpPr/>
          <p:nvPr/>
        </p:nvSpPr>
        <p:spPr>
          <a:xfrm>
            <a:off x="877419" y="4454257"/>
            <a:ext cx="395307" cy="395307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4" name="Google Shape;1624;p94"/>
          <p:cNvSpPr/>
          <p:nvPr/>
        </p:nvSpPr>
        <p:spPr>
          <a:xfrm>
            <a:off x="1679589" y="5224169"/>
            <a:ext cx="7948050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662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clôture </a:t>
            </a:r>
            <a:endParaRPr b="1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5" name="Google Shape;1625;p94"/>
          <p:cNvSpPr/>
          <p:nvPr/>
        </p:nvSpPr>
        <p:spPr>
          <a:xfrm>
            <a:off x="10819148" y="5232845"/>
            <a:ext cx="519608" cy="530319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6" name="Google Shape;1626;p94"/>
          <p:cNvSpPr txBox="1"/>
          <p:nvPr/>
        </p:nvSpPr>
        <p:spPr>
          <a:xfrm>
            <a:off x="9752351" y="5306873"/>
            <a:ext cx="873957" cy="379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rPr b="0" i="0" lang="fr-FR" sz="1867" u="none" cap="none" strike="noStrike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5 min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7" name="Google Shape;1627;p94"/>
          <p:cNvSpPr/>
          <p:nvPr/>
        </p:nvSpPr>
        <p:spPr>
          <a:xfrm>
            <a:off x="877419" y="5300351"/>
            <a:ext cx="395307" cy="395307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2" name="Shape 1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3" name="Google Shape;1633;p95"/>
          <p:cNvGrpSpPr/>
          <p:nvPr/>
        </p:nvGrpSpPr>
        <p:grpSpPr>
          <a:xfrm>
            <a:off x="400050" y="1094868"/>
            <a:ext cx="11258550" cy="5371011"/>
            <a:chOff x="2159302" y="1382561"/>
            <a:chExt cx="8127697" cy="5072667"/>
          </a:xfrm>
        </p:grpSpPr>
        <p:sp>
          <p:nvSpPr>
            <p:cNvPr id="1634" name="Google Shape;1634;p95"/>
            <p:cNvSpPr/>
            <p:nvPr/>
          </p:nvSpPr>
          <p:spPr>
            <a:xfrm>
              <a:off x="2159302" y="1382561"/>
              <a:ext cx="8127697" cy="5072667"/>
            </a:xfrm>
            <a:prstGeom prst="roundRect">
              <a:avLst>
                <a:gd fmla="val 2665" name="adj"/>
              </a:avLst>
            </a:prstGeom>
            <a:solidFill>
              <a:schemeClr val="lt1"/>
            </a:solidFill>
            <a:ln cap="flat" cmpd="sng" w="12700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6274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5" name="Google Shape;1635;p95"/>
            <p:cNvSpPr/>
            <p:nvPr/>
          </p:nvSpPr>
          <p:spPr>
            <a:xfrm>
              <a:off x="2257274" y="1455217"/>
              <a:ext cx="7899097" cy="4912926"/>
            </a:xfrm>
            <a:prstGeom prst="rect">
              <a:avLst/>
            </a:prstGeom>
            <a:solidFill>
              <a:srgbClr val="E3EE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36" name="Google Shape;1636;p95"/>
          <p:cNvSpPr/>
          <p:nvPr/>
        </p:nvSpPr>
        <p:spPr>
          <a:xfrm>
            <a:off x="1679589" y="1504023"/>
            <a:ext cx="8016178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662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Ouverture</a:t>
            </a:r>
            <a:endParaRPr b="1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7" name="Google Shape;1637;p95"/>
          <p:cNvSpPr/>
          <p:nvPr/>
        </p:nvSpPr>
        <p:spPr>
          <a:xfrm>
            <a:off x="1679589" y="2440041"/>
            <a:ext cx="7948051" cy="464402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Modelage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8" name="Google Shape;1638;p95"/>
          <p:cNvSpPr/>
          <p:nvPr/>
        </p:nvSpPr>
        <p:spPr>
          <a:xfrm>
            <a:off x="1679589" y="3316156"/>
            <a:ext cx="6907386" cy="530318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Pratique guidée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9" name="Google Shape;1639;p95"/>
          <p:cNvSpPr/>
          <p:nvPr/>
        </p:nvSpPr>
        <p:spPr>
          <a:xfrm>
            <a:off x="10819148" y="1512699"/>
            <a:ext cx="519608" cy="530319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0" name="Google Shape;1640;p95"/>
          <p:cNvSpPr txBox="1"/>
          <p:nvPr/>
        </p:nvSpPr>
        <p:spPr>
          <a:xfrm>
            <a:off x="9712752" y="1667591"/>
            <a:ext cx="873957" cy="379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rPr b="0" i="0" lang="fr-FR" sz="1867" u="none" cap="none" strike="noStrike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5 min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1" name="Google Shape;1641;p95"/>
          <p:cNvSpPr/>
          <p:nvPr/>
        </p:nvSpPr>
        <p:spPr>
          <a:xfrm>
            <a:off x="10819148" y="3316156"/>
            <a:ext cx="519608" cy="530319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2" name="Google Shape;1642;p95"/>
          <p:cNvSpPr txBox="1"/>
          <p:nvPr/>
        </p:nvSpPr>
        <p:spPr>
          <a:xfrm>
            <a:off x="9681017" y="3390184"/>
            <a:ext cx="973343" cy="379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rPr b="0" i="0" lang="fr-FR" sz="1867" u="none" cap="none" strike="noStrike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10 min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3" name="Google Shape;1643;p95"/>
          <p:cNvSpPr/>
          <p:nvPr/>
        </p:nvSpPr>
        <p:spPr>
          <a:xfrm>
            <a:off x="877419" y="1580205"/>
            <a:ext cx="395307" cy="395307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4" name="Google Shape;1644;p95"/>
          <p:cNvSpPr/>
          <p:nvPr/>
        </p:nvSpPr>
        <p:spPr>
          <a:xfrm>
            <a:off x="1212023" y="211669"/>
            <a:ext cx="7874103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Structure de la séance 2 (tâche 3 – partie1)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45" name="Google Shape;1645;p9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51725" y="104179"/>
            <a:ext cx="760298" cy="760298"/>
          </a:xfrm>
          <a:prstGeom prst="rect">
            <a:avLst/>
          </a:prstGeom>
          <a:noFill/>
          <a:ln>
            <a:noFill/>
          </a:ln>
        </p:spPr>
      </p:pic>
      <p:sp>
        <p:nvSpPr>
          <p:cNvPr id="1646" name="Google Shape;1646;p95"/>
          <p:cNvSpPr/>
          <p:nvPr/>
        </p:nvSpPr>
        <p:spPr>
          <a:xfrm>
            <a:off x="10819148" y="2407083"/>
            <a:ext cx="519608" cy="530319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7" name="Google Shape;1647;p95"/>
          <p:cNvSpPr txBox="1"/>
          <p:nvPr/>
        </p:nvSpPr>
        <p:spPr>
          <a:xfrm>
            <a:off x="9714790" y="2482414"/>
            <a:ext cx="880369" cy="379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rPr b="0" i="0" lang="fr-FR" sz="1867" u="none" cap="none" strike="noStrike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5 min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8" name="Google Shape;1648;p95"/>
          <p:cNvSpPr txBox="1"/>
          <p:nvPr/>
        </p:nvSpPr>
        <p:spPr>
          <a:xfrm>
            <a:off x="2733392" y="2492706"/>
            <a:ext cx="2864898" cy="3590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662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1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9" name="Google Shape;1649;p95"/>
          <p:cNvSpPr txBox="1"/>
          <p:nvPr/>
        </p:nvSpPr>
        <p:spPr>
          <a:xfrm>
            <a:off x="2759644" y="2492706"/>
            <a:ext cx="3922174" cy="3590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662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0" name="Google Shape;1650;p95"/>
          <p:cNvSpPr/>
          <p:nvPr/>
        </p:nvSpPr>
        <p:spPr>
          <a:xfrm>
            <a:off x="877419" y="3383662"/>
            <a:ext cx="395307" cy="395307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1" name="Google Shape;1651;p95"/>
          <p:cNvSpPr/>
          <p:nvPr/>
        </p:nvSpPr>
        <p:spPr>
          <a:xfrm>
            <a:off x="877419" y="2474589"/>
            <a:ext cx="395307" cy="395307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2" name="Google Shape;1652;p95"/>
          <p:cNvSpPr/>
          <p:nvPr/>
        </p:nvSpPr>
        <p:spPr>
          <a:xfrm>
            <a:off x="1679589" y="4378075"/>
            <a:ext cx="7948050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662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Pratique autonome</a:t>
            </a:r>
            <a:endParaRPr b="1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3" name="Google Shape;1653;p95"/>
          <p:cNvSpPr/>
          <p:nvPr/>
        </p:nvSpPr>
        <p:spPr>
          <a:xfrm>
            <a:off x="10819148" y="4386751"/>
            <a:ext cx="519608" cy="530319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4" name="Google Shape;1654;p95"/>
          <p:cNvSpPr txBox="1"/>
          <p:nvPr/>
        </p:nvSpPr>
        <p:spPr>
          <a:xfrm>
            <a:off x="9752351" y="4460779"/>
            <a:ext cx="873957" cy="379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rPr b="0" i="0" lang="fr-FR" sz="1867" u="none" cap="none" strike="noStrike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5 min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5" name="Google Shape;1655;p95"/>
          <p:cNvSpPr/>
          <p:nvPr/>
        </p:nvSpPr>
        <p:spPr>
          <a:xfrm>
            <a:off x="877419" y="4454257"/>
            <a:ext cx="395307" cy="395307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6" name="Google Shape;1656;p95"/>
          <p:cNvSpPr/>
          <p:nvPr/>
        </p:nvSpPr>
        <p:spPr>
          <a:xfrm>
            <a:off x="1679589" y="5224169"/>
            <a:ext cx="7948050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662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clôture </a:t>
            </a:r>
            <a:endParaRPr b="1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7" name="Google Shape;1657;p95"/>
          <p:cNvSpPr/>
          <p:nvPr/>
        </p:nvSpPr>
        <p:spPr>
          <a:xfrm>
            <a:off x="10819148" y="5232845"/>
            <a:ext cx="519608" cy="530319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8" name="Google Shape;1658;p95"/>
          <p:cNvSpPr txBox="1"/>
          <p:nvPr/>
        </p:nvSpPr>
        <p:spPr>
          <a:xfrm>
            <a:off x="9752351" y="5306873"/>
            <a:ext cx="873957" cy="379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rPr b="0" i="0" lang="fr-FR" sz="1867" u="none" cap="none" strike="noStrike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5 min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9" name="Google Shape;1659;p95"/>
          <p:cNvSpPr/>
          <p:nvPr/>
        </p:nvSpPr>
        <p:spPr>
          <a:xfrm>
            <a:off x="877419" y="5300351"/>
            <a:ext cx="395307" cy="395307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3" name="Shape 1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4" name="Google Shape;1664;p96"/>
          <p:cNvSpPr txBox="1"/>
          <p:nvPr>
            <p:ph idx="4294967295" type="title"/>
          </p:nvPr>
        </p:nvSpPr>
        <p:spPr>
          <a:xfrm>
            <a:off x="965943" y="188964"/>
            <a:ext cx="5933992" cy="4706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400"/>
              <a:buFont typeface="Calibri"/>
              <a:buNone/>
            </a:pPr>
            <a:r>
              <a:rPr b="1" lang="fr-FR" sz="2400">
                <a:solidFill>
                  <a:srgbClr val="A5A5A5"/>
                </a:solidFill>
              </a:rPr>
              <a:t>Prêts pour démarrer notre séance? Allons-y!</a:t>
            </a:r>
            <a:endParaRPr/>
          </a:p>
        </p:txBody>
      </p:sp>
      <p:pic>
        <p:nvPicPr>
          <p:cNvPr descr="Une fusée Soyouz décolle vers l'ISS avec un Russe et un Américain à bord, fusée  qui décolle - heartfeltfuneralcompany.co.uk" id="1665" name="Google Shape;1665;p96"/>
          <p:cNvPicPr preferRelativeResize="0"/>
          <p:nvPr/>
        </p:nvPicPr>
        <p:blipFill rotWithShape="1">
          <a:blip r:embed="rId3">
            <a:alphaModFix/>
          </a:blip>
          <a:srcRect b="0" l="12628" r="42945" t="0"/>
          <a:stretch/>
        </p:blipFill>
        <p:spPr>
          <a:xfrm>
            <a:off x="3753500" y="1707545"/>
            <a:ext cx="4066494" cy="4029613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9" name="Shape 16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70" name="Google Shape;1670;p97"/>
          <p:cNvGrpSpPr/>
          <p:nvPr/>
        </p:nvGrpSpPr>
        <p:grpSpPr>
          <a:xfrm>
            <a:off x="1239219" y="743017"/>
            <a:ext cx="9678395" cy="5378639"/>
            <a:chOff x="1392875" y="716641"/>
            <a:chExt cx="9678395" cy="5378639"/>
          </a:xfrm>
        </p:grpSpPr>
        <p:grpSp>
          <p:nvGrpSpPr>
            <p:cNvPr id="1671" name="Google Shape;1671;p97"/>
            <p:cNvGrpSpPr/>
            <p:nvPr/>
          </p:nvGrpSpPr>
          <p:grpSpPr>
            <a:xfrm>
              <a:off x="1392875" y="716641"/>
              <a:ext cx="9678395" cy="5378639"/>
              <a:chOff x="1324757" y="2465021"/>
              <a:chExt cx="11734800" cy="6521459"/>
            </a:xfrm>
          </p:grpSpPr>
          <p:sp>
            <p:nvSpPr>
              <p:cNvPr id="1672" name="Google Shape;1672;p97"/>
              <p:cNvSpPr/>
              <p:nvPr/>
            </p:nvSpPr>
            <p:spPr>
              <a:xfrm>
                <a:off x="1324757" y="2465021"/>
                <a:ext cx="11734800" cy="6521459"/>
              </a:xfrm>
              <a:prstGeom prst="roundRect">
                <a:avLst>
                  <a:gd fmla="val 2665" name="adj"/>
                </a:avLst>
              </a:prstGeom>
              <a:solidFill>
                <a:schemeClr val="lt1"/>
              </a:solidFill>
              <a:ln cap="flat" cmpd="sng" w="12700">
                <a:solidFill>
                  <a:srgbClr val="D8D8D8"/>
                </a:solidFill>
                <a:prstDash val="solid"/>
                <a:miter lim="800000"/>
                <a:headEnd len="sm" w="sm" type="none"/>
                <a:tailEnd len="sm" w="sm" type="none"/>
              </a:ln>
              <a:effectLst>
                <a:outerShdw blurRad="63500" sx="102000" rotWithShape="0" algn="ctr" sy="102000">
                  <a:srgbClr val="000000">
                    <a:alpha val="5882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73" name="Google Shape;1673;p97"/>
              <p:cNvSpPr/>
              <p:nvPr/>
            </p:nvSpPr>
            <p:spPr>
              <a:xfrm>
                <a:off x="1471714" y="2574003"/>
                <a:ext cx="11435443" cy="6248400"/>
              </a:xfrm>
              <a:prstGeom prst="rect">
                <a:avLst/>
              </a:prstGeom>
              <a:solidFill>
                <a:srgbClr val="E3EE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74" name="Google Shape;1674;p97"/>
              <p:cNvSpPr/>
              <p:nvPr/>
            </p:nvSpPr>
            <p:spPr>
              <a:xfrm>
                <a:off x="1646588" y="2726403"/>
                <a:ext cx="11085695" cy="59436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  <a:effectLst>
                <a:outerShdw blurRad="63500" sx="102000" rotWithShape="0" algn="ctr" sy="102000">
                  <a:srgbClr val="000000">
                    <a:alpha val="3921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675" name="Google Shape;1675;p97"/>
            <p:cNvGrpSpPr/>
            <p:nvPr/>
          </p:nvGrpSpPr>
          <p:grpSpPr>
            <a:xfrm>
              <a:off x="1524480" y="1364961"/>
              <a:ext cx="9143040" cy="4075859"/>
              <a:chOff x="1524480" y="1364961"/>
              <a:chExt cx="9143040" cy="4075859"/>
            </a:xfrm>
          </p:grpSpPr>
          <p:sp>
            <p:nvSpPr>
              <p:cNvPr id="1676" name="Google Shape;1676;p97"/>
              <p:cNvSpPr/>
              <p:nvPr/>
            </p:nvSpPr>
            <p:spPr>
              <a:xfrm>
                <a:off x="1926825" y="5333787"/>
                <a:ext cx="8610496" cy="107033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77" name="Google Shape;1677;p97"/>
              <p:cNvSpPr txBox="1"/>
              <p:nvPr/>
            </p:nvSpPr>
            <p:spPr>
              <a:xfrm>
                <a:off x="1524480" y="2699086"/>
                <a:ext cx="9143040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sp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5400"/>
                  <a:buFont typeface="Calibri"/>
                  <a:buNone/>
                </a:pPr>
                <a:r>
                  <a:t/>
                </a:r>
                <a:endParaRPr b="1" i="0" sz="5400" u="none" cap="none" strike="noStrike">
                  <a:solidFill>
                    <a:srgbClr val="D8D8D8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1678" name="Google Shape;1678;p97"/>
              <p:cNvPicPr preferRelativeResize="0"/>
              <p:nvPr/>
            </p:nvPicPr>
            <p:blipFill rotWithShape="1">
              <a:blip r:embed="rId3">
                <a:alphaModFix/>
              </a:blip>
              <a:srcRect b="0" l="0" r="0" t="0"/>
              <a:stretch/>
            </p:blipFill>
            <p:spPr>
              <a:xfrm>
                <a:off x="5635784" y="1364961"/>
                <a:ext cx="920432" cy="920432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1679" name="Google Shape;1679;p97"/>
          <p:cNvSpPr txBox="1"/>
          <p:nvPr>
            <p:ph type="title"/>
          </p:nvPr>
        </p:nvSpPr>
        <p:spPr>
          <a:xfrm>
            <a:off x="2209800" y="2439137"/>
            <a:ext cx="7772400" cy="22346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Calibri"/>
              <a:buNone/>
            </a:pPr>
            <a:r>
              <a:rPr lang="fr-FR"/>
              <a:t>Ouverture</a:t>
            </a:r>
            <a:br>
              <a:rPr lang="fr-FR"/>
            </a:br>
            <a:br>
              <a:rPr lang="fr-FR"/>
            </a:br>
            <a:r>
              <a:rPr lang="fr-FR" sz="4000"/>
              <a:t>5 min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hème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Thème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Thème Offic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3_Thème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Conception personnalisé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2_Thème Offic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2024-06-05T08:36:02Z</dcterms:created>
  <dc:creator>Ghali Fikri</dc:creator>
</cp:coreProperties>
</file>