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 id="2147483683" r:id="rId7"/>
    <p:sldMasterId id="2147483712" r:id="rId8"/>
    <p:sldMasterId id="2147483741"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 id="306" r:id="rId61"/>
    <p:sldId id="307" r:id="rId62"/>
    <p:sldId id="308" r:id="rId63"/>
    <p:sldId id="309" r:id="rId64"/>
    <p:sldId id="310" r:id="rId65"/>
    <p:sldId id="311" r:id="rId66"/>
    <p:sldId id="312" r:id="rId67"/>
    <p:sldId id="313" r:id="rId68"/>
    <p:sldId id="314" r:id="rId69"/>
    <p:sldId id="315" r:id="rId70"/>
  </p:sldIdLst>
  <p:sldSz cy="6858000" cx="12192000"/>
  <p:notesSz cx="6858000" cy="9144000"/>
  <p:embeddedFontLst>
    <p:embeddedFont>
      <p:font typeface="Dosis"/>
      <p:regular r:id="rId71"/>
      <p:bold r:id="rId72"/>
    </p:embeddedFont>
    <p:embeddedFont>
      <p:font typeface="Play"/>
      <p:regular r:id="rId73"/>
      <p:bold r:id="rId74"/>
    </p:embeddedFont>
    <p:embeddedFont>
      <p:font typeface="Poppins ExtraBold"/>
      <p:bold r:id="rId75"/>
      <p:boldItalic r:id="rId7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37">
          <p15:clr>
            <a:srgbClr val="A4A3A4"/>
          </p15:clr>
        </p15:guide>
        <p15:guide id="2" pos="3863">
          <p15:clr>
            <a:srgbClr val="A4A3A4"/>
          </p15:clr>
        </p15:guide>
      </p15:sldGuideLst>
    </p:ext>
    <p:ext uri="GoogleSlidesCustomDataVersion2">
      <go:slidesCustomData xmlns:go="http://customooxmlschemas.google.com/" r:id="rId77" roundtripDataSignature="AMtx7mjmkpPmAZVYfXPrLlWtwlQ1b2Adg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4F7A638-7961-4739-B57E-1AB0888F1383}">
  <a:tblStyle styleId="{64F7A638-7961-4739-B57E-1AB0888F1383}"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C1A93CCD-4BAC-4071-A7C6-AE63C5AB9590}"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CD82E094-697B-4E49-A03C-FAE9195D485F}" styleName="Table_2">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0F0F0"/>
          </a:solidFill>
        </a:fill>
      </a:tcStyle>
    </a:wholeTbl>
    <a:band1H>
      <a:tcTxStyle/>
      <a:tcStyle>
        <a:fill>
          <a:solidFill>
            <a:srgbClr val="E0E0E0"/>
          </a:solidFill>
        </a:fill>
      </a:tcStyle>
    </a:band1H>
    <a:band2H>
      <a:tcTxStyle/>
    </a:band2H>
    <a:band1V>
      <a:tcTxStyle/>
      <a:tcStyle>
        <a:fill>
          <a:solidFill>
            <a:srgbClr val="E0E0E0"/>
          </a:solidFill>
        </a:fill>
      </a:tcStyle>
    </a:band1V>
    <a:band2V>
      <a:tcTxStyle/>
    </a:band2V>
    <a:lastCol>
      <a:tcTxStyle b="on" i="off">
        <a:font>
          <a:latin typeface="Calibri"/>
          <a:ea typeface="Calibri"/>
          <a:cs typeface="Calibri"/>
        </a:font>
        <a:schemeClr val="lt1"/>
      </a:tcTxStyle>
      <a:tcStyle>
        <a:fill>
          <a:solidFill>
            <a:schemeClr val="accent3"/>
          </a:solidFill>
        </a:fill>
      </a:tcStyle>
    </a:lastCol>
    <a:firstCol>
      <a:tcTxStyle b="on" i="off">
        <a:font>
          <a:latin typeface="Calibri"/>
          <a:ea typeface="Calibri"/>
          <a:cs typeface="Calibri"/>
        </a:font>
        <a:schemeClr val="lt1"/>
      </a:tcTxStyle>
      <a:tcStyle>
        <a:fill>
          <a:solidFill>
            <a:schemeClr val="accent3"/>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3"/>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3"/>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37" orient="horz"/>
        <p:guide pos="3863"/>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0.xml"/><Relationship Id="rId42" Type="http://schemas.openxmlformats.org/officeDocument/2006/relationships/slide" Target="slides/slide32.xml"/><Relationship Id="rId41" Type="http://schemas.openxmlformats.org/officeDocument/2006/relationships/slide" Target="slides/slide31.xml"/><Relationship Id="rId44" Type="http://schemas.openxmlformats.org/officeDocument/2006/relationships/slide" Target="slides/slide34.xml"/><Relationship Id="rId43" Type="http://schemas.openxmlformats.org/officeDocument/2006/relationships/slide" Target="slides/slide33.xml"/><Relationship Id="rId46" Type="http://schemas.openxmlformats.org/officeDocument/2006/relationships/slide" Target="slides/slide36.xml"/><Relationship Id="rId45" Type="http://schemas.openxmlformats.org/officeDocument/2006/relationships/slide" Target="slides/slide35.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48" Type="http://schemas.openxmlformats.org/officeDocument/2006/relationships/slide" Target="slides/slide38.xml"/><Relationship Id="rId47" Type="http://schemas.openxmlformats.org/officeDocument/2006/relationships/slide" Target="slides/slide37.xml"/><Relationship Id="rId49" Type="http://schemas.openxmlformats.org/officeDocument/2006/relationships/slide" Target="slides/slide39.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font" Target="fonts/Play-regular.fntdata"/><Relationship Id="rId72" Type="http://schemas.openxmlformats.org/officeDocument/2006/relationships/font" Target="fonts/Dosis-bold.fntdata"/><Relationship Id="rId31" Type="http://schemas.openxmlformats.org/officeDocument/2006/relationships/slide" Target="slides/slide21.xml"/><Relationship Id="rId75" Type="http://schemas.openxmlformats.org/officeDocument/2006/relationships/font" Target="fonts/PoppinsExtraBold-bold.fntdata"/><Relationship Id="rId30" Type="http://schemas.openxmlformats.org/officeDocument/2006/relationships/slide" Target="slides/slide20.xml"/><Relationship Id="rId74" Type="http://schemas.openxmlformats.org/officeDocument/2006/relationships/font" Target="fonts/Play-bold.fntdata"/><Relationship Id="rId33" Type="http://schemas.openxmlformats.org/officeDocument/2006/relationships/slide" Target="slides/slide23.xml"/><Relationship Id="rId77" Type="http://customschemas.google.com/relationships/presentationmetadata" Target="metadata"/><Relationship Id="rId32" Type="http://schemas.openxmlformats.org/officeDocument/2006/relationships/slide" Target="slides/slide22.xml"/><Relationship Id="rId76" Type="http://schemas.openxmlformats.org/officeDocument/2006/relationships/font" Target="fonts/PoppinsExtraBold-boldItalic.fntdata"/><Relationship Id="rId35" Type="http://schemas.openxmlformats.org/officeDocument/2006/relationships/slide" Target="slides/slide25.xml"/><Relationship Id="rId34" Type="http://schemas.openxmlformats.org/officeDocument/2006/relationships/slide" Target="slides/slide24.xml"/><Relationship Id="rId71" Type="http://schemas.openxmlformats.org/officeDocument/2006/relationships/font" Target="fonts/Dosis-regular.fntdata"/><Relationship Id="rId70" Type="http://schemas.openxmlformats.org/officeDocument/2006/relationships/slide" Target="slides/slide60.xml"/><Relationship Id="rId37" Type="http://schemas.openxmlformats.org/officeDocument/2006/relationships/slide" Target="slides/slide27.xml"/><Relationship Id="rId36" Type="http://schemas.openxmlformats.org/officeDocument/2006/relationships/slide" Target="slides/slide26.xml"/><Relationship Id="rId39" Type="http://schemas.openxmlformats.org/officeDocument/2006/relationships/slide" Target="slides/slide29.xml"/><Relationship Id="rId38" Type="http://schemas.openxmlformats.org/officeDocument/2006/relationships/slide" Target="slides/slide28.xml"/><Relationship Id="rId62" Type="http://schemas.openxmlformats.org/officeDocument/2006/relationships/slide" Target="slides/slide52.xml"/><Relationship Id="rId61" Type="http://schemas.openxmlformats.org/officeDocument/2006/relationships/slide" Target="slides/slide51.xml"/><Relationship Id="rId20" Type="http://schemas.openxmlformats.org/officeDocument/2006/relationships/slide" Target="slides/slide10.xml"/><Relationship Id="rId64" Type="http://schemas.openxmlformats.org/officeDocument/2006/relationships/slide" Target="slides/slide54.xml"/><Relationship Id="rId63" Type="http://schemas.openxmlformats.org/officeDocument/2006/relationships/slide" Target="slides/slide53.xml"/><Relationship Id="rId22" Type="http://schemas.openxmlformats.org/officeDocument/2006/relationships/slide" Target="slides/slide12.xml"/><Relationship Id="rId66" Type="http://schemas.openxmlformats.org/officeDocument/2006/relationships/slide" Target="slides/slide56.xml"/><Relationship Id="rId21" Type="http://schemas.openxmlformats.org/officeDocument/2006/relationships/slide" Target="slides/slide11.xml"/><Relationship Id="rId65" Type="http://schemas.openxmlformats.org/officeDocument/2006/relationships/slide" Target="slides/slide55.xml"/><Relationship Id="rId24" Type="http://schemas.openxmlformats.org/officeDocument/2006/relationships/slide" Target="slides/slide14.xml"/><Relationship Id="rId68" Type="http://schemas.openxmlformats.org/officeDocument/2006/relationships/slide" Target="slides/slide58.xml"/><Relationship Id="rId23" Type="http://schemas.openxmlformats.org/officeDocument/2006/relationships/slide" Target="slides/slide13.xml"/><Relationship Id="rId67" Type="http://schemas.openxmlformats.org/officeDocument/2006/relationships/slide" Target="slides/slide57.xml"/><Relationship Id="rId60" Type="http://schemas.openxmlformats.org/officeDocument/2006/relationships/slide" Target="slides/slide50.xml"/><Relationship Id="rId26" Type="http://schemas.openxmlformats.org/officeDocument/2006/relationships/slide" Target="slides/slide16.xml"/><Relationship Id="rId25" Type="http://schemas.openxmlformats.org/officeDocument/2006/relationships/slide" Target="slides/slide15.xml"/><Relationship Id="rId69" Type="http://schemas.openxmlformats.org/officeDocument/2006/relationships/slide" Target="slides/slide59.xml"/><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51" Type="http://schemas.openxmlformats.org/officeDocument/2006/relationships/slide" Target="slides/slide41.xml"/><Relationship Id="rId50" Type="http://schemas.openxmlformats.org/officeDocument/2006/relationships/slide" Target="slides/slide40.xml"/><Relationship Id="rId53" Type="http://schemas.openxmlformats.org/officeDocument/2006/relationships/slide" Target="slides/slide43.xml"/><Relationship Id="rId52" Type="http://schemas.openxmlformats.org/officeDocument/2006/relationships/slide" Target="slides/slide42.xml"/><Relationship Id="rId11" Type="http://schemas.openxmlformats.org/officeDocument/2006/relationships/slide" Target="slides/slide1.xml"/><Relationship Id="rId55" Type="http://schemas.openxmlformats.org/officeDocument/2006/relationships/slide" Target="slides/slide45.xml"/><Relationship Id="rId10" Type="http://schemas.openxmlformats.org/officeDocument/2006/relationships/notesMaster" Target="notesMasters/notesMaster1.xml"/><Relationship Id="rId54" Type="http://schemas.openxmlformats.org/officeDocument/2006/relationships/slide" Target="slides/slide44.xml"/><Relationship Id="rId13" Type="http://schemas.openxmlformats.org/officeDocument/2006/relationships/slide" Target="slides/slide3.xml"/><Relationship Id="rId57" Type="http://schemas.openxmlformats.org/officeDocument/2006/relationships/slide" Target="slides/slide47.xml"/><Relationship Id="rId12" Type="http://schemas.openxmlformats.org/officeDocument/2006/relationships/slide" Target="slides/slide2.xml"/><Relationship Id="rId56" Type="http://schemas.openxmlformats.org/officeDocument/2006/relationships/slide" Target="slides/slide46.xml"/><Relationship Id="rId15" Type="http://schemas.openxmlformats.org/officeDocument/2006/relationships/slide" Target="slides/slide5.xml"/><Relationship Id="rId59" Type="http://schemas.openxmlformats.org/officeDocument/2006/relationships/slide" Target="slides/slide49.xml"/><Relationship Id="rId14" Type="http://schemas.openxmlformats.org/officeDocument/2006/relationships/slide" Target="slides/slide4.xml"/><Relationship Id="rId58" Type="http://schemas.openxmlformats.org/officeDocument/2006/relationships/slide" Target="slides/slide48.xml"/><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S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extLst>
    <p:ext uri="{620B2872-D7B9-4A21-9093-7833F8D536E1}">
      <p15:sldGuideLst>
        <p15:guide id="1" orient="horz" pos="2880">
          <p15:clr>
            <a:srgbClr val="F26B43"/>
          </p15:clr>
        </p15:guide>
        <p15:guide id="2" pos="2160">
          <p15:clr>
            <a:srgbClr val="F26B43"/>
          </p15:clr>
        </p15:guide>
      </p15:sldGuideLst>
    </p:ext>
  </p:extLst>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5" name="Google Shape;605;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606" name="Google Shape;606;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Calibri"/>
              <a:buNone/>
            </a:pPr>
            <a:fld id="{00000000-1234-1234-1234-123412341234}" type="slidenum">
              <a:rPr b="0" i="0" lang="ar-S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2" name="Google Shape;63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p3:notes"/>
          <p:cNvSpPr txBox="1"/>
          <p:nvPr>
            <p:ph idx="1" type="body"/>
          </p:nvPr>
        </p:nvSpPr>
        <p:spPr>
          <a:xfrm>
            <a:off x="685800" y="4400549"/>
            <a:ext cx="5486400" cy="3600596"/>
          </a:xfrm>
          <a:prstGeom prst="rect">
            <a:avLst/>
          </a:prstGeom>
          <a:noFill/>
          <a:ln>
            <a:noFill/>
          </a:ln>
        </p:spPr>
        <p:txBody>
          <a:bodyPr anchorCtr="0" anchor="t" bIns="91400" lIns="91400" spcFirstLastPara="1" rIns="91400" wrap="square" tIns="91400">
            <a:noAutofit/>
          </a:bodyPr>
          <a:lstStyle/>
          <a:p>
            <a:pPr indent="0" lvl="0" marL="0" rtl="0" algn="l">
              <a:spcBef>
                <a:spcPts val="0"/>
              </a:spcBef>
              <a:spcAft>
                <a:spcPts val="0"/>
              </a:spcAft>
              <a:buNone/>
            </a:pPr>
            <a:r>
              <a:t/>
            </a:r>
            <a:endParaRPr/>
          </a:p>
        </p:txBody>
      </p:sp>
      <p:sp>
        <p:nvSpPr>
          <p:cNvPr id="648" name="Google Shape;64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0" name="Google Shape;69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1" name="Google Shape;73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746" name="Google Shape;74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5" name="Google Shape;76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9" name="Google Shape;77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3" name="Google Shape;79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9" name="Google Shape;79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800" name="Google Shape;80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Calibri"/>
              <a:buNone/>
            </a:pPr>
            <a:fld id="{00000000-1234-1234-1234-123412341234}" type="slidenum">
              <a:rPr b="0" i="0" lang="ar-SA"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3" name="Google Shape;83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844" name="Google Shape;84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856" name="Google Shape;85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8" name="Google Shape;86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9" name="Google Shape;87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7" name="Google Shape;88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9" name="Shape 899"/>
        <p:cNvGrpSpPr/>
        <p:nvPr/>
      </p:nvGrpSpPr>
      <p:grpSpPr>
        <a:xfrm>
          <a:off x="0" y="0"/>
          <a:ext cx="0" cy="0"/>
          <a:chOff x="0" y="0"/>
          <a:chExt cx="0" cy="0"/>
        </a:xfrm>
      </p:grpSpPr>
      <p:sp>
        <p:nvSpPr>
          <p:cNvPr id="900" name="Google Shape;900;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1" name="Google Shape;90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9" name="Google Shape;91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0" name="Google Shape;93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2" name="Shape 942"/>
        <p:cNvGrpSpPr/>
        <p:nvPr/>
      </p:nvGrpSpPr>
      <p:grpSpPr>
        <a:xfrm>
          <a:off x="0" y="0"/>
          <a:ext cx="0" cy="0"/>
          <a:chOff x="0" y="0"/>
          <a:chExt cx="0" cy="0"/>
        </a:xfrm>
      </p:grpSpPr>
      <p:sp>
        <p:nvSpPr>
          <p:cNvPr id="943" name="Google Shape;943;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4" name="Google Shape;94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3" name="Google Shape;96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3" name="Google Shape;97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8" name="Google Shape;98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1" name="Google Shape;1001;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7" name="Google Shape;1017;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3" name="Google Shape;1033;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7" name="Shape 1047"/>
        <p:cNvGrpSpPr/>
        <p:nvPr/>
      </p:nvGrpSpPr>
      <p:grpSpPr>
        <a:xfrm>
          <a:off x="0" y="0"/>
          <a:ext cx="0" cy="0"/>
          <a:chOff x="0" y="0"/>
          <a:chExt cx="0" cy="0"/>
        </a:xfrm>
      </p:grpSpPr>
      <p:sp>
        <p:nvSpPr>
          <p:cNvPr id="1048" name="Google Shape;1048;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9" name="Google Shape;1049;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59" name="Google Shape;1059;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69" name="Google Shape;1069;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77" name="Google Shape;107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92" name="Google Shape;109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3" name="Shape 1103"/>
        <p:cNvGrpSpPr/>
        <p:nvPr/>
      </p:nvGrpSpPr>
      <p:grpSpPr>
        <a:xfrm>
          <a:off x="0" y="0"/>
          <a:ext cx="0" cy="0"/>
          <a:chOff x="0" y="0"/>
          <a:chExt cx="0" cy="0"/>
        </a:xfrm>
      </p:grpSpPr>
      <p:sp>
        <p:nvSpPr>
          <p:cNvPr id="1104" name="Google Shape;1104;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05" name="Google Shape;1105;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5" name="Shape 1115"/>
        <p:cNvGrpSpPr/>
        <p:nvPr/>
      </p:nvGrpSpPr>
      <p:grpSpPr>
        <a:xfrm>
          <a:off x="0" y="0"/>
          <a:ext cx="0" cy="0"/>
          <a:chOff x="0" y="0"/>
          <a:chExt cx="0" cy="0"/>
        </a:xfrm>
      </p:grpSpPr>
      <p:sp>
        <p:nvSpPr>
          <p:cNvPr id="1116" name="Google Shape;1116;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17" name="Google Shape;1117;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5" name="Shape 1125"/>
        <p:cNvGrpSpPr/>
        <p:nvPr/>
      </p:nvGrpSpPr>
      <p:grpSpPr>
        <a:xfrm>
          <a:off x="0" y="0"/>
          <a:ext cx="0" cy="0"/>
          <a:chOff x="0" y="0"/>
          <a:chExt cx="0" cy="0"/>
        </a:xfrm>
      </p:grpSpPr>
      <p:sp>
        <p:nvSpPr>
          <p:cNvPr id="1126" name="Google Shape;1126;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27" name="Google Shape;1127;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37" name="Google Shape;1137;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48" name="Google Shape;1148;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6" name="Shape 1156"/>
        <p:cNvGrpSpPr/>
        <p:nvPr/>
      </p:nvGrpSpPr>
      <p:grpSpPr>
        <a:xfrm>
          <a:off x="0" y="0"/>
          <a:ext cx="0" cy="0"/>
          <a:chOff x="0" y="0"/>
          <a:chExt cx="0" cy="0"/>
        </a:xfrm>
      </p:grpSpPr>
      <p:sp>
        <p:nvSpPr>
          <p:cNvPr id="1157" name="Google Shape;1157;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58" name="Google Shape;1158;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9" name="Shape 1179"/>
        <p:cNvGrpSpPr/>
        <p:nvPr/>
      </p:nvGrpSpPr>
      <p:grpSpPr>
        <a:xfrm>
          <a:off x="0" y="0"/>
          <a:ext cx="0" cy="0"/>
          <a:chOff x="0" y="0"/>
          <a:chExt cx="0" cy="0"/>
        </a:xfrm>
      </p:grpSpPr>
      <p:sp>
        <p:nvSpPr>
          <p:cNvPr id="1180" name="Google Shape;1180;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1" name="Google Shape;1181;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9" name="Shape 1189"/>
        <p:cNvGrpSpPr/>
        <p:nvPr/>
      </p:nvGrpSpPr>
      <p:grpSpPr>
        <a:xfrm>
          <a:off x="0" y="0"/>
          <a:ext cx="0" cy="0"/>
          <a:chOff x="0" y="0"/>
          <a:chExt cx="0" cy="0"/>
        </a:xfrm>
      </p:grpSpPr>
      <p:sp>
        <p:nvSpPr>
          <p:cNvPr id="1190" name="Google Shape;1190;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1" name="Google Shape;1191;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0" name="Shape 1200"/>
        <p:cNvGrpSpPr/>
        <p:nvPr/>
      </p:nvGrpSpPr>
      <p:grpSpPr>
        <a:xfrm>
          <a:off x="0" y="0"/>
          <a:ext cx="0" cy="0"/>
          <a:chOff x="0" y="0"/>
          <a:chExt cx="0" cy="0"/>
        </a:xfrm>
      </p:grpSpPr>
      <p:sp>
        <p:nvSpPr>
          <p:cNvPr id="1201" name="Google Shape;1201;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2" name="Google Shape;1202;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9" name="Shape 1209"/>
        <p:cNvGrpSpPr/>
        <p:nvPr/>
      </p:nvGrpSpPr>
      <p:grpSpPr>
        <a:xfrm>
          <a:off x="0" y="0"/>
          <a:ext cx="0" cy="0"/>
          <a:chOff x="0" y="0"/>
          <a:chExt cx="0" cy="0"/>
        </a:xfrm>
      </p:grpSpPr>
      <p:sp>
        <p:nvSpPr>
          <p:cNvPr id="1210" name="Google Shape;1210;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11" name="Google Shape;1211;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21" name="Google Shape;1221;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7" name="Shape 1227"/>
        <p:cNvGrpSpPr/>
        <p:nvPr/>
      </p:nvGrpSpPr>
      <p:grpSpPr>
        <a:xfrm>
          <a:off x="0" y="0"/>
          <a:ext cx="0" cy="0"/>
          <a:chOff x="0" y="0"/>
          <a:chExt cx="0" cy="0"/>
        </a:xfrm>
      </p:grpSpPr>
      <p:sp>
        <p:nvSpPr>
          <p:cNvPr id="1228" name="Google Shape;1228;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9" name="Google Shape;1229;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30" name="Google Shape;1230;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3" name="Google Shape;1243;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44" name="Google Shape;1244;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5" name="Shape 1255"/>
        <p:cNvGrpSpPr/>
        <p:nvPr/>
      </p:nvGrpSpPr>
      <p:grpSpPr>
        <a:xfrm>
          <a:off x="0" y="0"/>
          <a:ext cx="0" cy="0"/>
          <a:chOff x="0" y="0"/>
          <a:chExt cx="0" cy="0"/>
        </a:xfrm>
      </p:grpSpPr>
      <p:sp>
        <p:nvSpPr>
          <p:cNvPr id="1256" name="Google Shape;1256;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7" name="Google Shape;1257;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58" name="Google Shape;1258;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7" name="Shape 1267"/>
        <p:cNvGrpSpPr/>
        <p:nvPr/>
      </p:nvGrpSpPr>
      <p:grpSpPr>
        <a:xfrm>
          <a:off x="0" y="0"/>
          <a:ext cx="0" cy="0"/>
          <a:chOff x="0" y="0"/>
          <a:chExt cx="0" cy="0"/>
        </a:xfrm>
      </p:grpSpPr>
      <p:sp>
        <p:nvSpPr>
          <p:cNvPr id="1268" name="Google Shape;1268;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9" name="Google Shape;1269;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70" name="Google Shape;1270;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3" name="Shape 1283"/>
        <p:cNvGrpSpPr/>
        <p:nvPr/>
      </p:nvGrpSpPr>
      <p:grpSpPr>
        <a:xfrm>
          <a:off x="0" y="0"/>
          <a:ext cx="0" cy="0"/>
          <a:chOff x="0" y="0"/>
          <a:chExt cx="0" cy="0"/>
        </a:xfrm>
      </p:grpSpPr>
      <p:sp>
        <p:nvSpPr>
          <p:cNvPr id="1284" name="Google Shape;1284;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5" name="Google Shape;1285;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86" name="Google Shape;1286;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0" name="Shape 1300"/>
        <p:cNvGrpSpPr/>
        <p:nvPr/>
      </p:nvGrpSpPr>
      <p:grpSpPr>
        <a:xfrm>
          <a:off x="0" y="0"/>
          <a:ext cx="0" cy="0"/>
          <a:chOff x="0" y="0"/>
          <a:chExt cx="0" cy="0"/>
        </a:xfrm>
      </p:grpSpPr>
      <p:sp>
        <p:nvSpPr>
          <p:cNvPr id="1301" name="Google Shape;1301;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2" name="Google Shape;1302;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03" name="Google Shape;1303;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9" name="Shape 1319"/>
        <p:cNvGrpSpPr/>
        <p:nvPr/>
      </p:nvGrpSpPr>
      <p:grpSpPr>
        <a:xfrm>
          <a:off x="0" y="0"/>
          <a:ext cx="0" cy="0"/>
          <a:chOff x="0" y="0"/>
          <a:chExt cx="0" cy="0"/>
        </a:xfrm>
      </p:grpSpPr>
      <p:sp>
        <p:nvSpPr>
          <p:cNvPr id="1320" name="Google Shape;1320;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1" name="Google Shape;1321;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22" name="Google Shape;1322;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7" name="Google Shape;1337;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38" name="Google Shape;1338;p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8" name="Shape 1348"/>
        <p:cNvGrpSpPr/>
        <p:nvPr/>
      </p:nvGrpSpPr>
      <p:grpSpPr>
        <a:xfrm>
          <a:off x="0" y="0"/>
          <a:ext cx="0" cy="0"/>
          <a:chOff x="0" y="0"/>
          <a:chExt cx="0" cy="0"/>
        </a:xfrm>
      </p:grpSpPr>
      <p:sp>
        <p:nvSpPr>
          <p:cNvPr id="1349" name="Google Shape;1349;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0" name="Google Shape;1350;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51" name="Google Shape;1351;p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3" name="Shape 1373"/>
        <p:cNvGrpSpPr/>
        <p:nvPr/>
      </p:nvGrpSpPr>
      <p:grpSpPr>
        <a:xfrm>
          <a:off x="0" y="0"/>
          <a:ext cx="0" cy="0"/>
          <a:chOff x="0" y="0"/>
          <a:chExt cx="0" cy="0"/>
        </a:xfrm>
      </p:grpSpPr>
      <p:sp>
        <p:nvSpPr>
          <p:cNvPr id="1374" name="Google Shape;1374;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5" name="Google Shape;1375;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4" name="Shape 1384"/>
        <p:cNvGrpSpPr/>
        <p:nvPr/>
      </p:nvGrpSpPr>
      <p:grpSpPr>
        <a:xfrm>
          <a:off x="0" y="0"/>
          <a:ext cx="0" cy="0"/>
          <a:chOff x="0" y="0"/>
          <a:chExt cx="0" cy="0"/>
        </a:xfrm>
      </p:grpSpPr>
      <p:sp>
        <p:nvSpPr>
          <p:cNvPr id="1385" name="Google Shape;1385;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86" name="Google Shape;1386;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5" name="Shape 1395"/>
        <p:cNvGrpSpPr/>
        <p:nvPr/>
      </p:nvGrpSpPr>
      <p:grpSpPr>
        <a:xfrm>
          <a:off x="0" y="0"/>
          <a:ext cx="0" cy="0"/>
          <a:chOff x="0" y="0"/>
          <a:chExt cx="0" cy="0"/>
        </a:xfrm>
      </p:grpSpPr>
      <p:sp>
        <p:nvSpPr>
          <p:cNvPr id="1396" name="Google Shape;1396;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97" name="Google Shape;1397;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6" name="Shape 1406"/>
        <p:cNvGrpSpPr/>
        <p:nvPr/>
      </p:nvGrpSpPr>
      <p:grpSpPr>
        <a:xfrm>
          <a:off x="0" y="0"/>
          <a:ext cx="0" cy="0"/>
          <a:chOff x="0" y="0"/>
          <a:chExt cx="0" cy="0"/>
        </a:xfrm>
      </p:grpSpPr>
      <p:sp>
        <p:nvSpPr>
          <p:cNvPr id="1407" name="Google Shape;1407;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8" name="Google Shape;1408;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7" name="Shape 1417"/>
        <p:cNvGrpSpPr/>
        <p:nvPr/>
      </p:nvGrpSpPr>
      <p:grpSpPr>
        <a:xfrm>
          <a:off x="0" y="0"/>
          <a:ext cx="0" cy="0"/>
          <a:chOff x="0" y="0"/>
          <a:chExt cx="0" cy="0"/>
        </a:xfrm>
      </p:grpSpPr>
      <p:sp>
        <p:nvSpPr>
          <p:cNvPr id="1418" name="Google Shape;1418;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9" name="Google Shape;1419;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0" name="Shape 1430"/>
        <p:cNvGrpSpPr/>
        <p:nvPr/>
      </p:nvGrpSpPr>
      <p:grpSpPr>
        <a:xfrm>
          <a:off x="0" y="0"/>
          <a:ext cx="0" cy="0"/>
          <a:chOff x="0" y="0"/>
          <a:chExt cx="0" cy="0"/>
        </a:xfrm>
      </p:grpSpPr>
      <p:sp>
        <p:nvSpPr>
          <p:cNvPr id="1431" name="Google Shape;1431;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2" name="Google Shape;1432;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7" name="Shape 1447"/>
        <p:cNvGrpSpPr/>
        <p:nvPr/>
      </p:nvGrpSpPr>
      <p:grpSpPr>
        <a:xfrm>
          <a:off x="0" y="0"/>
          <a:ext cx="0" cy="0"/>
          <a:chOff x="0" y="0"/>
          <a:chExt cx="0" cy="0"/>
        </a:xfrm>
      </p:grpSpPr>
      <p:sp>
        <p:nvSpPr>
          <p:cNvPr id="1448" name="Google Shape;1448;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9" name="Google Shape;1449;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0" name="Shape 1460"/>
        <p:cNvGrpSpPr/>
        <p:nvPr/>
      </p:nvGrpSpPr>
      <p:grpSpPr>
        <a:xfrm>
          <a:off x="0" y="0"/>
          <a:ext cx="0" cy="0"/>
          <a:chOff x="0" y="0"/>
          <a:chExt cx="0" cy="0"/>
        </a:xfrm>
      </p:grpSpPr>
      <p:sp>
        <p:nvSpPr>
          <p:cNvPr id="1461" name="Google Shape;1461;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2" name="Google Shape;1462;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3" name="Shape 1473"/>
        <p:cNvGrpSpPr/>
        <p:nvPr/>
      </p:nvGrpSpPr>
      <p:grpSpPr>
        <a:xfrm>
          <a:off x="0" y="0"/>
          <a:ext cx="0" cy="0"/>
          <a:chOff x="0" y="0"/>
          <a:chExt cx="0" cy="0"/>
        </a:xfrm>
      </p:grpSpPr>
      <p:sp>
        <p:nvSpPr>
          <p:cNvPr id="1474" name="Google Shape;1474;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5" name="Google Shape;1475;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4.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4.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9.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6.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62"/>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 name="Shape 17"/>
        <p:cNvGrpSpPr/>
        <p:nvPr/>
      </p:nvGrpSpPr>
      <p:grpSpPr>
        <a:xfrm>
          <a:off x="0" y="0"/>
          <a:ext cx="0" cy="0"/>
          <a:chOff x="0" y="0"/>
          <a:chExt cx="0" cy="0"/>
        </a:xfrm>
      </p:grpSpPr>
      <p:sp>
        <p:nvSpPr>
          <p:cNvPr id="18" name="Google Shape;18;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1" name="Shape 2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2" name="Shape 22"/>
        <p:cNvGrpSpPr/>
        <p:nvPr/>
      </p:nvGrpSpPr>
      <p:grpSpPr>
        <a:xfrm>
          <a:off x="0" y="0"/>
          <a:ext cx="0" cy="0"/>
          <a:chOff x="0" y="0"/>
          <a:chExt cx="0" cy="0"/>
        </a:xfrm>
      </p:grpSpPr>
      <p:sp>
        <p:nvSpPr>
          <p:cNvPr id="23" name="Google Shape;23;p7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7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5" name="Google Shape;25;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8" name="Shape 28"/>
        <p:cNvGrpSpPr/>
        <p:nvPr/>
      </p:nvGrpSpPr>
      <p:grpSpPr>
        <a:xfrm>
          <a:off x="0" y="0"/>
          <a:ext cx="0" cy="0"/>
          <a:chOff x="0" y="0"/>
          <a:chExt cx="0" cy="0"/>
        </a:xfrm>
      </p:grpSpPr>
      <p:sp>
        <p:nvSpPr>
          <p:cNvPr id="29" name="Google Shape;29;p8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8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4" name="Shape 34"/>
        <p:cNvGrpSpPr/>
        <p:nvPr/>
      </p:nvGrpSpPr>
      <p:grpSpPr>
        <a:xfrm>
          <a:off x="0" y="0"/>
          <a:ext cx="0" cy="0"/>
          <a:chOff x="0" y="0"/>
          <a:chExt cx="0" cy="0"/>
        </a:xfrm>
      </p:grpSpPr>
      <p:sp>
        <p:nvSpPr>
          <p:cNvPr id="35" name="Google Shape;35;p8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8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 name="Google Shape;37;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40" name="Shape 40"/>
        <p:cNvGrpSpPr/>
        <p:nvPr/>
      </p:nvGrpSpPr>
      <p:grpSpPr>
        <a:xfrm>
          <a:off x="0" y="0"/>
          <a:ext cx="0" cy="0"/>
          <a:chOff x="0" y="0"/>
          <a:chExt cx="0" cy="0"/>
        </a:xfrm>
      </p:grpSpPr>
      <p:sp>
        <p:nvSpPr>
          <p:cNvPr id="41" name="Google Shape;41;p8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8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8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7" name="Shape 47"/>
        <p:cNvGrpSpPr/>
        <p:nvPr/>
      </p:nvGrpSpPr>
      <p:grpSpPr>
        <a:xfrm>
          <a:off x="0" y="0"/>
          <a:ext cx="0" cy="0"/>
          <a:chOff x="0" y="0"/>
          <a:chExt cx="0" cy="0"/>
        </a:xfrm>
      </p:grpSpPr>
      <p:sp>
        <p:nvSpPr>
          <p:cNvPr id="48" name="Google Shape;48;p8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8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8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8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8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6" name="Shape 56"/>
        <p:cNvGrpSpPr/>
        <p:nvPr/>
      </p:nvGrpSpPr>
      <p:grpSpPr>
        <a:xfrm>
          <a:off x="0" y="0"/>
          <a:ext cx="0" cy="0"/>
          <a:chOff x="0" y="0"/>
          <a:chExt cx="0" cy="0"/>
        </a:xfrm>
      </p:grpSpPr>
      <p:sp>
        <p:nvSpPr>
          <p:cNvPr id="57" name="Google Shape;57;p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1" name="Shape 61"/>
        <p:cNvGrpSpPr/>
        <p:nvPr/>
      </p:nvGrpSpPr>
      <p:grpSpPr>
        <a:xfrm>
          <a:off x="0" y="0"/>
          <a:ext cx="0" cy="0"/>
          <a:chOff x="0" y="0"/>
          <a:chExt cx="0" cy="0"/>
        </a:xfrm>
      </p:grpSpPr>
      <p:sp>
        <p:nvSpPr>
          <p:cNvPr id="62" name="Google Shape;62;p8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8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 name="Google Shape;64;p8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8" name="Shape 68"/>
        <p:cNvGrpSpPr/>
        <p:nvPr/>
      </p:nvGrpSpPr>
      <p:grpSpPr>
        <a:xfrm>
          <a:off x="0" y="0"/>
          <a:ext cx="0" cy="0"/>
          <a:chOff x="0" y="0"/>
          <a:chExt cx="0" cy="0"/>
        </a:xfrm>
      </p:grpSpPr>
      <p:sp>
        <p:nvSpPr>
          <p:cNvPr id="69" name="Google Shape;69;p8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86"/>
          <p:cNvSpPr/>
          <p:nvPr>
            <p:ph idx="2" type="pic"/>
          </p:nvPr>
        </p:nvSpPr>
        <p:spPr>
          <a:xfrm>
            <a:off x="5183188" y="987425"/>
            <a:ext cx="6172200" cy="4873625"/>
          </a:xfrm>
          <a:prstGeom prst="rect">
            <a:avLst/>
          </a:prstGeom>
          <a:noFill/>
          <a:ln>
            <a:noFill/>
          </a:ln>
        </p:spPr>
      </p:sp>
      <p:sp>
        <p:nvSpPr>
          <p:cNvPr id="71" name="Google Shape;71;p8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2" name="Google Shape;72;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5" name="Shape 75"/>
        <p:cNvGrpSpPr/>
        <p:nvPr/>
      </p:nvGrpSpPr>
      <p:grpSpPr>
        <a:xfrm>
          <a:off x="0" y="0"/>
          <a:ext cx="0" cy="0"/>
          <a:chOff x="0" y="0"/>
          <a:chExt cx="0" cy="0"/>
        </a:xfrm>
      </p:grpSpPr>
      <p:sp>
        <p:nvSpPr>
          <p:cNvPr id="76" name="Google Shape;76;p8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8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1" name="Shape 81"/>
        <p:cNvGrpSpPr/>
        <p:nvPr/>
      </p:nvGrpSpPr>
      <p:grpSpPr>
        <a:xfrm>
          <a:off x="0" y="0"/>
          <a:ext cx="0" cy="0"/>
          <a:chOff x="0" y="0"/>
          <a:chExt cx="0" cy="0"/>
        </a:xfrm>
      </p:grpSpPr>
      <p:sp>
        <p:nvSpPr>
          <p:cNvPr id="82" name="Google Shape;82;p8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8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8" name="Shape 88"/>
        <p:cNvGrpSpPr/>
        <p:nvPr/>
      </p:nvGrpSpPr>
      <p:grpSpPr>
        <a:xfrm>
          <a:off x="0" y="0"/>
          <a:ext cx="0" cy="0"/>
          <a:chOff x="0" y="0"/>
          <a:chExt cx="0" cy="0"/>
        </a:xfrm>
      </p:grpSpPr>
      <p:sp>
        <p:nvSpPr>
          <p:cNvPr id="89" name="Google Shape;89;p6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6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6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92" name="Shape 92"/>
        <p:cNvGrpSpPr/>
        <p:nvPr/>
      </p:nvGrpSpPr>
      <p:grpSpPr>
        <a:xfrm>
          <a:off x="0" y="0"/>
          <a:ext cx="0" cy="0"/>
          <a:chOff x="0" y="0"/>
          <a:chExt cx="0" cy="0"/>
        </a:xfrm>
      </p:grpSpPr>
      <p:sp>
        <p:nvSpPr>
          <p:cNvPr id="93" name="Google Shape;93;p89"/>
          <p:cNvSpPr/>
          <p:nvPr/>
        </p:nvSpPr>
        <p:spPr>
          <a:xfrm>
            <a:off x="83184" y="57571"/>
            <a:ext cx="12039799" cy="856831"/>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94" name="Google Shape;94;p89"/>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95" name="Google Shape;95;p89"/>
          <p:cNvPicPr preferRelativeResize="0"/>
          <p:nvPr/>
        </p:nvPicPr>
        <p:blipFill rotWithShape="1">
          <a:blip r:embed="rId2">
            <a:alphaModFix/>
          </a:blip>
          <a:srcRect b="61971" l="3539" r="75793" t="24327"/>
          <a:stretch/>
        </p:blipFill>
        <p:spPr>
          <a:xfrm>
            <a:off x="83185" y="76095"/>
            <a:ext cx="838193" cy="83830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96" name="Shape 96"/>
        <p:cNvGrpSpPr/>
        <p:nvPr/>
      </p:nvGrpSpPr>
      <p:grpSpPr>
        <a:xfrm>
          <a:off x="0" y="0"/>
          <a:ext cx="0" cy="0"/>
          <a:chOff x="0" y="0"/>
          <a:chExt cx="0" cy="0"/>
        </a:xfrm>
      </p:grpSpPr>
      <p:sp>
        <p:nvSpPr>
          <p:cNvPr id="97" name="Google Shape;97;p90"/>
          <p:cNvSpPr txBox="1"/>
          <p:nvPr>
            <p:ph type="ctrTitle"/>
          </p:nvPr>
        </p:nvSpPr>
        <p:spPr>
          <a:xfrm>
            <a:off x="1524000" y="1122359"/>
            <a:ext cx="9144000" cy="2387595"/>
          </a:xfrm>
          <a:prstGeom prst="rect">
            <a:avLst/>
          </a:prstGeom>
          <a:noFill/>
          <a:ln>
            <a:noFill/>
          </a:ln>
        </p:spPr>
        <p:txBody>
          <a:bodyPr anchorCtr="1" anchor="b" bIns="45700" lIns="91425" spcFirstLastPara="1" rIns="91425" wrap="square" tIns="45700">
            <a:noAutofit/>
          </a:bodyPr>
          <a:lstStyle>
            <a:lvl1pPr lvl="0" marR="0" rtl="0" algn="ctr">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p90"/>
          <p:cNvSpPr txBox="1"/>
          <p:nvPr>
            <p:ph idx="1" type="subTitle"/>
          </p:nvPr>
        </p:nvSpPr>
        <p:spPr>
          <a:xfrm>
            <a:off x="1524000" y="3602041"/>
            <a:ext cx="9144000" cy="1655759"/>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1333"/>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9" name="Google Shape;99;p90"/>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0" name="Google Shape;100;p90"/>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1" name="Google Shape;101;p90"/>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02" name="Shape 102"/>
        <p:cNvGrpSpPr/>
        <p:nvPr/>
      </p:nvGrpSpPr>
      <p:grpSpPr>
        <a:xfrm>
          <a:off x="0" y="0"/>
          <a:ext cx="0" cy="0"/>
          <a:chOff x="0" y="0"/>
          <a:chExt cx="0" cy="0"/>
        </a:xfrm>
      </p:grpSpPr>
      <p:sp>
        <p:nvSpPr>
          <p:cNvPr id="103" name="Google Shape;103;p91"/>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4" name="Google Shape;104;p91"/>
          <p:cNvSpPr txBox="1"/>
          <p:nvPr>
            <p:ph idx="1" type="body"/>
          </p:nvPr>
        </p:nvSpPr>
        <p:spPr>
          <a:xfrm>
            <a:off x="838200" y="1825629"/>
            <a:ext cx="10515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5" name="Google Shape;105;p91"/>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6" name="Google Shape;106;p91"/>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7" name="Google Shape;107;p91"/>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8" name="Shape 108"/>
        <p:cNvGrpSpPr/>
        <p:nvPr/>
      </p:nvGrpSpPr>
      <p:grpSpPr>
        <a:xfrm>
          <a:off x="0" y="0"/>
          <a:ext cx="0" cy="0"/>
          <a:chOff x="0" y="0"/>
          <a:chExt cx="0" cy="0"/>
        </a:xfrm>
      </p:grpSpPr>
      <p:sp>
        <p:nvSpPr>
          <p:cNvPr id="109" name="Google Shape;109;p92"/>
          <p:cNvSpPr txBox="1"/>
          <p:nvPr>
            <p:ph type="title"/>
          </p:nvPr>
        </p:nvSpPr>
        <p:spPr>
          <a:xfrm>
            <a:off x="831847" y="1709733"/>
            <a:ext cx="10515600" cy="2852732"/>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0" name="Google Shape;110;p92"/>
          <p:cNvSpPr txBox="1"/>
          <p:nvPr>
            <p:ph idx="1" type="body"/>
          </p:nvPr>
        </p:nvSpPr>
        <p:spPr>
          <a:xfrm>
            <a:off x="831847" y="4589459"/>
            <a:ext cx="10515600" cy="1500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898989"/>
              </a:buClr>
              <a:buSzPts val="2400"/>
              <a:buFont typeface="Arial"/>
              <a:buNone/>
              <a:defRPr b="0" i="0" sz="2400" u="none" cap="none" strike="noStrike">
                <a:solidFill>
                  <a:srgbClr val="898989"/>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1" name="Google Shape;111;p92"/>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2" name="Google Shape;112;p92"/>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 name="Google Shape;113;p92"/>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14" name="Shape 114"/>
        <p:cNvGrpSpPr/>
        <p:nvPr/>
      </p:nvGrpSpPr>
      <p:grpSpPr>
        <a:xfrm>
          <a:off x="0" y="0"/>
          <a:ext cx="0" cy="0"/>
          <a:chOff x="0" y="0"/>
          <a:chExt cx="0" cy="0"/>
        </a:xfrm>
      </p:grpSpPr>
      <p:sp>
        <p:nvSpPr>
          <p:cNvPr id="115" name="Google Shape;115;p93"/>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6" name="Google Shape;116;p93"/>
          <p:cNvSpPr txBox="1"/>
          <p:nvPr>
            <p:ph idx="1" type="body"/>
          </p:nvPr>
        </p:nvSpPr>
        <p:spPr>
          <a:xfrm>
            <a:off x="838200"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7" name="Google Shape;117;p93"/>
          <p:cNvSpPr txBox="1"/>
          <p:nvPr>
            <p:ph idx="2" type="body"/>
          </p:nvPr>
        </p:nvSpPr>
        <p:spPr>
          <a:xfrm>
            <a:off x="6172199"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 name="Google Shape;118;p93"/>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9" name="Google Shape;119;p93"/>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 name="Google Shape;120;p93"/>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21" name="Shape 121"/>
        <p:cNvGrpSpPr/>
        <p:nvPr/>
      </p:nvGrpSpPr>
      <p:grpSpPr>
        <a:xfrm>
          <a:off x="0" y="0"/>
          <a:ext cx="0" cy="0"/>
          <a:chOff x="0" y="0"/>
          <a:chExt cx="0" cy="0"/>
        </a:xfrm>
      </p:grpSpPr>
      <p:sp>
        <p:nvSpPr>
          <p:cNvPr id="122" name="Google Shape;122;p94"/>
          <p:cNvSpPr txBox="1"/>
          <p:nvPr>
            <p:ph type="title"/>
          </p:nvPr>
        </p:nvSpPr>
        <p:spPr>
          <a:xfrm>
            <a:off x="839784"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3" name="Google Shape;123;p94"/>
          <p:cNvSpPr txBox="1"/>
          <p:nvPr>
            <p:ph idx="1" type="body"/>
          </p:nvPr>
        </p:nvSpPr>
        <p:spPr>
          <a:xfrm>
            <a:off x="839785" y="1681167"/>
            <a:ext cx="5157788"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4" name="Google Shape;124;p94"/>
          <p:cNvSpPr txBox="1"/>
          <p:nvPr>
            <p:ph idx="2" type="body"/>
          </p:nvPr>
        </p:nvSpPr>
        <p:spPr>
          <a:xfrm>
            <a:off x="839785" y="2505077"/>
            <a:ext cx="5157788"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5" name="Google Shape;125;p94"/>
          <p:cNvSpPr txBox="1"/>
          <p:nvPr>
            <p:ph idx="3" type="body"/>
          </p:nvPr>
        </p:nvSpPr>
        <p:spPr>
          <a:xfrm>
            <a:off x="6172199" y="1681167"/>
            <a:ext cx="5183184"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6" name="Google Shape;126;p94"/>
          <p:cNvSpPr txBox="1"/>
          <p:nvPr>
            <p:ph idx="4" type="body"/>
          </p:nvPr>
        </p:nvSpPr>
        <p:spPr>
          <a:xfrm>
            <a:off x="6172199" y="2505077"/>
            <a:ext cx="5183184"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7" name="Google Shape;127;p94"/>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 name="Google Shape;128;p94"/>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9" name="Google Shape;129;p94"/>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30" name="Shape 130"/>
        <p:cNvGrpSpPr/>
        <p:nvPr/>
      </p:nvGrpSpPr>
      <p:grpSpPr>
        <a:xfrm>
          <a:off x="0" y="0"/>
          <a:ext cx="0" cy="0"/>
          <a:chOff x="0" y="0"/>
          <a:chExt cx="0" cy="0"/>
        </a:xfrm>
      </p:grpSpPr>
      <p:sp>
        <p:nvSpPr>
          <p:cNvPr id="131" name="Google Shape;131;p9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2" name="Google Shape;132;p95"/>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 name="Google Shape;133;p95"/>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 name="Google Shape;134;p95"/>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p:cSld name="Vide">
    <p:spTree>
      <p:nvGrpSpPr>
        <p:cNvPr id="135" name="Shape 135"/>
        <p:cNvGrpSpPr/>
        <p:nvPr/>
      </p:nvGrpSpPr>
      <p:grpSpPr>
        <a:xfrm>
          <a:off x="0" y="0"/>
          <a:ext cx="0" cy="0"/>
          <a:chOff x="0" y="0"/>
          <a:chExt cx="0" cy="0"/>
        </a:xfrm>
      </p:grpSpPr>
      <p:sp>
        <p:nvSpPr>
          <p:cNvPr id="136" name="Google Shape;136;p96"/>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7" name="Google Shape;137;p96"/>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8" name="Google Shape;138;p96"/>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39" name="Shape 139"/>
        <p:cNvGrpSpPr/>
        <p:nvPr/>
      </p:nvGrpSpPr>
      <p:grpSpPr>
        <a:xfrm>
          <a:off x="0" y="0"/>
          <a:ext cx="0" cy="0"/>
          <a:chOff x="0" y="0"/>
          <a:chExt cx="0" cy="0"/>
        </a:xfrm>
      </p:grpSpPr>
      <p:sp>
        <p:nvSpPr>
          <p:cNvPr id="140" name="Google Shape;140;p97"/>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1" name="Google Shape;141;p97"/>
          <p:cNvSpPr txBox="1"/>
          <p:nvPr>
            <p:ph idx="1" type="body"/>
          </p:nvPr>
        </p:nvSpPr>
        <p:spPr>
          <a:xfrm>
            <a:off x="5183185" y="987430"/>
            <a:ext cx="6172199" cy="4873629"/>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333"/>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1pPr>
            <a:lvl2pPr indent="-406400" lvl="1" marL="914400" marR="0" rtl="0" algn="l">
              <a:lnSpc>
                <a:spcPct val="90000"/>
              </a:lnSpc>
              <a:spcBef>
                <a:spcPts val="667"/>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381000" lvl="2" marL="13716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3pPr>
            <a:lvl4pPr indent="-355600" lvl="3" marL="18288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4pPr>
            <a:lvl5pPr indent="-355600" lvl="4" marL="22860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2" name="Google Shape;142;p97"/>
          <p:cNvSpPr txBox="1"/>
          <p:nvPr>
            <p:ph idx="2"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3" name="Google Shape;143;p97"/>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 name="Google Shape;144;p97"/>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5" name="Google Shape;145;p97"/>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46" name="Shape 146"/>
        <p:cNvGrpSpPr/>
        <p:nvPr/>
      </p:nvGrpSpPr>
      <p:grpSpPr>
        <a:xfrm>
          <a:off x="0" y="0"/>
          <a:ext cx="0" cy="0"/>
          <a:chOff x="0" y="0"/>
          <a:chExt cx="0" cy="0"/>
        </a:xfrm>
      </p:grpSpPr>
      <p:sp>
        <p:nvSpPr>
          <p:cNvPr id="147" name="Google Shape;147;p98"/>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8" name="Google Shape;148;p98"/>
          <p:cNvSpPr/>
          <p:nvPr>
            <p:ph idx="2" type="pic"/>
          </p:nvPr>
        </p:nvSpPr>
        <p:spPr>
          <a:xfrm>
            <a:off x="5183185" y="987430"/>
            <a:ext cx="6172199" cy="4873629"/>
          </a:xfrm>
          <a:prstGeom prst="rect">
            <a:avLst/>
          </a:prstGeom>
          <a:noFill/>
          <a:ln>
            <a:noFill/>
          </a:ln>
        </p:spPr>
      </p:sp>
      <p:sp>
        <p:nvSpPr>
          <p:cNvPr id="149" name="Google Shape;149;p98"/>
          <p:cNvSpPr txBox="1"/>
          <p:nvPr>
            <p:ph idx="1"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0" name="Google Shape;150;p98"/>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1" name="Google Shape;151;p98"/>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2" name="Google Shape;152;p98"/>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53" name="Shape 153"/>
        <p:cNvGrpSpPr/>
        <p:nvPr/>
      </p:nvGrpSpPr>
      <p:grpSpPr>
        <a:xfrm>
          <a:off x="0" y="0"/>
          <a:ext cx="0" cy="0"/>
          <a:chOff x="0" y="0"/>
          <a:chExt cx="0" cy="0"/>
        </a:xfrm>
      </p:grpSpPr>
      <p:sp>
        <p:nvSpPr>
          <p:cNvPr id="154" name="Google Shape;154;p99"/>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 name="Google Shape;155;p99"/>
          <p:cNvSpPr txBox="1"/>
          <p:nvPr>
            <p:ph idx="1" type="body"/>
          </p:nvPr>
        </p:nvSpPr>
        <p:spPr>
          <a:xfrm rot="5400000">
            <a:off x="3920332" y="-1256503"/>
            <a:ext cx="4351336" cy="105156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6" name="Google Shape;156;p99"/>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7" name="Google Shape;157;p99"/>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8" name="Google Shape;158;p99"/>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59" name="Shape 159"/>
        <p:cNvGrpSpPr/>
        <p:nvPr/>
      </p:nvGrpSpPr>
      <p:grpSpPr>
        <a:xfrm>
          <a:off x="0" y="0"/>
          <a:ext cx="0" cy="0"/>
          <a:chOff x="0" y="0"/>
          <a:chExt cx="0" cy="0"/>
        </a:xfrm>
      </p:grpSpPr>
      <p:sp>
        <p:nvSpPr>
          <p:cNvPr id="160" name="Google Shape;160;p100"/>
          <p:cNvSpPr txBox="1"/>
          <p:nvPr>
            <p:ph type="title"/>
          </p:nvPr>
        </p:nvSpPr>
        <p:spPr>
          <a:xfrm rot="5400000">
            <a:off x="7133430" y="1956596"/>
            <a:ext cx="5811840" cy="26288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1" name="Google Shape;161;p100"/>
          <p:cNvSpPr txBox="1"/>
          <p:nvPr>
            <p:ph idx="1" type="body"/>
          </p:nvPr>
        </p:nvSpPr>
        <p:spPr>
          <a:xfrm rot="5400000">
            <a:off x="1799431" y="-596105"/>
            <a:ext cx="5811840" cy="77343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2" name="Google Shape;162;p100"/>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3" name="Google Shape;163;p100"/>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4" name="Google Shape;164;p100"/>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65" name="Shape 165"/>
        <p:cNvGrpSpPr/>
        <p:nvPr/>
      </p:nvGrpSpPr>
      <p:grpSpPr>
        <a:xfrm>
          <a:off x="0" y="0"/>
          <a:ext cx="0" cy="0"/>
          <a:chOff x="0" y="0"/>
          <a:chExt cx="0" cy="0"/>
        </a:xfrm>
      </p:grpSpPr>
      <p:sp>
        <p:nvSpPr>
          <p:cNvPr id="166" name="Google Shape;166;p101"/>
          <p:cNvSpPr/>
          <p:nvPr/>
        </p:nvSpPr>
        <p:spPr>
          <a:xfrm>
            <a:off x="61795" y="57572"/>
            <a:ext cx="12108816" cy="901080"/>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167" name="Google Shape;167;p101"/>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168" name="Google Shape;168;p101"/>
          <p:cNvPicPr preferRelativeResize="0"/>
          <p:nvPr/>
        </p:nvPicPr>
        <p:blipFill rotWithShape="1">
          <a:blip r:embed="rId2">
            <a:alphaModFix/>
          </a:blip>
          <a:srcRect b="61971" l="3539" r="75793" t="24327"/>
          <a:stretch/>
        </p:blipFill>
        <p:spPr>
          <a:xfrm>
            <a:off x="83185" y="64202"/>
            <a:ext cx="814283" cy="809783"/>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69" name="Shape 169"/>
        <p:cNvGrpSpPr/>
        <p:nvPr/>
      </p:nvGrpSpPr>
      <p:grpSpPr>
        <a:xfrm>
          <a:off x="0" y="0"/>
          <a:ext cx="0" cy="0"/>
          <a:chOff x="0" y="0"/>
          <a:chExt cx="0" cy="0"/>
        </a:xfrm>
      </p:grpSpPr>
      <p:sp>
        <p:nvSpPr>
          <p:cNvPr id="170" name="Google Shape;170;p102"/>
          <p:cNvSpPr/>
          <p:nvPr/>
        </p:nvSpPr>
        <p:spPr>
          <a:xfrm>
            <a:off x="0" y="1"/>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1" name="Google Shape;171;p102"/>
          <p:cNvSpPr/>
          <p:nvPr/>
        </p:nvSpPr>
        <p:spPr>
          <a:xfrm flipH="1" rot="-10799991">
            <a:off x="495300" y="297925"/>
            <a:ext cx="457200" cy="318929"/>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72" name="Shape 172"/>
        <p:cNvGrpSpPr/>
        <p:nvPr/>
      </p:nvGrpSpPr>
      <p:grpSpPr>
        <a:xfrm>
          <a:off x="0" y="0"/>
          <a:ext cx="0" cy="0"/>
          <a:chOff x="0" y="0"/>
          <a:chExt cx="0" cy="0"/>
        </a:xfrm>
      </p:grpSpPr>
      <p:sp>
        <p:nvSpPr>
          <p:cNvPr id="173" name="Google Shape;173;p103"/>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4" name="Google Shape;174;p103"/>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75" name="Google Shape;175;p103"/>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6" name="Google Shape;176;p103"/>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77" name="Shape 177"/>
        <p:cNvGrpSpPr/>
        <p:nvPr/>
      </p:nvGrpSpPr>
      <p:grpSpPr>
        <a:xfrm>
          <a:off x="0" y="0"/>
          <a:ext cx="0" cy="0"/>
          <a:chOff x="0" y="0"/>
          <a:chExt cx="0" cy="0"/>
        </a:xfrm>
      </p:grpSpPr>
      <p:sp>
        <p:nvSpPr>
          <p:cNvPr id="178" name="Google Shape;178;p104"/>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9" name="Google Shape;179;p104"/>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80" name="Google Shape;180;p104"/>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1" name="Google Shape;181;p104"/>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82" name="Shape 182"/>
        <p:cNvGrpSpPr/>
        <p:nvPr/>
      </p:nvGrpSpPr>
      <p:grpSpPr>
        <a:xfrm>
          <a:off x="0" y="0"/>
          <a:ext cx="0" cy="0"/>
          <a:chOff x="0" y="0"/>
          <a:chExt cx="0" cy="0"/>
        </a:xfrm>
      </p:grpSpPr>
      <p:sp>
        <p:nvSpPr>
          <p:cNvPr id="183" name="Google Shape;183;p105"/>
          <p:cNvSpPr/>
          <p:nvPr/>
        </p:nvSpPr>
        <p:spPr>
          <a:xfrm>
            <a:off x="0" y="-38038"/>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84" name="Google Shape;184;p105"/>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85" name="Google Shape;185;p105"/>
          <p:cNvSpPr txBox="1"/>
          <p:nvPr>
            <p:ph type="title"/>
          </p:nvPr>
        </p:nvSpPr>
        <p:spPr>
          <a:xfrm>
            <a:off x="1015448" y="195950"/>
            <a:ext cx="10161105" cy="470623"/>
          </a:xfrm>
          <a:prstGeom prst="rect">
            <a:avLst/>
          </a:prstGeom>
          <a:noFill/>
          <a:ln>
            <a:noFill/>
          </a:ln>
        </p:spPr>
        <p:txBody>
          <a:bodyPr anchorCtr="0" anchor="t" bIns="45700" lIns="91400" spcFirstLastPara="1" rIns="91400" wrap="square" tIns="45700">
            <a:noAutofit/>
          </a:bodyPr>
          <a:lstStyle>
            <a:lvl1pPr lvl="0" marR="0" rtl="0" algn="l">
              <a:lnSpc>
                <a:spcPct val="90000"/>
              </a:lnSpc>
              <a:spcBef>
                <a:spcPts val="0"/>
              </a:spcBef>
              <a:spcAft>
                <a:spcPts val="0"/>
              </a:spcAft>
              <a:buClr>
                <a:srgbClr val="757070"/>
              </a:buClr>
              <a:buSzPts val="2000"/>
              <a:buFont typeface="Calibri"/>
              <a:buNone/>
              <a:defRPr b="1" i="0" sz="20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6" name="Google Shape;186;p105"/>
          <p:cNvSpPr txBox="1"/>
          <p:nvPr>
            <p:ph idx="1" type="body"/>
          </p:nvPr>
        </p:nvSpPr>
        <p:spPr>
          <a:xfrm>
            <a:off x="996952" y="685690"/>
            <a:ext cx="10179600" cy="292436"/>
          </a:xfrm>
          <a:prstGeom prst="rect">
            <a:avLst/>
          </a:prstGeom>
          <a:noFill/>
          <a:ln>
            <a:noFill/>
          </a:ln>
        </p:spPr>
        <p:txBody>
          <a:bodyPr anchorCtr="0" anchor="t" bIns="45700" lIns="91400" spcFirstLastPara="1" rIns="91400" wrap="square" tIns="45700">
            <a:noAutofit/>
          </a:bodyPr>
          <a:lstStyle>
            <a:lvl1pPr indent="-228600" lvl="0" marL="457200" marR="0" rtl="0" algn="l">
              <a:lnSpc>
                <a:spcPct val="90000"/>
              </a:lnSpc>
              <a:spcBef>
                <a:spcPts val="1000"/>
              </a:spcBef>
              <a:spcAft>
                <a:spcPts val="0"/>
              </a:spcAft>
              <a:buClr>
                <a:srgbClr val="AEABAB"/>
              </a:buClr>
              <a:buSzPts val="1400"/>
              <a:buFont typeface="Arial"/>
              <a:buNone/>
              <a:defRPr b="0" i="1" sz="1400" u="none" cap="none" strike="noStrike">
                <a:solidFill>
                  <a:srgbClr val="AE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187" name="Shape 187"/>
        <p:cNvGrpSpPr/>
        <p:nvPr/>
      </p:nvGrpSpPr>
      <p:grpSpPr>
        <a:xfrm>
          <a:off x="0" y="0"/>
          <a:ext cx="0" cy="0"/>
          <a:chOff x="0" y="0"/>
          <a:chExt cx="0" cy="0"/>
        </a:xfrm>
      </p:grpSpPr>
      <p:sp>
        <p:nvSpPr>
          <p:cNvPr id="188" name="Google Shape;188;p106"/>
          <p:cNvSpPr txBox="1"/>
          <p:nvPr>
            <p:ph idx="1" type="subTitle"/>
          </p:nvPr>
        </p:nvSpPr>
        <p:spPr>
          <a:xfrm>
            <a:off x="1524000" y="3602041"/>
            <a:ext cx="9144000" cy="1655759"/>
          </a:xfrm>
          <a:prstGeom prst="rect">
            <a:avLst/>
          </a:prstGeom>
          <a:noFill/>
          <a:ln>
            <a:noFill/>
          </a:ln>
        </p:spPr>
        <p:txBody>
          <a:bodyPr anchorCtr="1" anchor="t" bIns="45700" lIns="91400" spcFirstLastPara="1" rIns="91400" wrap="square" tIns="45700">
            <a:noAutofit/>
          </a:bodyPr>
          <a:lstStyle>
            <a:lvl1pPr lvl="0" marR="0" rtl="0" algn="ctr">
              <a:lnSpc>
                <a:spcPct val="90000"/>
              </a:lnSpc>
              <a:spcBef>
                <a:spcPts val="1000"/>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9" name="Google Shape;189;p106"/>
          <p:cNvSpPr txBox="1"/>
          <p:nvPr>
            <p:ph idx="10" type="dt"/>
          </p:nvPr>
        </p:nvSpPr>
        <p:spPr>
          <a:xfrm>
            <a:off x="838200" y="6356347"/>
            <a:ext cx="2743200"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0" name="Google Shape;190;p106"/>
          <p:cNvSpPr txBox="1"/>
          <p:nvPr>
            <p:ph idx="11" type="ftr"/>
          </p:nvPr>
        </p:nvSpPr>
        <p:spPr>
          <a:xfrm>
            <a:off x="4038599" y="6356347"/>
            <a:ext cx="4114799"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1" name="Google Shape;191;p106"/>
          <p:cNvSpPr txBox="1"/>
          <p:nvPr>
            <p:ph idx="12" type="sldNum"/>
          </p:nvPr>
        </p:nvSpPr>
        <p:spPr>
          <a:xfrm>
            <a:off x="8610599" y="6356347"/>
            <a:ext cx="2743200" cy="365125"/>
          </a:xfrm>
          <a:prstGeom prst="rect">
            <a:avLst/>
          </a:prstGeom>
          <a:noFill/>
          <a:ln>
            <a:noFill/>
          </a:ln>
        </p:spPr>
        <p:txBody>
          <a:bodyPr anchorCtr="0" anchor="t" bIns="45700" lIns="91400" spcFirstLastPara="1" rIns="91400"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192" name="Google Shape;192;p106"/>
          <p:cNvSpPr/>
          <p:nvPr/>
        </p:nvSpPr>
        <p:spPr>
          <a:xfrm>
            <a:off x="0" y="-26505"/>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93" name="Google Shape;193;p106"/>
          <p:cNvSpPr/>
          <p:nvPr/>
        </p:nvSpPr>
        <p:spPr>
          <a:xfrm flipH="1">
            <a:off x="11353800" y="363225"/>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94" name="Google Shape;194;p106"/>
          <p:cNvSpPr txBox="1"/>
          <p:nvPr>
            <p:ph type="title"/>
          </p:nvPr>
        </p:nvSpPr>
        <p:spPr>
          <a:xfrm>
            <a:off x="1192694" y="523890"/>
            <a:ext cx="10161105" cy="470623"/>
          </a:xfrm>
          <a:prstGeom prst="rect">
            <a:avLst/>
          </a:prstGeom>
          <a:noFill/>
          <a:ln>
            <a:noFill/>
          </a:ln>
        </p:spPr>
        <p:txBody>
          <a:bodyPr anchorCtr="0" anchor="t" bIns="45700" lIns="91400" spcFirstLastPara="1" rIns="91400" wrap="square" tIns="45700">
            <a:noAutofit/>
          </a:bodyPr>
          <a:lstStyle>
            <a:lvl1pPr lvl="0" marR="0" rtl="0" algn="r">
              <a:lnSpc>
                <a:spcPct val="90000"/>
              </a:lnSpc>
              <a:spcBef>
                <a:spcPts val="0"/>
              </a:spcBef>
              <a:spcAft>
                <a:spcPts val="0"/>
              </a:spcAft>
              <a:buClr>
                <a:srgbClr val="757070"/>
              </a:buClr>
              <a:buSzPts val="1800"/>
              <a:buFont typeface="Calibri"/>
              <a:buNone/>
              <a:defRPr b="0" i="1" sz="18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6_Title Slide">
    <p:spTree>
      <p:nvGrpSpPr>
        <p:cNvPr id="195" name="Shape 195"/>
        <p:cNvGrpSpPr/>
        <p:nvPr/>
      </p:nvGrpSpPr>
      <p:grpSpPr>
        <a:xfrm>
          <a:off x="0" y="0"/>
          <a:ext cx="0" cy="0"/>
          <a:chOff x="0" y="0"/>
          <a:chExt cx="0" cy="0"/>
        </a:xfrm>
      </p:grpSpPr>
      <p:sp>
        <p:nvSpPr>
          <p:cNvPr id="196" name="Google Shape;196;p107"/>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97" name="Google Shape;197;p107"/>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198" name="Google Shape;198;p107"/>
          <p:cNvPicPr preferRelativeResize="0"/>
          <p:nvPr/>
        </p:nvPicPr>
        <p:blipFill rotWithShape="1">
          <a:blip r:embed="rId2">
            <a:alphaModFix/>
          </a:blip>
          <a:srcRect b="61971" l="3539" r="75793" t="24327"/>
          <a:stretch/>
        </p:blipFill>
        <p:spPr>
          <a:xfrm>
            <a:off x="54427" y="55062"/>
            <a:ext cx="767119" cy="76287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00" name="Shape 200"/>
        <p:cNvGrpSpPr/>
        <p:nvPr/>
      </p:nvGrpSpPr>
      <p:grpSpPr>
        <a:xfrm>
          <a:off x="0" y="0"/>
          <a:ext cx="0" cy="0"/>
          <a:chOff x="0" y="0"/>
          <a:chExt cx="0" cy="0"/>
        </a:xfrm>
      </p:grpSpPr>
      <p:sp>
        <p:nvSpPr>
          <p:cNvPr id="201" name="Google Shape;201;p6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2" name="Google Shape;202;p6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3" name="Google Shape;203;p6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04" name="Shape 204"/>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17_Title Slide">
    <p:spTree>
      <p:nvGrpSpPr>
        <p:cNvPr id="205" name="Shape 205"/>
        <p:cNvGrpSpPr/>
        <p:nvPr/>
      </p:nvGrpSpPr>
      <p:grpSpPr>
        <a:xfrm>
          <a:off x="0" y="0"/>
          <a:ext cx="0" cy="0"/>
          <a:chOff x="0" y="0"/>
          <a:chExt cx="0" cy="0"/>
        </a:xfrm>
      </p:grpSpPr>
      <p:sp>
        <p:nvSpPr>
          <p:cNvPr id="206" name="Google Shape;206;p7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7" name="Google Shape;207;p76"/>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08" name="Google Shape;208;p76"/>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marR="0" rtl="0" algn="r">
              <a:lnSpc>
                <a:spcPct val="90000"/>
              </a:lnSpc>
              <a:spcBef>
                <a:spcPts val="1000"/>
              </a:spcBef>
              <a:spcAft>
                <a:spcPts val="0"/>
              </a:spcAft>
              <a:buClr>
                <a:schemeClr val="dk1"/>
              </a:buClr>
              <a:buSzPts val="48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500"/>
              </a:spcBef>
              <a:spcAft>
                <a:spcPts val="0"/>
              </a:spcAft>
              <a:buClr>
                <a:schemeClr val="dk1"/>
              </a:buClr>
              <a:buSzPts val="1800"/>
              <a:buFont typeface="Arial"/>
              <a:buChar char="•"/>
              <a:defRPr b="0" i="0" sz="3200" u="none" cap="none" strike="noStrike">
                <a:solidFill>
                  <a:schemeClr val="dk1"/>
                </a:solidFill>
                <a:latin typeface="Arial"/>
                <a:ea typeface="Arial"/>
                <a:cs typeface="Arial"/>
                <a:sym typeface="Arial"/>
              </a:defRPr>
            </a:lvl2pPr>
            <a:lvl3pPr indent="-342900" lvl="2" marL="1371600" marR="0" rtl="0" algn="l">
              <a:lnSpc>
                <a:spcPct val="90000"/>
              </a:lnSpc>
              <a:spcBef>
                <a:spcPts val="500"/>
              </a:spcBef>
              <a:spcAft>
                <a:spcPts val="0"/>
              </a:spcAft>
              <a:buClr>
                <a:schemeClr val="dk1"/>
              </a:buClr>
              <a:buSzPts val="1800"/>
              <a:buFont typeface="Arial"/>
              <a:buChar char="•"/>
              <a:defRPr b="0" i="0" sz="2667"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9pPr>
          </a:lstStyle>
          <a:p/>
        </p:txBody>
      </p:sp>
      <p:sp>
        <p:nvSpPr>
          <p:cNvPr id="209" name="Google Shape;209;p76"/>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marR="0" rtl="0" algn="r">
              <a:lnSpc>
                <a:spcPct val="90000"/>
              </a:lnSpc>
              <a:spcBef>
                <a:spcPts val="1000"/>
              </a:spcBef>
              <a:spcAft>
                <a:spcPts val="0"/>
              </a:spcAft>
              <a:buClr>
                <a:schemeClr val="dk1"/>
              </a:buClr>
              <a:buSzPts val="30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10" name="Shape 210"/>
        <p:cNvGrpSpPr/>
        <p:nvPr/>
      </p:nvGrpSpPr>
      <p:grpSpPr>
        <a:xfrm>
          <a:off x="0" y="0"/>
          <a:ext cx="0" cy="0"/>
          <a:chOff x="0" y="0"/>
          <a:chExt cx="0" cy="0"/>
        </a:xfrm>
      </p:grpSpPr>
      <p:pic>
        <p:nvPicPr>
          <p:cNvPr descr="Image générée" id="211" name="Google Shape;211;p7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12" name="Google Shape;212;p7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13" name="Shape 213"/>
        <p:cNvGrpSpPr/>
        <p:nvPr/>
      </p:nvGrpSpPr>
      <p:grpSpPr>
        <a:xfrm>
          <a:off x="0" y="0"/>
          <a:ext cx="0" cy="0"/>
          <a:chOff x="0" y="0"/>
          <a:chExt cx="0" cy="0"/>
        </a:xfrm>
      </p:grpSpPr>
      <p:sp>
        <p:nvSpPr>
          <p:cNvPr id="214" name="Google Shape;214;p108"/>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5" name="Google Shape;215;p108"/>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6" name="Google Shape;216;p108"/>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7" name="Google Shape;217;p108"/>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8" name="Google Shape;218;p108"/>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9" name="Google Shape;219;p108"/>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20" name="Google Shape;220;p108"/>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1" name="Google Shape;221;p108"/>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2" name="Google Shape;222;p108"/>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3" name="Google Shape;223;p108"/>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4" name="Google Shape;224;p108"/>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5" name="Google Shape;225;p108"/>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6" name="Google Shape;226;p108"/>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27" name="Shape 227"/>
        <p:cNvGrpSpPr/>
        <p:nvPr/>
      </p:nvGrpSpPr>
      <p:grpSpPr>
        <a:xfrm>
          <a:off x="0" y="0"/>
          <a:ext cx="0" cy="0"/>
          <a:chOff x="0" y="0"/>
          <a:chExt cx="0" cy="0"/>
        </a:xfrm>
      </p:grpSpPr>
      <p:pic>
        <p:nvPicPr>
          <p:cNvPr descr="Image générée" id="228" name="Google Shape;228;p109"/>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29" name="Shape 229"/>
        <p:cNvGrpSpPr/>
        <p:nvPr/>
      </p:nvGrpSpPr>
      <p:grpSpPr>
        <a:xfrm>
          <a:off x="0" y="0"/>
          <a:ext cx="0" cy="0"/>
          <a:chOff x="0" y="0"/>
          <a:chExt cx="0" cy="0"/>
        </a:xfrm>
      </p:grpSpPr>
      <p:sp>
        <p:nvSpPr>
          <p:cNvPr id="230" name="Google Shape;230;p11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1" name="Google Shape;231;p11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2" name="Google Shape;232;p11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233" name="Google Shape;233;p110"/>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34" name="Google Shape;234;p110"/>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35" name="Google Shape;235;p110"/>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6" name="Google Shape;236;p110"/>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237" name="Google Shape;237;p110"/>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238" name="Shape 238"/>
        <p:cNvGrpSpPr/>
        <p:nvPr/>
      </p:nvGrpSpPr>
      <p:grpSpPr>
        <a:xfrm>
          <a:off x="0" y="0"/>
          <a:ext cx="0" cy="0"/>
          <a:chOff x="0" y="0"/>
          <a:chExt cx="0" cy="0"/>
        </a:xfrm>
      </p:grpSpPr>
      <p:sp>
        <p:nvSpPr>
          <p:cNvPr id="239" name="Google Shape;239;p11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0" name="Google Shape;240;p11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1" name="Google Shape;241;p11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242" name="Google Shape;242;p111"/>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43" name="Google Shape;243;p111"/>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44" name="Google Shape;244;p111"/>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5" name="Google Shape;245;p111"/>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246" name="Google Shape;246;p111"/>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47" name="Shape 247"/>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48" name="Shape 248"/>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49" name="Shape 249"/>
        <p:cNvGrpSpPr/>
        <p:nvPr/>
      </p:nvGrpSpPr>
      <p:grpSpPr>
        <a:xfrm>
          <a:off x="0" y="0"/>
          <a:ext cx="0" cy="0"/>
          <a:chOff x="0" y="0"/>
          <a:chExt cx="0" cy="0"/>
        </a:xfrm>
      </p:grpSpPr>
      <p:sp>
        <p:nvSpPr>
          <p:cNvPr id="250" name="Google Shape;250;p114"/>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51" name="Google Shape;251;p114"/>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52" name="Google Shape;252;p114"/>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53" name="Google Shape;253;p114"/>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4" name="Google Shape;254;p114"/>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55" name="Shape 255"/>
        <p:cNvGrpSpPr/>
        <p:nvPr/>
      </p:nvGrpSpPr>
      <p:grpSpPr>
        <a:xfrm>
          <a:off x="0" y="0"/>
          <a:ext cx="0" cy="0"/>
          <a:chOff x="0" y="0"/>
          <a:chExt cx="0" cy="0"/>
        </a:xfrm>
      </p:grpSpPr>
      <p:sp>
        <p:nvSpPr>
          <p:cNvPr id="256" name="Google Shape;256;p115"/>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57" name="Google Shape;257;p115"/>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58" name="Google Shape;258;p115"/>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59" name="Google Shape;259;p115"/>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60" name="Google Shape;260;p115"/>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261" name="Shape 261"/>
        <p:cNvGrpSpPr/>
        <p:nvPr/>
      </p:nvGrpSpPr>
      <p:grpSpPr>
        <a:xfrm>
          <a:off x="0" y="0"/>
          <a:ext cx="0" cy="0"/>
          <a:chOff x="0" y="0"/>
          <a:chExt cx="0" cy="0"/>
        </a:xfrm>
      </p:grpSpPr>
      <p:sp>
        <p:nvSpPr>
          <p:cNvPr id="262" name="Google Shape;262;p116"/>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3" name="Google Shape;263;p11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4" name="Google Shape;264;p11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5" name="Google Shape;265;p11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66" name="Shape 266"/>
        <p:cNvGrpSpPr/>
        <p:nvPr/>
      </p:nvGrpSpPr>
      <p:grpSpPr>
        <a:xfrm>
          <a:off x="0" y="0"/>
          <a:ext cx="0" cy="0"/>
          <a:chOff x="0" y="0"/>
          <a:chExt cx="0" cy="0"/>
        </a:xfrm>
      </p:grpSpPr>
      <p:sp>
        <p:nvSpPr>
          <p:cNvPr id="267" name="Google Shape;267;p11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8" name="Google Shape;268;p11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9" name="Google Shape;269;p11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270" name="Google Shape;270;p11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71" name="Google Shape;271;p117"/>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72" name="Google Shape;272;p117"/>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3" name="Google Shape;273;p117"/>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274" name="Google Shape;274;p117"/>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275" name="Shape 275"/>
        <p:cNvGrpSpPr/>
        <p:nvPr/>
      </p:nvGrpSpPr>
      <p:grpSpPr>
        <a:xfrm>
          <a:off x="0" y="0"/>
          <a:ext cx="0" cy="0"/>
          <a:chOff x="0" y="0"/>
          <a:chExt cx="0" cy="0"/>
        </a:xfrm>
      </p:grpSpPr>
      <p:sp>
        <p:nvSpPr>
          <p:cNvPr id="276" name="Google Shape;276;p118"/>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77" name="Google Shape;277;p118"/>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8" name="Google Shape;278;p118"/>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9" name="Google Shape;279;p118"/>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280" name="Google Shape;280;p118"/>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1" name="Google Shape;281;p118"/>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2" name="Google Shape;282;p118"/>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3" name="Google Shape;283;p118"/>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284" name="Google Shape;284;p118"/>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85" name="Shape 285"/>
        <p:cNvGrpSpPr/>
        <p:nvPr/>
      </p:nvGrpSpPr>
      <p:grpSpPr>
        <a:xfrm>
          <a:off x="0" y="0"/>
          <a:ext cx="0" cy="0"/>
          <a:chOff x="0" y="0"/>
          <a:chExt cx="0" cy="0"/>
        </a:xfrm>
      </p:grpSpPr>
      <p:grpSp>
        <p:nvGrpSpPr>
          <p:cNvPr id="286" name="Google Shape;286;p119"/>
          <p:cNvGrpSpPr/>
          <p:nvPr/>
        </p:nvGrpSpPr>
        <p:grpSpPr>
          <a:xfrm>
            <a:off x="-1" y="-38041"/>
            <a:ext cx="12192000" cy="6858001"/>
            <a:chOff x="0" y="0"/>
            <a:chExt cx="13716000" cy="10287000"/>
          </a:xfrm>
        </p:grpSpPr>
        <p:sp>
          <p:nvSpPr>
            <p:cNvPr id="287" name="Google Shape;287;p11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88" name="Google Shape;288;p11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89" name="Google Shape;289;p11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90" name="Google Shape;290;p119"/>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291" name="Google Shape;291;p119"/>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2" name="Google Shape;292;p119"/>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293" name="Shape 29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94" name="Shape 294"/>
        <p:cNvGrpSpPr/>
        <p:nvPr/>
      </p:nvGrpSpPr>
      <p:grpSpPr>
        <a:xfrm>
          <a:off x="0" y="0"/>
          <a:ext cx="0" cy="0"/>
          <a:chOff x="0" y="0"/>
          <a:chExt cx="0" cy="0"/>
        </a:xfrm>
      </p:grpSpPr>
      <p:sp>
        <p:nvSpPr>
          <p:cNvPr id="295" name="Google Shape;295;p12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296" name="Shape 296"/>
        <p:cNvGrpSpPr/>
        <p:nvPr/>
      </p:nvGrpSpPr>
      <p:grpSpPr>
        <a:xfrm>
          <a:off x="0" y="0"/>
          <a:ext cx="0" cy="0"/>
          <a:chOff x="0" y="0"/>
          <a:chExt cx="0" cy="0"/>
        </a:xfrm>
      </p:grpSpPr>
      <p:sp>
        <p:nvSpPr>
          <p:cNvPr id="297" name="Google Shape;297;p12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8" name="Google Shape;298;p122"/>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299" name="Google Shape;299;p122"/>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300" name="Google Shape;300;p122"/>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01" name="Google Shape;301;p122"/>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302" name="Shape 302"/>
        <p:cNvGrpSpPr/>
        <p:nvPr/>
      </p:nvGrpSpPr>
      <p:grpSpPr>
        <a:xfrm>
          <a:off x="0" y="0"/>
          <a:ext cx="0" cy="0"/>
          <a:chOff x="0" y="0"/>
          <a:chExt cx="0" cy="0"/>
        </a:xfrm>
      </p:grpSpPr>
      <p:sp>
        <p:nvSpPr>
          <p:cNvPr id="303" name="Google Shape;303;p12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04" name="Google Shape;304;p123"/>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305" name="Google Shape;305;p123"/>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306" name="Google Shape;306;p123"/>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07" name="Google Shape;307;p123"/>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308" name="Shape 308"/>
        <p:cNvGrpSpPr/>
        <p:nvPr/>
      </p:nvGrpSpPr>
      <p:grpSpPr>
        <a:xfrm>
          <a:off x="0" y="0"/>
          <a:ext cx="0" cy="0"/>
          <a:chOff x="0" y="0"/>
          <a:chExt cx="0" cy="0"/>
        </a:xfrm>
      </p:grpSpPr>
      <p:sp>
        <p:nvSpPr>
          <p:cNvPr id="309" name="Google Shape;309;p124"/>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10" name="Google Shape;310;p124"/>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1" name="Google Shape;311;p124"/>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2" name="Google Shape;312;p124"/>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313" name="Shape 313"/>
        <p:cNvGrpSpPr/>
        <p:nvPr/>
      </p:nvGrpSpPr>
      <p:grpSpPr>
        <a:xfrm>
          <a:off x="0" y="0"/>
          <a:ext cx="0" cy="0"/>
          <a:chOff x="0" y="0"/>
          <a:chExt cx="0" cy="0"/>
        </a:xfrm>
      </p:grpSpPr>
      <p:sp>
        <p:nvSpPr>
          <p:cNvPr id="314" name="Google Shape;314;p125"/>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315" name="Shape 315"/>
        <p:cNvGrpSpPr/>
        <p:nvPr/>
      </p:nvGrpSpPr>
      <p:grpSpPr>
        <a:xfrm>
          <a:off x="0" y="0"/>
          <a:ext cx="0" cy="0"/>
          <a:chOff x="0" y="0"/>
          <a:chExt cx="0" cy="0"/>
        </a:xfrm>
      </p:grpSpPr>
      <p:pic>
        <p:nvPicPr>
          <p:cNvPr descr="Image générée" id="316" name="Google Shape;316;p12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17" name="Google Shape;317;p12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318" name="Shape 318"/>
        <p:cNvGrpSpPr/>
        <p:nvPr/>
      </p:nvGrpSpPr>
      <p:grpSpPr>
        <a:xfrm>
          <a:off x="0" y="0"/>
          <a:ext cx="0" cy="0"/>
          <a:chOff x="0" y="0"/>
          <a:chExt cx="0" cy="0"/>
        </a:xfrm>
      </p:grpSpPr>
      <p:pic>
        <p:nvPicPr>
          <p:cNvPr descr="Image générée" id="319" name="Google Shape;319;p12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0" name="Google Shape;320;p12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321" name="Shape 321"/>
        <p:cNvGrpSpPr/>
        <p:nvPr/>
      </p:nvGrpSpPr>
      <p:grpSpPr>
        <a:xfrm>
          <a:off x="0" y="0"/>
          <a:ext cx="0" cy="0"/>
          <a:chOff x="0" y="0"/>
          <a:chExt cx="0" cy="0"/>
        </a:xfrm>
      </p:grpSpPr>
      <p:pic>
        <p:nvPicPr>
          <p:cNvPr descr="Image générée" id="322" name="Google Shape;322;p12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3" name="Google Shape;323;p12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324" name="Shape 324"/>
        <p:cNvGrpSpPr/>
        <p:nvPr/>
      </p:nvGrpSpPr>
      <p:grpSpPr>
        <a:xfrm>
          <a:off x="0" y="0"/>
          <a:ext cx="0" cy="0"/>
          <a:chOff x="0" y="0"/>
          <a:chExt cx="0" cy="0"/>
        </a:xfrm>
      </p:grpSpPr>
      <p:pic>
        <p:nvPicPr>
          <p:cNvPr descr="Image générée" id="325" name="Google Shape;325;p12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6" name="Google Shape;326;p12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327" name="Shape 327"/>
        <p:cNvGrpSpPr/>
        <p:nvPr/>
      </p:nvGrpSpPr>
      <p:grpSpPr>
        <a:xfrm>
          <a:off x="0" y="0"/>
          <a:ext cx="0" cy="0"/>
          <a:chOff x="0" y="0"/>
          <a:chExt cx="0" cy="0"/>
        </a:xfrm>
      </p:grpSpPr>
      <p:pic>
        <p:nvPicPr>
          <p:cNvPr descr="Image générée" id="328" name="Google Shape;328;p13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9" name="Google Shape;329;p13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330" name="Shape 330"/>
        <p:cNvGrpSpPr/>
        <p:nvPr/>
      </p:nvGrpSpPr>
      <p:grpSpPr>
        <a:xfrm>
          <a:off x="0" y="0"/>
          <a:ext cx="0" cy="0"/>
          <a:chOff x="0" y="0"/>
          <a:chExt cx="0" cy="0"/>
        </a:xfrm>
      </p:grpSpPr>
      <p:sp>
        <p:nvSpPr>
          <p:cNvPr id="331" name="Google Shape;331;p131"/>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sz="1800">
              <a:solidFill>
                <a:srgbClr val="FFFFFF"/>
              </a:solidFill>
              <a:latin typeface="Dosis"/>
              <a:ea typeface="Dosis"/>
              <a:cs typeface="Dosis"/>
              <a:sym typeface="Dosis"/>
            </a:endParaRPr>
          </a:p>
        </p:txBody>
      </p:sp>
      <p:sp>
        <p:nvSpPr>
          <p:cNvPr id="332" name="Google Shape;332;p131"/>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333" name="Google Shape;333;p131"/>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2_Table of contents">
    <p:spTree>
      <p:nvGrpSpPr>
        <p:cNvPr id="335" name="Shape 335"/>
        <p:cNvGrpSpPr/>
        <p:nvPr/>
      </p:nvGrpSpPr>
      <p:grpSpPr>
        <a:xfrm>
          <a:off x="0" y="0"/>
          <a:ext cx="0" cy="0"/>
          <a:chOff x="0" y="0"/>
          <a:chExt cx="0" cy="0"/>
        </a:xfrm>
      </p:grpSpPr>
      <p:sp>
        <p:nvSpPr>
          <p:cNvPr id="336" name="Google Shape;336;p70"/>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37" name="Google Shape;337;p70"/>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38" name="Google Shape;338;p70"/>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39" name="Google Shape;339;p70"/>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40" name="Google Shape;340;p70"/>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41" name="Google Shape;341;p70"/>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42" name="Google Shape;342;p70"/>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43" name="Google Shape;343;p70"/>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44" name="Google Shape;344;p70"/>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45" name="Google Shape;345;p70"/>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46" name="Google Shape;346;p70"/>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47" name="Google Shape;347;p70"/>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48" name="Google Shape;348;p70"/>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rgbClr val="000000"/>
              </a:buClr>
              <a:buSzPts val="3000"/>
              <a:buFont typeface="Calibri"/>
              <a:buNone/>
              <a:defRPr b="0" i="0" sz="4400" u="none" cap="none" strike="noStrike">
                <a:solidFill>
                  <a:srgbClr val="000000"/>
                </a:solidFill>
                <a:latin typeface="Calibri"/>
                <a:ea typeface="Calibri"/>
                <a:cs typeface="Calibri"/>
                <a:sym typeface="Calibri"/>
              </a:defRPr>
            </a:lvl1pPr>
            <a:lvl2pPr lvl="1" rtl="0">
              <a:spcBef>
                <a:spcPts val="0"/>
              </a:spcBef>
              <a:spcAft>
                <a:spcPts val="0"/>
              </a:spcAft>
              <a:buSzPts val="3000"/>
              <a:buFont typeface="Arial"/>
              <a:buNone/>
              <a:defRPr sz="1800"/>
            </a:lvl2pPr>
            <a:lvl3pPr lvl="2" rtl="0">
              <a:spcBef>
                <a:spcPts val="0"/>
              </a:spcBef>
              <a:spcAft>
                <a:spcPts val="0"/>
              </a:spcAft>
              <a:buSzPts val="3000"/>
              <a:buFont typeface="Arial"/>
              <a:buNone/>
              <a:defRPr sz="1800"/>
            </a:lvl3pPr>
            <a:lvl4pPr lvl="3" rtl="0">
              <a:spcBef>
                <a:spcPts val="0"/>
              </a:spcBef>
              <a:spcAft>
                <a:spcPts val="0"/>
              </a:spcAft>
              <a:buSzPts val="3000"/>
              <a:buFont typeface="Arial"/>
              <a:buNone/>
              <a:defRPr sz="1800"/>
            </a:lvl4pPr>
            <a:lvl5pPr lvl="4" rtl="0">
              <a:spcBef>
                <a:spcPts val="0"/>
              </a:spcBef>
              <a:spcAft>
                <a:spcPts val="0"/>
              </a:spcAft>
              <a:buSzPts val="3000"/>
              <a:buFont typeface="Arial"/>
              <a:buNone/>
              <a:defRPr sz="1800"/>
            </a:lvl5pPr>
            <a:lvl6pPr lvl="5" rtl="0">
              <a:spcBef>
                <a:spcPts val="0"/>
              </a:spcBef>
              <a:spcAft>
                <a:spcPts val="0"/>
              </a:spcAft>
              <a:buSzPts val="3000"/>
              <a:buFont typeface="Arial"/>
              <a:buNone/>
              <a:defRPr sz="1800"/>
            </a:lvl6pPr>
            <a:lvl7pPr lvl="6" rtl="0">
              <a:spcBef>
                <a:spcPts val="0"/>
              </a:spcBef>
              <a:spcAft>
                <a:spcPts val="0"/>
              </a:spcAft>
              <a:buSzPts val="3000"/>
              <a:buFont typeface="Arial"/>
              <a:buNone/>
              <a:defRPr sz="1800"/>
            </a:lvl7pPr>
            <a:lvl8pPr lvl="7" rtl="0">
              <a:spcBef>
                <a:spcPts val="0"/>
              </a:spcBef>
              <a:spcAft>
                <a:spcPts val="0"/>
              </a:spcAft>
              <a:buSzPts val="3000"/>
              <a:buFont typeface="Arial"/>
              <a:buNone/>
              <a:defRPr sz="1800"/>
            </a:lvl8pPr>
            <a:lvl9pPr lvl="8" rtl="0">
              <a:spcBef>
                <a:spcPts val="0"/>
              </a:spcBef>
              <a:spcAft>
                <a:spcPts val="0"/>
              </a:spcAft>
              <a:buSzPts val="3000"/>
              <a:buFont typeface="Arial"/>
              <a:buNone/>
              <a:defRPr sz="1800"/>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349" name="Shape 349"/>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350" name="Shape 350"/>
        <p:cNvGrpSpPr/>
        <p:nvPr/>
      </p:nvGrpSpPr>
      <p:grpSpPr>
        <a:xfrm>
          <a:off x="0" y="0"/>
          <a:ext cx="0" cy="0"/>
          <a:chOff x="0" y="0"/>
          <a:chExt cx="0" cy="0"/>
        </a:xfrm>
      </p:grpSpPr>
      <p:pic>
        <p:nvPicPr>
          <p:cNvPr descr="Image générée" id="351" name="Google Shape;351;p14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52" name="Google Shape;352;p14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53" name="Shape 353"/>
        <p:cNvGrpSpPr/>
        <p:nvPr/>
      </p:nvGrpSpPr>
      <p:grpSpPr>
        <a:xfrm>
          <a:off x="0" y="0"/>
          <a:ext cx="0" cy="0"/>
          <a:chOff x="0" y="0"/>
          <a:chExt cx="0" cy="0"/>
        </a:xfrm>
      </p:grpSpPr>
      <p:sp>
        <p:nvSpPr>
          <p:cNvPr id="354" name="Google Shape;354;p14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5" name="Google Shape;355;p14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6" name="Google Shape;356;p14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57" name="Shape 357"/>
        <p:cNvGrpSpPr/>
        <p:nvPr/>
      </p:nvGrpSpPr>
      <p:grpSpPr>
        <a:xfrm>
          <a:off x="0" y="0"/>
          <a:ext cx="0" cy="0"/>
          <a:chOff x="0" y="0"/>
          <a:chExt cx="0" cy="0"/>
        </a:xfrm>
      </p:grpSpPr>
      <p:sp>
        <p:nvSpPr>
          <p:cNvPr id="358" name="Google Shape;358;p149"/>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59" name="Google Shape;359;p149"/>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60" name="Google Shape;360;p149"/>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61" name="Google Shape;361;p149"/>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2" name="Google Shape;362;p149"/>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63" name="Google Shape;363;p149"/>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64" name="Google Shape;364;p149"/>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5" name="Google Shape;365;p149"/>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6" name="Google Shape;366;p149"/>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7" name="Google Shape;367;p149"/>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8" name="Google Shape;368;p149"/>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9" name="Google Shape;369;p149"/>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0" name="Google Shape;370;p14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71" name="Shape 371"/>
        <p:cNvGrpSpPr/>
        <p:nvPr/>
      </p:nvGrpSpPr>
      <p:grpSpPr>
        <a:xfrm>
          <a:off x="0" y="0"/>
          <a:ext cx="0" cy="0"/>
          <a:chOff x="0" y="0"/>
          <a:chExt cx="0" cy="0"/>
        </a:xfrm>
      </p:grpSpPr>
      <p:pic>
        <p:nvPicPr>
          <p:cNvPr descr="Image générée" id="372" name="Google Shape;372;p150"/>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373" name="Shape 373"/>
        <p:cNvGrpSpPr/>
        <p:nvPr/>
      </p:nvGrpSpPr>
      <p:grpSpPr>
        <a:xfrm>
          <a:off x="0" y="0"/>
          <a:ext cx="0" cy="0"/>
          <a:chOff x="0" y="0"/>
          <a:chExt cx="0" cy="0"/>
        </a:xfrm>
      </p:grpSpPr>
      <p:sp>
        <p:nvSpPr>
          <p:cNvPr id="374" name="Google Shape;374;p15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5" name="Google Shape;375;p15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6" name="Google Shape;376;p15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377" name="Google Shape;377;p151"/>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78" name="Google Shape;378;p151"/>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79" name="Google Shape;379;p151"/>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80" name="Google Shape;380;p151"/>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381" name="Google Shape;381;p151"/>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382" name="Shape 382"/>
        <p:cNvGrpSpPr/>
        <p:nvPr/>
      </p:nvGrpSpPr>
      <p:grpSpPr>
        <a:xfrm>
          <a:off x="0" y="0"/>
          <a:ext cx="0" cy="0"/>
          <a:chOff x="0" y="0"/>
          <a:chExt cx="0" cy="0"/>
        </a:xfrm>
      </p:grpSpPr>
      <p:sp>
        <p:nvSpPr>
          <p:cNvPr id="383" name="Google Shape;383;p15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84" name="Google Shape;384;p15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85" name="Google Shape;385;p15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386" name="Google Shape;386;p152"/>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87" name="Google Shape;387;p152"/>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88" name="Google Shape;388;p152"/>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89" name="Google Shape;389;p152"/>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390" name="Google Shape;390;p152"/>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91" name="Shape 391"/>
        <p:cNvGrpSpPr/>
        <p:nvPr/>
      </p:nvGrpSpPr>
      <p:grpSpPr>
        <a:xfrm>
          <a:off x="0" y="0"/>
          <a:ext cx="0" cy="0"/>
          <a:chOff x="0" y="0"/>
          <a:chExt cx="0" cy="0"/>
        </a:xfrm>
      </p:grpSpPr>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392" name="Shape 392"/>
        <p:cNvGrpSpPr/>
        <p:nvPr/>
      </p:nvGrpSpPr>
      <p:grpSpPr>
        <a:xfrm>
          <a:off x="0" y="0"/>
          <a:ext cx="0" cy="0"/>
          <a:chOff x="0" y="0"/>
          <a:chExt cx="0" cy="0"/>
        </a:xfrm>
      </p:grpSpPr>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93" name="Shape 393"/>
        <p:cNvGrpSpPr/>
        <p:nvPr/>
      </p:nvGrpSpPr>
      <p:grpSpPr>
        <a:xfrm>
          <a:off x="0" y="0"/>
          <a:ext cx="0" cy="0"/>
          <a:chOff x="0" y="0"/>
          <a:chExt cx="0" cy="0"/>
        </a:xfrm>
      </p:grpSpPr>
      <p:sp>
        <p:nvSpPr>
          <p:cNvPr id="394" name="Google Shape;394;p155"/>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95" name="Google Shape;395;p155"/>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396" name="Google Shape;396;p155"/>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397" name="Google Shape;397;p155"/>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98" name="Google Shape;398;p155"/>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399" name="Shape 399"/>
        <p:cNvGrpSpPr/>
        <p:nvPr/>
      </p:nvGrpSpPr>
      <p:grpSpPr>
        <a:xfrm>
          <a:off x="0" y="0"/>
          <a:ext cx="0" cy="0"/>
          <a:chOff x="0" y="0"/>
          <a:chExt cx="0" cy="0"/>
        </a:xfrm>
      </p:grpSpPr>
      <p:sp>
        <p:nvSpPr>
          <p:cNvPr id="400" name="Google Shape;400;p156"/>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401" name="Google Shape;401;p156"/>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402" name="Google Shape;402;p156"/>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403" name="Google Shape;403;p156"/>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04" name="Google Shape;404;p156"/>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405" name="Shape 405"/>
        <p:cNvGrpSpPr/>
        <p:nvPr/>
      </p:nvGrpSpPr>
      <p:grpSpPr>
        <a:xfrm>
          <a:off x="0" y="0"/>
          <a:ext cx="0" cy="0"/>
          <a:chOff x="0" y="0"/>
          <a:chExt cx="0" cy="0"/>
        </a:xfrm>
      </p:grpSpPr>
      <p:sp>
        <p:nvSpPr>
          <p:cNvPr id="406" name="Google Shape;406;p157"/>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07" name="Google Shape;407;p15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8" name="Google Shape;408;p15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9" name="Google Shape;409;p15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10" name="Shape 410"/>
        <p:cNvGrpSpPr/>
        <p:nvPr/>
      </p:nvGrpSpPr>
      <p:grpSpPr>
        <a:xfrm>
          <a:off x="0" y="0"/>
          <a:ext cx="0" cy="0"/>
          <a:chOff x="0" y="0"/>
          <a:chExt cx="0" cy="0"/>
        </a:xfrm>
      </p:grpSpPr>
      <p:sp>
        <p:nvSpPr>
          <p:cNvPr id="411" name="Google Shape;411;p15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12" name="Google Shape;412;p15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13" name="Google Shape;413;p15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414" name="Google Shape;414;p15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415" name="Google Shape;415;p158"/>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416" name="Google Shape;416;p15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17" name="Google Shape;417;p15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418" name="Google Shape;418;p15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419" name="Shape 419"/>
        <p:cNvGrpSpPr/>
        <p:nvPr/>
      </p:nvGrpSpPr>
      <p:grpSpPr>
        <a:xfrm>
          <a:off x="0" y="0"/>
          <a:ext cx="0" cy="0"/>
          <a:chOff x="0" y="0"/>
          <a:chExt cx="0" cy="0"/>
        </a:xfrm>
      </p:grpSpPr>
      <p:sp>
        <p:nvSpPr>
          <p:cNvPr id="420" name="Google Shape;420;p159"/>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21" name="Google Shape;421;p159"/>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22" name="Google Shape;422;p159"/>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23" name="Google Shape;423;p159"/>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424" name="Google Shape;424;p159"/>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25" name="Google Shape;425;p159"/>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26" name="Google Shape;426;p159"/>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27" name="Google Shape;427;p159"/>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428" name="Google Shape;428;p159"/>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429" name="Shape 429"/>
        <p:cNvGrpSpPr/>
        <p:nvPr/>
      </p:nvGrpSpPr>
      <p:grpSpPr>
        <a:xfrm>
          <a:off x="0" y="0"/>
          <a:ext cx="0" cy="0"/>
          <a:chOff x="0" y="0"/>
          <a:chExt cx="0" cy="0"/>
        </a:xfrm>
      </p:grpSpPr>
      <p:grpSp>
        <p:nvGrpSpPr>
          <p:cNvPr id="430" name="Google Shape;430;p160"/>
          <p:cNvGrpSpPr/>
          <p:nvPr/>
        </p:nvGrpSpPr>
        <p:grpSpPr>
          <a:xfrm>
            <a:off x="-1" y="-38041"/>
            <a:ext cx="12192000" cy="6858001"/>
            <a:chOff x="0" y="0"/>
            <a:chExt cx="13716000" cy="10287000"/>
          </a:xfrm>
        </p:grpSpPr>
        <p:sp>
          <p:nvSpPr>
            <p:cNvPr id="431" name="Google Shape;431;p16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32" name="Google Shape;432;p16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33" name="Google Shape;433;p16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434" name="Google Shape;434;p160"/>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435" name="Google Shape;435;p160"/>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36" name="Google Shape;436;p160"/>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437" name="Shape 43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438" name="Shape 438"/>
        <p:cNvGrpSpPr/>
        <p:nvPr/>
      </p:nvGrpSpPr>
      <p:grpSpPr>
        <a:xfrm>
          <a:off x="0" y="0"/>
          <a:ext cx="0" cy="0"/>
          <a:chOff x="0" y="0"/>
          <a:chExt cx="0" cy="0"/>
        </a:xfrm>
      </p:grpSpPr>
      <p:sp>
        <p:nvSpPr>
          <p:cNvPr id="439" name="Google Shape;439;p16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440" name="Shape 440"/>
        <p:cNvGrpSpPr/>
        <p:nvPr/>
      </p:nvGrpSpPr>
      <p:grpSpPr>
        <a:xfrm>
          <a:off x="0" y="0"/>
          <a:ext cx="0" cy="0"/>
          <a:chOff x="0" y="0"/>
          <a:chExt cx="0" cy="0"/>
        </a:xfrm>
      </p:grpSpPr>
      <p:sp>
        <p:nvSpPr>
          <p:cNvPr id="441" name="Google Shape;441;p16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2" name="Google Shape;442;p163"/>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443" name="Google Shape;443;p163"/>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444" name="Google Shape;444;p163"/>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45" name="Google Shape;445;p163"/>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446" name="Shape 446"/>
        <p:cNvGrpSpPr/>
        <p:nvPr/>
      </p:nvGrpSpPr>
      <p:grpSpPr>
        <a:xfrm>
          <a:off x="0" y="0"/>
          <a:ext cx="0" cy="0"/>
          <a:chOff x="0" y="0"/>
          <a:chExt cx="0" cy="0"/>
        </a:xfrm>
      </p:grpSpPr>
      <p:sp>
        <p:nvSpPr>
          <p:cNvPr id="447" name="Google Shape;447;p16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8" name="Google Shape;448;p164"/>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449" name="Google Shape;449;p164"/>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450" name="Google Shape;450;p164"/>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51" name="Google Shape;451;p164"/>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452" name="Shape 452"/>
        <p:cNvGrpSpPr/>
        <p:nvPr/>
      </p:nvGrpSpPr>
      <p:grpSpPr>
        <a:xfrm>
          <a:off x="0" y="0"/>
          <a:ext cx="0" cy="0"/>
          <a:chOff x="0" y="0"/>
          <a:chExt cx="0" cy="0"/>
        </a:xfrm>
      </p:grpSpPr>
      <p:sp>
        <p:nvSpPr>
          <p:cNvPr id="453" name="Google Shape;453;p16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54" name="Google Shape;454;p165"/>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55" name="Google Shape;455;p165"/>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56" name="Google Shape;456;p165"/>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457" name="Shape 457"/>
        <p:cNvGrpSpPr/>
        <p:nvPr/>
      </p:nvGrpSpPr>
      <p:grpSpPr>
        <a:xfrm>
          <a:off x="0" y="0"/>
          <a:ext cx="0" cy="0"/>
          <a:chOff x="0" y="0"/>
          <a:chExt cx="0" cy="0"/>
        </a:xfrm>
      </p:grpSpPr>
      <p:sp>
        <p:nvSpPr>
          <p:cNvPr id="458" name="Google Shape;458;p166"/>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459" name="Shape 459"/>
        <p:cNvGrpSpPr/>
        <p:nvPr/>
      </p:nvGrpSpPr>
      <p:grpSpPr>
        <a:xfrm>
          <a:off x="0" y="0"/>
          <a:ext cx="0" cy="0"/>
          <a:chOff x="0" y="0"/>
          <a:chExt cx="0" cy="0"/>
        </a:xfrm>
      </p:grpSpPr>
      <p:pic>
        <p:nvPicPr>
          <p:cNvPr descr="Image générée" id="460" name="Google Shape;460;p16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61" name="Google Shape;461;p16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462" name="Shape 462"/>
        <p:cNvGrpSpPr/>
        <p:nvPr/>
      </p:nvGrpSpPr>
      <p:grpSpPr>
        <a:xfrm>
          <a:off x="0" y="0"/>
          <a:ext cx="0" cy="0"/>
          <a:chOff x="0" y="0"/>
          <a:chExt cx="0" cy="0"/>
        </a:xfrm>
      </p:grpSpPr>
      <p:pic>
        <p:nvPicPr>
          <p:cNvPr descr="Image générée" id="463" name="Google Shape;463;p16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64" name="Google Shape;464;p16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465" name="Shape 465"/>
        <p:cNvGrpSpPr/>
        <p:nvPr/>
      </p:nvGrpSpPr>
      <p:grpSpPr>
        <a:xfrm>
          <a:off x="0" y="0"/>
          <a:ext cx="0" cy="0"/>
          <a:chOff x="0" y="0"/>
          <a:chExt cx="0" cy="0"/>
        </a:xfrm>
      </p:grpSpPr>
      <p:pic>
        <p:nvPicPr>
          <p:cNvPr descr="Image générée" id="466" name="Google Shape;466;p16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67" name="Google Shape;467;p16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468" name="Shape 468"/>
        <p:cNvGrpSpPr/>
        <p:nvPr/>
      </p:nvGrpSpPr>
      <p:grpSpPr>
        <a:xfrm>
          <a:off x="0" y="0"/>
          <a:ext cx="0" cy="0"/>
          <a:chOff x="0" y="0"/>
          <a:chExt cx="0" cy="0"/>
        </a:xfrm>
      </p:grpSpPr>
      <p:pic>
        <p:nvPicPr>
          <p:cNvPr descr="Image générée" id="469" name="Google Shape;469;p17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70" name="Google Shape;470;p17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471" name="Shape 471"/>
        <p:cNvGrpSpPr/>
        <p:nvPr/>
      </p:nvGrpSpPr>
      <p:grpSpPr>
        <a:xfrm>
          <a:off x="0" y="0"/>
          <a:ext cx="0" cy="0"/>
          <a:chOff x="0" y="0"/>
          <a:chExt cx="0" cy="0"/>
        </a:xfrm>
      </p:grpSpPr>
      <p:pic>
        <p:nvPicPr>
          <p:cNvPr descr="Image générée" id="472" name="Google Shape;472;p17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73" name="Google Shape;473;p17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474" name="Shape 474"/>
        <p:cNvGrpSpPr/>
        <p:nvPr/>
      </p:nvGrpSpPr>
      <p:grpSpPr>
        <a:xfrm>
          <a:off x="0" y="0"/>
          <a:ext cx="0" cy="0"/>
          <a:chOff x="0" y="0"/>
          <a:chExt cx="0" cy="0"/>
        </a:xfrm>
      </p:grpSpPr>
      <p:sp>
        <p:nvSpPr>
          <p:cNvPr id="475" name="Google Shape;475;p172"/>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sz="1800">
              <a:solidFill>
                <a:srgbClr val="FFFFFF"/>
              </a:solidFill>
              <a:latin typeface="Dosis"/>
              <a:ea typeface="Dosis"/>
              <a:cs typeface="Dosis"/>
              <a:sym typeface="Dosis"/>
            </a:endParaRPr>
          </a:p>
        </p:txBody>
      </p:sp>
      <p:sp>
        <p:nvSpPr>
          <p:cNvPr id="476" name="Google Shape;476;p172"/>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477" name="Google Shape;477;p172"/>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484" name="Shape 48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485" name="Shape 485"/>
        <p:cNvGrpSpPr/>
        <p:nvPr/>
      </p:nvGrpSpPr>
      <p:grpSpPr>
        <a:xfrm>
          <a:off x="0" y="0"/>
          <a:ext cx="0" cy="0"/>
          <a:chOff x="0" y="0"/>
          <a:chExt cx="0" cy="0"/>
        </a:xfrm>
      </p:grpSpPr>
      <p:sp>
        <p:nvSpPr>
          <p:cNvPr id="486" name="Google Shape;486;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7" name="Google Shape;487;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8" name="Google Shape;488;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489" name="Shape 489"/>
        <p:cNvGrpSpPr/>
        <p:nvPr/>
      </p:nvGrpSpPr>
      <p:grpSpPr>
        <a:xfrm>
          <a:off x="0" y="0"/>
          <a:ext cx="0" cy="0"/>
          <a:chOff x="0" y="0"/>
          <a:chExt cx="0" cy="0"/>
        </a:xfrm>
      </p:grpSpPr>
      <p:sp>
        <p:nvSpPr>
          <p:cNvPr id="490" name="Google Shape;490;p74"/>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1" name="Google Shape;491;p74"/>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2" name="Google Shape;492;p74"/>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3" name="Google Shape;493;p74"/>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4" name="Google Shape;494;p74"/>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5" name="Google Shape;495;p74"/>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6" name="Google Shape;496;p74"/>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7" name="Google Shape;497;p74"/>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8" name="Google Shape;498;p74"/>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9" name="Google Shape;499;p74"/>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0" name="Google Shape;500;p74"/>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1" name="Google Shape;501;p74"/>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2" name="Google Shape;502;p74"/>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503" name="Shape 50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504" name="Shape 504"/>
        <p:cNvGrpSpPr/>
        <p:nvPr/>
      </p:nvGrpSpPr>
      <p:grpSpPr>
        <a:xfrm>
          <a:off x="0" y="0"/>
          <a:ext cx="0" cy="0"/>
          <a:chOff x="0" y="0"/>
          <a:chExt cx="0" cy="0"/>
        </a:xfrm>
      </p:grpSpPr>
      <p:sp>
        <p:nvSpPr>
          <p:cNvPr id="505" name="Google Shape;505;p13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6" name="Google Shape;506;p13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07" name="Google Shape;507;p1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8" name="Google Shape;508;p1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9" name="Google Shape;509;p1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10" name="Shape 510"/>
        <p:cNvGrpSpPr/>
        <p:nvPr/>
      </p:nvGrpSpPr>
      <p:grpSpPr>
        <a:xfrm>
          <a:off x="0" y="0"/>
          <a:ext cx="0" cy="0"/>
          <a:chOff x="0" y="0"/>
          <a:chExt cx="0" cy="0"/>
        </a:xfrm>
      </p:grpSpPr>
      <p:sp>
        <p:nvSpPr>
          <p:cNvPr id="511" name="Google Shape;511;p1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2" name="Google Shape;512;p13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3" name="Google Shape;513;p1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4" name="Google Shape;514;p1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5" name="Google Shape;515;p1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516" name="Shape 516"/>
        <p:cNvGrpSpPr/>
        <p:nvPr/>
      </p:nvGrpSpPr>
      <p:grpSpPr>
        <a:xfrm>
          <a:off x="0" y="0"/>
          <a:ext cx="0" cy="0"/>
          <a:chOff x="0" y="0"/>
          <a:chExt cx="0" cy="0"/>
        </a:xfrm>
      </p:grpSpPr>
      <p:sp>
        <p:nvSpPr>
          <p:cNvPr id="517" name="Google Shape;517;p13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8" name="Google Shape;518;p13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19" name="Google Shape;519;p1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0" name="Google Shape;520;p1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1" name="Google Shape;521;p1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22" name="Shape 522"/>
        <p:cNvGrpSpPr/>
        <p:nvPr/>
      </p:nvGrpSpPr>
      <p:grpSpPr>
        <a:xfrm>
          <a:off x="0" y="0"/>
          <a:ext cx="0" cy="0"/>
          <a:chOff x="0" y="0"/>
          <a:chExt cx="0" cy="0"/>
        </a:xfrm>
      </p:grpSpPr>
      <p:sp>
        <p:nvSpPr>
          <p:cNvPr id="523" name="Google Shape;523;p1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4" name="Google Shape;524;p13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5" name="Google Shape;525;p13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6" name="Google Shape;526;p1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7" name="Google Shape;527;p1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8" name="Google Shape;528;p1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529" name="Shape 529"/>
        <p:cNvGrpSpPr/>
        <p:nvPr/>
      </p:nvGrpSpPr>
      <p:grpSpPr>
        <a:xfrm>
          <a:off x="0" y="0"/>
          <a:ext cx="0" cy="0"/>
          <a:chOff x="0" y="0"/>
          <a:chExt cx="0" cy="0"/>
        </a:xfrm>
      </p:grpSpPr>
      <p:sp>
        <p:nvSpPr>
          <p:cNvPr id="530" name="Google Shape;530;p13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1" name="Google Shape;531;p13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2" name="Google Shape;532;p13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3" name="Google Shape;533;p13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4" name="Google Shape;534;p13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5" name="Google Shape;535;p1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6" name="Google Shape;536;p1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7" name="Google Shape;537;p1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38" name="Shape 538"/>
        <p:cNvGrpSpPr/>
        <p:nvPr/>
      </p:nvGrpSpPr>
      <p:grpSpPr>
        <a:xfrm>
          <a:off x="0" y="0"/>
          <a:ext cx="0" cy="0"/>
          <a:chOff x="0" y="0"/>
          <a:chExt cx="0" cy="0"/>
        </a:xfrm>
      </p:grpSpPr>
      <p:sp>
        <p:nvSpPr>
          <p:cNvPr id="539" name="Google Shape;539;p1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0" name="Google Shape;540;p1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1" name="Google Shape;541;p1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2" name="Google Shape;542;p1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43" name="Shape 543"/>
        <p:cNvGrpSpPr/>
        <p:nvPr/>
      </p:nvGrpSpPr>
      <p:grpSpPr>
        <a:xfrm>
          <a:off x="0" y="0"/>
          <a:ext cx="0" cy="0"/>
          <a:chOff x="0" y="0"/>
          <a:chExt cx="0" cy="0"/>
        </a:xfrm>
      </p:grpSpPr>
      <p:sp>
        <p:nvSpPr>
          <p:cNvPr id="544" name="Google Shape;544;p1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5" name="Google Shape;545;p13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46" name="Google Shape;546;p13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47" name="Google Shape;547;p1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8" name="Google Shape;548;p1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9" name="Google Shape;549;p1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550" name="Shape 550"/>
        <p:cNvGrpSpPr/>
        <p:nvPr/>
      </p:nvGrpSpPr>
      <p:grpSpPr>
        <a:xfrm>
          <a:off x="0" y="0"/>
          <a:ext cx="0" cy="0"/>
          <a:chOff x="0" y="0"/>
          <a:chExt cx="0" cy="0"/>
        </a:xfrm>
      </p:grpSpPr>
      <p:sp>
        <p:nvSpPr>
          <p:cNvPr id="551" name="Google Shape;551;p13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2" name="Google Shape;552;p139"/>
          <p:cNvSpPr/>
          <p:nvPr>
            <p:ph idx="2" type="pic"/>
          </p:nvPr>
        </p:nvSpPr>
        <p:spPr>
          <a:xfrm>
            <a:off x="5183188" y="987425"/>
            <a:ext cx="6172200" cy="4873625"/>
          </a:xfrm>
          <a:prstGeom prst="rect">
            <a:avLst/>
          </a:prstGeom>
          <a:noFill/>
          <a:ln>
            <a:noFill/>
          </a:ln>
        </p:spPr>
      </p:sp>
      <p:sp>
        <p:nvSpPr>
          <p:cNvPr id="553" name="Google Shape;553;p13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4" name="Google Shape;554;p1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5" name="Google Shape;555;p1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6" name="Google Shape;556;p1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557" name="Shape 557"/>
        <p:cNvGrpSpPr/>
        <p:nvPr/>
      </p:nvGrpSpPr>
      <p:grpSpPr>
        <a:xfrm>
          <a:off x="0" y="0"/>
          <a:ext cx="0" cy="0"/>
          <a:chOff x="0" y="0"/>
          <a:chExt cx="0" cy="0"/>
        </a:xfrm>
      </p:grpSpPr>
      <p:sp>
        <p:nvSpPr>
          <p:cNvPr id="558" name="Google Shape;558;p1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9" name="Google Shape;559;p14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0" name="Google Shape;560;p1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1" name="Google Shape;561;p1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2" name="Google Shape;562;p1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563" name="Shape 563"/>
        <p:cNvGrpSpPr/>
        <p:nvPr/>
      </p:nvGrpSpPr>
      <p:grpSpPr>
        <a:xfrm>
          <a:off x="0" y="0"/>
          <a:ext cx="0" cy="0"/>
          <a:chOff x="0" y="0"/>
          <a:chExt cx="0" cy="0"/>
        </a:xfrm>
      </p:grpSpPr>
      <p:sp>
        <p:nvSpPr>
          <p:cNvPr id="564" name="Google Shape;564;p14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5" name="Google Shape;565;p14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6" name="Google Shape;566;p1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7" name="Google Shape;567;p1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8" name="Google Shape;568;p1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569" name="Shape 569"/>
        <p:cNvGrpSpPr/>
        <p:nvPr/>
      </p:nvGrpSpPr>
      <p:grpSpPr>
        <a:xfrm>
          <a:off x="0" y="0"/>
          <a:ext cx="0" cy="0"/>
          <a:chOff x="0" y="0"/>
          <a:chExt cx="0" cy="0"/>
        </a:xfrm>
      </p:grpSpPr>
      <p:grpSp>
        <p:nvGrpSpPr>
          <p:cNvPr id="570" name="Google Shape;570;p142"/>
          <p:cNvGrpSpPr/>
          <p:nvPr/>
        </p:nvGrpSpPr>
        <p:grpSpPr>
          <a:xfrm>
            <a:off x="-1" y="-38042"/>
            <a:ext cx="12192000" cy="6858001"/>
            <a:chOff x="0" y="0"/>
            <a:chExt cx="13716000" cy="10287000"/>
          </a:xfrm>
        </p:grpSpPr>
        <p:sp>
          <p:nvSpPr>
            <p:cNvPr id="571" name="Google Shape;571;p14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572" name="Google Shape;572;p14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573" name="Google Shape;573;p14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grpSp>
      <p:sp>
        <p:nvSpPr>
          <p:cNvPr id="574" name="Google Shape;574;p142"/>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350"/>
              <a:buFont typeface="Calibri"/>
              <a:buNone/>
            </a:pPr>
            <a:r>
              <a:t/>
            </a:r>
            <a:endParaRPr b="1" sz="1350">
              <a:solidFill>
                <a:srgbClr val="7F7F7F"/>
              </a:solidFill>
              <a:latin typeface="Dosis"/>
              <a:ea typeface="Dosis"/>
              <a:cs typeface="Dosis"/>
              <a:sym typeface="Dosis"/>
            </a:endParaRPr>
          </a:p>
        </p:txBody>
      </p:sp>
      <p:sp>
        <p:nvSpPr>
          <p:cNvPr id="575" name="Google Shape;575;p14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6" name="Google Shape;576;p142"/>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577" name="Shape 577"/>
        <p:cNvGrpSpPr/>
        <p:nvPr/>
      </p:nvGrpSpPr>
      <p:grpSpPr>
        <a:xfrm>
          <a:off x="0" y="0"/>
          <a:ext cx="0" cy="0"/>
          <a:chOff x="0" y="0"/>
          <a:chExt cx="0" cy="0"/>
        </a:xfrm>
      </p:grpSpPr>
      <p:sp>
        <p:nvSpPr>
          <p:cNvPr id="578" name="Google Shape;578;p143"/>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79" name="Google Shape;579;p1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580" name="Google Shape;580;p1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581" name="Google Shape;581;p1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SA"/>
              <a:t>‹#›</a:t>
            </a:fld>
            <a:endParaRPr/>
          </a:p>
        </p:txBody>
      </p:sp>
      <p:sp>
        <p:nvSpPr>
          <p:cNvPr id="582" name="Google Shape;582;p143"/>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83" name="Google Shape;583;p143"/>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84" name="Google Shape;584;p143"/>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5" name="Google Shape;585;p143"/>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pic>
        <p:nvPicPr>
          <p:cNvPr id="586" name="Google Shape;586;p143"/>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587" name="Shape 587"/>
        <p:cNvGrpSpPr/>
        <p:nvPr/>
      </p:nvGrpSpPr>
      <p:grpSpPr>
        <a:xfrm>
          <a:off x="0" y="0"/>
          <a:ext cx="0" cy="0"/>
          <a:chOff x="0" y="0"/>
          <a:chExt cx="0" cy="0"/>
        </a:xfrm>
      </p:grpSpPr>
      <p:grpSp>
        <p:nvGrpSpPr>
          <p:cNvPr id="588" name="Google Shape;588;p144"/>
          <p:cNvGrpSpPr/>
          <p:nvPr/>
        </p:nvGrpSpPr>
        <p:grpSpPr>
          <a:xfrm>
            <a:off x="-1" y="-38042"/>
            <a:ext cx="12192000" cy="6858001"/>
            <a:chOff x="0" y="0"/>
            <a:chExt cx="13716000" cy="10287000"/>
          </a:xfrm>
        </p:grpSpPr>
        <p:sp>
          <p:nvSpPr>
            <p:cNvPr id="589" name="Google Shape;589;p14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90" name="Google Shape;590;p14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91" name="Google Shape;591;p14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592" name="Google Shape;592;p144"/>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593" name="Google Shape;593;p14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4" name="Google Shape;594;p14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595" name="Shape 595"/>
        <p:cNvGrpSpPr/>
        <p:nvPr/>
      </p:nvGrpSpPr>
      <p:grpSpPr>
        <a:xfrm>
          <a:off x="0" y="0"/>
          <a:ext cx="0" cy="0"/>
          <a:chOff x="0" y="0"/>
          <a:chExt cx="0" cy="0"/>
        </a:xfrm>
      </p:grpSpPr>
      <p:grpSp>
        <p:nvGrpSpPr>
          <p:cNvPr id="596" name="Google Shape;596;p145"/>
          <p:cNvGrpSpPr/>
          <p:nvPr/>
        </p:nvGrpSpPr>
        <p:grpSpPr>
          <a:xfrm>
            <a:off x="-1" y="-38042"/>
            <a:ext cx="12192000" cy="6858001"/>
            <a:chOff x="0" y="0"/>
            <a:chExt cx="13716000" cy="10287000"/>
          </a:xfrm>
        </p:grpSpPr>
        <p:sp>
          <p:nvSpPr>
            <p:cNvPr id="597" name="Google Shape;597;p14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598" name="Google Shape;598;p14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599" name="Google Shape;599;p14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grpSp>
      <p:sp>
        <p:nvSpPr>
          <p:cNvPr id="600" name="Google Shape;600;p145"/>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350"/>
              <a:buFont typeface="Calibri"/>
              <a:buNone/>
            </a:pPr>
            <a:r>
              <a:t/>
            </a:r>
            <a:endParaRPr b="1" sz="1350">
              <a:solidFill>
                <a:srgbClr val="7F7F7F"/>
              </a:solidFill>
              <a:latin typeface="Dosis"/>
              <a:ea typeface="Dosis"/>
              <a:cs typeface="Dosis"/>
              <a:sym typeface="Dosis"/>
            </a:endParaRPr>
          </a:p>
        </p:txBody>
      </p:sp>
      <p:sp>
        <p:nvSpPr>
          <p:cNvPr id="601" name="Google Shape;601;p14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2" name="Google Shape;602;p145"/>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3.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21" Type="http://schemas.openxmlformats.org/officeDocument/2006/relationships/theme" Target="../theme/theme5.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slideLayout" Target="../slideLayouts/slideLayout30.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19" Type="http://schemas.openxmlformats.org/officeDocument/2006/relationships/slideLayout" Target="../slideLayouts/slideLayout32.xml"/><Relationship Id="rId6" Type="http://schemas.openxmlformats.org/officeDocument/2006/relationships/slideLayout" Target="../slideLayouts/slideLayout19.xml"/><Relationship Id="rId18" Type="http://schemas.openxmlformats.org/officeDocument/2006/relationships/slideLayout" Target="../slideLayouts/slideLayout31.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53.xml"/><Relationship Id="rId22" Type="http://schemas.openxmlformats.org/officeDocument/2006/relationships/slideLayout" Target="../slideLayouts/slideLayout55.xml"/><Relationship Id="rId21" Type="http://schemas.openxmlformats.org/officeDocument/2006/relationships/slideLayout" Target="../slideLayouts/slideLayout54.xml"/><Relationship Id="rId24" Type="http://schemas.openxmlformats.org/officeDocument/2006/relationships/slideLayout" Target="../slideLayouts/slideLayout57.xml"/><Relationship Id="rId23" Type="http://schemas.openxmlformats.org/officeDocument/2006/relationships/slideLayout" Target="../slideLayouts/slideLayout56.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26" Type="http://schemas.openxmlformats.org/officeDocument/2006/relationships/slideLayout" Target="../slideLayouts/slideLayout59.xml"/><Relationship Id="rId25" Type="http://schemas.openxmlformats.org/officeDocument/2006/relationships/slideLayout" Target="../slideLayouts/slideLayout58.xml"/><Relationship Id="rId28" Type="http://schemas.openxmlformats.org/officeDocument/2006/relationships/slideLayout" Target="../slideLayouts/slideLayout61.xml"/><Relationship Id="rId27" Type="http://schemas.openxmlformats.org/officeDocument/2006/relationships/slideLayout" Target="../slideLayouts/slideLayout60.xml"/><Relationship Id="rId5" Type="http://schemas.openxmlformats.org/officeDocument/2006/relationships/slideLayout" Target="../slideLayouts/slideLayout38.xml"/><Relationship Id="rId6" Type="http://schemas.openxmlformats.org/officeDocument/2006/relationships/slideLayout" Target="../slideLayouts/slideLayout39.xml"/><Relationship Id="rId29" Type="http://schemas.openxmlformats.org/officeDocument/2006/relationships/theme" Target="../theme/theme4.xml"/><Relationship Id="rId7" Type="http://schemas.openxmlformats.org/officeDocument/2006/relationships/slideLayout" Target="../slideLayouts/slideLayout40.xml"/><Relationship Id="rId8" Type="http://schemas.openxmlformats.org/officeDocument/2006/relationships/slideLayout" Target="../slideLayouts/slideLayout41.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3" Type="http://schemas.openxmlformats.org/officeDocument/2006/relationships/slideLayout" Target="../slideLayouts/slideLayout46.xml"/><Relationship Id="rId12" Type="http://schemas.openxmlformats.org/officeDocument/2006/relationships/slideLayout" Target="../slideLayouts/slideLayout45.xml"/><Relationship Id="rId15" Type="http://schemas.openxmlformats.org/officeDocument/2006/relationships/slideLayout" Target="../slideLayouts/slideLayout48.xml"/><Relationship Id="rId14" Type="http://schemas.openxmlformats.org/officeDocument/2006/relationships/slideLayout" Target="../slideLayouts/slideLayout47.xml"/><Relationship Id="rId17" Type="http://schemas.openxmlformats.org/officeDocument/2006/relationships/slideLayout" Target="../slideLayouts/slideLayout50.xml"/><Relationship Id="rId16" Type="http://schemas.openxmlformats.org/officeDocument/2006/relationships/slideLayout" Target="../slideLayouts/slideLayout49.xml"/><Relationship Id="rId19" Type="http://schemas.openxmlformats.org/officeDocument/2006/relationships/slideLayout" Target="../slideLayouts/slideLayout52.xml"/><Relationship Id="rId18"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81.xml"/><Relationship Id="rId22" Type="http://schemas.openxmlformats.org/officeDocument/2006/relationships/slideLayout" Target="../slideLayouts/slideLayout83.xml"/><Relationship Id="rId21" Type="http://schemas.openxmlformats.org/officeDocument/2006/relationships/slideLayout" Target="../slideLayouts/slideLayout82.xml"/><Relationship Id="rId24" Type="http://schemas.openxmlformats.org/officeDocument/2006/relationships/slideLayout" Target="../slideLayouts/slideLayout85.xml"/><Relationship Id="rId23" Type="http://schemas.openxmlformats.org/officeDocument/2006/relationships/slideLayout" Target="../slideLayouts/slideLayout84.xml"/><Relationship Id="rId1" Type="http://schemas.openxmlformats.org/officeDocument/2006/relationships/slideLayout" Target="../slideLayouts/slideLayout62.xml"/><Relationship Id="rId2" Type="http://schemas.openxmlformats.org/officeDocument/2006/relationships/slideLayout" Target="../slideLayouts/slideLayout63.xml"/><Relationship Id="rId3" Type="http://schemas.openxmlformats.org/officeDocument/2006/relationships/slideLayout" Target="../slideLayouts/slideLayout64.xml"/><Relationship Id="rId4" Type="http://schemas.openxmlformats.org/officeDocument/2006/relationships/slideLayout" Target="../slideLayouts/slideLayout65.xml"/><Relationship Id="rId9" Type="http://schemas.openxmlformats.org/officeDocument/2006/relationships/slideLayout" Target="../slideLayouts/slideLayout70.xml"/><Relationship Id="rId26" Type="http://schemas.openxmlformats.org/officeDocument/2006/relationships/slideLayout" Target="../slideLayouts/slideLayout87.xml"/><Relationship Id="rId25" Type="http://schemas.openxmlformats.org/officeDocument/2006/relationships/slideLayout" Target="../slideLayouts/slideLayout86.xml"/><Relationship Id="rId28" Type="http://schemas.openxmlformats.org/officeDocument/2006/relationships/slideLayout" Target="../slideLayouts/slideLayout89.xml"/><Relationship Id="rId27" Type="http://schemas.openxmlformats.org/officeDocument/2006/relationships/slideLayout" Target="../slideLayouts/slideLayout88.xml"/><Relationship Id="rId5" Type="http://schemas.openxmlformats.org/officeDocument/2006/relationships/slideLayout" Target="../slideLayouts/slideLayout66.xml"/><Relationship Id="rId6" Type="http://schemas.openxmlformats.org/officeDocument/2006/relationships/slideLayout" Target="../slideLayouts/slideLayout67.xml"/><Relationship Id="rId29" Type="http://schemas.openxmlformats.org/officeDocument/2006/relationships/theme" Target="../theme/theme6.xml"/><Relationship Id="rId7" Type="http://schemas.openxmlformats.org/officeDocument/2006/relationships/slideLayout" Target="../slideLayouts/slideLayout68.xml"/><Relationship Id="rId8" Type="http://schemas.openxmlformats.org/officeDocument/2006/relationships/slideLayout" Target="../slideLayouts/slideLayout69.xml"/><Relationship Id="rId11" Type="http://schemas.openxmlformats.org/officeDocument/2006/relationships/slideLayout" Target="../slideLayouts/slideLayout72.xml"/><Relationship Id="rId10" Type="http://schemas.openxmlformats.org/officeDocument/2006/relationships/slideLayout" Target="../slideLayouts/slideLayout71.xml"/><Relationship Id="rId13" Type="http://schemas.openxmlformats.org/officeDocument/2006/relationships/slideLayout" Target="../slideLayouts/slideLayout74.xml"/><Relationship Id="rId12" Type="http://schemas.openxmlformats.org/officeDocument/2006/relationships/slideLayout" Target="../slideLayouts/slideLayout73.xml"/><Relationship Id="rId15" Type="http://schemas.openxmlformats.org/officeDocument/2006/relationships/slideLayout" Target="../slideLayouts/slideLayout76.xml"/><Relationship Id="rId14" Type="http://schemas.openxmlformats.org/officeDocument/2006/relationships/slideLayout" Target="../slideLayouts/slideLayout75.xml"/><Relationship Id="rId17" Type="http://schemas.openxmlformats.org/officeDocument/2006/relationships/slideLayout" Target="../slideLayouts/slideLayout78.xml"/><Relationship Id="rId16" Type="http://schemas.openxmlformats.org/officeDocument/2006/relationships/slideLayout" Target="../slideLayouts/slideLayout77.xml"/><Relationship Id="rId19" Type="http://schemas.openxmlformats.org/officeDocument/2006/relationships/slideLayout" Target="../slideLayouts/slideLayout80.xml"/><Relationship Id="rId18" Type="http://schemas.openxmlformats.org/officeDocument/2006/relationships/slideLayout" Target="../slideLayouts/slideLayout79.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9" Type="http://schemas.openxmlformats.org/officeDocument/2006/relationships/slideLayout" Target="../slideLayouts/slideLayout98.xml"/><Relationship Id="rId5" Type="http://schemas.openxmlformats.org/officeDocument/2006/relationships/slideLayout" Target="../slideLayouts/slideLayout94.xml"/><Relationship Id="rId6" Type="http://schemas.openxmlformats.org/officeDocument/2006/relationships/slideLayout" Target="../slideLayouts/slideLayout95.xml"/><Relationship Id="rId7" Type="http://schemas.openxmlformats.org/officeDocument/2006/relationships/slideLayout" Target="../slideLayouts/slideLayout96.xml"/><Relationship Id="rId8" Type="http://schemas.openxmlformats.org/officeDocument/2006/relationships/slideLayout" Target="../slideLayouts/slideLayout97.xml"/><Relationship Id="rId11" Type="http://schemas.openxmlformats.org/officeDocument/2006/relationships/slideLayout" Target="../slideLayouts/slideLayout100.xml"/><Relationship Id="rId10" Type="http://schemas.openxmlformats.org/officeDocument/2006/relationships/slideLayout" Target="../slideLayouts/slideLayout99.xml"/><Relationship Id="rId13" Type="http://schemas.openxmlformats.org/officeDocument/2006/relationships/slideLayout" Target="../slideLayouts/slideLayout102.xml"/><Relationship Id="rId12" Type="http://schemas.openxmlformats.org/officeDocument/2006/relationships/slideLayout" Target="../slideLayouts/slideLayout101.xml"/><Relationship Id="rId15" Type="http://schemas.openxmlformats.org/officeDocument/2006/relationships/slideLayout" Target="../slideLayouts/slideLayout104.xml"/><Relationship Id="rId14" Type="http://schemas.openxmlformats.org/officeDocument/2006/relationships/slideLayout" Target="../slideLayouts/slideLayout103.xml"/><Relationship Id="rId17" Type="http://schemas.openxmlformats.org/officeDocument/2006/relationships/slideLayout" Target="../slideLayouts/slideLayout106.xml"/><Relationship Id="rId16" Type="http://schemas.openxmlformats.org/officeDocument/2006/relationships/slideLayout" Target="../slideLayouts/slideLayout105.xml"/><Relationship Id="rId19" Type="http://schemas.openxmlformats.org/officeDocument/2006/relationships/theme" Target="../theme/theme1.xml"/><Relationship Id="rId18" Type="http://schemas.openxmlformats.org/officeDocument/2006/relationships/slideLayout" Target="../slideLayouts/slideLayout10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6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S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7" name="Shape 8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9" name="Shape 19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 id="2147483706" r:id="rId23"/>
    <p:sldLayoutId id="2147483707" r:id="rId24"/>
    <p:sldLayoutId id="2147483708" r:id="rId25"/>
    <p:sldLayoutId id="2147483709" r:id="rId26"/>
    <p:sldLayoutId id="2147483710" r:id="rId27"/>
    <p:sldLayoutId id="2147483711"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4" name="Shape 334"/>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 id="2147483738" r:id="rId26"/>
    <p:sldLayoutId id="2147483739" r:id="rId27"/>
    <p:sldLayoutId id="2147483740"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8" name="Shape 478"/>
        <p:cNvGrpSpPr/>
        <p:nvPr/>
      </p:nvGrpSpPr>
      <p:grpSpPr>
        <a:xfrm>
          <a:off x="0" y="0"/>
          <a:ext cx="0" cy="0"/>
          <a:chOff x="0" y="0"/>
          <a:chExt cx="0" cy="0"/>
        </a:xfrm>
      </p:grpSpPr>
      <p:sp>
        <p:nvSpPr>
          <p:cNvPr id="479" name="Google Shape;479;p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80" name="Google Shape;480;p7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81" name="Google Shape;481;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2" name="Google Shape;482;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3" name="Google Shape;483;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SA"/>
              <a:t>‹#›</a:t>
            </a:fld>
            <a:endParaRPr/>
          </a:p>
        </p:txBody>
      </p:sp>
    </p:spTree>
  </p:cSld>
  <p:clrMap accent1="accent1" accent2="accent2" accent3="accent3" accent4="accent4" accent5="accent5" accent6="accent6" bg1="lt1" bg2="dk2" tx1="dk1" tx2="lt2" folHlink="folHlink" hlink="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 id="2147483759"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14.png"/><Relationship Id="rId5"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4.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6.png"/><Relationship Id="rId4" Type="http://schemas.openxmlformats.org/officeDocument/2006/relationships/image" Target="../media/image21.png"/><Relationship Id="rId5"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20.png"/><Relationship Id="rId5" Type="http://schemas.openxmlformats.org/officeDocument/2006/relationships/image" Target="../media/image26.png"/><Relationship Id="rId6" Type="http://schemas.openxmlformats.org/officeDocument/2006/relationships/image" Target="../media/image31.png"/><Relationship Id="rId7" Type="http://schemas.openxmlformats.org/officeDocument/2006/relationships/image" Target="../media/image25.png"/><Relationship Id="rId8" Type="http://schemas.openxmlformats.org/officeDocument/2006/relationships/image" Target="../media/image2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9.png"/><Relationship Id="rId4" Type="http://schemas.openxmlformats.org/officeDocument/2006/relationships/image" Target="../media/image22.png"/><Relationship Id="rId5" Type="http://schemas.openxmlformats.org/officeDocument/2006/relationships/image" Target="../media/image48.png"/><Relationship Id="rId6" Type="http://schemas.openxmlformats.org/officeDocument/2006/relationships/image" Target="../media/image32.png"/><Relationship Id="rId7"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8.xml"/><Relationship Id="rId3" Type="http://schemas.openxmlformats.org/officeDocument/2006/relationships/hyperlink" Target="https://drive.google.com/drive/folders/1LVMLazqavrVc3RVzeVN8mafgRNxbfOyb?usp=drive_link" TargetMode="External"/><Relationship Id="rId4" Type="http://schemas.openxmlformats.org/officeDocument/2006/relationships/hyperlink" Target="https://drive.google.com/drive/folders/1OFG-nWUaK8DQR0QW3I_oDD_CG7DzTBUZ?usp=drive_link" TargetMode="External"/><Relationship Id="rId5" Type="http://schemas.openxmlformats.org/officeDocument/2006/relationships/hyperlink" Target="https://drive.google.com/drive/folders/1OFG-nWUaK8DQR0QW3I_oDD_CG7DzTBUZ" TargetMode="External"/><Relationship Id="rId6"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0.xml"/><Relationship Id="rId3" Type="http://schemas.openxmlformats.org/officeDocument/2006/relationships/image" Target="../media/image41.png"/><Relationship Id="rId4" Type="http://schemas.openxmlformats.org/officeDocument/2006/relationships/image" Target="../media/image28.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1.xml"/><Relationship Id="rId3" Type="http://schemas.openxmlformats.org/officeDocument/2006/relationships/image" Target="../media/image39.png"/><Relationship Id="rId4" Type="http://schemas.openxmlformats.org/officeDocument/2006/relationships/image" Target="../media/image44.png"/><Relationship Id="rId5" Type="http://schemas.openxmlformats.org/officeDocument/2006/relationships/image" Target="../media/image63.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2.xml"/><Relationship Id="rId3" Type="http://schemas.openxmlformats.org/officeDocument/2006/relationships/image" Target="../media/image30.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3.xml"/><Relationship Id="rId3" Type="http://schemas.openxmlformats.org/officeDocument/2006/relationships/image" Target="../media/image30.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14.xml"/><Relationship Id="rId3" Type="http://schemas.openxmlformats.org/officeDocument/2006/relationships/image" Target="../media/image39.png"/><Relationship Id="rId4" Type="http://schemas.openxmlformats.org/officeDocument/2006/relationships/image" Target="../media/image44.png"/><Relationship Id="rId5" Type="http://schemas.openxmlformats.org/officeDocument/2006/relationships/image" Target="../media/image63.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15.xml"/><Relationship Id="rId3" Type="http://schemas.openxmlformats.org/officeDocument/2006/relationships/image" Target="../media/image42.png"/><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16.xml"/><Relationship Id="rId3" Type="http://schemas.openxmlformats.org/officeDocument/2006/relationships/image" Target="../media/image47.png"/><Relationship Id="rId4" Type="http://schemas.openxmlformats.org/officeDocument/2006/relationships/image" Target="../media/image37.png"/><Relationship Id="rId5" Type="http://schemas.openxmlformats.org/officeDocument/2006/relationships/image" Target="../media/image53.png"/><Relationship Id="rId6" Type="http://schemas.openxmlformats.org/officeDocument/2006/relationships/image" Target="../media/image42.png"/><Relationship Id="rId7"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17.xml"/><Relationship Id="rId3" Type="http://schemas.openxmlformats.org/officeDocument/2006/relationships/image" Target="../media/image47.png"/><Relationship Id="rId4" Type="http://schemas.openxmlformats.org/officeDocument/2006/relationships/image" Target="../media/image37.png"/><Relationship Id="rId5" Type="http://schemas.openxmlformats.org/officeDocument/2006/relationships/image" Target="../media/image53.png"/><Relationship Id="rId6" Type="http://schemas.openxmlformats.org/officeDocument/2006/relationships/image" Target="../media/image42.png"/><Relationship Id="rId7"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8.xml"/><Relationship Id="rId3" Type="http://schemas.openxmlformats.org/officeDocument/2006/relationships/image" Target="../media/image54.png"/><Relationship Id="rId4" Type="http://schemas.openxmlformats.org/officeDocument/2006/relationships/image" Target="../media/image44.png"/><Relationship Id="rId5" Type="http://schemas.openxmlformats.org/officeDocument/2006/relationships/image" Target="../media/image63.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9.xml"/><Relationship Id="rId3" Type="http://schemas.openxmlformats.org/officeDocument/2006/relationships/image" Target="../media/image37.png"/><Relationship Id="rId4" Type="http://schemas.openxmlformats.org/officeDocument/2006/relationships/image" Target="../media/image3.png"/><Relationship Id="rId5" Type="http://schemas.openxmlformats.org/officeDocument/2006/relationships/image" Target="../media/image5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0.xml"/><Relationship Id="rId3" Type="http://schemas.openxmlformats.org/officeDocument/2006/relationships/image" Target="../media/image37.png"/><Relationship Id="rId4" Type="http://schemas.openxmlformats.org/officeDocument/2006/relationships/image" Target="../media/image70.png"/><Relationship Id="rId5" Type="http://schemas.openxmlformats.org/officeDocument/2006/relationships/image" Target="../media/image57.png"/><Relationship Id="rId6" Type="http://schemas.openxmlformats.org/officeDocument/2006/relationships/image" Target="../media/image5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1.xml"/><Relationship Id="rId3" Type="http://schemas.openxmlformats.org/officeDocument/2006/relationships/image" Target="../media/image58.jpg"/><Relationship Id="rId4" Type="http://schemas.openxmlformats.org/officeDocument/2006/relationships/image" Target="../media/image63.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2.xml"/><Relationship Id="rId3" Type="http://schemas.openxmlformats.org/officeDocument/2006/relationships/image" Target="../media/image37.png"/><Relationship Id="rId4" Type="http://schemas.openxmlformats.org/officeDocument/2006/relationships/image" Target="../media/image7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3.xml"/><Relationship Id="rId3" Type="http://schemas.openxmlformats.org/officeDocument/2006/relationships/image" Target="../media/image37.png"/><Relationship Id="rId4" Type="http://schemas.openxmlformats.org/officeDocument/2006/relationships/image" Target="../media/image7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24.xml"/><Relationship Id="rId3" Type="http://schemas.openxmlformats.org/officeDocument/2006/relationships/image" Target="../media/image65.png"/><Relationship Id="rId4" Type="http://schemas.openxmlformats.org/officeDocument/2006/relationships/image" Target="../media/image6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25.xml"/><Relationship Id="rId3" Type="http://schemas.openxmlformats.org/officeDocument/2006/relationships/image" Target="../media/image65.pn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26.xml"/><Relationship Id="rId3" Type="http://schemas.openxmlformats.org/officeDocument/2006/relationships/image" Target="../media/image47.png"/><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7.xml"/><Relationship Id="rId3" Type="http://schemas.openxmlformats.org/officeDocument/2006/relationships/image" Target="../media/image58.jpg"/><Relationship Id="rId4" Type="http://schemas.openxmlformats.org/officeDocument/2006/relationships/image" Target="../media/image63.g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8.xml"/><Relationship Id="rId3" Type="http://schemas.openxmlformats.org/officeDocument/2006/relationships/image" Target="../media/image7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0.xml"/><Relationship Id="rId3" Type="http://schemas.openxmlformats.org/officeDocument/2006/relationships/image" Target="../media/image65.png"/><Relationship Id="rId4" Type="http://schemas.openxmlformats.org/officeDocument/2006/relationships/image" Target="../media/image60.png"/><Relationship Id="rId5" Type="http://schemas.openxmlformats.org/officeDocument/2006/relationships/image" Target="../media/image6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1.xml"/><Relationship Id="rId3" Type="http://schemas.openxmlformats.org/officeDocument/2006/relationships/image" Target="../media/image65.png"/><Relationship Id="rId4" Type="http://schemas.openxmlformats.org/officeDocument/2006/relationships/image" Target="../media/image60.png"/><Relationship Id="rId5" Type="http://schemas.openxmlformats.org/officeDocument/2006/relationships/image" Target="../media/image6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2.xml"/><Relationship Id="rId3" Type="http://schemas.openxmlformats.org/officeDocument/2006/relationships/image" Target="../media/image65.png"/><Relationship Id="rId4" Type="http://schemas.openxmlformats.org/officeDocument/2006/relationships/image" Target="../media/image60.png"/><Relationship Id="rId5" Type="http://schemas.openxmlformats.org/officeDocument/2006/relationships/image" Target="../media/image6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3.xml"/><Relationship Id="rId3" Type="http://schemas.openxmlformats.org/officeDocument/2006/relationships/image" Target="../media/image65.png"/><Relationship Id="rId4" Type="http://schemas.openxmlformats.org/officeDocument/2006/relationships/image" Target="../media/image67.png"/><Relationship Id="rId5" Type="http://schemas.openxmlformats.org/officeDocument/2006/relationships/image" Target="../media/image8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4.xml"/><Relationship Id="rId3" Type="http://schemas.openxmlformats.org/officeDocument/2006/relationships/image" Target="../media/image65.png"/><Relationship Id="rId4" Type="http://schemas.openxmlformats.org/officeDocument/2006/relationships/image" Target="../media/image67.png"/><Relationship Id="rId5" Type="http://schemas.openxmlformats.org/officeDocument/2006/relationships/image" Target="../media/image8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5.xml"/><Relationship Id="rId3" Type="http://schemas.openxmlformats.org/officeDocument/2006/relationships/image" Target="../media/image65.png"/><Relationship Id="rId4" Type="http://schemas.openxmlformats.org/officeDocument/2006/relationships/image" Target="../media/image67.png"/><Relationship Id="rId5" Type="http://schemas.openxmlformats.org/officeDocument/2006/relationships/image" Target="../media/image8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6.xml"/><Relationship Id="rId3" Type="http://schemas.openxmlformats.org/officeDocument/2006/relationships/image" Target="../media/image65.png"/><Relationship Id="rId4" Type="http://schemas.openxmlformats.org/officeDocument/2006/relationships/image" Target="../media/image86.png"/><Relationship Id="rId5" Type="http://schemas.openxmlformats.org/officeDocument/2006/relationships/image" Target="../media/image4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7.xml"/><Relationship Id="rId3" Type="http://schemas.openxmlformats.org/officeDocument/2006/relationships/image" Target="../media/image65.png"/><Relationship Id="rId4" Type="http://schemas.openxmlformats.org/officeDocument/2006/relationships/image" Target="../media/image8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8.xml"/><Relationship Id="rId3" Type="http://schemas.openxmlformats.org/officeDocument/2006/relationships/image" Target="../media/image74.png"/><Relationship Id="rId4" Type="http://schemas.openxmlformats.org/officeDocument/2006/relationships/image" Target="../media/image63.gi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39.xml"/><Relationship Id="rId3" Type="http://schemas.openxmlformats.org/officeDocument/2006/relationships/image" Target="../media/image67.png"/><Relationship Id="rId4" Type="http://schemas.openxmlformats.org/officeDocument/2006/relationships/image" Target="../media/image6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0.xml"/><Relationship Id="rId3" Type="http://schemas.openxmlformats.org/officeDocument/2006/relationships/image" Target="../media/image8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1.xml"/><Relationship Id="rId3" Type="http://schemas.openxmlformats.org/officeDocument/2006/relationships/image" Target="../media/image7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3.xml"/><Relationship Id="rId3" Type="http://schemas.openxmlformats.org/officeDocument/2006/relationships/image" Target="../media/image47.png"/><Relationship Id="rId4" Type="http://schemas.openxmlformats.org/officeDocument/2006/relationships/image" Target="../media/image6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4.xml"/><Relationship Id="rId3" Type="http://schemas.openxmlformats.org/officeDocument/2006/relationships/image" Target="../media/image47.png"/><Relationship Id="rId4" Type="http://schemas.openxmlformats.org/officeDocument/2006/relationships/image" Target="../media/image6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5.xml"/><Relationship Id="rId3" Type="http://schemas.openxmlformats.org/officeDocument/2006/relationships/image" Target="../media/image65.png"/><Relationship Id="rId4" Type="http://schemas.openxmlformats.org/officeDocument/2006/relationships/image" Target="../media/image6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6.xml"/><Relationship Id="rId3" Type="http://schemas.openxmlformats.org/officeDocument/2006/relationships/image" Target="../media/image65.png"/><Relationship Id="rId4" Type="http://schemas.openxmlformats.org/officeDocument/2006/relationships/image" Target="../media/image6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7.xml"/><Relationship Id="rId3" Type="http://schemas.openxmlformats.org/officeDocument/2006/relationships/image" Target="../media/image47.png"/><Relationship Id="rId4" Type="http://schemas.openxmlformats.org/officeDocument/2006/relationships/image" Target="../media/image75.png"/><Relationship Id="rId5" Type="http://schemas.openxmlformats.org/officeDocument/2006/relationships/image" Target="../media/image3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8.xml"/><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7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9.xml"/><Relationship Id="rId3" Type="http://schemas.openxmlformats.org/officeDocument/2006/relationships/image" Target="../media/image47.png"/><Relationship Id="rId4" Type="http://schemas.openxmlformats.org/officeDocument/2006/relationships/image" Target="../media/image75.png"/><Relationship Id="rId5" Type="http://schemas.openxmlformats.org/officeDocument/2006/relationships/image" Target="../media/image4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50.xml"/><Relationship Id="rId3" Type="http://schemas.openxmlformats.org/officeDocument/2006/relationships/image" Target="../media/image47.png"/><Relationship Id="rId4" Type="http://schemas.openxmlformats.org/officeDocument/2006/relationships/image" Target="../media/image75.png"/><Relationship Id="rId5" Type="http://schemas.openxmlformats.org/officeDocument/2006/relationships/image" Target="../media/image4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51.xml"/><Relationship Id="rId3" Type="http://schemas.openxmlformats.org/officeDocument/2006/relationships/image" Target="../media/image65.png"/><Relationship Id="rId4" Type="http://schemas.openxmlformats.org/officeDocument/2006/relationships/image" Target="../media/image67.png"/><Relationship Id="rId5" Type="http://schemas.openxmlformats.org/officeDocument/2006/relationships/image" Target="../media/image75.png"/><Relationship Id="rId6" Type="http://schemas.openxmlformats.org/officeDocument/2006/relationships/image" Target="../media/image8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2.xml"/><Relationship Id="rId3" Type="http://schemas.openxmlformats.org/officeDocument/2006/relationships/image" Target="../media/image79.png"/><Relationship Id="rId4" Type="http://schemas.openxmlformats.org/officeDocument/2006/relationships/image" Target="../media/image63.gi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53.xml"/><Relationship Id="rId3" Type="http://schemas.openxmlformats.org/officeDocument/2006/relationships/image" Target="../media/image65.png"/><Relationship Id="rId4" Type="http://schemas.openxmlformats.org/officeDocument/2006/relationships/image" Target="../media/image8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54.xml"/><Relationship Id="rId3" Type="http://schemas.openxmlformats.org/officeDocument/2006/relationships/image" Target="../media/image65.png"/><Relationship Id="rId4" Type="http://schemas.openxmlformats.org/officeDocument/2006/relationships/image" Target="../media/image4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5.xml"/><Relationship Id="rId3" Type="http://schemas.openxmlformats.org/officeDocument/2006/relationships/image" Target="../media/image44.png"/><Relationship Id="rId4" Type="http://schemas.openxmlformats.org/officeDocument/2006/relationships/image" Target="../media/image63.gi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56.xml"/><Relationship Id="rId3" Type="http://schemas.openxmlformats.org/officeDocument/2006/relationships/image" Target="../media/image65.png"/><Relationship Id="rId4" Type="http://schemas.openxmlformats.org/officeDocument/2006/relationships/image" Target="../media/image7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57.xml"/><Relationship Id="rId3" Type="http://schemas.openxmlformats.org/officeDocument/2006/relationships/image" Target="../media/image65.png"/><Relationship Id="rId4" Type="http://schemas.openxmlformats.org/officeDocument/2006/relationships/image" Target="../media/image7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58.xml"/><Relationship Id="rId3" Type="http://schemas.openxmlformats.org/officeDocument/2006/relationships/image" Target="../media/image65.png"/><Relationship Id="rId4" Type="http://schemas.openxmlformats.org/officeDocument/2006/relationships/image" Target="../media/image67.png"/><Relationship Id="rId5" Type="http://schemas.openxmlformats.org/officeDocument/2006/relationships/image" Target="../media/image4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59.xml"/><Relationship Id="rId3" Type="http://schemas.openxmlformats.org/officeDocument/2006/relationships/image" Target="../media/image65.png"/><Relationship Id="rId4" Type="http://schemas.openxmlformats.org/officeDocument/2006/relationships/image" Target="../media/image7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60.xml"/><Relationship Id="rId3" Type="http://schemas.openxmlformats.org/officeDocument/2006/relationships/image" Target="../media/image65.png"/><Relationship Id="rId4" Type="http://schemas.openxmlformats.org/officeDocument/2006/relationships/image" Target="../media/image85.png"/><Relationship Id="rId5"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pic>
        <p:nvPicPr>
          <p:cNvPr descr="الصفحة الرئيسية" id="608" name="Google Shape;608;p1"/>
          <p:cNvPicPr preferRelativeResize="0"/>
          <p:nvPr/>
        </p:nvPicPr>
        <p:blipFill rotWithShape="1">
          <a:blip r:embed="rId3">
            <a:alphaModFix/>
          </a:blip>
          <a:srcRect b="0" l="0" r="0" t="0"/>
          <a:stretch/>
        </p:blipFill>
        <p:spPr>
          <a:xfrm>
            <a:off x="3909508" y="183876"/>
            <a:ext cx="4372980" cy="663104"/>
          </a:xfrm>
          <a:prstGeom prst="rect">
            <a:avLst/>
          </a:prstGeom>
          <a:noFill/>
          <a:ln>
            <a:noFill/>
          </a:ln>
        </p:spPr>
      </p:pic>
      <p:sp>
        <p:nvSpPr>
          <p:cNvPr id="609" name="Google Shape;609;p1"/>
          <p:cNvSpPr/>
          <p:nvPr/>
        </p:nvSpPr>
        <p:spPr>
          <a:xfrm>
            <a:off x="4875840" y="3464895"/>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610" name="Google Shape;610;p1"/>
          <p:cNvSpPr txBox="1"/>
          <p:nvPr/>
        </p:nvSpPr>
        <p:spPr>
          <a:xfrm>
            <a:off x="9769961" y="3602745"/>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اللبنة 5 </a:t>
            </a:r>
            <a:endParaRPr/>
          </a:p>
        </p:txBody>
      </p:sp>
      <p:sp>
        <p:nvSpPr>
          <p:cNvPr id="611" name="Google Shape;611;p1"/>
          <p:cNvSpPr/>
          <p:nvPr/>
        </p:nvSpPr>
        <p:spPr>
          <a:xfrm>
            <a:off x="9623127" y="357264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612" name="Google Shape;612;p1"/>
          <p:cNvSpPr/>
          <p:nvPr/>
        </p:nvSpPr>
        <p:spPr>
          <a:xfrm>
            <a:off x="4872828" y="4374434"/>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613" name="Google Shape;613;p1"/>
          <p:cNvSpPr txBox="1"/>
          <p:nvPr/>
        </p:nvSpPr>
        <p:spPr>
          <a:xfrm>
            <a:off x="9688973" y="4549743"/>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614" name="Google Shape;614;p1"/>
          <p:cNvSpPr/>
          <p:nvPr/>
        </p:nvSpPr>
        <p:spPr>
          <a:xfrm>
            <a:off x="9623127" y="446822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615" name="Google Shape;615;p1"/>
          <p:cNvSpPr txBox="1"/>
          <p:nvPr/>
        </p:nvSpPr>
        <p:spPr>
          <a:xfrm>
            <a:off x="6095998" y="1666874"/>
            <a:ext cx="5012000" cy="92333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ar-SA" sz="6000" u="none" cap="none" strike="noStrike">
                <a:solidFill>
                  <a:srgbClr val="002060"/>
                </a:solidFill>
                <a:latin typeface="Calibri"/>
                <a:ea typeface="Calibri"/>
                <a:cs typeface="Calibri"/>
                <a:sym typeface="Calibri"/>
              </a:rPr>
              <a:t>مادَّةُ اللُّغةِ العَربيَّةِ</a:t>
            </a:r>
            <a:endParaRPr b="0" i="0" sz="6000" u="none" cap="none" strike="noStrike">
              <a:solidFill>
                <a:schemeClr val="dk1"/>
              </a:solidFill>
              <a:latin typeface="Calibri"/>
              <a:ea typeface="Calibri"/>
              <a:cs typeface="Calibri"/>
              <a:sym typeface="Calibri"/>
            </a:endParaRPr>
          </a:p>
        </p:txBody>
      </p:sp>
      <p:grpSp>
        <p:nvGrpSpPr>
          <p:cNvPr id="616" name="Google Shape;616;p1"/>
          <p:cNvGrpSpPr/>
          <p:nvPr/>
        </p:nvGrpSpPr>
        <p:grpSpPr>
          <a:xfrm>
            <a:off x="917856" y="1127574"/>
            <a:ext cx="1782933" cy="1428585"/>
            <a:chOff x="917856" y="1127574"/>
            <a:chExt cx="1782933" cy="1428585"/>
          </a:xfrm>
        </p:grpSpPr>
        <p:pic>
          <p:nvPicPr>
            <p:cNvPr id="617" name="Google Shape;617;p1"/>
            <p:cNvPicPr preferRelativeResize="0"/>
            <p:nvPr/>
          </p:nvPicPr>
          <p:blipFill rotWithShape="1">
            <a:blip r:embed="rId4">
              <a:alphaModFix/>
            </a:blip>
            <a:srcRect b="0" l="0" r="0" t="0"/>
            <a:stretch/>
          </p:blipFill>
          <p:spPr>
            <a:xfrm>
              <a:off x="917856" y="1127574"/>
              <a:ext cx="1782933" cy="1428585"/>
            </a:xfrm>
            <a:prstGeom prst="rect">
              <a:avLst/>
            </a:prstGeom>
            <a:noFill/>
            <a:ln>
              <a:noFill/>
            </a:ln>
          </p:spPr>
        </p:pic>
        <p:sp>
          <p:nvSpPr>
            <p:cNvPr id="618" name="Google Shape;618;p1"/>
            <p:cNvSpPr txBox="1"/>
            <p:nvPr/>
          </p:nvSpPr>
          <p:spPr>
            <a:xfrm>
              <a:off x="917856" y="1426367"/>
              <a:ext cx="1536896" cy="830997"/>
            </a:xfrm>
            <a:prstGeom prst="rect">
              <a:avLst/>
            </a:prstGeom>
            <a:noFill/>
            <a:ln>
              <a:noFill/>
            </a:ln>
          </p:spPr>
          <p:txBody>
            <a:bodyPr anchorCtr="1" anchor="t" bIns="45700" lIns="91425" spcFirstLastPara="1" rIns="91425" wrap="square" tIns="45700">
              <a:spAutoFit/>
            </a:bodyPr>
            <a:lstStyle/>
            <a:p>
              <a:pPr indent="0" lvl="0" marL="0" marR="0" rtl="1"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الأولى</a:t>
              </a:r>
              <a:endParaRPr b="1" i="0" sz="2400" u="none" cap="none" strike="noStrike">
                <a:solidFill>
                  <a:srgbClr val="FFFFFF"/>
                </a:solidFill>
                <a:latin typeface="Arial"/>
                <a:ea typeface="Arial"/>
                <a:cs typeface="Arial"/>
                <a:sym typeface="Arial"/>
              </a:endParaRPr>
            </a:p>
            <a:p>
              <a:pPr indent="0" lvl="0" marL="0" marR="0" rtl="1"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إعدادي</a:t>
              </a:r>
              <a:endParaRPr/>
            </a:p>
          </p:txBody>
        </p:sp>
      </p:grpSp>
      <p:pic>
        <p:nvPicPr>
          <p:cNvPr id="619" name="Google Shape;619;p1"/>
          <p:cNvPicPr preferRelativeResize="0"/>
          <p:nvPr/>
        </p:nvPicPr>
        <p:blipFill rotWithShape="1">
          <a:blip r:embed="rId5">
            <a:alphaModFix/>
          </a:blip>
          <a:srcRect b="0" l="0" r="0" t="0"/>
          <a:stretch/>
        </p:blipFill>
        <p:spPr>
          <a:xfrm>
            <a:off x="88900" y="3163116"/>
            <a:ext cx="4292600" cy="2234158"/>
          </a:xfrm>
          <a:prstGeom prst="rect">
            <a:avLst/>
          </a:prstGeom>
          <a:noFill/>
          <a:ln>
            <a:noFill/>
          </a:ln>
        </p:spPr>
      </p:pic>
      <p:sp>
        <p:nvSpPr>
          <p:cNvPr id="620" name="Google Shape;620;p1"/>
          <p:cNvSpPr/>
          <p:nvPr/>
        </p:nvSpPr>
        <p:spPr>
          <a:xfrm>
            <a:off x="4895237" y="5263216"/>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621" name="Google Shape;621;p1"/>
          <p:cNvSpPr txBox="1"/>
          <p:nvPr/>
        </p:nvSpPr>
        <p:spPr>
          <a:xfrm>
            <a:off x="9789358" y="5401066"/>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الحصة </a:t>
            </a:r>
            <a:endParaRPr/>
          </a:p>
        </p:txBody>
      </p:sp>
      <p:sp>
        <p:nvSpPr>
          <p:cNvPr id="622" name="Google Shape;622;p1"/>
          <p:cNvSpPr/>
          <p:nvPr/>
        </p:nvSpPr>
        <p:spPr>
          <a:xfrm>
            <a:off x="9642524" y="537096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623" name="Google Shape;623;p1"/>
          <p:cNvSpPr/>
          <p:nvPr/>
        </p:nvSpPr>
        <p:spPr>
          <a:xfrm>
            <a:off x="4875603" y="6056383"/>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Calibri"/>
              <a:buNone/>
            </a:pPr>
            <a:r>
              <a:t/>
            </a:r>
            <a:endParaRPr b="0" i="0" sz="900" u="none" cap="none" strike="noStrike">
              <a:solidFill>
                <a:srgbClr val="FFFFFF"/>
              </a:solidFill>
              <a:latin typeface="Calibri"/>
              <a:ea typeface="Calibri"/>
              <a:cs typeface="Calibri"/>
              <a:sym typeface="Calibri"/>
            </a:endParaRPr>
          </a:p>
        </p:txBody>
      </p:sp>
      <p:sp>
        <p:nvSpPr>
          <p:cNvPr id="624" name="Google Shape;624;p1"/>
          <p:cNvSpPr txBox="1"/>
          <p:nvPr/>
        </p:nvSpPr>
        <p:spPr>
          <a:xfrm>
            <a:off x="9691748" y="6181817"/>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الموضوع</a:t>
            </a:r>
            <a:endParaRPr b="1" i="0" sz="2400" u="none" cap="none" strike="noStrike">
              <a:solidFill>
                <a:srgbClr val="FFFFFF"/>
              </a:solidFill>
              <a:latin typeface="Calibri"/>
              <a:ea typeface="Calibri"/>
              <a:cs typeface="Calibri"/>
              <a:sym typeface="Calibri"/>
            </a:endParaRPr>
          </a:p>
        </p:txBody>
      </p:sp>
      <p:sp>
        <p:nvSpPr>
          <p:cNvPr id="625" name="Google Shape;625;p1"/>
          <p:cNvSpPr/>
          <p:nvPr/>
        </p:nvSpPr>
        <p:spPr>
          <a:xfrm>
            <a:off x="9625902" y="615017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626" name="Google Shape;626;p1"/>
          <p:cNvSpPr txBox="1"/>
          <p:nvPr/>
        </p:nvSpPr>
        <p:spPr>
          <a:xfrm>
            <a:off x="4895237" y="3547142"/>
            <a:ext cx="4727890" cy="412292"/>
          </a:xfrm>
          <a:prstGeom prst="rect">
            <a:avLst/>
          </a:prstGeom>
          <a:noFill/>
          <a:ln>
            <a:noFill/>
          </a:ln>
        </p:spPr>
        <p:txBody>
          <a:bodyPr anchorCtr="1" anchor="t" bIns="0" lIns="0" spcFirstLastPara="1" rIns="0" wrap="square" tIns="0">
            <a:spAutoFit/>
          </a:bodyPr>
          <a:lstStyle/>
          <a:p>
            <a:pPr indent="0" lvl="0" marL="0" marR="0" rtl="1" algn="ctr">
              <a:lnSpc>
                <a:spcPct val="150000"/>
              </a:lnSpc>
              <a:spcBef>
                <a:spcPts val="0"/>
              </a:spcBef>
              <a:spcAft>
                <a:spcPts val="0"/>
              </a:spcAft>
              <a:buNone/>
            </a:pPr>
            <a:r>
              <a:rPr b="1" i="0" lang="ar-SA" sz="2000" u="none" cap="none" strike="noStrike">
                <a:solidFill>
                  <a:schemeClr val="lt1"/>
                </a:solidFill>
                <a:latin typeface="Calibri"/>
                <a:ea typeface="Calibri"/>
                <a:cs typeface="Calibri"/>
                <a:sym typeface="Calibri"/>
              </a:rPr>
              <a:t>الطلاقة والفهم المباشر والضمني والنقدي لنص طويل </a:t>
            </a:r>
            <a:endParaRPr b="1" i="0" sz="2000" u="none" cap="none" strike="noStrike">
              <a:solidFill>
                <a:schemeClr val="lt1"/>
              </a:solidFill>
              <a:latin typeface="Calibri"/>
              <a:ea typeface="Calibri"/>
              <a:cs typeface="Calibri"/>
              <a:sym typeface="Calibri"/>
            </a:endParaRPr>
          </a:p>
        </p:txBody>
      </p:sp>
      <p:sp>
        <p:nvSpPr>
          <p:cNvPr id="627" name="Google Shape;627;p1"/>
          <p:cNvSpPr txBox="1"/>
          <p:nvPr/>
        </p:nvSpPr>
        <p:spPr>
          <a:xfrm>
            <a:off x="4947433" y="5317429"/>
            <a:ext cx="4727890" cy="577209"/>
          </a:xfrm>
          <a:prstGeom prst="rect">
            <a:avLst/>
          </a:prstGeom>
          <a:noFill/>
          <a:ln>
            <a:noFill/>
          </a:ln>
        </p:spPr>
        <p:txBody>
          <a:bodyPr anchorCtr="1" anchor="t" bIns="0" lIns="0" spcFirstLastPara="1" rIns="0" wrap="square" tIns="0">
            <a:spAutoFit/>
          </a:bodyPr>
          <a:lstStyle/>
          <a:p>
            <a:pPr indent="0" lvl="0" marL="0" marR="0" rtl="1" algn="ctr">
              <a:lnSpc>
                <a:spcPct val="150000"/>
              </a:lnSpc>
              <a:spcBef>
                <a:spcPts val="0"/>
              </a:spcBef>
              <a:spcAft>
                <a:spcPts val="0"/>
              </a:spcAft>
              <a:buNone/>
            </a:pPr>
            <a:r>
              <a:rPr b="1" i="0" lang="ar-SA" sz="2800" u="none" cap="none" strike="noStrike">
                <a:solidFill>
                  <a:schemeClr val="lt1"/>
                </a:solidFill>
                <a:latin typeface="Calibri"/>
                <a:ea typeface="Calibri"/>
                <a:cs typeface="Calibri"/>
                <a:sym typeface="Calibri"/>
              </a:rPr>
              <a:t>الثانية</a:t>
            </a:r>
            <a:endParaRPr b="1" i="0" sz="2400" u="none" cap="none" strike="noStrike">
              <a:solidFill>
                <a:schemeClr val="lt1"/>
              </a:solidFill>
              <a:latin typeface="Calibri"/>
              <a:ea typeface="Calibri"/>
              <a:cs typeface="Calibri"/>
              <a:sym typeface="Calibri"/>
            </a:endParaRPr>
          </a:p>
        </p:txBody>
      </p:sp>
      <p:sp>
        <p:nvSpPr>
          <p:cNvPr id="628" name="Google Shape;628;p1"/>
          <p:cNvSpPr txBox="1"/>
          <p:nvPr/>
        </p:nvSpPr>
        <p:spPr>
          <a:xfrm>
            <a:off x="4980233" y="4422373"/>
            <a:ext cx="4727890" cy="577209"/>
          </a:xfrm>
          <a:prstGeom prst="rect">
            <a:avLst/>
          </a:prstGeom>
          <a:noFill/>
          <a:ln>
            <a:noFill/>
          </a:ln>
        </p:spPr>
        <p:txBody>
          <a:bodyPr anchorCtr="1" anchor="t" bIns="0" lIns="0" spcFirstLastPara="1" rIns="0" wrap="square" tIns="0">
            <a:spAutoFit/>
          </a:bodyPr>
          <a:lstStyle/>
          <a:p>
            <a:pPr indent="0" lvl="0" marL="0" marR="0" rtl="1" algn="ctr">
              <a:lnSpc>
                <a:spcPct val="150000"/>
              </a:lnSpc>
              <a:spcBef>
                <a:spcPts val="0"/>
              </a:spcBef>
              <a:spcAft>
                <a:spcPts val="0"/>
              </a:spcAft>
              <a:buNone/>
            </a:pPr>
            <a:r>
              <a:rPr b="1" i="0" lang="ar-SA" sz="2800" u="none" cap="none" strike="noStrike">
                <a:solidFill>
                  <a:schemeClr val="lt1"/>
                </a:solidFill>
                <a:latin typeface="Calibri"/>
                <a:ea typeface="Calibri"/>
                <a:cs typeface="Calibri"/>
                <a:sym typeface="Calibri"/>
              </a:rPr>
              <a:t>الخامس</a:t>
            </a:r>
            <a:endParaRPr b="1" i="0" sz="2800" u="none" cap="none" strike="noStrike">
              <a:solidFill>
                <a:schemeClr val="lt1"/>
              </a:solidFill>
              <a:latin typeface="Calibri"/>
              <a:ea typeface="Calibri"/>
              <a:cs typeface="Calibri"/>
              <a:sym typeface="Calibri"/>
            </a:endParaRPr>
          </a:p>
        </p:txBody>
      </p:sp>
      <p:sp>
        <p:nvSpPr>
          <p:cNvPr id="629" name="Google Shape;629;p1"/>
          <p:cNvSpPr txBox="1"/>
          <p:nvPr/>
        </p:nvSpPr>
        <p:spPr>
          <a:xfrm>
            <a:off x="4517725" y="6200775"/>
            <a:ext cx="5124300" cy="261600"/>
          </a:xfrm>
          <a:prstGeom prst="rect">
            <a:avLst/>
          </a:prstGeom>
          <a:noFill/>
          <a:ln>
            <a:noFill/>
          </a:ln>
        </p:spPr>
        <p:txBody>
          <a:bodyPr anchorCtr="1" anchor="t" bIns="0" lIns="0" spcFirstLastPara="1" rIns="0" wrap="square" tIns="0">
            <a:spAutoFit/>
          </a:bodyPr>
          <a:lstStyle/>
          <a:p>
            <a:pPr indent="0" lvl="0" marL="0" marR="0" rtl="1" algn="ctr">
              <a:lnSpc>
                <a:spcPct val="150000"/>
              </a:lnSpc>
              <a:spcBef>
                <a:spcPts val="0"/>
              </a:spcBef>
              <a:spcAft>
                <a:spcPts val="0"/>
              </a:spcAft>
              <a:buNone/>
            </a:pPr>
            <a:r>
              <a:rPr b="1" i="0" lang="ar-SA" sz="1700" u="none" cap="none" strike="noStrike">
                <a:solidFill>
                  <a:schemeClr val="lt1"/>
                </a:solidFill>
                <a:latin typeface="Calibri"/>
                <a:ea typeface="Calibri"/>
                <a:cs typeface="Calibri"/>
                <a:sym typeface="Calibri"/>
              </a:rPr>
              <a:t>أقرأ بطلاقة وأفهم نصا حجاجيا طويلا في الدفاع عن موقف، ص.111.</a:t>
            </a:r>
            <a:endParaRPr b="1" i="0" sz="17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633" name="Shape 633"/>
        <p:cNvGrpSpPr/>
        <p:nvPr/>
      </p:nvGrpSpPr>
      <p:grpSpPr>
        <a:xfrm>
          <a:off x="0" y="0"/>
          <a:ext cx="0" cy="0"/>
          <a:chOff x="0" y="0"/>
          <a:chExt cx="0" cy="0"/>
        </a:xfrm>
      </p:grpSpPr>
      <p:pic>
        <p:nvPicPr>
          <p:cNvPr descr="Image générée" id="634" name="Google Shape;634;p2"/>
          <p:cNvPicPr preferRelativeResize="0"/>
          <p:nvPr/>
        </p:nvPicPr>
        <p:blipFill rotWithShape="1">
          <a:blip r:embed="rId3">
            <a:alphaModFix/>
          </a:blip>
          <a:srcRect b="4644" l="4008" r="68628" t="77363"/>
          <a:stretch/>
        </p:blipFill>
        <p:spPr>
          <a:xfrm>
            <a:off x="10651674" y="5098769"/>
            <a:ext cx="1197428" cy="1181100"/>
          </a:xfrm>
          <a:prstGeom prst="rect">
            <a:avLst/>
          </a:prstGeom>
          <a:noFill/>
          <a:ln>
            <a:noFill/>
          </a:ln>
        </p:spPr>
      </p:pic>
      <p:pic>
        <p:nvPicPr>
          <p:cNvPr descr="Image générée" id="635" name="Google Shape;635;p2"/>
          <p:cNvPicPr preferRelativeResize="0"/>
          <p:nvPr/>
        </p:nvPicPr>
        <p:blipFill rotWithShape="1">
          <a:blip r:embed="rId3">
            <a:alphaModFix/>
          </a:blip>
          <a:srcRect b="60700" l="0" r="71115" t="23546"/>
          <a:stretch/>
        </p:blipFill>
        <p:spPr>
          <a:xfrm>
            <a:off x="10559772" y="1849191"/>
            <a:ext cx="1264016" cy="1034143"/>
          </a:xfrm>
          <a:prstGeom prst="rect">
            <a:avLst/>
          </a:prstGeom>
          <a:noFill/>
          <a:ln>
            <a:noFill/>
          </a:ln>
        </p:spPr>
      </p:pic>
      <p:pic>
        <p:nvPicPr>
          <p:cNvPr descr="Image générée" id="636" name="Google Shape;636;p2"/>
          <p:cNvPicPr preferRelativeResize="0"/>
          <p:nvPr/>
        </p:nvPicPr>
        <p:blipFill rotWithShape="1">
          <a:blip r:embed="rId3">
            <a:alphaModFix/>
          </a:blip>
          <a:srcRect b="41629" l="3381" r="70997" t="42118"/>
          <a:stretch/>
        </p:blipFill>
        <p:spPr>
          <a:xfrm>
            <a:off x="10689774" y="3045400"/>
            <a:ext cx="1121228" cy="1066800"/>
          </a:xfrm>
          <a:prstGeom prst="rect">
            <a:avLst/>
          </a:prstGeom>
          <a:noFill/>
          <a:ln>
            <a:noFill/>
          </a:ln>
        </p:spPr>
      </p:pic>
      <p:pic>
        <p:nvPicPr>
          <p:cNvPr descr="Image générée" id="637" name="Google Shape;637;p2"/>
          <p:cNvPicPr preferRelativeResize="0"/>
          <p:nvPr/>
        </p:nvPicPr>
        <p:blipFill rotWithShape="1">
          <a:blip r:embed="rId3">
            <a:alphaModFix/>
          </a:blip>
          <a:srcRect b="24461" l="4961" r="71159" t="59121"/>
          <a:stretch/>
        </p:blipFill>
        <p:spPr>
          <a:xfrm>
            <a:off x="10778759" y="4080668"/>
            <a:ext cx="1045029" cy="1077685"/>
          </a:xfrm>
          <a:prstGeom prst="rect">
            <a:avLst/>
          </a:prstGeom>
          <a:noFill/>
          <a:ln>
            <a:noFill/>
          </a:ln>
        </p:spPr>
      </p:pic>
      <p:sp>
        <p:nvSpPr>
          <p:cNvPr id="638" name="Google Shape;638;p2"/>
          <p:cNvSpPr txBox="1"/>
          <p:nvPr/>
        </p:nvSpPr>
        <p:spPr>
          <a:xfrm>
            <a:off x="1439162" y="1303131"/>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صفحات خاصة بالأستاذ(ة)</a:t>
            </a:r>
            <a:endParaRPr b="1" i="0" sz="2000" u="none" cap="none" strike="noStrike">
              <a:solidFill>
                <a:srgbClr val="44546A"/>
              </a:solidFill>
              <a:latin typeface="Calibri"/>
              <a:ea typeface="Calibri"/>
              <a:cs typeface="Calibri"/>
              <a:sym typeface="Calibri"/>
            </a:endParaRPr>
          </a:p>
        </p:txBody>
      </p:sp>
      <p:sp>
        <p:nvSpPr>
          <p:cNvPr id="639" name="Google Shape;639;p2"/>
          <p:cNvSpPr txBox="1"/>
          <p:nvPr/>
        </p:nvSpPr>
        <p:spPr>
          <a:xfrm>
            <a:off x="1502226" y="2041881"/>
            <a:ext cx="9106684" cy="1015612"/>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 تعليمات وتوضيحات موجهة للتلميذ(ة)</a:t>
            </a:r>
            <a:endParaRPr/>
          </a:p>
          <a:p>
            <a:pPr indent="0" lvl="0" marL="0" marR="0" rtl="0" algn="r">
              <a:lnSpc>
                <a:spcPct val="90000"/>
              </a:lnSpc>
              <a:spcBef>
                <a:spcPts val="80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(يخاطب بها الأستاذ التلاميذ بصوت مسموع)</a:t>
            </a:r>
            <a:endParaRPr b="1" i="0" sz="2000" u="none" cap="none" strike="noStrike">
              <a:solidFill>
                <a:srgbClr val="44546A"/>
              </a:solidFill>
              <a:latin typeface="Calibri"/>
              <a:ea typeface="Calibri"/>
              <a:cs typeface="Calibri"/>
              <a:sym typeface="Calibri"/>
            </a:endParaRPr>
          </a:p>
          <a:p>
            <a:pPr indent="0" lvl="0" marL="0" marR="0" rtl="0" algn="r">
              <a:lnSpc>
                <a:spcPct val="90000"/>
              </a:lnSpc>
              <a:spcBef>
                <a:spcPts val="800"/>
              </a:spcBef>
              <a:spcAft>
                <a:spcPts val="0"/>
              </a:spcAft>
              <a:buClr>
                <a:srgbClr val="44546A"/>
              </a:buClr>
              <a:buSzPts val="2000"/>
              <a:buFont typeface="Calibri"/>
              <a:buNone/>
            </a:pPr>
            <a:r>
              <a:t/>
            </a:r>
            <a:endParaRPr b="1" i="0" sz="2000" u="none" cap="none" strike="noStrike">
              <a:solidFill>
                <a:srgbClr val="44546A"/>
              </a:solidFill>
              <a:latin typeface="Calibri"/>
              <a:ea typeface="Calibri"/>
              <a:cs typeface="Calibri"/>
              <a:sym typeface="Calibri"/>
            </a:endParaRPr>
          </a:p>
        </p:txBody>
      </p:sp>
      <p:sp>
        <p:nvSpPr>
          <p:cNvPr id="640" name="Google Shape;640;p2"/>
          <p:cNvSpPr txBox="1"/>
          <p:nvPr/>
        </p:nvSpPr>
        <p:spPr>
          <a:xfrm>
            <a:off x="7902048" y="3363873"/>
            <a:ext cx="265772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صفحة في كراسة المتعلم</a:t>
            </a:r>
            <a:endParaRPr b="1" i="0" sz="2000" u="none" cap="none" strike="noStrike">
              <a:solidFill>
                <a:srgbClr val="44546A"/>
              </a:solidFill>
              <a:latin typeface="Calibri"/>
              <a:ea typeface="Calibri"/>
              <a:cs typeface="Calibri"/>
              <a:sym typeface="Calibri"/>
            </a:endParaRPr>
          </a:p>
        </p:txBody>
      </p:sp>
      <p:sp>
        <p:nvSpPr>
          <p:cNvPr id="641" name="Google Shape;641;p2"/>
          <p:cNvSpPr txBox="1"/>
          <p:nvPr/>
        </p:nvSpPr>
        <p:spPr>
          <a:xfrm>
            <a:off x="7252138" y="4484538"/>
            <a:ext cx="3356772"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نشاط ذو أولوية ينجز في القسم</a:t>
            </a:r>
            <a:endParaRPr b="1" i="0" sz="2000" u="none" cap="none" strike="noStrike">
              <a:solidFill>
                <a:srgbClr val="44546A"/>
              </a:solidFill>
              <a:latin typeface="Calibri"/>
              <a:ea typeface="Calibri"/>
              <a:cs typeface="Calibri"/>
              <a:sym typeface="Calibri"/>
            </a:endParaRPr>
          </a:p>
        </p:txBody>
      </p:sp>
      <p:sp>
        <p:nvSpPr>
          <p:cNvPr id="642" name="Google Shape;642;p2"/>
          <p:cNvSpPr txBox="1"/>
          <p:nvPr/>
        </p:nvSpPr>
        <p:spPr>
          <a:xfrm>
            <a:off x="1502226" y="5504678"/>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نشاط اختياري يُستغنى عنه عند عدم توفر الوقت. </a:t>
            </a:r>
            <a:endParaRPr b="1" i="0" sz="2000" u="none" cap="none" strike="noStrike">
              <a:solidFill>
                <a:srgbClr val="44546A"/>
              </a:solidFill>
              <a:latin typeface="Calibri"/>
              <a:ea typeface="Calibri"/>
              <a:cs typeface="Calibri"/>
              <a:sym typeface="Calibri"/>
            </a:endParaRPr>
          </a:p>
        </p:txBody>
      </p:sp>
      <p:pic>
        <p:nvPicPr>
          <p:cNvPr descr="Image générée" id="643" name="Google Shape;643;p2"/>
          <p:cNvPicPr preferRelativeResize="0"/>
          <p:nvPr/>
        </p:nvPicPr>
        <p:blipFill rotWithShape="1">
          <a:blip r:embed="rId4">
            <a:alphaModFix/>
          </a:blip>
          <a:srcRect b="10678" l="0" r="0" t="11064"/>
          <a:stretch/>
        </p:blipFill>
        <p:spPr>
          <a:xfrm>
            <a:off x="10808880" y="934195"/>
            <a:ext cx="765800" cy="898948"/>
          </a:xfrm>
          <a:prstGeom prst="rect">
            <a:avLst/>
          </a:prstGeom>
          <a:noFill/>
          <a:ln>
            <a:noFill/>
          </a:ln>
        </p:spPr>
      </p:pic>
      <p:sp>
        <p:nvSpPr>
          <p:cNvPr id="644" name="Google Shape;644;p2"/>
          <p:cNvSpPr/>
          <p:nvPr/>
        </p:nvSpPr>
        <p:spPr>
          <a:xfrm>
            <a:off x="4615543" y="116366"/>
            <a:ext cx="6576237" cy="726481"/>
          </a:xfrm>
          <a:prstGeom prst="rect">
            <a:avLst/>
          </a:prstGeom>
          <a:noFill/>
          <a:ln>
            <a:noFill/>
          </a:ln>
        </p:spPr>
        <p:txBody>
          <a:bodyPr anchorCtr="0" anchor="t" bIns="45700" lIns="91425" spcFirstLastPara="1" rIns="91425" wrap="square" tIns="45700">
            <a:spAutoFit/>
          </a:bodyPr>
          <a:lstStyle/>
          <a:p>
            <a:pPr indent="0" lvl="0" marL="0" marR="0" rtl="1" algn="r">
              <a:lnSpc>
                <a:spcPct val="171406"/>
              </a:lnSpc>
              <a:spcBef>
                <a:spcPts val="0"/>
              </a:spcBef>
              <a:spcAft>
                <a:spcPts val="0"/>
              </a:spcAft>
              <a:buClr>
                <a:srgbClr val="44546A"/>
              </a:buClr>
              <a:buSzPts val="3200"/>
              <a:buFont typeface="Calibri"/>
              <a:buNone/>
            </a:pPr>
            <a:r>
              <a:rPr b="1" i="0" lang="ar-SA" sz="3200" u="none" cap="none" strike="noStrike">
                <a:solidFill>
                  <a:srgbClr val="44546A"/>
                </a:solidFill>
                <a:latin typeface="Calibri"/>
                <a:ea typeface="Calibri"/>
                <a:cs typeface="Calibri"/>
                <a:sym typeface="Calibri"/>
              </a:rPr>
              <a:t>دلالة الأيقونات  الخاصة بالأستاذ(ة) :</a:t>
            </a:r>
            <a:endParaRPr/>
          </a:p>
        </p:txBody>
      </p:sp>
      <p:pic>
        <p:nvPicPr>
          <p:cNvPr descr="Image générée" id="645" name="Google Shape;645;p2"/>
          <p:cNvPicPr preferRelativeResize="0"/>
          <p:nvPr/>
        </p:nvPicPr>
        <p:blipFill rotWithShape="1">
          <a:blip r:embed="rId4">
            <a:alphaModFix/>
          </a:blip>
          <a:srcRect b="10678" l="0" r="0" t="11064"/>
          <a:stretch/>
        </p:blipFill>
        <p:spPr>
          <a:xfrm>
            <a:off x="11315386" y="160833"/>
            <a:ext cx="765800" cy="89894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649" name="Shape 649"/>
        <p:cNvGrpSpPr/>
        <p:nvPr/>
      </p:nvGrpSpPr>
      <p:grpSpPr>
        <a:xfrm>
          <a:off x="0" y="0"/>
          <a:ext cx="0" cy="0"/>
          <a:chOff x="0" y="0"/>
          <a:chExt cx="0" cy="0"/>
        </a:xfrm>
      </p:grpSpPr>
      <p:sp>
        <p:nvSpPr>
          <p:cNvPr id="650" name="Google Shape;650;p3"/>
          <p:cNvSpPr/>
          <p:nvPr/>
        </p:nvSpPr>
        <p:spPr>
          <a:xfrm>
            <a:off x="7398006" y="363027"/>
            <a:ext cx="3702103" cy="484156"/>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44546A"/>
              </a:buClr>
              <a:buSzPts val="3200"/>
              <a:buFont typeface="Calibri"/>
              <a:buNone/>
            </a:pPr>
            <a:r>
              <a:rPr b="1" i="0" lang="ar-SA" sz="3200" u="none" cap="none" strike="noStrike">
                <a:solidFill>
                  <a:srgbClr val="44546A"/>
                </a:solidFill>
                <a:latin typeface="Calibri"/>
                <a:ea typeface="Calibri"/>
                <a:cs typeface="Calibri"/>
                <a:sym typeface="Calibri"/>
              </a:rPr>
              <a:t>هيكلة اللبنات : </a:t>
            </a:r>
            <a:endParaRPr b="1" i="0" sz="3200" u="none" cap="none" strike="noStrike">
              <a:solidFill>
                <a:srgbClr val="44546A"/>
              </a:solidFill>
              <a:latin typeface="Calibri"/>
              <a:ea typeface="Calibri"/>
              <a:cs typeface="Calibri"/>
              <a:sym typeface="Calibri"/>
            </a:endParaRPr>
          </a:p>
        </p:txBody>
      </p:sp>
      <p:grpSp>
        <p:nvGrpSpPr>
          <p:cNvPr id="651" name="Google Shape;651;p3"/>
          <p:cNvGrpSpPr/>
          <p:nvPr/>
        </p:nvGrpSpPr>
        <p:grpSpPr>
          <a:xfrm>
            <a:off x="281589" y="1191271"/>
            <a:ext cx="11655482" cy="5204133"/>
            <a:chOff x="281589" y="1191271"/>
            <a:chExt cx="11655482" cy="5204133"/>
          </a:xfrm>
        </p:grpSpPr>
        <p:sp>
          <p:nvSpPr>
            <p:cNvPr id="652" name="Google Shape;652;p3"/>
            <p:cNvSpPr/>
            <p:nvPr/>
          </p:nvSpPr>
          <p:spPr>
            <a:xfrm>
              <a:off x="8554340" y="1947781"/>
              <a:ext cx="1486777"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cxnSp>
          <p:nvCxnSpPr>
            <p:cNvPr id="653" name="Google Shape;653;p3"/>
            <p:cNvCxnSpPr/>
            <p:nvPr/>
          </p:nvCxnSpPr>
          <p:spPr>
            <a:xfrm>
              <a:off x="2555382"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54" name="Google Shape;654;p3"/>
            <p:cNvSpPr/>
            <p:nvPr/>
          </p:nvSpPr>
          <p:spPr>
            <a:xfrm>
              <a:off x="10077913" y="2305760"/>
              <a:ext cx="1859158" cy="933254"/>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الطلاقة </a:t>
              </a:r>
              <a:endParaRPr b="1" i="0" sz="2400" u="none" cap="none" strike="noStrike">
                <a:solidFill>
                  <a:srgbClr val="FFFFFF"/>
                </a:solidFill>
                <a:latin typeface="Arial"/>
                <a:ea typeface="Arial"/>
                <a:cs typeface="Arial"/>
                <a:sym typeface="Arial"/>
              </a:endParaRPr>
            </a:p>
          </p:txBody>
        </p:sp>
        <p:sp>
          <p:nvSpPr>
            <p:cNvPr id="655" name="Google Shape;655;p3"/>
            <p:cNvSpPr/>
            <p:nvPr/>
          </p:nvSpPr>
          <p:spPr>
            <a:xfrm>
              <a:off x="10077913" y="4026094"/>
              <a:ext cx="1859158" cy="945992"/>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الفهم </a:t>
              </a:r>
              <a:endParaRPr b="1" i="0" sz="2400" u="none" cap="none" strike="noStrike">
                <a:solidFill>
                  <a:srgbClr val="FFFFFF"/>
                </a:solidFill>
                <a:latin typeface="Arial"/>
                <a:ea typeface="Arial"/>
                <a:cs typeface="Arial"/>
                <a:sym typeface="Arial"/>
              </a:endParaRPr>
            </a:p>
          </p:txBody>
        </p:sp>
        <p:sp>
          <p:nvSpPr>
            <p:cNvPr id="656" name="Google Shape;656;p3"/>
            <p:cNvSpPr/>
            <p:nvPr/>
          </p:nvSpPr>
          <p:spPr>
            <a:xfrm>
              <a:off x="942554"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النص الطويل</a:t>
              </a:r>
              <a:endParaRPr b="1" i="0" sz="2000" u="none" cap="none" strike="noStrike">
                <a:solidFill>
                  <a:srgbClr val="FFFFFF"/>
                </a:solidFill>
                <a:latin typeface="Arial"/>
                <a:ea typeface="Arial"/>
                <a:cs typeface="Arial"/>
                <a:sym typeface="Arial"/>
              </a:endParaRPr>
            </a:p>
          </p:txBody>
        </p:sp>
        <p:sp>
          <p:nvSpPr>
            <p:cNvPr id="657" name="Google Shape;657;p3"/>
            <p:cNvSpPr/>
            <p:nvPr/>
          </p:nvSpPr>
          <p:spPr>
            <a:xfrm>
              <a:off x="2845503"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النص متوسط الطول</a:t>
              </a:r>
              <a:endParaRPr b="0" i="0" sz="2000" u="none" cap="none" strike="noStrike">
                <a:solidFill>
                  <a:srgbClr val="FFFFFF"/>
                </a:solidFill>
                <a:latin typeface="Arial"/>
                <a:ea typeface="Arial"/>
                <a:cs typeface="Arial"/>
                <a:sym typeface="Arial"/>
              </a:endParaRPr>
            </a:p>
          </p:txBody>
        </p:sp>
        <p:sp>
          <p:nvSpPr>
            <p:cNvPr id="658" name="Google Shape;658;p3"/>
            <p:cNvSpPr/>
            <p:nvPr/>
          </p:nvSpPr>
          <p:spPr>
            <a:xfrm>
              <a:off x="474845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النص القصير</a:t>
              </a:r>
              <a:endParaRPr b="1" i="0" sz="2000" u="none" cap="none" strike="noStrike">
                <a:solidFill>
                  <a:srgbClr val="FFFFFF"/>
                </a:solidFill>
                <a:latin typeface="Arial"/>
                <a:ea typeface="Arial"/>
                <a:cs typeface="Arial"/>
                <a:sym typeface="Arial"/>
              </a:endParaRPr>
            </a:p>
          </p:txBody>
        </p:sp>
        <p:sp>
          <p:nvSpPr>
            <p:cNvPr id="659" name="Google Shape;659;p3"/>
            <p:cNvSpPr/>
            <p:nvPr/>
          </p:nvSpPr>
          <p:spPr>
            <a:xfrm>
              <a:off x="665139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الفقرة القصيرة </a:t>
              </a:r>
              <a:endParaRPr b="1" i="0" sz="2000" u="none" cap="none" strike="noStrike">
                <a:solidFill>
                  <a:srgbClr val="FFFFFF"/>
                </a:solidFill>
                <a:latin typeface="Arial"/>
                <a:ea typeface="Arial"/>
                <a:cs typeface="Arial"/>
                <a:sym typeface="Arial"/>
              </a:endParaRPr>
            </a:p>
          </p:txBody>
        </p:sp>
        <p:sp>
          <p:nvSpPr>
            <p:cNvPr id="660" name="Google Shape;660;p3"/>
            <p:cNvSpPr/>
            <p:nvPr/>
          </p:nvSpPr>
          <p:spPr>
            <a:xfrm>
              <a:off x="8554340" y="1345804"/>
              <a:ext cx="1486777"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الجملة</a:t>
              </a:r>
              <a:endParaRPr b="1" i="0" sz="2000" u="none" cap="none" strike="noStrike">
                <a:solidFill>
                  <a:srgbClr val="FFFFFF"/>
                </a:solidFill>
                <a:latin typeface="Arial"/>
                <a:ea typeface="Arial"/>
                <a:cs typeface="Arial"/>
                <a:sym typeface="Arial"/>
              </a:endParaRPr>
            </a:p>
          </p:txBody>
        </p:sp>
        <p:sp>
          <p:nvSpPr>
            <p:cNvPr id="661" name="Google Shape;661;p3"/>
            <p:cNvSpPr/>
            <p:nvPr/>
          </p:nvSpPr>
          <p:spPr>
            <a:xfrm>
              <a:off x="942554"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2" name="Google Shape;662;p3"/>
            <p:cNvSpPr/>
            <p:nvPr/>
          </p:nvSpPr>
          <p:spPr>
            <a:xfrm>
              <a:off x="2845503"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3" name="Google Shape;663;p3"/>
            <p:cNvSpPr/>
            <p:nvPr/>
          </p:nvSpPr>
          <p:spPr>
            <a:xfrm>
              <a:off x="4777465"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4" name="Google Shape;664;p3"/>
            <p:cNvSpPr/>
            <p:nvPr/>
          </p:nvSpPr>
          <p:spPr>
            <a:xfrm>
              <a:off x="6651391"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5" name="Google Shape;665;p3"/>
            <p:cNvSpPr/>
            <p:nvPr/>
          </p:nvSpPr>
          <p:spPr>
            <a:xfrm>
              <a:off x="340961" y="3942060"/>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6" name="Google Shape;666;p3"/>
            <p:cNvSpPr/>
            <p:nvPr/>
          </p:nvSpPr>
          <p:spPr>
            <a:xfrm>
              <a:off x="340961" y="2317848"/>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7" name="Google Shape;667;p3"/>
            <p:cNvSpPr/>
            <p:nvPr/>
          </p:nvSpPr>
          <p:spPr>
            <a:xfrm>
              <a:off x="2390543"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cxnSp>
          <p:nvCxnSpPr>
            <p:cNvPr id="668" name="Google Shape;668;p3"/>
            <p:cNvCxnSpPr/>
            <p:nvPr/>
          </p:nvCxnSpPr>
          <p:spPr>
            <a:xfrm>
              <a:off x="4483769"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69" name="Google Shape;669;p3"/>
            <p:cNvSpPr/>
            <p:nvPr/>
          </p:nvSpPr>
          <p:spPr>
            <a:xfrm>
              <a:off x="4318921"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cxnSp>
          <p:nvCxnSpPr>
            <p:cNvPr id="670" name="Google Shape;670;p3"/>
            <p:cNvCxnSpPr/>
            <p:nvPr/>
          </p:nvCxnSpPr>
          <p:spPr>
            <a:xfrm>
              <a:off x="641215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71" name="Google Shape;671;p3"/>
            <p:cNvSpPr/>
            <p:nvPr/>
          </p:nvSpPr>
          <p:spPr>
            <a:xfrm>
              <a:off x="624730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cxnSp>
          <p:nvCxnSpPr>
            <p:cNvPr id="672" name="Google Shape;672;p3"/>
            <p:cNvCxnSpPr/>
            <p:nvPr/>
          </p:nvCxnSpPr>
          <p:spPr>
            <a:xfrm>
              <a:off x="829084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73" name="Google Shape;673;p3"/>
            <p:cNvSpPr/>
            <p:nvPr/>
          </p:nvSpPr>
          <p:spPr>
            <a:xfrm>
              <a:off x="812599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674" name="Google Shape;674;p3"/>
            <p:cNvSpPr txBox="1"/>
            <p:nvPr/>
          </p:nvSpPr>
          <p:spPr>
            <a:xfrm>
              <a:off x="1990027"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اللبنة4</a:t>
              </a:r>
              <a:endParaRPr b="1" i="0" sz="1800" u="none" cap="none" strike="noStrike">
                <a:solidFill>
                  <a:srgbClr val="C00000"/>
                </a:solidFill>
                <a:latin typeface="Arial"/>
                <a:ea typeface="Arial"/>
                <a:cs typeface="Arial"/>
                <a:sym typeface="Arial"/>
              </a:endParaRPr>
            </a:p>
          </p:txBody>
        </p:sp>
        <p:sp>
          <p:nvSpPr>
            <p:cNvPr id="675" name="Google Shape;675;p3"/>
            <p:cNvSpPr txBox="1"/>
            <p:nvPr/>
          </p:nvSpPr>
          <p:spPr>
            <a:xfrm>
              <a:off x="3918414"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 3</a:t>
              </a:r>
              <a:endParaRPr b="1" i="0" sz="1800" u="none" cap="none" strike="noStrike">
                <a:solidFill>
                  <a:srgbClr val="C00000"/>
                </a:solidFill>
                <a:latin typeface="Arial"/>
                <a:ea typeface="Arial"/>
                <a:cs typeface="Arial"/>
                <a:sym typeface="Arial"/>
              </a:endParaRPr>
            </a:p>
          </p:txBody>
        </p:sp>
        <p:sp>
          <p:nvSpPr>
            <p:cNvPr id="676" name="Google Shape;676;p3"/>
            <p:cNvSpPr txBox="1"/>
            <p:nvPr/>
          </p:nvSpPr>
          <p:spPr>
            <a:xfrm>
              <a:off x="7725491"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 1</a:t>
              </a:r>
              <a:endParaRPr b="1" i="0" sz="1800" u="none" cap="none" strike="noStrike">
                <a:solidFill>
                  <a:srgbClr val="C00000"/>
                </a:solidFill>
                <a:latin typeface="Arial"/>
                <a:ea typeface="Arial"/>
                <a:cs typeface="Arial"/>
                <a:sym typeface="Arial"/>
              </a:endParaRPr>
            </a:p>
          </p:txBody>
        </p:sp>
        <p:pic>
          <p:nvPicPr>
            <p:cNvPr descr="Téléchargez gratuitement des icônes sur Test aux formats PNG et SVG" id="677" name="Google Shape;677;p3"/>
            <p:cNvPicPr preferRelativeResize="0"/>
            <p:nvPr/>
          </p:nvPicPr>
          <p:blipFill rotWithShape="1">
            <a:blip r:embed="rId3">
              <a:alphaModFix/>
            </a:blip>
            <a:srcRect b="0" l="0" r="0" t="0"/>
            <a:stretch/>
          </p:blipFill>
          <p:spPr>
            <a:xfrm>
              <a:off x="2753368" y="5596850"/>
              <a:ext cx="258537" cy="268047"/>
            </a:xfrm>
            <a:prstGeom prst="rect">
              <a:avLst/>
            </a:prstGeom>
            <a:noFill/>
            <a:ln>
              <a:noFill/>
            </a:ln>
          </p:spPr>
        </p:pic>
        <p:pic>
          <p:nvPicPr>
            <p:cNvPr descr="Téléchargez gratuitement des icônes sur Test aux formats PNG et SVG" id="678" name="Google Shape;678;p3"/>
            <p:cNvPicPr preferRelativeResize="0"/>
            <p:nvPr/>
          </p:nvPicPr>
          <p:blipFill rotWithShape="1">
            <a:blip r:embed="rId3">
              <a:alphaModFix/>
            </a:blip>
            <a:srcRect b="0" l="0" r="0" t="0"/>
            <a:stretch/>
          </p:blipFill>
          <p:spPr>
            <a:xfrm>
              <a:off x="4678655" y="5596850"/>
              <a:ext cx="258537" cy="268047"/>
            </a:xfrm>
            <a:prstGeom prst="rect">
              <a:avLst/>
            </a:prstGeom>
            <a:noFill/>
            <a:ln>
              <a:noFill/>
            </a:ln>
          </p:spPr>
        </p:pic>
        <p:pic>
          <p:nvPicPr>
            <p:cNvPr descr="Téléchargez gratuitement des icônes sur Test aux formats PNG et SVG" id="679" name="Google Shape;679;p3"/>
            <p:cNvPicPr preferRelativeResize="0"/>
            <p:nvPr/>
          </p:nvPicPr>
          <p:blipFill rotWithShape="1">
            <a:blip r:embed="rId3">
              <a:alphaModFix/>
            </a:blip>
            <a:srcRect b="0" l="0" r="0" t="0"/>
            <a:stretch/>
          </p:blipFill>
          <p:spPr>
            <a:xfrm>
              <a:off x="6602388" y="5596850"/>
              <a:ext cx="258537" cy="268047"/>
            </a:xfrm>
            <a:prstGeom prst="rect">
              <a:avLst/>
            </a:prstGeom>
            <a:noFill/>
            <a:ln>
              <a:noFill/>
            </a:ln>
          </p:spPr>
        </p:pic>
        <p:pic>
          <p:nvPicPr>
            <p:cNvPr descr="Téléchargez gratuitement des icônes sur Test aux formats PNG et SVG" id="680" name="Google Shape;680;p3"/>
            <p:cNvPicPr preferRelativeResize="0"/>
            <p:nvPr/>
          </p:nvPicPr>
          <p:blipFill rotWithShape="1">
            <a:blip r:embed="rId3">
              <a:alphaModFix/>
            </a:blip>
            <a:srcRect b="0" l="0" r="0" t="0"/>
            <a:stretch/>
          </p:blipFill>
          <p:spPr>
            <a:xfrm>
              <a:off x="8503462" y="5596850"/>
              <a:ext cx="258537" cy="268047"/>
            </a:xfrm>
            <a:prstGeom prst="rect">
              <a:avLst/>
            </a:prstGeom>
            <a:noFill/>
            <a:ln>
              <a:noFill/>
            </a:ln>
          </p:spPr>
        </p:pic>
        <p:cxnSp>
          <p:nvCxnSpPr>
            <p:cNvPr id="681" name="Google Shape;681;p3"/>
            <p:cNvCxnSpPr/>
            <p:nvPr/>
          </p:nvCxnSpPr>
          <p:spPr>
            <a:xfrm>
              <a:off x="846953"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82" name="Google Shape;682;p3"/>
            <p:cNvSpPr/>
            <p:nvPr/>
          </p:nvSpPr>
          <p:spPr>
            <a:xfrm>
              <a:off x="682105"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683" name="Google Shape;683;p3"/>
            <p:cNvSpPr txBox="1"/>
            <p:nvPr/>
          </p:nvSpPr>
          <p:spPr>
            <a:xfrm>
              <a:off x="281589"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 5</a:t>
              </a:r>
              <a:endParaRPr b="1" i="0" sz="1800" u="none" cap="none" strike="noStrike">
                <a:solidFill>
                  <a:srgbClr val="C00000"/>
                </a:solidFill>
                <a:latin typeface="Arial"/>
                <a:ea typeface="Arial"/>
                <a:cs typeface="Arial"/>
                <a:sym typeface="Arial"/>
              </a:endParaRPr>
            </a:p>
          </p:txBody>
        </p:sp>
      </p:grpSp>
      <p:sp>
        <p:nvSpPr>
          <p:cNvPr id="684" name="Google Shape;684;p3"/>
          <p:cNvSpPr txBox="1"/>
          <p:nvPr/>
        </p:nvSpPr>
        <p:spPr>
          <a:xfrm>
            <a:off x="5643649" y="6048801"/>
            <a:ext cx="1172306"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 2</a:t>
            </a:r>
            <a:endParaRPr b="1" i="0" sz="1800" u="none" cap="none" strike="noStrike">
              <a:solidFill>
                <a:srgbClr val="C00000"/>
              </a:solidFill>
              <a:latin typeface="Arial"/>
              <a:ea typeface="Arial"/>
              <a:cs typeface="Arial"/>
              <a:sym typeface="Arial"/>
            </a:endParaRPr>
          </a:p>
        </p:txBody>
      </p:sp>
      <p:sp>
        <p:nvSpPr>
          <p:cNvPr id="685" name="Google Shape;685;p3"/>
          <p:cNvSpPr txBox="1"/>
          <p:nvPr/>
        </p:nvSpPr>
        <p:spPr>
          <a:xfrm>
            <a:off x="1127703" y="2606639"/>
            <a:ext cx="915436"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ar-SA" sz="1800" u="none" cap="none" strike="noStrike">
                <a:solidFill>
                  <a:srgbClr val="C00000"/>
                </a:solidFill>
                <a:latin typeface="Arial"/>
                <a:ea typeface="Arial"/>
                <a:cs typeface="Arial"/>
                <a:sym typeface="Arial"/>
              </a:rPr>
              <a:t>أنتم هنا</a:t>
            </a:r>
            <a:endParaRPr b="1" i="1" sz="1800" u="none" cap="none" strike="noStrike">
              <a:solidFill>
                <a:srgbClr val="C00000"/>
              </a:solidFill>
              <a:latin typeface="Arial"/>
              <a:ea typeface="Arial"/>
              <a:cs typeface="Arial"/>
              <a:sym typeface="Arial"/>
            </a:endParaRPr>
          </a:p>
        </p:txBody>
      </p:sp>
      <p:pic>
        <p:nvPicPr>
          <p:cNvPr descr="Pin " id="686" name="Google Shape;686;p3"/>
          <p:cNvPicPr preferRelativeResize="0"/>
          <p:nvPr/>
        </p:nvPicPr>
        <p:blipFill rotWithShape="1">
          <a:blip r:embed="rId4">
            <a:alphaModFix/>
          </a:blip>
          <a:srcRect b="0" l="0" r="0" t="0"/>
          <a:stretch/>
        </p:blipFill>
        <p:spPr>
          <a:xfrm>
            <a:off x="1473395" y="2191056"/>
            <a:ext cx="374245" cy="374245"/>
          </a:xfrm>
          <a:prstGeom prst="rect">
            <a:avLst/>
          </a:prstGeom>
          <a:noFill/>
          <a:ln>
            <a:noFill/>
          </a:ln>
        </p:spPr>
      </p:pic>
      <p:pic>
        <p:nvPicPr>
          <p:cNvPr descr="Image générée" id="687" name="Google Shape;687;p3"/>
          <p:cNvPicPr preferRelativeResize="0"/>
          <p:nvPr/>
        </p:nvPicPr>
        <p:blipFill rotWithShape="1">
          <a:blip r:embed="rId5">
            <a:alphaModFix/>
          </a:blip>
          <a:srcRect b="10678" l="0" r="0" t="11064"/>
          <a:stretch/>
        </p:blipFill>
        <p:spPr>
          <a:xfrm>
            <a:off x="11102571" y="182701"/>
            <a:ext cx="727815" cy="85435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691" name="Shape 691"/>
        <p:cNvGrpSpPr/>
        <p:nvPr/>
      </p:nvGrpSpPr>
      <p:grpSpPr>
        <a:xfrm>
          <a:off x="0" y="0"/>
          <a:ext cx="0" cy="0"/>
          <a:chOff x="0" y="0"/>
          <a:chExt cx="0" cy="0"/>
        </a:xfrm>
      </p:grpSpPr>
      <p:sp>
        <p:nvSpPr>
          <p:cNvPr id="692" name="Google Shape;692;p4"/>
          <p:cNvSpPr txBox="1"/>
          <p:nvPr/>
        </p:nvSpPr>
        <p:spPr>
          <a:xfrm>
            <a:off x="8318478" y="2088634"/>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000" u="none" cap="none" strike="noStrike">
                <a:solidFill>
                  <a:srgbClr val="156082"/>
                </a:solidFill>
                <a:latin typeface="Calibri"/>
                <a:ea typeface="Calibri"/>
                <a:cs typeface="Calibri"/>
                <a:sym typeface="Calibri"/>
              </a:rPr>
              <a:t>أقرأ بطلاقة و أفهم</a:t>
            </a:r>
            <a:endParaRPr b="1" i="0" sz="2000" u="none" cap="none" strike="noStrike">
              <a:solidFill>
                <a:srgbClr val="156082"/>
              </a:solidFill>
              <a:latin typeface="Calibri"/>
              <a:ea typeface="Calibri"/>
              <a:cs typeface="Calibri"/>
              <a:sym typeface="Calibri"/>
            </a:endParaRPr>
          </a:p>
        </p:txBody>
      </p:sp>
      <p:sp>
        <p:nvSpPr>
          <p:cNvPr id="693" name="Google Shape;693;p4"/>
          <p:cNvSpPr txBox="1"/>
          <p:nvPr/>
        </p:nvSpPr>
        <p:spPr>
          <a:xfrm>
            <a:off x="1655882" y="5659270"/>
            <a:ext cx="2056688"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000" u="none" cap="none" strike="noStrike">
                <a:solidFill>
                  <a:srgbClr val="A3C5ED"/>
                </a:solidFill>
                <a:latin typeface="Calibri"/>
                <a:ea typeface="Calibri"/>
                <a:cs typeface="Calibri"/>
                <a:sym typeface="Calibri"/>
              </a:rPr>
              <a:t>أنجز نشاطا توليفيا</a:t>
            </a:r>
            <a:endParaRPr b="1" i="0" sz="2000" u="none" cap="none" strike="noStrike">
              <a:solidFill>
                <a:srgbClr val="A3C5ED"/>
              </a:solidFill>
              <a:latin typeface="Calibri"/>
              <a:ea typeface="Calibri"/>
              <a:cs typeface="Calibri"/>
              <a:sym typeface="Calibri"/>
            </a:endParaRPr>
          </a:p>
        </p:txBody>
      </p:sp>
      <p:sp>
        <p:nvSpPr>
          <p:cNvPr id="694" name="Google Shape;694;p4"/>
          <p:cNvSpPr/>
          <p:nvPr/>
        </p:nvSpPr>
        <p:spPr>
          <a:xfrm rot="10800000">
            <a:off x="1655882" y="5402819"/>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695" name="Google Shape;695;p4"/>
          <p:cNvCxnSpPr/>
          <p:nvPr/>
        </p:nvCxnSpPr>
        <p:spPr>
          <a:xfrm flipH="1" rot="10800000">
            <a:off x="11842375" y="3720389"/>
            <a:ext cx="2" cy="497765"/>
          </a:xfrm>
          <a:prstGeom prst="straightConnector1">
            <a:avLst/>
          </a:prstGeom>
          <a:noFill/>
          <a:ln cap="flat" cmpd="sng" w="12700">
            <a:solidFill>
              <a:srgbClr val="A6A6A6"/>
            </a:solidFill>
            <a:prstDash val="solid"/>
            <a:miter lim="800000"/>
            <a:headEnd len="sm" w="sm" type="none"/>
            <a:tailEnd len="sm" w="sm" type="none"/>
          </a:ln>
        </p:spPr>
      </p:cxnSp>
      <p:cxnSp>
        <p:nvCxnSpPr>
          <p:cNvPr id="696" name="Google Shape;696;p4"/>
          <p:cNvCxnSpPr/>
          <p:nvPr/>
        </p:nvCxnSpPr>
        <p:spPr>
          <a:xfrm flipH="1" rot="10800000">
            <a:off x="16944199" y="3749165"/>
            <a:ext cx="2" cy="497765"/>
          </a:xfrm>
          <a:prstGeom prst="straightConnector1">
            <a:avLst/>
          </a:prstGeom>
          <a:noFill/>
          <a:ln cap="flat" cmpd="sng" w="12700">
            <a:solidFill>
              <a:srgbClr val="A6A6A6"/>
            </a:solidFill>
            <a:prstDash val="solid"/>
            <a:miter lim="800000"/>
            <a:headEnd len="sm" w="sm" type="none"/>
            <a:tailEnd len="sm" w="sm" type="none"/>
          </a:ln>
        </p:spPr>
      </p:cxnSp>
      <p:sp>
        <p:nvSpPr>
          <p:cNvPr id="697" name="Google Shape;697;p4"/>
          <p:cNvSpPr/>
          <p:nvPr/>
        </p:nvSpPr>
        <p:spPr>
          <a:xfrm rot="10800000">
            <a:off x="8460351" y="1556361"/>
            <a:ext cx="2863133" cy="1312967"/>
          </a:xfrm>
          <a:prstGeom prst="ellipse">
            <a:avLst/>
          </a:prstGeom>
          <a:noFill/>
          <a:ln cap="flat" cmpd="sng" w="19050">
            <a:solidFill>
              <a:srgbClr val="0A304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698" name="Google Shape;698;p4"/>
          <p:cNvCxnSpPr/>
          <p:nvPr/>
        </p:nvCxnSpPr>
        <p:spPr>
          <a:xfrm flipH="1" rot="10800000">
            <a:off x="9884933" y="2879332"/>
            <a:ext cx="2" cy="497765"/>
          </a:xfrm>
          <a:prstGeom prst="straightConnector1">
            <a:avLst/>
          </a:prstGeom>
          <a:noFill/>
          <a:ln cap="flat" cmpd="sng" w="12700">
            <a:solidFill>
              <a:srgbClr val="0A3041"/>
            </a:solidFill>
            <a:prstDash val="solid"/>
            <a:miter lim="800000"/>
            <a:headEnd len="sm" w="sm" type="none"/>
            <a:tailEnd len="sm" w="sm" type="none"/>
          </a:ln>
        </p:spPr>
      </p:cxnSp>
      <p:sp>
        <p:nvSpPr>
          <p:cNvPr id="699" name="Google Shape;699;p4"/>
          <p:cNvSpPr txBox="1"/>
          <p:nvPr/>
        </p:nvSpPr>
        <p:spPr>
          <a:xfrm>
            <a:off x="6751642" y="5578997"/>
            <a:ext cx="2056688" cy="6874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000" u="none" cap="none" strike="noStrike">
                <a:solidFill>
                  <a:srgbClr val="A3C5ED"/>
                </a:solidFill>
                <a:latin typeface="Calibri"/>
                <a:ea typeface="Calibri"/>
                <a:cs typeface="Calibri"/>
                <a:sym typeface="Calibri"/>
              </a:rPr>
              <a:t>أنجز نشاطا توليفيا</a:t>
            </a:r>
            <a:endParaRPr b="1" i="0" sz="2000" u="none" cap="none" strike="noStrike">
              <a:solidFill>
                <a:srgbClr val="A3C5ED"/>
              </a:solidFill>
              <a:latin typeface="Calibri"/>
              <a:ea typeface="Calibri"/>
              <a:cs typeface="Calibri"/>
              <a:sym typeface="Calibri"/>
            </a:endParaRPr>
          </a:p>
          <a:p>
            <a:pPr indent="0" lvl="0" marL="0" marR="0" rtl="0" algn="ctr">
              <a:spcBef>
                <a:spcPts val="0"/>
              </a:spcBef>
              <a:spcAft>
                <a:spcPts val="0"/>
              </a:spcAft>
              <a:buNone/>
            </a:pPr>
            <a:r>
              <a:t/>
            </a:r>
            <a:endParaRPr b="1" i="0" sz="1867" u="none" cap="none" strike="noStrike">
              <a:solidFill>
                <a:srgbClr val="C00000"/>
              </a:solidFill>
              <a:latin typeface="Calibri"/>
              <a:ea typeface="Calibri"/>
              <a:cs typeface="Calibri"/>
              <a:sym typeface="Calibri"/>
            </a:endParaRPr>
          </a:p>
        </p:txBody>
      </p:sp>
      <p:sp>
        <p:nvSpPr>
          <p:cNvPr id="700" name="Google Shape;700;p4"/>
          <p:cNvSpPr/>
          <p:nvPr/>
        </p:nvSpPr>
        <p:spPr>
          <a:xfrm rot="10800000">
            <a:off x="6695268" y="5337093"/>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C00000"/>
              </a:solidFill>
              <a:latin typeface="Arial"/>
              <a:ea typeface="Arial"/>
              <a:cs typeface="Arial"/>
              <a:sym typeface="Arial"/>
            </a:endParaRPr>
          </a:p>
        </p:txBody>
      </p:sp>
      <p:sp>
        <p:nvSpPr>
          <p:cNvPr id="701" name="Google Shape;701;p4"/>
          <p:cNvSpPr txBox="1"/>
          <p:nvPr/>
        </p:nvSpPr>
        <p:spPr>
          <a:xfrm>
            <a:off x="882208" y="2165636"/>
            <a:ext cx="83548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800" u="none" cap="none" strike="noStrike">
                <a:solidFill>
                  <a:srgbClr val="A3C5ED"/>
                </a:solidFill>
                <a:latin typeface="Arial"/>
                <a:ea typeface="Arial"/>
                <a:cs typeface="Arial"/>
                <a:sym typeface="Arial"/>
              </a:rPr>
              <a:t>الرائز</a:t>
            </a:r>
            <a:endParaRPr b="1" i="0" sz="2800" u="none" cap="none" strike="noStrike">
              <a:solidFill>
                <a:srgbClr val="A3C5ED"/>
              </a:solidFill>
              <a:latin typeface="Arial"/>
              <a:ea typeface="Arial"/>
              <a:cs typeface="Arial"/>
              <a:sym typeface="Arial"/>
            </a:endParaRPr>
          </a:p>
        </p:txBody>
      </p:sp>
      <p:sp>
        <p:nvSpPr>
          <p:cNvPr id="702" name="Google Shape;702;p4"/>
          <p:cNvSpPr/>
          <p:nvPr/>
        </p:nvSpPr>
        <p:spPr>
          <a:xfrm>
            <a:off x="319857" y="1955885"/>
            <a:ext cx="1915525"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703" name="Google Shape;703;p4"/>
          <p:cNvCxnSpPr/>
          <p:nvPr/>
        </p:nvCxnSpPr>
        <p:spPr>
          <a:xfrm>
            <a:off x="1277619" y="2878617"/>
            <a:ext cx="0" cy="498480"/>
          </a:xfrm>
          <a:prstGeom prst="straightConnector1">
            <a:avLst/>
          </a:prstGeom>
          <a:noFill/>
          <a:ln cap="flat" cmpd="sng" w="12700">
            <a:solidFill>
              <a:srgbClr val="A6A6A6"/>
            </a:solidFill>
            <a:prstDash val="solid"/>
            <a:miter lim="800000"/>
            <a:headEnd len="sm" w="sm" type="none"/>
            <a:tailEnd len="sm" w="sm" type="none"/>
          </a:ln>
        </p:spPr>
      </p:cxnSp>
      <p:sp>
        <p:nvSpPr>
          <p:cNvPr id="704" name="Google Shape;704;p4"/>
          <p:cNvSpPr/>
          <p:nvPr/>
        </p:nvSpPr>
        <p:spPr>
          <a:xfrm>
            <a:off x="3380391" y="370956"/>
            <a:ext cx="7722180" cy="58480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SA" sz="3200" u="none" cap="none" strike="noStrike">
                <a:solidFill>
                  <a:srgbClr val="44546A"/>
                </a:solidFill>
                <a:latin typeface="Calibri"/>
                <a:ea typeface="Calibri"/>
                <a:cs typeface="Calibri"/>
                <a:sym typeface="Calibri"/>
              </a:rPr>
              <a:t>مسار حصص المعالجة المكثفة</a:t>
            </a:r>
            <a:endParaRPr b="1" i="0" sz="3200" u="none" cap="none" strike="noStrike">
              <a:solidFill>
                <a:srgbClr val="44546A"/>
              </a:solidFill>
              <a:latin typeface="Calibri"/>
              <a:ea typeface="Calibri"/>
              <a:cs typeface="Calibri"/>
              <a:sym typeface="Calibri"/>
            </a:endParaRPr>
          </a:p>
        </p:txBody>
      </p:sp>
      <p:sp>
        <p:nvSpPr>
          <p:cNvPr id="705" name="Google Shape;705;p4"/>
          <p:cNvSpPr/>
          <p:nvPr/>
        </p:nvSpPr>
        <p:spPr>
          <a:xfrm rot="10800000">
            <a:off x="10615213" y="3414547"/>
            <a:ext cx="1576787" cy="1566077"/>
          </a:xfrm>
          <a:prstGeom prst="homePlate">
            <a:avLst>
              <a:gd fmla="val 20000" name="adj"/>
            </a:avLst>
          </a:prstGeom>
          <a:solidFill>
            <a:srgbClr val="0B769F"/>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6" name="Google Shape;706;p4"/>
          <p:cNvSpPr/>
          <p:nvPr/>
        </p:nvSpPr>
        <p:spPr>
          <a:xfrm rot="10800000">
            <a:off x="9337593" y="3414547"/>
            <a:ext cx="1576787" cy="1566077"/>
          </a:xfrm>
          <a:prstGeom prst="chevron">
            <a:avLst>
              <a:gd fmla="val 20000" name="adj"/>
            </a:avLst>
          </a:prstGeom>
          <a:solidFill>
            <a:srgbClr val="43AFE2"/>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7" name="Google Shape;707;p4"/>
          <p:cNvSpPr/>
          <p:nvPr/>
        </p:nvSpPr>
        <p:spPr>
          <a:xfrm rot="10800000">
            <a:off x="8059973"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8" name="Google Shape;708;p4"/>
          <p:cNvSpPr/>
          <p:nvPr/>
        </p:nvSpPr>
        <p:spPr>
          <a:xfrm rot="10800000">
            <a:off x="6782353" y="3414547"/>
            <a:ext cx="1576787" cy="1566077"/>
          </a:xfrm>
          <a:prstGeom prst="chevron">
            <a:avLst>
              <a:gd fmla="val 20000" name="adj"/>
            </a:avLst>
          </a:prstGeom>
          <a:solidFill>
            <a:srgbClr val="074F6A"/>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9" name="Google Shape;709;p4"/>
          <p:cNvSpPr/>
          <p:nvPr/>
        </p:nvSpPr>
        <p:spPr>
          <a:xfrm rot="10800000">
            <a:off x="4227116"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10" name="Google Shape;710;p4"/>
          <p:cNvSpPr/>
          <p:nvPr/>
        </p:nvSpPr>
        <p:spPr>
          <a:xfrm rot="10800000">
            <a:off x="394258" y="3414547"/>
            <a:ext cx="1576787" cy="1566077"/>
          </a:xfrm>
          <a:prstGeom prst="chevron">
            <a:avLst>
              <a:gd fmla="val 20000" name="adj"/>
            </a:avLst>
          </a:prstGeom>
          <a:solidFill>
            <a:schemeClr val="accent6"/>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467" u="none" cap="none" strike="noStrike">
              <a:solidFill>
                <a:srgbClr val="FFFFFF"/>
              </a:solidFill>
              <a:latin typeface="Calibri"/>
              <a:ea typeface="Calibri"/>
              <a:cs typeface="Calibri"/>
              <a:sym typeface="Calibri"/>
            </a:endParaRPr>
          </a:p>
        </p:txBody>
      </p:sp>
      <p:sp>
        <p:nvSpPr>
          <p:cNvPr id="711" name="Google Shape;711;p4"/>
          <p:cNvSpPr/>
          <p:nvPr/>
        </p:nvSpPr>
        <p:spPr>
          <a:xfrm rot="10800000">
            <a:off x="5504734"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12" name="Google Shape;712;p4"/>
          <p:cNvSpPr/>
          <p:nvPr/>
        </p:nvSpPr>
        <p:spPr>
          <a:xfrm rot="10800000">
            <a:off x="2949497"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13" name="Google Shape;713;p4"/>
          <p:cNvSpPr/>
          <p:nvPr/>
        </p:nvSpPr>
        <p:spPr>
          <a:xfrm rot="10800000">
            <a:off x="1671878" y="3414547"/>
            <a:ext cx="1576787" cy="1566077"/>
          </a:xfrm>
          <a:prstGeom prst="chevron">
            <a:avLst>
              <a:gd fmla="val 20000" name="adj"/>
            </a:avLst>
          </a:prstGeom>
          <a:solidFill>
            <a:srgbClr val="0F9ED5"/>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cxnSp>
        <p:nvCxnSpPr>
          <p:cNvPr id="714" name="Google Shape;714;p4"/>
          <p:cNvCxnSpPr>
            <a:endCxn id="713" idx="0"/>
          </p:cNvCxnSpPr>
          <p:nvPr/>
        </p:nvCxnSpPr>
        <p:spPr>
          <a:xfrm flipH="1" rot="10800000">
            <a:off x="2609979" y="4980624"/>
            <a:ext cx="6900" cy="407400"/>
          </a:xfrm>
          <a:prstGeom prst="straightConnector1">
            <a:avLst/>
          </a:prstGeom>
          <a:noFill/>
          <a:ln cap="flat" cmpd="sng" w="12700">
            <a:solidFill>
              <a:srgbClr val="A6A6A6"/>
            </a:solidFill>
            <a:prstDash val="solid"/>
            <a:miter lim="800000"/>
            <a:headEnd len="sm" w="sm" type="none"/>
            <a:tailEnd len="sm" w="sm" type="none"/>
          </a:ln>
        </p:spPr>
      </p:cxnSp>
      <p:sp>
        <p:nvSpPr>
          <p:cNvPr id="715" name="Google Shape;715;p4"/>
          <p:cNvSpPr txBox="1"/>
          <p:nvPr/>
        </p:nvSpPr>
        <p:spPr>
          <a:xfrm>
            <a:off x="1106235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1</a:t>
            </a:r>
            <a:endParaRPr b="1" i="0" sz="1600" u="none" cap="none" strike="noStrike">
              <a:solidFill>
                <a:schemeClr val="lt1"/>
              </a:solidFill>
              <a:latin typeface="Arial"/>
              <a:ea typeface="Arial"/>
              <a:cs typeface="Arial"/>
              <a:sym typeface="Arial"/>
            </a:endParaRPr>
          </a:p>
        </p:txBody>
      </p:sp>
      <p:sp>
        <p:nvSpPr>
          <p:cNvPr id="716" name="Google Shape;716;p4"/>
          <p:cNvSpPr txBox="1"/>
          <p:nvPr/>
        </p:nvSpPr>
        <p:spPr>
          <a:xfrm>
            <a:off x="9715075" y="3998047"/>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2</a:t>
            </a:r>
            <a:endParaRPr b="1" i="0" sz="1600" u="none" cap="none" strike="noStrike">
              <a:solidFill>
                <a:schemeClr val="lt1"/>
              </a:solidFill>
              <a:latin typeface="Arial"/>
              <a:ea typeface="Arial"/>
              <a:cs typeface="Arial"/>
              <a:sym typeface="Arial"/>
            </a:endParaRPr>
          </a:p>
        </p:txBody>
      </p:sp>
      <p:sp>
        <p:nvSpPr>
          <p:cNvPr id="717" name="Google Shape;717;p4"/>
          <p:cNvSpPr txBox="1"/>
          <p:nvPr/>
        </p:nvSpPr>
        <p:spPr>
          <a:xfrm>
            <a:off x="836779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3</a:t>
            </a:r>
            <a:endParaRPr b="1" i="0" sz="1600" u="none" cap="none" strike="noStrike">
              <a:solidFill>
                <a:schemeClr val="lt1"/>
              </a:solidFill>
              <a:latin typeface="Arial"/>
              <a:ea typeface="Arial"/>
              <a:cs typeface="Arial"/>
              <a:sym typeface="Arial"/>
            </a:endParaRPr>
          </a:p>
        </p:txBody>
      </p:sp>
      <p:sp>
        <p:nvSpPr>
          <p:cNvPr id="718" name="Google Shape;718;p4"/>
          <p:cNvSpPr txBox="1"/>
          <p:nvPr/>
        </p:nvSpPr>
        <p:spPr>
          <a:xfrm>
            <a:off x="7090175" y="403348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3</a:t>
            </a:r>
            <a:endParaRPr b="1" i="0" sz="1600" u="none" cap="none" strike="noStrike">
              <a:solidFill>
                <a:schemeClr val="lt1"/>
              </a:solidFill>
              <a:latin typeface="Arial"/>
              <a:ea typeface="Arial"/>
              <a:cs typeface="Arial"/>
              <a:sym typeface="Arial"/>
            </a:endParaRPr>
          </a:p>
        </p:txBody>
      </p:sp>
      <p:sp>
        <p:nvSpPr>
          <p:cNvPr id="719" name="Google Shape;719;p4"/>
          <p:cNvSpPr txBox="1"/>
          <p:nvPr/>
        </p:nvSpPr>
        <p:spPr>
          <a:xfrm>
            <a:off x="5801173"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4</a:t>
            </a:r>
            <a:endParaRPr b="1" i="0" sz="1600" u="none" cap="none" strike="noStrike">
              <a:solidFill>
                <a:schemeClr val="lt1"/>
              </a:solidFill>
              <a:latin typeface="Arial"/>
              <a:ea typeface="Arial"/>
              <a:cs typeface="Arial"/>
              <a:sym typeface="Arial"/>
            </a:endParaRPr>
          </a:p>
        </p:txBody>
      </p:sp>
      <p:sp>
        <p:nvSpPr>
          <p:cNvPr id="720" name="Google Shape;720;p4"/>
          <p:cNvSpPr txBox="1"/>
          <p:nvPr/>
        </p:nvSpPr>
        <p:spPr>
          <a:xfrm>
            <a:off x="4565810" y="3988524"/>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5</a:t>
            </a:r>
            <a:endParaRPr b="1" i="0" sz="1600" u="none" cap="none" strike="noStrike">
              <a:solidFill>
                <a:schemeClr val="lt1"/>
              </a:solidFill>
              <a:latin typeface="Arial"/>
              <a:ea typeface="Arial"/>
              <a:cs typeface="Arial"/>
              <a:sym typeface="Arial"/>
            </a:endParaRPr>
          </a:p>
        </p:txBody>
      </p:sp>
      <p:sp>
        <p:nvSpPr>
          <p:cNvPr id="721" name="Google Shape;721;p4"/>
          <p:cNvSpPr txBox="1"/>
          <p:nvPr/>
        </p:nvSpPr>
        <p:spPr>
          <a:xfrm>
            <a:off x="3334775" y="396820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6</a:t>
            </a:r>
            <a:endParaRPr b="1" i="0" sz="1600" u="none" cap="none" strike="noStrike">
              <a:solidFill>
                <a:schemeClr val="lt1"/>
              </a:solidFill>
              <a:latin typeface="Arial"/>
              <a:ea typeface="Arial"/>
              <a:cs typeface="Arial"/>
              <a:sym typeface="Arial"/>
            </a:endParaRPr>
          </a:p>
        </p:txBody>
      </p:sp>
      <p:sp>
        <p:nvSpPr>
          <p:cNvPr id="722" name="Google Shape;722;p4"/>
          <p:cNvSpPr txBox="1"/>
          <p:nvPr/>
        </p:nvSpPr>
        <p:spPr>
          <a:xfrm>
            <a:off x="2010573" y="3996626"/>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7</a:t>
            </a:r>
            <a:endParaRPr b="1" i="0" sz="1600" u="none" cap="none" strike="noStrike">
              <a:solidFill>
                <a:schemeClr val="lt1"/>
              </a:solidFill>
              <a:latin typeface="Arial"/>
              <a:ea typeface="Arial"/>
              <a:cs typeface="Arial"/>
              <a:sym typeface="Arial"/>
            </a:endParaRPr>
          </a:p>
        </p:txBody>
      </p:sp>
      <p:sp>
        <p:nvSpPr>
          <p:cNvPr id="723" name="Google Shape;723;p4"/>
          <p:cNvSpPr txBox="1"/>
          <p:nvPr/>
        </p:nvSpPr>
        <p:spPr>
          <a:xfrm>
            <a:off x="599171" y="3962487"/>
            <a:ext cx="89960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35</a:t>
            </a:r>
            <a:endParaRPr b="1" i="0" sz="1600" u="none" cap="none" strike="noStrike">
              <a:solidFill>
                <a:schemeClr val="lt1"/>
              </a:solidFill>
              <a:latin typeface="Arial"/>
              <a:ea typeface="Arial"/>
              <a:cs typeface="Arial"/>
              <a:sym typeface="Arial"/>
            </a:endParaRPr>
          </a:p>
        </p:txBody>
      </p:sp>
      <p:cxnSp>
        <p:nvCxnSpPr>
          <p:cNvPr id="724" name="Google Shape;724;p4"/>
          <p:cNvCxnSpPr/>
          <p:nvPr/>
        </p:nvCxnSpPr>
        <p:spPr>
          <a:xfrm flipH="1" rot="10800000">
            <a:off x="7639374" y="4894908"/>
            <a:ext cx="7025" cy="407297"/>
          </a:xfrm>
          <a:prstGeom prst="straightConnector1">
            <a:avLst/>
          </a:prstGeom>
          <a:noFill/>
          <a:ln cap="flat" cmpd="sng" w="12700">
            <a:solidFill>
              <a:srgbClr val="A6A6A6"/>
            </a:solidFill>
            <a:prstDash val="solid"/>
            <a:miter lim="800000"/>
            <a:headEnd len="sm" w="sm" type="none"/>
            <a:tailEnd len="sm" w="sm" type="none"/>
          </a:ln>
        </p:spPr>
      </p:cxnSp>
      <p:pic>
        <p:nvPicPr>
          <p:cNvPr descr="Image générée" id="725" name="Google Shape;725;p4"/>
          <p:cNvPicPr preferRelativeResize="0"/>
          <p:nvPr/>
        </p:nvPicPr>
        <p:blipFill rotWithShape="1">
          <a:blip r:embed="rId3">
            <a:alphaModFix/>
          </a:blip>
          <a:srcRect b="10678" l="0" r="0" t="11064"/>
          <a:stretch/>
        </p:blipFill>
        <p:spPr>
          <a:xfrm>
            <a:off x="11102571" y="182701"/>
            <a:ext cx="727815" cy="854359"/>
          </a:xfrm>
          <a:prstGeom prst="rect">
            <a:avLst/>
          </a:prstGeom>
          <a:noFill/>
          <a:ln>
            <a:noFill/>
          </a:ln>
        </p:spPr>
      </p:pic>
      <p:sp>
        <p:nvSpPr>
          <p:cNvPr id="726" name="Google Shape;726;p4"/>
          <p:cNvSpPr txBox="1"/>
          <p:nvPr/>
        </p:nvSpPr>
        <p:spPr>
          <a:xfrm>
            <a:off x="4911973" y="215091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000" u="none" cap="none" strike="noStrike">
                <a:solidFill>
                  <a:srgbClr val="A3C5ED"/>
                </a:solidFill>
                <a:latin typeface="Calibri"/>
                <a:ea typeface="Calibri"/>
                <a:cs typeface="Calibri"/>
                <a:sym typeface="Calibri"/>
              </a:rPr>
              <a:t>أستمع و أفهم</a:t>
            </a:r>
            <a:endParaRPr b="1" i="0" sz="2000" u="none" cap="none" strike="noStrike">
              <a:solidFill>
                <a:srgbClr val="A3C5ED"/>
              </a:solidFill>
              <a:latin typeface="Calibri"/>
              <a:ea typeface="Calibri"/>
              <a:cs typeface="Calibri"/>
              <a:sym typeface="Calibri"/>
            </a:endParaRPr>
          </a:p>
        </p:txBody>
      </p:sp>
      <p:sp>
        <p:nvSpPr>
          <p:cNvPr id="727" name="Google Shape;727;p4"/>
          <p:cNvSpPr/>
          <p:nvPr/>
        </p:nvSpPr>
        <p:spPr>
          <a:xfrm rot="10800000">
            <a:off x="5119211" y="1641460"/>
            <a:ext cx="2863133" cy="1312966"/>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728" name="Google Shape;728;p4"/>
          <p:cNvCxnSpPr/>
          <p:nvPr/>
        </p:nvCxnSpPr>
        <p:spPr>
          <a:xfrm flipH="1" rot="10800000">
            <a:off x="6543792" y="2948664"/>
            <a:ext cx="2" cy="497765"/>
          </a:xfrm>
          <a:prstGeom prst="straightConnector1">
            <a:avLst/>
          </a:prstGeom>
          <a:noFill/>
          <a:ln cap="flat" cmpd="sng" w="12700">
            <a:solidFill>
              <a:srgbClr val="A6A6A6"/>
            </a:solidFill>
            <a:prstDash val="solid"/>
            <a:miter lim="800000"/>
            <a:headEnd len="sm" w="sm" type="none"/>
            <a:tailEnd len="sm" w="sm"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732" name="Shape 732"/>
        <p:cNvGrpSpPr/>
        <p:nvPr/>
      </p:nvGrpSpPr>
      <p:grpSpPr>
        <a:xfrm>
          <a:off x="0" y="0"/>
          <a:ext cx="0" cy="0"/>
          <a:chOff x="0" y="0"/>
          <a:chExt cx="0" cy="0"/>
        </a:xfrm>
      </p:grpSpPr>
      <p:sp>
        <p:nvSpPr>
          <p:cNvPr id="733" name="Google Shape;733;p5"/>
          <p:cNvSpPr txBox="1"/>
          <p:nvPr/>
        </p:nvSpPr>
        <p:spPr>
          <a:xfrm>
            <a:off x="6813675" y="235406"/>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SA" sz="3200" u="none" cap="none" strike="noStrike">
                <a:solidFill>
                  <a:srgbClr val="44546A"/>
                </a:solidFill>
                <a:latin typeface="Calibri"/>
                <a:ea typeface="Calibri"/>
                <a:cs typeface="Calibri"/>
                <a:sym typeface="Calibri"/>
              </a:rPr>
              <a:t>هيكلة حصص الأسبوع :</a:t>
            </a:r>
            <a:endParaRPr b="1" i="0" sz="3200" u="none" cap="none" strike="noStrike">
              <a:solidFill>
                <a:srgbClr val="44546A"/>
              </a:solidFill>
              <a:latin typeface="Calibri"/>
              <a:ea typeface="Calibri"/>
              <a:cs typeface="Calibri"/>
              <a:sym typeface="Calibri"/>
            </a:endParaRPr>
          </a:p>
        </p:txBody>
      </p:sp>
      <p:sp>
        <p:nvSpPr>
          <p:cNvPr id="734" name="Google Shape;734;p5"/>
          <p:cNvSpPr/>
          <p:nvPr/>
        </p:nvSpPr>
        <p:spPr>
          <a:xfrm>
            <a:off x="2548118" y="2156691"/>
            <a:ext cx="5817554" cy="725869"/>
          </a:xfrm>
          <a:custGeom>
            <a:rect b="b" l="l" r="r" t="t"/>
            <a:pathLst>
              <a:path extrusionOk="0" h="120000" w="120000">
                <a:moveTo>
                  <a:pt x="2495" y="0"/>
                </a:moveTo>
                <a:cubicBezTo>
                  <a:pt x="2494" y="0"/>
                  <a:pt x="2494" y="0"/>
                  <a:pt x="2494" y="1"/>
                </a:cubicBezTo>
                <a:lnTo>
                  <a:pt x="0" y="100000"/>
                </a:lnTo>
                <a:cubicBezTo>
                  <a:pt x="0" y="100001"/>
                  <a:pt x="0" y="100001"/>
                  <a:pt x="1" y="100001"/>
                </a:cubicBezTo>
                <a:lnTo>
                  <a:pt x="117505" y="120000"/>
                </a:lnTo>
                <a:cubicBezTo>
                  <a:pt x="117506" y="120000"/>
                  <a:pt x="117506" y="120000"/>
                  <a:pt x="117506"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0" anchor="ctr" bIns="45675" lIns="91425" spcFirstLastPara="1" rIns="91425" wrap="square" tIns="45675">
            <a:noAutofit/>
          </a:bodyPr>
          <a:lstStyle/>
          <a:p>
            <a:pPr indent="-342900" lvl="0" marL="342900" marR="0" rtl="1" algn="r">
              <a:lnSpc>
                <a:spcPct val="150000"/>
              </a:lnSpc>
              <a:spcBef>
                <a:spcPts val="0"/>
              </a:spcBef>
              <a:spcAft>
                <a:spcPts val="0"/>
              </a:spcAft>
              <a:buClr>
                <a:srgbClr val="002060"/>
              </a:buClr>
              <a:buSzPts val="2400"/>
              <a:buFont typeface="Arial"/>
              <a:buChar char="•"/>
            </a:pPr>
            <a:r>
              <a:rPr b="1" i="0" lang="ar-SA" sz="2400" u="none" cap="none" strike="noStrike">
                <a:solidFill>
                  <a:srgbClr val="002060"/>
                </a:solidFill>
                <a:latin typeface="Calibri"/>
                <a:ea typeface="Calibri"/>
                <a:cs typeface="Calibri"/>
                <a:sym typeface="Calibri"/>
              </a:rPr>
              <a:t>أقرأ بطلاقة وأفهم  نصا حجاجيا في الدفاع عن موقف</a:t>
            </a:r>
            <a:endParaRPr b="1" i="0" sz="2400" u="none" cap="none" strike="noStrike">
              <a:solidFill>
                <a:srgbClr val="002060"/>
              </a:solidFill>
              <a:latin typeface="Calibri"/>
              <a:ea typeface="Calibri"/>
              <a:cs typeface="Calibri"/>
              <a:sym typeface="Calibri"/>
            </a:endParaRPr>
          </a:p>
        </p:txBody>
      </p:sp>
      <p:sp>
        <p:nvSpPr>
          <p:cNvPr id="735" name="Google Shape;735;p5"/>
          <p:cNvSpPr/>
          <p:nvPr/>
        </p:nvSpPr>
        <p:spPr>
          <a:xfrm>
            <a:off x="8954481" y="212271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54AFE9"/>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SA" sz="1867" u="none" cap="none" strike="noStrike">
                <a:solidFill>
                  <a:srgbClr val="000000"/>
                </a:solidFill>
                <a:latin typeface="Calibri"/>
                <a:ea typeface="Calibri"/>
                <a:cs typeface="Calibri"/>
                <a:sym typeface="Calibri"/>
              </a:rPr>
              <a:t>الحصة 1</a:t>
            </a:r>
            <a:endParaRPr b="1" i="0" sz="1867" u="none" cap="none" strike="noStrike">
              <a:solidFill>
                <a:srgbClr val="000000"/>
              </a:solidFill>
              <a:latin typeface="Calibri"/>
              <a:ea typeface="Calibri"/>
              <a:cs typeface="Calibri"/>
              <a:sym typeface="Calibri"/>
            </a:endParaRPr>
          </a:p>
        </p:txBody>
      </p:sp>
      <p:sp>
        <p:nvSpPr>
          <p:cNvPr id="736" name="Google Shape;736;p5"/>
          <p:cNvSpPr/>
          <p:nvPr/>
        </p:nvSpPr>
        <p:spPr>
          <a:xfrm>
            <a:off x="2548118" y="3120776"/>
            <a:ext cx="5838603" cy="725869"/>
          </a:xfrm>
          <a:custGeom>
            <a:rect b="b" l="l" r="r" t="t"/>
            <a:pathLst>
              <a:path extrusionOk="0" h="120000" w="120000">
                <a:moveTo>
                  <a:pt x="2486" y="0"/>
                </a:moveTo>
                <a:cubicBezTo>
                  <a:pt x="2485" y="0"/>
                  <a:pt x="2485" y="0"/>
                  <a:pt x="2485" y="1"/>
                </a:cubicBezTo>
                <a:lnTo>
                  <a:pt x="0" y="100000"/>
                </a:lnTo>
                <a:cubicBezTo>
                  <a:pt x="0" y="100001"/>
                  <a:pt x="0" y="100001"/>
                  <a:pt x="1" y="100001"/>
                </a:cubicBezTo>
                <a:lnTo>
                  <a:pt x="117514" y="120000"/>
                </a:lnTo>
                <a:cubicBezTo>
                  <a:pt x="117515" y="120000"/>
                  <a:pt x="117515" y="120000"/>
                  <a:pt x="117515"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285750" lvl="0" marL="285750" marR="0" rtl="1" algn="r">
              <a:lnSpc>
                <a:spcPct val="150000"/>
              </a:lnSpc>
              <a:spcBef>
                <a:spcPts val="0"/>
              </a:spcBef>
              <a:spcAft>
                <a:spcPts val="0"/>
              </a:spcAft>
              <a:buClr>
                <a:srgbClr val="8DA9DB"/>
              </a:buClr>
              <a:buSzPts val="2400"/>
              <a:buFont typeface="Arial"/>
              <a:buChar char="•"/>
            </a:pPr>
            <a:r>
              <a:rPr b="1" i="0" lang="ar-SA" sz="2400" u="none" cap="none" strike="noStrike">
                <a:solidFill>
                  <a:srgbClr val="8DA9DB"/>
                </a:solidFill>
                <a:latin typeface="Calibri"/>
                <a:ea typeface="Calibri"/>
                <a:cs typeface="Calibri"/>
                <a:sym typeface="Calibri"/>
              </a:rPr>
              <a:t>أستمع وأفهم نصا سرديا من السيرة الذاتية</a:t>
            </a:r>
            <a:endParaRPr b="1" i="0" sz="2400" u="none" cap="none" strike="noStrike">
              <a:solidFill>
                <a:srgbClr val="8DA9DB"/>
              </a:solidFill>
              <a:latin typeface="Calibri"/>
              <a:ea typeface="Calibri"/>
              <a:cs typeface="Calibri"/>
              <a:sym typeface="Calibri"/>
            </a:endParaRPr>
          </a:p>
        </p:txBody>
      </p:sp>
      <p:sp>
        <p:nvSpPr>
          <p:cNvPr id="737" name="Google Shape;737;p5"/>
          <p:cNvSpPr/>
          <p:nvPr/>
        </p:nvSpPr>
        <p:spPr>
          <a:xfrm>
            <a:off x="8949242" y="3032721"/>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SA" sz="1867" u="none" cap="none" strike="noStrike">
                <a:solidFill>
                  <a:srgbClr val="FFFFFF"/>
                </a:solidFill>
                <a:latin typeface="Calibri"/>
                <a:ea typeface="Calibri"/>
                <a:cs typeface="Calibri"/>
                <a:sym typeface="Calibri"/>
              </a:rPr>
              <a:t>الحصة 3</a:t>
            </a:r>
            <a:endParaRPr b="1" i="0" sz="1867" u="none" cap="none" strike="noStrike">
              <a:solidFill>
                <a:srgbClr val="FFFFFF"/>
              </a:solidFill>
              <a:latin typeface="Calibri"/>
              <a:ea typeface="Calibri"/>
              <a:cs typeface="Calibri"/>
              <a:sym typeface="Calibri"/>
            </a:endParaRPr>
          </a:p>
        </p:txBody>
      </p:sp>
      <p:sp>
        <p:nvSpPr>
          <p:cNvPr id="738" name="Google Shape;738;p5"/>
          <p:cNvSpPr/>
          <p:nvPr/>
        </p:nvSpPr>
        <p:spPr>
          <a:xfrm>
            <a:off x="8949242" y="1168121"/>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spcBef>
                <a:spcPts val="0"/>
              </a:spcBef>
              <a:spcAft>
                <a:spcPts val="0"/>
              </a:spcAft>
              <a:buNone/>
            </a:pPr>
            <a:r>
              <a:rPr b="1" i="0" lang="ar-SA" sz="1867" u="none" cap="none" strike="noStrike">
                <a:solidFill>
                  <a:srgbClr val="FFFFFF"/>
                </a:solidFill>
                <a:latin typeface="Calibri"/>
                <a:ea typeface="Calibri"/>
                <a:cs typeface="Calibri"/>
                <a:sym typeface="Calibri"/>
              </a:rPr>
              <a:t>الحصة 2</a:t>
            </a:r>
            <a:endParaRPr b="1" i="0" sz="1867" u="none" cap="none" strike="noStrike">
              <a:solidFill>
                <a:srgbClr val="FFFFFF"/>
              </a:solidFill>
              <a:latin typeface="Calibri"/>
              <a:ea typeface="Calibri"/>
              <a:cs typeface="Calibri"/>
              <a:sym typeface="Calibri"/>
            </a:endParaRPr>
          </a:p>
        </p:txBody>
      </p:sp>
      <p:sp>
        <p:nvSpPr>
          <p:cNvPr id="739" name="Google Shape;739;p5"/>
          <p:cNvSpPr/>
          <p:nvPr/>
        </p:nvSpPr>
        <p:spPr>
          <a:xfrm>
            <a:off x="8969597" y="3893574"/>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SA" sz="1867" u="none" cap="none" strike="noStrike">
                <a:solidFill>
                  <a:srgbClr val="FFFFFF"/>
                </a:solidFill>
                <a:latin typeface="Calibri"/>
                <a:ea typeface="Calibri"/>
                <a:cs typeface="Calibri"/>
                <a:sym typeface="Calibri"/>
              </a:rPr>
              <a:t>الحصة 4</a:t>
            </a:r>
            <a:endParaRPr b="1" i="0" sz="1867" u="none" cap="none" strike="noStrike">
              <a:solidFill>
                <a:srgbClr val="FFFFFF"/>
              </a:solidFill>
              <a:latin typeface="Calibri"/>
              <a:ea typeface="Calibri"/>
              <a:cs typeface="Calibri"/>
              <a:sym typeface="Calibri"/>
            </a:endParaRPr>
          </a:p>
        </p:txBody>
      </p:sp>
      <p:sp>
        <p:nvSpPr>
          <p:cNvPr id="740" name="Google Shape;740;p5"/>
          <p:cNvSpPr/>
          <p:nvPr/>
        </p:nvSpPr>
        <p:spPr>
          <a:xfrm>
            <a:off x="2527069" y="1192608"/>
            <a:ext cx="5817554" cy="725869"/>
          </a:xfrm>
          <a:custGeom>
            <a:rect b="b" l="l" r="r" t="t"/>
            <a:pathLst>
              <a:path extrusionOk="0" h="120000" w="120000">
                <a:moveTo>
                  <a:pt x="2495" y="0"/>
                </a:moveTo>
                <a:cubicBezTo>
                  <a:pt x="2494" y="0"/>
                  <a:pt x="2494" y="0"/>
                  <a:pt x="2494" y="1"/>
                </a:cubicBezTo>
                <a:lnTo>
                  <a:pt x="0" y="100000"/>
                </a:lnTo>
                <a:cubicBezTo>
                  <a:pt x="0" y="100001"/>
                  <a:pt x="0" y="100001"/>
                  <a:pt x="1" y="100001"/>
                </a:cubicBezTo>
                <a:lnTo>
                  <a:pt x="117505" y="120000"/>
                </a:lnTo>
                <a:cubicBezTo>
                  <a:pt x="117506" y="120000"/>
                  <a:pt x="117506" y="120000"/>
                  <a:pt x="117506" y="119999"/>
                </a:cubicBezTo>
                <a:lnTo>
                  <a:pt x="120000" y="20000"/>
                </a:lnTo>
                <a:cubicBezTo>
                  <a:pt x="120000" y="19999"/>
                  <a:pt x="120000" y="19999"/>
                  <a:pt x="119999" y="19999"/>
                </a:cubicBezTo>
                <a:close/>
              </a:path>
            </a:pathLst>
          </a:custGeom>
          <a:solidFill>
            <a:srgbClr val="156082"/>
          </a:solidFill>
          <a:ln cap="flat" cmpd="sng" w="9525">
            <a:solidFill>
              <a:srgbClr val="000000"/>
            </a:solidFill>
            <a:prstDash val="solid"/>
            <a:miter lim="8000"/>
            <a:headEnd len="sm" w="sm" type="none"/>
            <a:tailEnd len="sm" w="sm" type="none"/>
          </a:ln>
        </p:spPr>
        <p:txBody>
          <a:bodyPr anchorCtr="0" anchor="ctr" bIns="45675" lIns="91425" spcFirstLastPara="1" rIns="91425" wrap="square" tIns="45675">
            <a:noAutofit/>
          </a:bodyPr>
          <a:lstStyle/>
          <a:p>
            <a:pPr indent="-285750" lvl="0" marL="285750" marR="0" rtl="1" algn="r">
              <a:lnSpc>
                <a:spcPct val="150000"/>
              </a:lnSpc>
              <a:spcBef>
                <a:spcPts val="0"/>
              </a:spcBef>
              <a:spcAft>
                <a:spcPts val="0"/>
              </a:spcAft>
              <a:buClr>
                <a:srgbClr val="8DA9DB"/>
              </a:buClr>
              <a:buSzPts val="2400"/>
              <a:buFont typeface="Arial"/>
              <a:buChar char="•"/>
            </a:pPr>
            <a:r>
              <a:rPr b="1" i="0" lang="ar-SA" sz="2400" u="none" cap="none" strike="noStrike">
                <a:solidFill>
                  <a:srgbClr val="8DA9DB"/>
                </a:solidFill>
                <a:latin typeface="Calibri"/>
                <a:ea typeface="Calibri"/>
                <a:cs typeface="Calibri"/>
                <a:sym typeface="Calibri"/>
              </a:rPr>
              <a:t>أقرأ بطلاقة وأفهم نصا حجاجيا عن ظاهرة فكرية</a:t>
            </a:r>
            <a:endParaRPr b="1" i="0" sz="2400" u="none" cap="none" strike="noStrike">
              <a:solidFill>
                <a:srgbClr val="8DA9DB"/>
              </a:solidFill>
              <a:latin typeface="Calibri"/>
              <a:ea typeface="Calibri"/>
              <a:cs typeface="Calibri"/>
              <a:sym typeface="Calibri"/>
            </a:endParaRPr>
          </a:p>
        </p:txBody>
      </p:sp>
      <p:sp>
        <p:nvSpPr>
          <p:cNvPr id="741" name="Google Shape;741;p5"/>
          <p:cNvSpPr/>
          <p:nvPr/>
        </p:nvSpPr>
        <p:spPr>
          <a:xfrm>
            <a:off x="2527069" y="3937108"/>
            <a:ext cx="5838603" cy="725869"/>
          </a:xfrm>
          <a:custGeom>
            <a:rect b="b" l="l" r="r" t="t"/>
            <a:pathLst>
              <a:path extrusionOk="0" h="120000" w="120000">
                <a:moveTo>
                  <a:pt x="2486" y="0"/>
                </a:moveTo>
                <a:cubicBezTo>
                  <a:pt x="2485" y="0"/>
                  <a:pt x="2485" y="0"/>
                  <a:pt x="2485" y="1"/>
                </a:cubicBezTo>
                <a:lnTo>
                  <a:pt x="0" y="100000"/>
                </a:lnTo>
                <a:cubicBezTo>
                  <a:pt x="0" y="100001"/>
                  <a:pt x="0" y="100001"/>
                  <a:pt x="1" y="100001"/>
                </a:cubicBezTo>
                <a:lnTo>
                  <a:pt x="117514" y="120000"/>
                </a:lnTo>
                <a:cubicBezTo>
                  <a:pt x="117515" y="120000"/>
                  <a:pt x="117515" y="120000"/>
                  <a:pt x="117515"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285750" lvl="0" marL="285750" marR="0" rtl="1" algn="r">
              <a:lnSpc>
                <a:spcPct val="150000"/>
              </a:lnSpc>
              <a:spcBef>
                <a:spcPts val="0"/>
              </a:spcBef>
              <a:spcAft>
                <a:spcPts val="0"/>
              </a:spcAft>
              <a:buClr>
                <a:srgbClr val="8DA9DB"/>
              </a:buClr>
              <a:buSzPts val="2400"/>
              <a:buFont typeface="Arial"/>
              <a:buChar char="•"/>
            </a:pPr>
            <a:r>
              <a:rPr b="1" i="0" lang="ar-SA" sz="2400" u="none" cap="none" strike="noStrike">
                <a:solidFill>
                  <a:srgbClr val="8DA9DB"/>
                </a:solidFill>
                <a:latin typeface="Calibri"/>
                <a:ea typeface="Calibri"/>
                <a:cs typeface="Calibri"/>
                <a:sym typeface="Calibri"/>
              </a:rPr>
              <a:t>أنجز نشاطا توليفيا</a:t>
            </a:r>
            <a:endParaRPr b="1" i="0" sz="2400" u="none" cap="none" strike="noStrike">
              <a:solidFill>
                <a:srgbClr val="8DA9DB"/>
              </a:solidFill>
              <a:latin typeface="Calibri"/>
              <a:ea typeface="Calibri"/>
              <a:cs typeface="Calibri"/>
              <a:sym typeface="Calibri"/>
            </a:endParaRPr>
          </a:p>
        </p:txBody>
      </p:sp>
      <p:sp>
        <p:nvSpPr>
          <p:cNvPr id="742" name="Google Shape;742;p5"/>
          <p:cNvSpPr/>
          <p:nvPr/>
        </p:nvSpPr>
        <p:spPr>
          <a:xfrm>
            <a:off x="2252949" y="2031614"/>
            <a:ext cx="8794800" cy="976025"/>
          </a:xfrm>
          <a:prstGeom prst="roundRect">
            <a:avLst>
              <a:gd fmla="val 16667" name="adj"/>
            </a:avLst>
          </a:prstGeom>
          <a:noFill/>
          <a:ln cap="flat" cmpd="sng" w="38100">
            <a:solidFill>
              <a:srgbClr val="1C3052"/>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descr="Image générée" id="743" name="Google Shape;743;p5"/>
          <p:cNvPicPr preferRelativeResize="0"/>
          <p:nvPr/>
        </p:nvPicPr>
        <p:blipFill rotWithShape="1">
          <a:blip r:embed="rId3">
            <a:alphaModFix/>
          </a:blip>
          <a:srcRect b="10678" l="0" r="0" t="11064"/>
          <a:stretch/>
        </p:blipFill>
        <p:spPr>
          <a:xfrm>
            <a:off x="11177521" y="62781"/>
            <a:ext cx="727815" cy="85435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749" name="Google Shape;749;p6"/>
          <p:cNvSpPr txBox="1"/>
          <p:nvPr/>
        </p:nvSpPr>
        <p:spPr>
          <a:xfrm>
            <a:off x="6373801" y="1645993"/>
            <a:ext cx="3566004" cy="559996"/>
          </a:xfrm>
          <a:prstGeom prst="rect">
            <a:avLst/>
          </a:prstGeom>
          <a:solidFill>
            <a:srgbClr val="2E6574"/>
          </a:solidFill>
          <a:ln cap="flat" cmpd="sng" w="9525">
            <a:solidFill>
              <a:srgbClr val="1D9A78"/>
            </a:solidFill>
            <a:prstDash val="solid"/>
            <a:round/>
            <a:headEnd len="sm" w="sm" type="none"/>
            <a:tailEnd len="sm" w="sm" type="none"/>
          </a:ln>
        </p:spPr>
        <p:txBody>
          <a:bodyPr anchorCtr="1" anchor="ctr" bIns="60950" lIns="60950" spcFirstLastPara="1" rIns="60950" wrap="square" tIns="60000">
            <a:noAutofit/>
          </a:bodyPr>
          <a:lstStyle/>
          <a:p>
            <a:pPr indent="0" lvl="0" marL="0" marR="0" rtl="0" algn="ctr">
              <a:lnSpc>
                <a:spcPct val="100000"/>
              </a:lnSpc>
              <a:spcBef>
                <a:spcPts val="0"/>
              </a:spcBef>
              <a:spcAft>
                <a:spcPts val="0"/>
              </a:spcAft>
              <a:buClr>
                <a:srgbClr val="FFFFFF"/>
              </a:buClr>
              <a:buSzPts val="1850"/>
              <a:buFont typeface="Arial"/>
              <a:buNone/>
            </a:pPr>
            <a:r>
              <a:rPr b="1" i="0" lang="ar-SA" sz="1850" u="none" cap="none" strike="noStrike">
                <a:solidFill>
                  <a:srgbClr val="FFFFFF"/>
                </a:solidFill>
                <a:latin typeface="Arial"/>
                <a:ea typeface="Arial"/>
                <a:cs typeface="Arial"/>
                <a:sym typeface="Arial"/>
              </a:rPr>
              <a:t>كراسة التلميذ</a:t>
            </a:r>
            <a:endParaRPr b="1" i="0" sz="1850" u="none" cap="none" strike="noStrike">
              <a:solidFill>
                <a:srgbClr val="FFFFFF"/>
              </a:solidFill>
              <a:latin typeface="Arial"/>
              <a:ea typeface="Arial"/>
              <a:cs typeface="Arial"/>
              <a:sym typeface="Arial"/>
            </a:endParaRPr>
          </a:p>
        </p:txBody>
      </p:sp>
      <p:sp>
        <p:nvSpPr>
          <p:cNvPr id="750" name="Google Shape;750;p6"/>
          <p:cNvSpPr txBox="1"/>
          <p:nvPr/>
        </p:nvSpPr>
        <p:spPr>
          <a:xfrm>
            <a:off x="1361709" y="1645993"/>
            <a:ext cx="4770397" cy="559996"/>
          </a:xfrm>
          <a:prstGeom prst="rect">
            <a:avLst/>
          </a:prstGeom>
          <a:solidFill>
            <a:srgbClr val="2E6574"/>
          </a:solidFill>
          <a:ln cap="flat" cmpd="sng" w="9525">
            <a:solidFill>
              <a:srgbClr val="1D9A78"/>
            </a:solidFill>
            <a:prstDash val="solid"/>
            <a:round/>
            <a:headEnd len="sm" w="sm" type="none"/>
            <a:tailEnd len="sm" w="sm" type="none"/>
          </a:ln>
        </p:spPr>
        <p:txBody>
          <a:bodyPr anchorCtr="1" anchor="ctr" bIns="60950" lIns="60950" spcFirstLastPara="1" rIns="60950" wrap="square" tIns="60000">
            <a:noAutofit/>
          </a:bodyPr>
          <a:lstStyle/>
          <a:p>
            <a:pPr indent="0" lvl="0" marL="0" marR="0" rtl="0" algn="ctr">
              <a:lnSpc>
                <a:spcPct val="100000"/>
              </a:lnSpc>
              <a:spcBef>
                <a:spcPts val="0"/>
              </a:spcBef>
              <a:spcAft>
                <a:spcPts val="0"/>
              </a:spcAft>
              <a:buClr>
                <a:srgbClr val="FFFFFF"/>
              </a:buClr>
              <a:buSzPts val="1850"/>
              <a:buFont typeface="Arial"/>
              <a:buNone/>
            </a:pPr>
            <a:r>
              <a:rPr b="1" i="0" lang="ar-SA" sz="1850" u="none" cap="none" strike="noStrike">
                <a:solidFill>
                  <a:srgbClr val="FFFFFF"/>
                </a:solidFill>
                <a:latin typeface="Arial"/>
                <a:ea typeface="Arial"/>
                <a:cs typeface="Arial"/>
                <a:sym typeface="Arial"/>
              </a:rPr>
              <a:t>أخرى</a:t>
            </a:r>
            <a:endParaRPr b="1" i="0" sz="1867" u="none" cap="none" strike="noStrike">
              <a:solidFill>
                <a:srgbClr val="FFFFFF"/>
              </a:solidFill>
              <a:latin typeface="Arial"/>
              <a:ea typeface="Arial"/>
              <a:cs typeface="Arial"/>
              <a:sym typeface="Arial"/>
            </a:endParaRPr>
          </a:p>
        </p:txBody>
      </p:sp>
      <p:sp>
        <p:nvSpPr>
          <p:cNvPr id="751" name="Google Shape;751;p6"/>
          <p:cNvSpPr/>
          <p:nvPr/>
        </p:nvSpPr>
        <p:spPr>
          <a:xfrm>
            <a:off x="1312911" y="2401561"/>
            <a:ext cx="4770397" cy="3161792"/>
          </a:xfrm>
          <a:prstGeom prst="rect">
            <a:avLst/>
          </a:prstGeom>
          <a:noFill/>
          <a:ln cap="flat" cmpd="sng" w="9525">
            <a:solidFill>
              <a:srgbClr val="000000"/>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752" name="Google Shape;752;p6"/>
          <p:cNvSpPr/>
          <p:nvPr/>
        </p:nvSpPr>
        <p:spPr>
          <a:xfrm>
            <a:off x="6371820" y="2448953"/>
            <a:ext cx="3566004" cy="3114400"/>
          </a:xfrm>
          <a:prstGeom prst="rect">
            <a:avLst/>
          </a:prstGeom>
          <a:noFill/>
          <a:ln cap="flat" cmpd="sng" w="9525">
            <a:solidFill>
              <a:srgbClr val="000000"/>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753" name="Google Shape;753;p6"/>
          <p:cNvSpPr txBox="1"/>
          <p:nvPr/>
        </p:nvSpPr>
        <p:spPr>
          <a:xfrm>
            <a:off x="7109916" y="146933"/>
            <a:ext cx="4116213" cy="687115"/>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chemeClr val="dk2"/>
              </a:buClr>
              <a:buSzPts val="3200"/>
              <a:buFont typeface="Calibri"/>
              <a:buNone/>
            </a:pPr>
            <a:r>
              <a:rPr b="1" i="0" lang="ar-SA" sz="3200" u="none" cap="none" strike="noStrike">
                <a:solidFill>
                  <a:schemeClr val="dk2"/>
                </a:solidFill>
                <a:latin typeface="Calibri"/>
                <a:ea typeface="Calibri"/>
                <a:cs typeface="Calibri"/>
                <a:sym typeface="Calibri"/>
              </a:rPr>
              <a:t>المستلزمات الدراسية</a:t>
            </a:r>
            <a:endParaRPr b="1" i="0" sz="3200" u="none" cap="none" strike="noStrike">
              <a:solidFill>
                <a:schemeClr val="dk2"/>
              </a:solidFill>
              <a:latin typeface="Calibri"/>
              <a:ea typeface="Calibri"/>
              <a:cs typeface="Calibri"/>
              <a:sym typeface="Calibri"/>
            </a:endParaRPr>
          </a:p>
        </p:txBody>
      </p:sp>
      <p:pic>
        <p:nvPicPr>
          <p:cNvPr id="754" name="Google Shape;754;p6"/>
          <p:cNvPicPr preferRelativeResize="0"/>
          <p:nvPr/>
        </p:nvPicPr>
        <p:blipFill rotWithShape="1">
          <a:blip r:embed="rId3">
            <a:alphaModFix/>
          </a:blip>
          <a:srcRect b="0" l="0" r="0" t="0"/>
          <a:stretch/>
        </p:blipFill>
        <p:spPr>
          <a:xfrm>
            <a:off x="1717600" y="2922013"/>
            <a:ext cx="883669" cy="901265"/>
          </a:xfrm>
          <a:prstGeom prst="rect">
            <a:avLst/>
          </a:prstGeom>
          <a:noFill/>
          <a:ln>
            <a:noFill/>
          </a:ln>
        </p:spPr>
      </p:pic>
      <p:grpSp>
        <p:nvGrpSpPr>
          <p:cNvPr id="755" name="Google Shape;755;p6"/>
          <p:cNvGrpSpPr/>
          <p:nvPr/>
        </p:nvGrpSpPr>
        <p:grpSpPr>
          <a:xfrm>
            <a:off x="4512956" y="2966355"/>
            <a:ext cx="1156758" cy="812580"/>
            <a:chOff x="3412147" y="3579446"/>
            <a:chExt cx="849431" cy="398513"/>
          </a:xfrm>
        </p:grpSpPr>
        <p:sp>
          <p:nvSpPr>
            <p:cNvPr id="756" name="Google Shape;756;p6"/>
            <p:cNvSpPr/>
            <p:nvPr/>
          </p:nvSpPr>
          <p:spPr>
            <a:xfrm>
              <a:off x="3412147" y="3579446"/>
              <a:ext cx="849431" cy="398513"/>
            </a:xfrm>
            <a:custGeom>
              <a:rect b="b" l="l" r="r" t="t"/>
              <a:pathLst>
                <a:path extrusionOk="0" h="120000" w="120000">
                  <a:moveTo>
                    <a:pt x="4264" y="0"/>
                  </a:moveTo>
                  <a:cubicBezTo>
                    <a:pt x="4263" y="0"/>
                    <a:pt x="4263" y="0"/>
                    <a:pt x="4263" y="1"/>
                  </a:cubicBezTo>
                  <a:lnTo>
                    <a:pt x="0" y="110911"/>
                  </a:lnTo>
                  <a:cubicBezTo>
                    <a:pt x="0" y="110912"/>
                    <a:pt x="0" y="110912"/>
                    <a:pt x="1" y="110912"/>
                  </a:cubicBezTo>
                  <a:lnTo>
                    <a:pt x="115736" y="120000"/>
                  </a:lnTo>
                  <a:cubicBezTo>
                    <a:pt x="115737" y="120000"/>
                    <a:pt x="115737" y="120000"/>
                    <a:pt x="115737" y="119999"/>
                  </a:cubicBezTo>
                  <a:lnTo>
                    <a:pt x="120000" y="9089"/>
                  </a:lnTo>
                  <a:cubicBezTo>
                    <a:pt x="120000" y="9088"/>
                    <a:pt x="120000" y="9088"/>
                    <a:pt x="119999" y="9088"/>
                  </a:cubicBezTo>
                  <a:close/>
                </a:path>
              </a:pathLst>
            </a:custGeom>
            <a:solidFill>
              <a:srgbClr val="FFFFFF"/>
            </a:solidFill>
            <a:ln cap="flat" cmpd="sng" w="109550">
              <a:solidFill>
                <a:srgbClr val="2E6574"/>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Calibri"/>
                <a:buNone/>
              </a:pPr>
              <a:r>
                <a:t/>
              </a:r>
              <a:endParaRPr b="0" i="0" sz="1200" u="none" cap="none" strike="noStrike">
                <a:solidFill>
                  <a:srgbClr val="FFFFFF"/>
                </a:solidFill>
                <a:latin typeface="Calibri"/>
                <a:ea typeface="Calibri"/>
                <a:cs typeface="Calibri"/>
                <a:sym typeface="Calibri"/>
              </a:endParaRPr>
            </a:p>
          </p:txBody>
        </p:sp>
        <p:grpSp>
          <p:nvGrpSpPr>
            <p:cNvPr id="757" name="Google Shape;757;p6"/>
            <p:cNvGrpSpPr/>
            <p:nvPr/>
          </p:nvGrpSpPr>
          <p:grpSpPr>
            <a:xfrm>
              <a:off x="3605206" y="3592046"/>
              <a:ext cx="569696" cy="375626"/>
              <a:chOff x="3605206" y="3592046"/>
              <a:chExt cx="569696" cy="375626"/>
            </a:xfrm>
          </p:grpSpPr>
          <p:pic>
            <p:nvPicPr>
              <p:cNvPr id="758" name="Google Shape;758;p6"/>
              <p:cNvPicPr preferRelativeResize="0"/>
              <p:nvPr/>
            </p:nvPicPr>
            <p:blipFill rotWithShape="1">
              <a:blip r:embed="rId4">
                <a:alphaModFix/>
              </a:blip>
              <a:srcRect b="76219" l="71346" r="15566" t="7392"/>
              <a:stretch/>
            </p:blipFill>
            <p:spPr>
              <a:xfrm>
                <a:off x="4063145" y="3592046"/>
                <a:ext cx="111757" cy="86666"/>
              </a:xfrm>
              <a:prstGeom prst="rect">
                <a:avLst/>
              </a:prstGeom>
              <a:noFill/>
              <a:ln>
                <a:noFill/>
              </a:ln>
            </p:spPr>
          </p:pic>
          <p:pic>
            <p:nvPicPr>
              <p:cNvPr id="759" name="Google Shape;759;p6"/>
              <p:cNvPicPr preferRelativeResize="0"/>
              <p:nvPr/>
            </p:nvPicPr>
            <p:blipFill rotWithShape="1">
              <a:blip r:embed="rId5">
                <a:alphaModFix/>
              </a:blip>
              <a:srcRect b="0" l="0" r="0" t="0"/>
              <a:stretch/>
            </p:blipFill>
            <p:spPr>
              <a:xfrm rot="-953030">
                <a:off x="3631923" y="3665042"/>
                <a:ext cx="406002" cy="251880"/>
              </a:xfrm>
              <a:prstGeom prst="rect">
                <a:avLst/>
              </a:prstGeom>
              <a:noFill/>
              <a:ln>
                <a:noFill/>
              </a:ln>
            </p:spPr>
          </p:pic>
        </p:grpSp>
      </p:grpSp>
      <p:pic>
        <p:nvPicPr>
          <p:cNvPr id="760" name="Google Shape;760;p6"/>
          <p:cNvPicPr preferRelativeResize="0"/>
          <p:nvPr/>
        </p:nvPicPr>
        <p:blipFill rotWithShape="1">
          <a:blip r:embed="rId6">
            <a:alphaModFix/>
          </a:blip>
          <a:srcRect b="0" l="0" r="0" t="0"/>
          <a:stretch/>
        </p:blipFill>
        <p:spPr>
          <a:xfrm>
            <a:off x="7109916" y="2574935"/>
            <a:ext cx="2089811" cy="2862436"/>
          </a:xfrm>
          <a:prstGeom prst="rect">
            <a:avLst/>
          </a:prstGeom>
          <a:noFill/>
          <a:ln cap="flat" cmpd="sng" w="9525">
            <a:solidFill>
              <a:srgbClr val="156082"/>
            </a:solidFill>
            <a:prstDash val="solid"/>
            <a:round/>
            <a:headEnd len="sm" w="sm" type="none"/>
            <a:tailEnd len="sm" w="sm" type="none"/>
          </a:ln>
        </p:spPr>
      </p:pic>
      <p:pic>
        <p:nvPicPr>
          <p:cNvPr descr="Blackboard " id="761" name="Google Shape;761;p6"/>
          <p:cNvPicPr preferRelativeResize="0"/>
          <p:nvPr/>
        </p:nvPicPr>
        <p:blipFill rotWithShape="1">
          <a:blip r:embed="rId7">
            <a:alphaModFix/>
          </a:blip>
          <a:srcRect b="0" l="0" r="0" t="0"/>
          <a:stretch/>
        </p:blipFill>
        <p:spPr>
          <a:xfrm>
            <a:off x="2736951" y="3724514"/>
            <a:ext cx="1487493" cy="1487493"/>
          </a:xfrm>
          <a:prstGeom prst="rect">
            <a:avLst/>
          </a:prstGeom>
          <a:solidFill>
            <a:schemeClr val="lt1"/>
          </a:solidFill>
          <a:ln>
            <a:noFill/>
          </a:ln>
        </p:spPr>
      </p:pic>
      <p:pic>
        <p:nvPicPr>
          <p:cNvPr descr="Image générée" id="762" name="Google Shape;762;p6"/>
          <p:cNvPicPr preferRelativeResize="0"/>
          <p:nvPr/>
        </p:nvPicPr>
        <p:blipFill rotWithShape="1">
          <a:blip r:embed="rId8">
            <a:alphaModFix/>
          </a:blip>
          <a:srcRect b="60700" l="0" r="71115" t="23546"/>
          <a:stretch/>
        </p:blipFill>
        <p:spPr>
          <a:xfrm>
            <a:off x="10979739" y="-107861"/>
            <a:ext cx="1264016" cy="103414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766" name="Shape 766"/>
        <p:cNvGrpSpPr/>
        <p:nvPr/>
      </p:nvGrpSpPr>
      <p:grpSpPr>
        <a:xfrm>
          <a:off x="0" y="0"/>
          <a:ext cx="0" cy="0"/>
          <a:chOff x="0" y="0"/>
          <a:chExt cx="0" cy="0"/>
        </a:xfrm>
      </p:grpSpPr>
      <p:sp>
        <p:nvSpPr>
          <p:cNvPr id="767" name="Google Shape;767;p7"/>
          <p:cNvSpPr/>
          <p:nvPr/>
        </p:nvSpPr>
        <p:spPr>
          <a:xfrm>
            <a:off x="172899" y="61516"/>
            <a:ext cx="11310803" cy="602723"/>
          </a:xfrm>
          <a:prstGeom prst="rect">
            <a:avLst/>
          </a:prstGeom>
          <a:noFill/>
          <a:ln>
            <a:noFill/>
          </a:ln>
        </p:spPr>
        <p:txBody>
          <a:bodyPr anchorCtr="0" anchor="t" bIns="45675" lIns="91425" spcFirstLastPara="1" rIns="91425" wrap="square" tIns="45675">
            <a:noAutofit/>
          </a:bodyPr>
          <a:lstStyle/>
          <a:p>
            <a:pPr indent="0" lvl="0" marL="0" marR="0" rtl="1" algn="r">
              <a:lnSpc>
                <a:spcPct val="171406"/>
              </a:lnSpc>
              <a:spcBef>
                <a:spcPts val="0"/>
              </a:spcBef>
              <a:spcAft>
                <a:spcPts val="0"/>
              </a:spcAft>
              <a:buNone/>
            </a:pPr>
            <a:r>
              <a:rPr b="1" i="0" lang="ar-SA" sz="3200" u="none" cap="none" strike="noStrike">
                <a:solidFill>
                  <a:srgbClr val="44546A"/>
                </a:solidFill>
                <a:latin typeface="Calibri"/>
                <a:ea typeface="Calibri"/>
                <a:cs typeface="Calibri"/>
                <a:sym typeface="Calibri"/>
              </a:rPr>
              <a:t>دلالة الأيقونات  الخاصة بالمتعلم</a:t>
            </a:r>
            <a:r>
              <a:rPr b="0" i="0" lang="ar-SA" sz="3200" u="none" cap="none" strike="noStrike">
                <a:solidFill>
                  <a:srgbClr val="000000"/>
                </a:solidFill>
                <a:latin typeface="Calibri"/>
                <a:ea typeface="Calibri"/>
                <a:cs typeface="Calibri"/>
                <a:sym typeface="Calibri"/>
              </a:rPr>
              <a:t> </a:t>
            </a:r>
            <a:r>
              <a:rPr b="1" i="0" lang="ar-SA" sz="3200" u="none" cap="none" strike="noStrike">
                <a:solidFill>
                  <a:srgbClr val="44546A"/>
                </a:solidFill>
                <a:latin typeface="Calibri"/>
                <a:ea typeface="Calibri"/>
                <a:cs typeface="Calibri"/>
                <a:sym typeface="Calibri"/>
              </a:rPr>
              <a:t>:</a:t>
            </a:r>
            <a:endParaRPr/>
          </a:p>
        </p:txBody>
      </p:sp>
      <p:sp>
        <p:nvSpPr>
          <p:cNvPr id="768" name="Google Shape;768;p7"/>
          <p:cNvSpPr txBox="1"/>
          <p:nvPr/>
        </p:nvSpPr>
        <p:spPr>
          <a:xfrm>
            <a:off x="608022" y="1536628"/>
            <a:ext cx="10062183"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SA" sz="2000" u="none" cap="none" strike="noStrike">
                <a:solidFill>
                  <a:srgbClr val="44546A"/>
                </a:solidFill>
                <a:latin typeface="Calibri"/>
                <a:ea typeface="Calibri"/>
                <a:cs typeface="Calibri"/>
                <a:sym typeface="Calibri"/>
              </a:rPr>
              <a:t>ضوابط القسم</a:t>
            </a:r>
            <a:endParaRPr b="1" i="0" sz="2000" u="none" cap="none" strike="noStrike">
              <a:solidFill>
                <a:srgbClr val="44546A"/>
              </a:solidFill>
              <a:latin typeface="Calibri"/>
              <a:ea typeface="Calibri"/>
              <a:cs typeface="Calibri"/>
              <a:sym typeface="Calibri"/>
            </a:endParaRPr>
          </a:p>
        </p:txBody>
      </p:sp>
      <p:sp>
        <p:nvSpPr>
          <p:cNvPr id="769" name="Google Shape;769;p7"/>
          <p:cNvSpPr txBox="1"/>
          <p:nvPr/>
        </p:nvSpPr>
        <p:spPr>
          <a:xfrm>
            <a:off x="797206" y="2629655"/>
            <a:ext cx="10062183" cy="420514"/>
          </a:xfrm>
          <a:prstGeom prst="rect">
            <a:avLst/>
          </a:prstGeom>
          <a:noFill/>
          <a:ln>
            <a:noFill/>
          </a:ln>
        </p:spPr>
        <p:txBody>
          <a:bodyPr anchorCtr="0" anchor="t" bIns="45675" lIns="91425" spcFirstLastPara="1" rIns="91425" wrap="square" tIns="45675">
            <a:spAutoFit/>
          </a:bodyPr>
          <a:lstStyle/>
          <a:p>
            <a:pPr indent="0" lvl="0" marL="0" marR="0" rtl="0" algn="r">
              <a:spcBef>
                <a:spcPts val="0"/>
              </a:spcBef>
              <a:spcAft>
                <a:spcPts val="0"/>
              </a:spcAft>
              <a:buNone/>
            </a:pPr>
            <a:r>
              <a:rPr b="1" i="0" lang="ar-SA" sz="2133" u="none" cap="none" strike="noStrike">
                <a:solidFill>
                  <a:srgbClr val="44546A"/>
                </a:solidFill>
                <a:latin typeface="Calibri"/>
                <a:ea typeface="Calibri"/>
                <a:cs typeface="Calibri"/>
                <a:sym typeface="Calibri"/>
              </a:rPr>
              <a:t>استعمال الألواح للإجابة</a:t>
            </a:r>
            <a:endParaRPr b="1" i="0" sz="2133" u="none" cap="none" strike="noStrike">
              <a:solidFill>
                <a:srgbClr val="44546A"/>
              </a:solidFill>
              <a:latin typeface="Calibri"/>
              <a:ea typeface="Calibri"/>
              <a:cs typeface="Calibri"/>
              <a:sym typeface="Calibri"/>
            </a:endParaRPr>
          </a:p>
        </p:txBody>
      </p:sp>
      <p:sp>
        <p:nvSpPr>
          <p:cNvPr id="770" name="Google Shape;770;p7"/>
          <p:cNvSpPr txBox="1"/>
          <p:nvPr/>
        </p:nvSpPr>
        <p:spPr>
          <a:xfrm>
            <a:off x="797208" y="3958205"/>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SA" sz="2000" u="none" cap="none" strike="noStrike">
                <a:solidFill>
                  <a:srgbClr val="44546A"/>
                </a:solidFill>
                <a:latin typeface="Calibri"/>
                <a:ea typeface="Calibri"/>
                <a:cs typeface="Calibri"/>
                <a:sym typeface="Calibri"/>
              </a:rPr>
              <a:t>الممارسة المستقلة</a:t>
            </a:r>
            <a:endParaRPr/>
          </a:p>
        </p:txBody>
      </p:sp>
      <p:sp>
        <p:nvSpPr>
          <p:cNvPr id="771" name="Google Shape;771;p7"/>
          <p:cNvSpPr txBox="1"/>
          <p:nvPr/>
        </p:nvSpPr>
        <p:spPr>
          <a:xfrm>
            <a:off x="797206" y="5159833"/>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SA" sz="2000" u="none" cap="none" strike="noStrike">
                <a:solidFill>
                  <a:srgbClr val="44546A"/>
                </a:solidFill>
                <a:latin typeface="Calibri"/>
                <a:ea typeface="Calibri"/>
                <a:cs typeface="Calibri"/>
                <a:sym typeface="Calibri"/>
              </a:rPr>
              <a:t>الممارسة الموجهة الثنائية</a:t>
            </a:r>
            <a:endParaRPr/>
          </a:p>
        </p:txBody>
      </p:sp>
      <p:pic>
        <p:nvPicPr>
          <p:cNvPr id="772" name="Google Shape;772;p7"/>
          <p:cNvPicPr preferRelativeResize="0"/>
          <p:nvPr/>
        </p:nvPicPr>
        <p:blipFill rotWithShape="1">
          <a:blip r:embed="rId3">
            <a:alphaModFix/>
          </a:blip>
          <a:srcRect b="0" l="0" r="0" t="0"/>
          <a:stretch/>
        </p:blipFill>
        <p:spPr>
          <a:xfrm>
            <a:off x="11017502" y="1181507"/>
            <a:ext cx="875940" cy="875940"/>
          </a:xfrm>
          <a:prstGeom prst="rect">
            <a:avLst/>
          </a:prstGeom>
          <a:noFill/>
          <a:ln>
            <a:noFill/>
          </a:ln>
        </p:spPr>
      </p:pic>
      <p:pic>
        <p:nvPicPr>
          <p:cNvPr descr="Une image contenant Dessin animé, clipart, Animation, illustration&#10;&#10;Description générée automatiquement" id="773" name="Google Shape;773;p7"/>
          <p:cNvPicPr preferRelativeResize="0"/>
          <p:nvPr/>
        </p:nvPicPr>
        <p:blipFill rotWithShape="1">
          <a:blip r:embed="rId4">
            <a:alphaModFix/>
          </a:blip>
          <a:srcRect b="23864" l="18242" r="18458" t="9344"/>
          <a:stretch/>
        </p:blipFill>
        <p:spPr>
          <a:xfrm>
            <a:off x="10988052" y="2151545"/>
            <a:ext cx="991300" cy="1045913"/>
          </a:xfrm>
          <a:prstGeom prst="rect">
            <a:avLst/>
          </a:prstGeom>
          <a:noFill/>
          <a:ln>
            <a:noFill/>
          </a:ln>
        </p:spPr>
      </p:pic>
      <p:pic>
        <p:nvPicPr>
          <p:cNvPr id="774" name="Google Shape;774;p7"/>
          <p:cNvPicPr preferRelativeResize="0"/>
          <p:nvPr/>
        </p:nvPicPr>
        <p:blipFill rotWithShape="1">
          <a:blip r:embed="rId5">
            <a:alphaModFix/>
          </a:blip>
          <a:srcRect b="0" l="0" r="0" t="0"/>
          <a:stretch/>
        </p:blipFill>
        <p:spPr>
          <a:xfrm>
            <a:off x="10988052" y="3385655"/>
            <a:ext cx="991299" cy="991299"/>
          </a:xfrm>
          <a:prstGeom prst="rect">
            <a:avLst/>
          </a:prstGeom>
          <a:noFill/>
          <a:ln>
            <a:noFill/>
          </a:ln>
        </p:spPr>
      </p:pic>
      <p:pic>
        <p:nvPicPr>
          <p:cNvPr id="775" name="Google Shape;775;p7"/>
          <p:cNvPicPr preferRelativeResize="0"/>
          <p:nvPr/>
        </p:nvPicPr>
        <p:blipFill rotWithShape="1">
          <a:blip r:embed="rId6">
            <a:alphaModFix/>
          </a:blip>
          <a:srcRect b="0" l="0" r="0" t="0"/>
          <a:stretch/>
        </p:blipFill>
        <p:spPr>
          <a:xfrm>
            <a:off x="10988052" y="4684764"/>
            <a:ext cx="991299" cy="925469"/>
          </a:xfrm>
          <a:prstGeom prst="rect">
            <a:avLst/>
          </a:prstGeom>
          <a:noFill/>
          <a:ln>
            <a:noFill/>
          </a:ln>
        </p:spPr>
      </p:pic>
      <p:pic>
        <p:nvPicPr>
          <p:cNvPr descr="Image générée" id="776" name="Google Shape;776;p7"/>
          <p:cNvPicPr preferRelativeResize="0"/>
          <p:nvPr/>
        </p:nvPicPr>
        <p:blipFill rotWithShape="1">
          <a:blip r:embed="rId7">
            <a:alphaModFix/>
          </a:blip>
          <a:srcRect b="10678" l="0" r="0" t="11064"/>
          <a:stretch/>
        </p:blipFill>
        <p:spPr>
          <a:xfrm>
            <a:off x="11483702" y="160834"/>
            <a:ext cx="597484" cy="70136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780" name="Shape 780"/>
        <p:cNvGrpSpPr/>
        <p:nvPr/>
      </p:nvGrpSpPr>
      <p:grpSpPr>
        <a:xfrm>
          <a:off x="0" y="0"/>
          <a:ext cx="0" cy="0"/>
          <a:chOff x="0" y="0"/>
          <a:chExt cx="0" cy="0"/>
        </a:xfrm>
      </p:grpSpPr>
      <p:sp>
        <p:nvSpPr>
          <p:cNvPr id="781" name="Google Shape;781;p8"/>
          <p:cNvSpPr/>
          <p:nvPr/>
        </p:nvSpPr>
        <p:spPr>
          <a:xfrm>
            <a:off x="-595085" y="319589"/>
            <a:ext cx="11800115" cy="602723"/>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SA" sz="3200" u="none" cap="none" strike="noStrike">
                <a:solidFill>
                  <a:srgbClr val="44546A"/>
                </a:solidFill>
                <a:latin typeface="Arial"/>
                <a:ea typeface="Arial"/>
                <a:cs typeface="Arial"/>
                <a:sym typeface="Arial"/>
              </a:rPr>
              <a:t>توظيف الأستاذ للموارد التعليمية</a:t>
            </a:r>
            <a:endParaRPr b="1" i="0" sz="3200" u="none" cap="none" strike="noStrike">
              <a:solidFill>
                <a:srgbClr val="FF0000"/>
              </a:solidFill>
              <a:latin typeface="Calibri"/>
              <a:ea typeface="Calibri"/>
              <a:cs typeface="Calibri"/>
              <a:sym typeface="Calibri"/>
            </a:endParaRPr>
          </a:p>
        </p:txBody>
      </p:sp>
      <p:sp>
        <p:nvSpPr>
          <p:cNvPr id="782" name="Google Shape;782;p8"/>
          <p:cNvSpPr/>
          <p:nvPr/>
        </p:nvSpPr>
        <p:spPr>
          <a:xfrm>
            <a:off x="2854159" y="1725050"/>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none" cap="none" strike="noStrike">
                <a:solidFill>
                  <a:srgbClr val="44546A"/>
                </a:solidFill>
                <a:latin typeface="Calibri"/>
                <a:ea typeface="Calibri"/>
                <a:cs typeface="Calibri"/>
                <a:sym typeface="Calibri"/>
              </a:rPr>
              <a:t>دليل تقديم الحصة</a:t>
            </a:r>
            <a:endParaRPr b="1" i="0" sz="1867" u="none" cap="none" strike="noStrike">
              <a:solidFill>
                <a:srgbClr val="44546A"/>
              </a:solidFill>
              <a:latin typeface="Calibri"/>
              <a:ea typeface="Calibri"/>
              <a:cs typeface="Calibri"/>
              <a:sym typeface="Calibri"/>
            </a:endParaRPr>
          </a:p>
        </p:txBody>
      </p:sp>
      <p:sp>
        <p:nvSpPr>
          <p:cNvPr id="783" name="Google Shape;783;p8"/>
          <p:cNvSpPr/>
          <p:nvPr/>
        </p:nvSpPr>
        <p:spPr>
          <a:xfrm>
            <a:off x="2854159" y="2351322"/>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none" cap="none" strike="noStrike">
                <a:solidFill>
                  <a:srgbClr val="44546A"/>
                </a:solidFill>
                <a:latin typeface="Calibri"/>
                <a:ea typeface="Calibri"/>
                <a:cs typeface="Calibri"/>
                <a:sym typeface="Calibri"/>
              </a:rPr>
              <a:t>دليل مسار</a:t>
            </a:r>
            <a:endParaRPr b="1" i="0" sz="1867" u="none" cap="none" strike="noStrike">
              <a:solidFill>
                <a:srgbClr val="44546A"/>
              </a:solidFill>
              <a:latin typeface="Calibri"/>
              <a:ea typeface="Calibri"/>
              <a:cs typeface="Calibri"/>
              <a:sym typeface="Calibri"/>
            </a:endParaRPr>
          </a:p>
        </p:txBody>
      </p:sp>
      <p:sp>
        <p:nvSpPr>
          <p:cNvPr id="784" name="Google Shape;784;p8"/>
          <p:cNvSpPr/>
          <p:nvPr/>
        </p:nvSpPr>
        <p:spPr>
          <a:xfrm>
            <a:off x="2854160" y="4015705"/>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sng" cap="none" strike="noStrike">
                <a:solidFill>
                  <a:srgbClr val="44546A"/>
                </a:solidFill>
                <a:latin typeface="Calibri"/>
                <a:ea typeface="Calibri"/>
                <a:cs typeface="Calibri"/>
                <a:sym typeface="Calibri"/>
                <a:hlinkClick r:id="rId3">
                  <a:extLst>
                    <a:ext uri="{A12FA001-AC4F-418D-AE19-62706E023703}">
                      <ahyp:hlinkClr val="tx"/>
                    </a:ext>
                  </a:extLst>
                </a:hlinkClick>
              </a:rPr>
              <a:t>تقنيات التنشيط</a:t>
            </a:r>
            <a:endParaRPr b="1" i="0" sz="1867" u="none" cap="none" strike="noStrike">
              <a:solidFill>
                <a:srgbClr val="44546A"/>
              </a:solidFill>
              <a:latin typeface="Calibri"/>
              <a:ea typeface="Calibri"/>
              <a:cs typeface="Calibri"/>
              <a:sym typeface="Calibri"/>
            </a:endParaRPr>
          </a:p>
        </p:txBody>
      </p:sp>
      <p:sp>
        <p:nvSpPr>
          <p:cNvPr id="785" name="Google Shape;785;p8"/>
          <p:cNvSpPr/>
          <p:nvPr/>
        </p:nvSpPr>
        <p:spPr>
          <a:xfrm>
            <a:off x="2854159" y="4557531"/>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00" u="sng" cap="none" strike="noStrike">
                <a:solidFill>
                  <a:schemeClr val="dk1"/>
                </a:solidFill>
                <a:latin typeface="Arial"/>
                <a:ea typeface="Arial"/>
                <a:cs typeface="Arial"/>
                <a:sym typeface="Arial"/>
                <a:hlinkClick r:id="rId4">
                  <a:extLst>
                    <a:ext uri="{A12FA001-AC4F-418D-AE19-62706E023703}">
                      <ahyp:hlinkClr val="tx"/>
                    </a:ext>
                  </a:extLst>
                </a:hlinkClick>
              </a:rPr>
              <a:t>مقاطع عامة – التصرفات السليمة</a:t>
            </a:r>
            <a:endParaRPr b="0" i="0" sz="1800" u="none" cap="none" strike="noStrike">
              <a:solidFill>
                <a:schemeClr val="dk1"/>
              </a:solidFill>
              <a:latin typeface="Arial"/>
              <a:ea typeface="Arial"/>
              <a:cs typeface="Arial"/>
              <a:sym typeface="Arial"/>
            </a:endParaRPr>
          </a:p>
        </p:txBody>
      </p:sp>
      <p:sp>
        <p:nvSpPr>
          <p:cNvPr id="786" name="Google Shape;786;p8"/>
          <p:cNvSpPr/>
          <p:nvPr/>
        </p:nvSpPr>
        <p:spPr>
          <a:xfrm>
            <a:off x="2854159" y="5093383"/>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sng" cap="none" strike="noStrike">
                <a:solidFill>
                  <a:srgbClr val="44546A"/>
                </a:solidFill>
                <a:latin typeface="Calibri"/>
                <a:ea typeface="Calibri"/>
                <a:cs typeface="Calibri"/>
                <a:sym typeface="Calibri"/>
                <a:hlinkClick r:id="rId5">
                  <a:extLst>
                    <a:ext uri="{A12FA001-AC4F-418D-AE19-62706E023703}">
                      <ahyp:hlinkClr val="tx"/>
                    </a:ext>
                  </a:extLst>
                </a:hlinkClick>
              </a:rPr>
              <a:t>مقاطع فيديو-العربية</a:t>
            </a:r>
            <a:endParaRPr b="1" i="0" sz="1867" u="none" cap="none" strike="noStrike">
              <a:solidFill>
                <a:srgbClr val="44546A"/>
              </a:solidFill>
              <a:latin typeface="Calibri"/>
              <a:ea typeface="Calibri"/>
              <a:cs typeface="Calibri"/>
              <a:sym typeface="Calibri"/>
            </a:endParaRPr>
          </a:p>
        </p:txBody>
      </p:sp>
      <p:sp>
        <p:nvSpPr>
          <p:cNvPr id="787" name="Google Shape;787;p8"/>
          <p:cNvSpPr/>
          <p:nvPr/>
        </p:nvSpPr>
        <p:spPr>
          <a:xfrm>
            <a:off x="2854159" y="3013749"/>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none" cap="none" strike="noStrike">
                <a:solidFill>
                  <a:srgbClr val="44546A"/>
                </a:solidFill>
                <a:latin typeface="Calibri"/>
                <a:ea typeface="Calibri"/>
                <a:cs typeface="Calibri"/>
                <a:sym typeface="Calibri"/>
              </a:rPr>
              <a:t>….</a:t>
            </a:r>
            <a:endParaRPr/>
          </a:p>
        </p:txBody>
      </p:sp>
      <p:pic>
        <p:nvPicPr>
          <p:cNvPr descr="Image générée" id="788" name="Google Shape;788;p8"/>
          <p:cNvPicPr preferRelativeResize="0"/>
          <p:nvPr/>
        </p:nvPicPr>
        <p:blipFill rotWithShape="1">
          <a:blip r:embed="rId6">
            <a:alphaModFix/>
          </a:blip>
          <a:srcRect b="10678" l="0" r="0" t="11064"/>
          <a:stretch/>
        </p:blipFill>
        <p:spPr>
          <a:xfrm>
            <a:off x="11322962" y="67953"/>
            <a:ext cx="727815" cy="854359"/>
          </a:xfrm>
          <a:prstGeom prst="rect">
            <a:avLst/>
          </a:prstGeom>
          <a:noFill/>
          <a:ln>
            <a:noFill/>
          </a:ln>
        </p:spPr>
      </p:pic>
      <p:sp>
        <p:nvSpPr>
          <p:cNvPr id="789" name="Google Shape;789;p8"/>
          <p:cNvSpPr/>
          <p:nvPr/>
        </p:nvSpPr>
        <p:spPr>
          <a:xfrm>
            <a:off x="8748241" y="1696275"/>
            <a:ext cx="1891380" cy="1703743"/>
          </a:xfrm>
          <a:custGeom>
            <a:rect b="b" l="l" r="r" t="t"/>
            <a:pathLst>
              <a:path extrusionOk="0" h="120000" w="120000">
                <a:moveTo>
                  <a:pt x="0" y="20000"/>
                </a:moveTo>
                <a:lnTo>
                  <a:pt x="0" y="20000"/>
                </a:lnTo>
                <a:cubicBezTo>
                  <a:pt x="0" y="8954"/>
                  <a:pt x="8066" y="0"/>
                  <a:pt x="18016" y="0"/>
                </a:cubicBezTo>
                <a:lnTo>
                  <a:pt x="101984" y="0"/>
                </a:lnTo>
                <a:cubicBezTo>
                  <a:pt x="106762" y="0"/>
                  <a:pt x="111345" y="2107"/>
                  <a:pt x="114723" y="5858"/>
                </a:cubicBezTo>
                <a:cubicBezTo>
                  <a:pt x="118102" y="9609"/>
                  <a:pt x="120000" y="14696"/>
                  <a:pt x="120000" y="20000"/>
                </a:cubicBezTo>
                <a:lnTo>
                  <a:pt x="120000" y="100000"/>
                </a:lnTo>
                <a:cubicBezTo>
                  <a:pt x="120000" y="111046"/>
                  <a:pt x="111934" y="120000"/>
                  <a:pt x="101984" y="120000"/>
                </a:cubicBezTo>
                <a:lnTo>
                  <a:pt x="18016" y="120000"/>
                </a:lnTo>
                <a:cubicBezTo>
                  <a:pt x="8066" y="120000"/>
                  <a:pt x="0" y="111046"/>
                  <a:pt x="0" y="100000"/>
                </a:cubicBezTo>
                <a:close/>
              </a:path>
            </a:pathLst>
          </a:custGeom>
          <a:solidFill>
            <a:schemeClr val="accent1"/>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rPr b="1" i="0" lang="ar-SA" sz="2200" u="none" cap="none" strike="noStrike">
                <a:solidFill>
                  <a:schemeClr val="lt1"/>
                </a:solidFill>
                <a:latin typeface="Arial"/>
                <a:ea typeface="Arial"/>
                <a:cs typeface="Arial"/>
                <a:sym typeface="Arial"/>
              </a:rPr>
              <a:t>الدلائل </a:t>
            </a:r>
            <a:r>
              <a:rPr b="1" i="0" lang="ar-SA" sz="2200" u="none" cap="none" strike="noStrike">
                <a:solidFill>
                  <a:schemeClr val="lt1"/>
                </a:solidFill>
                <a:latin typeface="Calibri"/>
                <a:ea typeface="Calibri"/>
                <a:cs typeface="Calibri"/>
                <a:sym typeface="Calibri"/>
              </a:rPr>
              <a:t>والمراجع</a:t>
            </a:r>
            <a:endParaRPr b="1" i="0" sz="2200" u="none" cap="none" strike="noStrike">
              <a:solidFill>
                <a:schemeClr val="lt1"/>
              </a:solidFill>
              <a:latin typeface="Calibri"/>
              <a:ea typeface="Calibri"/>
              <a:cs typeface="Calibri"/>
              <a:sym typeface="Calibri"/>
            </a:endParaRPr>
          </a:p>
        </p:txBody>
      </p:sp>
      <p:sp>
        <p:nvSpPr>
          <p:cNvPr id="790" name="Google Shape;790;p8"/>
          <p:cNvSpPr/>
          <p:nvPr/>
        </p:nvSpPr>
        <p:spPr>
          <a:xfrm>
            <a:off x="8748241" y="3884304"/>
            <a:ext cx="1891380" cy="1703743"/>
          </a:xfrm>
          <a:custGeom>
            <a:rect b="b" l="l" r="r" t="t"/>
            <a:pathLst>
              <a:path extrusionOk="0" h="120000" w="120000">
                <a:moveTo>
                  <a:pt x="0" y="20000"/>
                </a:moveTo>
                <a:lnTo>
                  <a:pt x="0" y="20000"/>
                </a:lnTo>
                <a:cubicBezTo>
                  <a:pt x="0" y="8954"/>
                  <a:pt x="8066" y="0"/>
                  <a:pt x="18016" y="0"/>
                </a:cubicBezTo>
                <a:lnTo>
                  <a:pt x="101984" y="0"/>
                </a:lnTo>
                <a:cubicBezTo>
                  <a:pt x="106762" y="0"/>
                  <a:pt x="111345" y="2107"/>
                  <a:pt x="114723" y="5858"/>
                </a:cubicBezTo>
                <a:cubicBezTo>
                  <a:pt x="118102" y="9609"/>
                  <a:pt x="120000" y="14696"/>
                  <a:pt x="120000" y="20000"/>
                </a:cubicBezTo>
                <a:lnTo>
                  <a:pt x="120000" y="100000"/>
                </a:lnTo>
                <a:cubicBezTo>
                  <a:pt x="120000" y="111046"/>
                  <a:pt x="111934" y="120000"/>
                  <a:pt x="101984" y="120000"/>
                </a:cubicBezTo>
                <a:lnTo>
                  <a:pt x="18016" y="120000"/>
                </a:lnTo>
                <a:cubicBezTo>
                  <a:pt x="8066" y="120000"/>
                  <a:pt x="0" y="111046"/>
                  <a:pt x="0" y="100000"/>
                </a:cubicBezTo>
                <a:close/>
              </a:path>
            </a:pathLst>
          </a:custGeom>
          <a:solidFill>
            <a:schemeClr val="accent1"/>
          </a:solidFill>
          <a:ln>
            <a:noFill/>
          </a:ln>
        </p:spPr>
        <p:txBody>
          <a:bodyPr anchorCtr="0" anchor="ctr" bIns="45675" lIns="91425" spcFirstLastPara="1" rIns="91425" wrap="square" tIns="45675">
            <a:noAutofit/>
          </a:bodyPr>
          <a:lstStyle/>
          <a:p>
            <a:pPr indent="0" lvl="0" marL="0" marR="0" rtl="0" algn="ctr">
              <a:spcBef>
                <a:spcPts val="0"/>
              </a:spcBef>
              <a:spcAft>
                <a:spcPts val="0"/>
              </a:spcAft>
              <a:buNone/>
            </a:pPr>
            <a:r>
              <a:rPr b="0" i="0" lang="ar-SA" sz="2200" u="none" cap="none" strike="noStrike">
                <a:solidFill>
                  <a:schemeClr val="lt1"/>
                </a:solidFill>
                <a:latin typeface="Arial"/>
                <a:ea typeface="Arial"/>
                <a:cs typeface="Arial"/>
                <a:sym typeface="Arial"/>
              </a:rPr>
              <a:t>مقاطع فيديو</a:t>
            </a:r>
            <a:endParaRPr b="1" i="0" sz="2200" u="none" cap="none" strike="noStrik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794" name="Shape 794"/>
        <p:cNvGrpSpPr/>
        <p:nvPr/>
      </p:nvGrpSpPr>
      <p:grpSpPr>
        <a:xfrm>
          <a:off x="0" y="0"/>
          <a:ext cx="0" cy="0"/>
          <a:chOff x="0" y="0"/>
          <a:chExt cx="0" cy="0"/>
        </a:xfrm>
      </p:grpSpPr>
      <p:sp>
        <p:nvSpPr>
          <p:cNvPr id="795" name="Google Shape;795;p9"/>
          <p:cNvSpPr txBox="1"/>
          <p:nvPr/>
        </p:nvSpPr>
        <p:spPr>
          <a:xfrm>
            <a:off x="1399309" y="343893"/>
            <a:ext cx="9957210" cy="592213"/>
          </a:xfrm>
          <a:prstGeom prst="rect">
            <a:avLst/>
          </a:prstGeom>
          <a:noFill/>
          <a:ln>
            <a:noFill/>
          </a:ln>
        </p:spPr>
        <p:txBody>
          <a:bodyPr anchorCtr="0" anchor="t" bIns="0" lIns="0" spcFirstLastPara="1" rIns="0" wrap="square" tIns="0">
            <a:spAutoFit/>
          </a:bodyPr>
          <a:lstStyle/>
          <a:p>
            <a:pPr indent="0" lvl="0" marL="0" marR="0" rtl="1" algn="r">
              <a:lnSpc>
                <a:spcPct val="131218"/>
              </a:lnSpc>
              <a:spcBef>
                <a:spcPts val="0"/>
              </a:spcBef>
              <a:spcAft>
                <a:spcPts val="0"/>
              </a:spcAft>
              <a:buNone/>
            </a:pPr>
            <a:r>
              <a:rPr b="1" i="0" lang="ar-SA" sz="3200" u="none" cap="none" strike="noStrike">
                <a:solidFill>
                  <a:srgbClr val="156082"/>
                </a:solidFill>
                <a:latin typeface="Calibri"/>
                <a:ea typeface="Calibri"/>
                <a:cs typeface="Calibri"/>
                <a:sym typeface="Calibri"/>
              </a:rPr>
              <a:t>توجيهات ديداكتيكية لهذه الحصة</a:t>
            </a:r>
            <a:endParaRPr b="1" i="0" sz="3200" u="none" cap="none" strike="noStrike">
              <a:solidFill>
                <a:srgbClr val="FF0000"/>
              </a:solidFill>
              <a:latin typeface="Calibri"/>
              <a:ea typeface="Calibri"/>
              <a:cs typeface="Calibri"/>
              <a:sym typeface="Calibri"/>
            </a:endParaRPr>
          </a:p>
        </p:txBody>
      </p:sp>
      <p:pic>
        <p:nvPicPr>
          <p:cNvPr descr="Image générée" id="796" name="Google Shape;796;p9"/>
          <p:cNvPicPr preferRelativeResize="0"/>
          <p:nvPr/>
        </p:nvPicPr>
        <p:blipFill rotWithShape="1">
          <a:blip r:embed="rId3">
            <a:alphaModFix/>
          </a:blip>
          <a:srcRect b="10678" l="0" r="0" t="11064"/>
          <a:stretch/>
        </p:blipFill>
        <p:spPr>
          <a:xfrm>
            <a:off x="11464185" y="193993"/>
            <a:ext cx="727815" cy="85435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grpSp>
        <p:nvGrpSpPr>
          <p:cNvPr id="802" name="Google Shape;802;p10"/>
          <p:cNvGrpSpPr/>
          <p:nvPr/>
        </p:nvGrpSpPr>
        <p:grpSpPr>
          <a:xfrm>
            <a:off x="835255" y="904692"/>
            <a:ext cx="9864245" cy="5485899"/>
            <a:chOff x="2159302" y="1382561"/>
            <a:chExt cx="8127697" cy="5072667"/>
          </a:xfrm>
        </p:grpSpPr>
        <p:sp>
          <p:nvSpPr>
            <p:cNvPr id="803" name="Google Shape;803;p10"/>
            <p:cNvSpPr/>
            <p:nvPr/>
          </p:nvSpPr>
          <p:spPr>
            <a:xfrm>
              <a:off x="2159302" y="1382561"/>
              <a:ext cx="8127697" cy="5072667"/>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04" name="Google Shape;804;p10"/>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sp>
        <p:nvSpPr>
          <p:cNvPr id="805" name="Google Shape;805;p10"/>
          <p:cNvSpPr/>
          <p:nvPr/>
        </p:nvSpPr>
        <p:spPr>
          <a:xfrm>
            <a:off x="9561957" y="160834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
        <p:nvSpPr>
          <p:cNvPr id="806" name="Google Shape;806;p10"/>
          <p:cNvSpPr/>
          <p:nvPr/>
        </p:nvSpPr>
        <p:spPr>
          <a:xfrm>
            <a:off x="9561956" y="223777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sp>
        <p:nvSpPr>
          <p:cNvPr id="807" name="Google Shape;807;p10"/>
          <p:cNvSpPr/>
          <p:nvPr/>
        </p:nvSpPr>
        <p:spPr>
          <a:xfrm>
            <a:off x="9578437" y="2906743"/>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sp>
        <p:nvSpPr>
          <p:cNvPr id="808" name="Google Shape;808;p10"/>
          <p:cNvSpPr/>
          <p:nvPr/>
        </p:nvSpPr>
        <p:spPr>
          <a:xfrm>
            <a:off x="9595208" y="351815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sp>
        <p:nvSpPr>
          <p:cNvPr id="809" name="Google Shape;809;p10"/>
          <p:cNvSpPr/>
          <p:nvPr/>
        </p:nvSpPr>
        <p:spPr>
          <a:xfrm>
            <a:off x="9553358" y="416125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sp>
        <p:nvSpPr>
          <p:cNvPr id="810" name="Google Shape;810;p10"/>
          <p:cNvSpPr/>
          <p:nvPr/>
        </p:nvSpPr>
        <p:spPr>
          <a:xfrm>
            <a:off x="5334862" y="312272"/>
            <a:ext cx="5817654" cy="58473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Calibri"/>
              <a:buNone/>
            </a:pPr>
            <a:r>
              <a:rPr b="1" i="0" lang="ar-SA" sz="3200" u="none" cap="none" strike="noStrike">
                <a:solidFill>
                  <a:srgbClr val="0E2841"/>
                </a:solidFill>
                <a:latin typeface="Calibri"/>
                <a:ea typeface="Calibri"/>
                <a:cs typeface="Calibri"/>
                <a:sym typeface="Calibri"/>
              </a:rPr>
              <a:t>هيكلة حصة أقرأ بطلاقة وأفهم</a:t>
            </a:r>
            <a:endParaRPr b="1" i="0" sz="3200" u="none" cap="none" strike="noStrike">
              <a:solidFill>
                <a:srgbClr val="0E2841"/>
              </a:solidFill>
              <a:latin typeface="Calibri"/>
              <a:ea typeface="Calibri"/>
              <a:cs typeface="Calibri"/>
              <a:sym typeface="Calibri"/>
            </a:endParaRPr>
          </a:p>
        </p:txBody>
      </p:sp>
      <p:pic>
        <p:nvPicPr>
          <p:cNvPr id="811" name="Google Shape;811;p10"/>
          <p:cNvPicPr preferRelativeResize="0"/>
          <p:nvPr/>
        </p:nvPicPr>
        <p:blipFill rotWithShape="1">
          <a:blip r:embed="rId3">
            <a:alphaModFix/>
          </a:blip>
          <a:srcRect b="0" l="0" r="0" t="0"/>
          <a:stretch/>
        </p:blipFill>
        <p:spPr>
          <a:xfrm>
            <a:off x="11182967" y="251992"/>
            <a:ext cx="609383" cy="609383"/>
          </a:xfrm>
          <a:prstGeom prst="rect">
            <a:avLst/>
          </a:prstGeom>
          <a:noFill/>
          <a:ln>
            <a:noFill/>
          </a:ln>
        </p:spPr>
      </p:pic>
      <p:sp>
        <p:nvSpPr>
          <p:cNvPr id="812" name="Google Shape;812;p10"/>
          <p:cNvSpPr txBox="1"/>
          <p:nvPr/>
        </p:nvSpPr>
        <p:spPr>
          <a:xfrm>
            <a:off x="1667662" y="1604571"/>
            <a:ext cx="788569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SA" sz="2000" u="none" cap="none" strike="noStrike">
                <a:solidFill>
                  <a:srgbClr val="0F4861"/>
                </a:solidFill>
                <a:latin typeface="Calibri"/>
                <a:ea typeface="Calibri"/>
                <a:cs typeface="Calibri"/>
                <a:sym typeface="Calibri"/>
              </a:rPr>
              <a:t> افتتاح الحصة </a:t>
            </a:r>
            <a:r>
              <a:rPr b="1" i="0" lang="ar-SA" sz="1800" u="none" cap="none" strike="noStrike">
                <a:solidFill>
                  <a:srgbClr val="0E2841"/>
                </a:solidFill>
                <a:latin typeface="Arial"/>
                <a:ea typeface="Arial"/>
                <a:cs typeface="Arial"/>
                <a:sym typeface="Arial"/>
              </a:rPr>
              <a:t>(</a:t>
            </a:r>
            <a:r>
              <a:rPr b="1" i="0" lang="ar-SA" sz="1800" u="none" cap="none" strike="noStrike">
                <a:solidFill>
                  <a:srgbClr val="106585"/>
                </a:solidFill>
                <a:latin typeface="Calibri"/>
                <a:ea typeface="Calibri"/>
                <a:cs typeface="Calibri"/>
                <a:sym typeface="Calibri"/>
              </a:rPr>
              <a:t>النشاط الاعتيادي-مراقبة الواجب المنزلي- التصريح بالأهداف(</a:t>
            </a:r>
            <a:r>
              <a:rPr b="1" i="0" lang="ar-SA" sz="2000" u="none" cap="none" strike="noStrike">
                <a:solidFill>
                  <a:srgbClr val="0F4861"/>
                </a:solidFill>
                <a:latin typeface="Calibri"/>
                <a:ea typeface="Calibri"/>
                <a:cs typeface="Calibri"/>
                <a:sym typeface="Calibri"/>
              </a:rPr>
              <a:t>	</a:t>
            </a:r>
            <a:endParaRPr b="1" i="0" sz="2000" u="none" cap="none" strike="noStrike">
              <a:solidFill>
                <a:srgbClr val="0F4861"/>
              </a:solidFill>
              <a:latin typeface="Calibri"/>
              <a:ea typeface="Calibri"/>
              <a:cs typeface="Calibri"/>
              <a:sym typeface="Calibri"/>
            </a:endParaRPr>
          </a:p>
        </p:txBody>
      </p:sp>
      <p:sp>
        <p:nvSpPr>
          <p:cNvPr id="813" name="Google Shape;813;p10"/>
          <p:cNvSpPr/>
          <p:nvPr/>
        </p:nvSpPr>
        <p:spPr>
          <a:xfrm>
            <a:off x="1894216" y="1641538"/>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10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814" name="Google Shape;814;p10"/>
          <p:cNvSpPr/>
          <p:nvPr/>
        </p:nvSpPr>
        <p:spPr>
          <a:xfrm>
            <a:off x="1634412" y="152198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15" name="Google Shape;815;p10"/>
          <p:cNvSpPr txBox="1"/>
          <p:nvPr/>
        </p:nvSpPr>
        <p:spPr>
          <a:xfrm>
            <a:off x="1736937" y="2222477"/>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أقرأ بطلاقة (أ- أقرأ العبارات بطلاقة/ ب- أقرأ النص بطلاقة)</a:t>
            </a:r>
            <a:endParaRPr/>
          </a:p>
        </p:txBody>
      </p:sp>
      <p:sp>
        <p:nvSpPr>
          <p:cNvPr id="816" name="Google Shape;816;p10"/>
          <p:cNvSpPr/>
          <p:nvPr/>
        </p:nvSpPr>
        <p:spPr>
          <a:xfrm>
            <a:off x="1996741" y="2259444"/>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817" name="Google Shape;817;p10"/>
          <p:cNvSpPr/>
          <p:nvPr/>
        </p:nvSpPr>
        <p:spPr>
          <a:xfrm>
            <a:off x="1736937" y="2139891"/>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18" name="Google Shape;818;p10"/>
          <p:cNvSpPr txBox="1"/>
          <p:nvPr/>
        </p:nvSpPr>
        <p:spPr>
          <a:xfrm>
            <a:off x="1756337" y="2840385"/>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أغني رصيدي</a:t>
            </a:r>
            <a:endParaRPr b="1" i="0" sz="2000" u="none" cap="none" strike="noStrike">
              <a:solidFill>
                <a:srgbClr val="2F5496"/>
              </a:solidFill>
              <a:latin typeface="Calibri"/>
              <a:ea typeface="Calibri"/>
              <a:cs typeface="Calibri"/>
              <a:sym typeface="Calibri"/>
            </a:endParaRPr>
          </a:p>
        </p:txBody>
      </p:sp>
      <p:sp>
        <p:nvSpPr>
          <p:cNvPr id="819" name="Google Shape;819;p10"/>
          <p:cNvSpPr/>
          <p:nvPr/>
        </p:nvSpPr>
        <p:spPr>
          <a:xfrm>
            <a:off x="2016141" y="2877352"/>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820" name="Google Shape;820;p10"/>
          <p:cNvSpPr/>
          <p:nvPr/>
        </p:nvSpPr>
        <p:spPr>
          <a:xfrm>
            <a:off x="1772962" y="2824299"/>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21" name="Google Shape;821;p10"/>
          <p:cNvSpPr txBox="1"/>
          <p:nvPr/>
        </p:nvSpPr>
        <p:spPr>
          <a:xfrm>
            <a:off x="1739712" y="3540843"/>
            <a:ext cx="7763771"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 أجيب عن أسئلة الفهم</a:t>
            </a:r>
            <a:endParaRPr b="0" i="0" sz="2000" u="none" cap="none" strike="noStrike">
              <a:solidFill>
                <a:srgbClr val="000000"/>
              </a:solidFill>
              <a:latin typeface="Calibri"/>
              <a:ea typeface="Calibri"/>
              <a:cs typeface="Calibri"/>
              <a:sym typeface="Calibri"/>
            </a:endParaRPr>
          </a:p>
        </p:txBody>
      </p:sp>
      <p:sp>
        <p:nvSpPr>
          <p:cNvPr id="822" name="Google Shape;822;p10"/>
          <p:cNvSpPr txBox="1"/>
          <p:nvPr/>
        </p:nvSpPr>
        <p:spPr>
          <a:xfrm>
            <a:off x="2175031" y="3611441"/>
            <a:ext cx="1396708" cy="334488"/>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  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823" name="Google Shape;823;p10"/>
          <p:cNvSpPr/>
          <p:nvPr/>
        </p:nvSpPr>
        <p:spPr>
          <a:xfrm>
            <a:off x="1755752" y="351019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24" name="Google Shape;824;p10"/>
          <p:cNvSpPr txBox="1"/>
          <p:nvPr/>
        </p:nvSpPr>
        <p:spPr>
          <a:xfrm>
            <a:off x="1727538" y="4178896"/>
            <a:ext cx="7763771"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  أوظف وأستثمر </a:t>
            </a:r>
            <a:endParaRPr b="0" i="0" sz="2000" u="none" cap="none" strike="noStrike">
              <a:solidFill>
                <a:srgbClr val="000000"/>
              </a:solidFill>
              <a:latin typeface="Calibri"/>
              <a:ea typeface="Calibri"/>
              <a:cs typeface="Calibri"/>
              <a:sym typeface="Calibri"/>
            </a:endParaRPr>
          </a:p>
        </p:txBody>
      </p:sp>
      <p:sp>
        <p:nvSpPr>
          <p:cNvPr id="825" name="Google Shape;825;p10"/>
          <p:cNvSpPr txBox="1"/>
          <p:nvPr/>
        </p:nvSpPr>
        <p:spPr>
          <a:xfrm>
            <a:off x="2181996" y="4284042"/>
            <a:ext cx="1329922" cy="331507"/>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1867" u="none" cap="none" strike="noStrike">
                <a:solidFill>
                  <a:srgbClr val="156082"/>
                </a:solidFill>
                <a:latin typeface="Poppins ExtraBold"/>
                <a:ea typeface="Poppins ExtraBold"/>
                <a:cs typeface="Poppins ExtraBold"/>
                <a:sym typeface="Poppins ExtraBold"/>
              </a:rPr>
              <a:t>  05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826" name="Google Shape;826;p10"/>
          <p:cNvSpPr/>
          <p:nvPr/>
        </p:nvSpPr>
        <p:spPr>
          <a:xfrm>
            <a:off x="1778702" y="4167552"/>
            <a:ext cx="519608" cy="465747"/>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27" name="Google Shape;827;p10"/>
          <p:cNvSpPr txBox="1"/>
          <p:nvPr/>
        </p:nvSpPr>
        <p:spPr>
          <a:xfrm>
            <a:off x="1731230" y="4816317"/>
            <a:ext cx="7763771"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 اختتام الحصة</a:t>
            </a:r>
            <a:endParaRPr b="0" i="0" sz="2000" u="none" cap="none" strike="noStrike">
              <a:solidFill>
                <a:srgbClr val="000000"/>
              </a:solidFill>
              <a:latin typeface="Calibri"/>
              <a:ea typeface="Calibri"/>
              <a:cs typeface="Calibri"/>
              <a:sym typeface="Calibri"/>
            </a:endParaRPr>
          </a:p>
        </p:txBody>
      </p:sp>
      <p:sp>
        <p:nvSpPr>
          <p:cNvPr id="828" name="Google Shape;828;p10"/>
          <p:cNvSpPr/>
          <p:nvPr/>
        </p:nvSpPr>
        <p:spPr>
          <a:xfrm>
            <a:off x="9556133" y="482903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p:txBody>
      </p:sp>
      <p:sp>
        <p:nvSpPr>
          <p:cNvPr id="829" name="Google Shape;829;p10"/>
          <p:cNvSpPr/>
          <p:nvPr/>
        </p:nvSpPr>
        <p:spPr>
          <a:xfrm>
            <a:off x="1774649" y="473844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30" name="Google Shape;830;p10"/>
          <p:cNvSpPr/>
          <p:nvPr/>
        </p:nvSpPr>
        <p:spPr>
          <a:xfrm>
            <a:off x="2194689" y="4897746"/>
            <a:ext cx="1188309" cy="244767"/>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 5  دقائق</a:t>
            </a:r>
            <a:endParaRPr b="1" i="0" sz="1867" u="none" cap="none" strike="noStrike">
              <a:solidFill>
                <a:srgbClr val="156082"/>
              </a:solidFill>
              <a:latin typeface="Poppins ExtraBold"/>
              <a:ea typeface="Poppins ExtraBold"/>
              <a:cs typeface="Poppins ExtraBold"/>
              <a:sym typeface="Poppins Extra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grpSp>
        <p:nvGrpSpPr>
          <p:cNvPr id="835" name="Google Shape;835;p11"/>
          <p:cNvGrpSpPr/>
          <p:nvPr/>
        </p:nvGrpSpPr>
        <p:grpSpPr>
          <a:xfrm>
            <a:off x="5130955" y="1706886"/>
            <a:ext cx="6054377" cy="3711725"/>
            <a:chOff x="1715066" y="1103461"/>
            <a:chExt cx="5717724" cy="3124203"/>
          </a:xfrm>
        </p:grpSpPr>
        <p:sp>
          <p:nvSpPr>
            <p:cNvPr id="836" name="Google Shape;836;p11"/>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837" name="Google Shape;837;p11"/>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838" name="Google Shape;838;p11"/>
          <p:cNvSpPr txBox="1"/>
          <p:nvPr/>
        </p:nvSpPr>
        <p:spPr>
          <a:xfrm>
            <a:off x="5877453" y="2008346"/>
            <a:ext cx="4754879" cy="28060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SA" sz="4800" u="none" cap="none" strike="noStrike">
                <a:solidFill>
                  <a:srgbClr val="FFC000"/>
                </a:solidFill>
                <a:latin typeface="Calibri"/>
                <a:ea typeface="Calibri"/>
                <a:cs typeface="Calibri"/>
                <a:sym typeface="Calibri"/>
              </a:rPr>
              <a:t>أ- نشاط اعتيادي</a:t>
            </a:r>
            <a:endParaRPr b="1" i="0" sz="4800" u="none" cap="none" strike="noStrike">
              <a:solidFill>
                <a:srgbClr val="FFC000"/>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SA" sz="4000" u="none" cap="none" strike="noStrike">
                <a:solidFill>
                  <a:srgbClr val="44546A"/>
                </a:solidFill>
                <a:latin typeface="Arial"/>
                <a:ea typeface="Arial"/>
                <a:cs typeface="Arial"/>
                <a:sym typeface="Arial"/>
              </a:rPr>
              <a:t>05 </a:t>
            </a:r>
            <a:r>
              <a:rPr b="1" i="0" lang="ar-SA" sz="4000" u="none" cap="none" strike="noStrike">
                <a:solidFill>
                  <a:srgbClr val="44546A"/>
                </a:solidFill>
                <a:latin typeface="Calibri"/>
                <a:ea typeface="Calibri"/>
                <a:cs typeface="Calibri"/>
                <a:sym typeface="Calibri"/>
              </a:rPr>
              <a:t>دقائق</a:t>
            </a:r>
            <a:r>
              <a:rPr b="1" i="0" lang="ar-SA" sz="4000" u="none" cap="none" strike="noStrike">
                <a:solidFill>
                  <a:srgbClr val="44546A"/>
                </a:solidFill>
                <a:latin typeface="Arial"/>
                <a:ea typeface="Arial"/>
                <a:cs typeface="Arial"/>
                <a:sym typeface="Arial"/>
              </a:rPr>
              <a:t> </a:t>
            </a:r>
            <a:endParaRPr b="1" i="0" sz="4000" u="none" cap="none" strike="noStrike">
              <a:solidFill>
                <a:srgbClr val="44546A"/>
              </a:solidFill>
              <a:latin typeface="Calibri"/>
              <a:ea typeface="Calibri"/>
              <a:cs typeface="Calibri"/>
              <a:sym typeface="Calibri"/>
            </a:endParaRPr>
          </a:p>
        </p:txBody>
      </p:sp>
      <p:pic>
        <p:nvPicPr>
          <p:cNvPr id="839" name="Google Shape;839;p11"/>
          <p:cNvPicPr preferRelativeResize="0"/>
          <p:nvPr/>
        </p:nvPicPr>
        <p:blipFill rotWithShape="1">
          <a:blip r:embed="rId3">
            <a:alphaModFix/>
          </a:blip>
          <a:srcRect b="0" l="0" r="0" t="0"/>
          <a:stretch/>
        </p:blipFill>
        <p:spPr>
          <a:xfrm>
            <a:off x="1900174" y="2026230"/>
            <a:ext cx="2431983" cy="1522857"/>
          </a:xfrm>
          <a:prstGeom prst="rect">
            <a:avLst/>
          </a:prstGeom>
          <a:noFill/>
          <a:ln>
            <a:noFill/>
          </a:ln>
        </p:spPr>
      </p:pic>
      <p:pic>
        <p:nvPicPr>
          <p:cNvPr id="840" name="Google Shape;840;p11"/>
          <p:cNvPicPr preferRelativeResize="0"/>
          <p:nvPr/>
        </p:nvPicPr>
        <p:blipFill rotWithShape="1">
          <a:blip r:embed="rId4">
            <a:alphaModFix/>
          </a:blip>
          <a:srcRect b="0" l="0" r="0" t="0"/>
          <a:stretch/>
        </p:blipFill>
        <p:spPr>
          <a:xfrm>
            <a:off x="469977" y="2211482"/>
            <a:ext cx="2675209" cy="2675209"/>
          </a:xfrm>
          <a:prstGeom prst="rect">
            <a:avLst/>
          </a:prstGeom>
          <a:noFill/>
          <a:ln>
            <a:noFill/>
          </a:ln>
        </p:spPr>
      </p:pic>
      <p:sp>
        <p:nvSpPr>
          <p:cNvPr id="841" name="Google Shape;841;p11"/>
          <p:cNvSpPr/>
          <p:nvPr/>
        </p:nvSpPr>
        <p:spPr>
          <a:xfrm>
            <a:off x="9548106" y="4146722"/>
            <a:ext cx="519608" cy="519608"/>
          </a:xfrm>
          <a:prstGeom prst="ellipse">
            <a:avLst/>
          </a:prstGeom>
          <a:blipFill rotWithShape="1">
            <a:blip r:embed="rId5">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12"/>
          <p:cNvSpPr txBox="1"/>
          <p:nvPr/>
        </p:nvSpPr>
        <p:spPr>
          <a:xfrm>
            <a:off x="941132" y="117748"/>
            <a:ext cx="10344487" cy="348388"/>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SA" sz="1600" u="none" cap="none" strike="noStrike">
                <a:solidFill>
                  <a:srgbClr val="757070"/>
                </a:solidFill>
                <a:latin typeface="Calibri"/>
                <a:ea typeface="Calibri"/>
                <a:cs typeface="Calibri"/>
                <a:sym typeface="Calibri"/>
              </a:rPr>
              <a:t>النشاط الاعتيادي : سنبدأ حصتنا بحديث غير رسمي، انطلاقا من بيان الفرق بين المعرفة العلمية والمعرفة غير العلمية في حياتنا اليومية. </a:t>
            </a:r>
            <a:endParaRPr b="0" i="0" sz="1600" u="none" cap="none" strike="noStrike">
              <a:solidFill>
                <a:srgbClr val="FF0000"/>
              </a:solidFill>
              <a:latin typeface="Calibri"/>
              <a:ea typeface="Calibri"/>
              <a:cs typeface="Calibri"/>
              <a:sym typeface="Calibri"/>
            </a:endParaRPr>
          </a:p>
        </p:txBody>
      </p:sp>
      <p:sp>
        <p:nvSpPr>
          <p:cNvPr id="847" name="Google Shape;847;p12"/>
          <p:cNvSpPr txBox="1"/>
          <p:nvPr/>
        </p:nvSpPr>
        <p:spPr>
          <a:xfrm>
            <a:off x="1649668" y="522570"/>
            <a:ext cx="9601200"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AEABAB"/>
              </a:buClr>
              <a:buSzPts val="1400"/>
              <a:buFont typeface="Arial"/>
              <a:buNone/>
            </a:pPr>
            <a:r>
              <a:rPr b="0" i="1" lang="ar-SA" sz="1400" u="none" cap="none" strike="noStrike">
                <a:solidFill>
                  <a:srgbClr val="AEABAB"/>
                </a:solidFill>
                <a:latin typeface="Calibri"/>
                <a:ea typeface="Calibri"/>
                <a:cs typeface="Calibri"/>
                <a:sym typeface="Calibri"/>
              </a:rPr>
              <a:t>يطلب  المدرس من التلاميذ أن يوضحوا الفرق بين المعرفتين، وفق جدول توصيفي. وبعدها يستمع إلى إجابات 4 تلاميذ ويوثقها على السبورة.</a:t>
            </a:r>
            <a:endParaRPr b="0" i="0" sz="1800" u="none" cap="none" strike="noStrike">
              <a:solidFill>
                <a:srgbClr val="000000"/>
              </a:solidFill>
              <a:latin typeface="Calibri"/>
              <a:ea typeface="Calibri"/>
              <a:cs typeface="Calibri"/>
              <a:sym typeface="Calibri"/>
            </a:endParaRPr>
          </a:p>
        </p:txBody>
      </p:sp>
      <p:pic>
        <p:nvPicPr>
          <p:cNvPr descr="Lever la main - Icônes mains et gestes gratuites" id="848" name="Google Shape;848;p12"/>
          <p:cNvPicPr preferRelativeResize="0"/>
          <p:nvPr/>
        </p:nvPicPr>
        <p:blipFill rotWithShape="1">
          <a:blip r:embed="rId3">
            <a:alphaModFix/>
          </a:blip>
          <a:srcRect b="0" l="0" r="0" t="0"/>
          <a:stretch/>
        </p:blipFill>
        <p:spPr>
          <a:xfrm>
            <a:off x="248478" y="64923"/>
            <a:ext cx="735012" cy="733425"/>
          </a:xfrm>
          <a:prstGeom prst="rect">
            <a:avLst/>
          </a:prstGeom>
          <a:noFill/>
          <a:ln>
            <a:noFill/>
          </a:ln>
        </p:spPr>
      </p:pic>
      <p:pic>
        <p:nvPicPr>
          <p:cNvPr descr="Image générée" id="849" name="Google Shape;849;p12"/>
          <p:cNvPicPr preferRelativeResize="0"/>
          <p:nvPr/>
        </p:nvPicPr>
        <p:blipFill rotWithShape="1">
          <a:blip r:embed="rId4">
            <a:alphaModFix/>
          </a:blip>
          <a:srcRect b="61971" l="3539" r="75793" t="24327"/>
          <a:stretch/>
        </p:blipFill>
        <p:spPr>
          <a:xfrm>
            <a:off x="11253763" y="9878"/>
            <a:ext cx="784989" cy="783654"/>
          </a:xfrm>
          <a:prstGeom prst="rect">
            <a:avLst/>
          </a:prstGeom>
          <a:noFill/>
          <a:ln>
            <a:noFill/>
          </a:ln>
        </p:spPr>
      </p:pic>
      <p:sp>
        <p:nvSpPr>
          <p:cNvPr id="850" name="Google Shape;850;p12"/>
          <p:cNvSpPr/>
          <p:nvPr/>
        </p:nvSpPr>
        <p:spPr>
          <a:xfrm>
            <a:off x="-2894" y="2032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851" name="Google Shape;851;p12"/>
          <p:cNvSpPr txBox="1"/>
          <p:nvPr/>
        </p:nvSpPr>
        <p:spPr>
          <a:xfrm>
            <a:off x="756584" y="1605525"/>
            <a:ext cx="10889673" cy="1685846"/>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Clr>
                <a:srgbClr val="002060"/>
              </a:buClr>
              <a:buSzPts val="2400"/>
              <a:buFont typeface="Calibri"/>
              <a:buNone/>
            </a:pPr>
            <a:r>
              <a:rPr b="1" i="0" lang="ar-SA" sz="2400" u="none" cap="none" strike="noStrike">
                <a:solidFill>
                  <a:srgbClr val="002060"/>
                </a:solidFill>
                <a:latin typeface="Calibri"/>
                <a:ea typeface="Calibri"/>
                <a:cs typeface="Calibri"/>
                <a:sym typeface="Calibri"/>
              </a:rPr>
              <a:t>"فِي حَيَاتِنَا اليَوْمِيَّةِ نَتَعَامَلُ مَعَ أَنْوَاعٍ مُخْتَلِفَةٍ مِنَ المَعْرِفَةِ: مِنْهَا مَا يَقُومُ عَلَى الأَدِلَّةِ وَالتَّجَارِبِ وَالبُرْهَانِ، وَمِنْهَا مَا يَعْتَمِدُ عَلَى المُعْتَقَدَاتِ أَوِ العَادَاتِ أَوِ الآرَاءِ الشَّائِعَةِ". </a:t>
            </a:r>
            <a:endParaRPr/>
          </a:p>
          <a:p>
            <a:pPr indent="0" lvl="0" marL="0" marR="0" rtl="1" algn="ctr">
              <a:lnSpc>
                <a:spcPct val="150000"/>
              </a:lnSpc>
              <a:spcBef>
                <a:spcPts val="0"/>
              </a:spcBef>
              <a:spcAft>
                <a:spcPts val="0"/>
              </a:spcAft>
              <a:buClr>
                <a:srgbClr val="833C0B"/>
              </a:buClr>
              <a:buSzPts val="2400"/>
              <a:buFont typeface="Calibri"/>
              <a:buNone/>
            </a:pPr>
            <a:r>
              <a:rPr b="1" i="0" lang="ar-SA" sz="2400" u="none" cap="none" strike="noStrike">
                <a:solidFill>
                  <a:srgbClr val="833C0B"/>
                </a:solidFill>
                <a:latin typeface="Calibri"/>
                <a:ea typeface="Calibri"/>
                <a:cs typeface="Calibri"/>
                <a:sym typeface="Calibri"/>
              </a:rPr>
              <a:t>حدد الفَرْقُ بَيْنَ هَذَيْنِ النَّوْعَيْنِ مِنَ الثَّقَافَةِ، باعتماد الجدول الآتي:</a:t>
            </a:r>
            <a:endParaRPr/>
          </a:p>
        </p:txBody>
      </p:sp>
      <p:sp>
        <p:nvSpPr>
          <p:cNvPr id="852" name="Google Shape;852;p12"/>
          <p:cNvSpPr txBox="1"/>
          <p:nvPr/>
        </p:nvSpPr>
        <p:spPr>
          <a:xfrm>
            <a:off x="756584" y="889987"/>
            <a:ext cx="10889673" cy="523220"/>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Clr>
                <a:srgbClr val="002060"/>
              </a:buClr>
              <a:buSzPts val="2800"/>
              <a:buFont typeface="Calibri"/>
              <a:buNone/>
            </a:pPr>
            <a:r>
              <a:rPr b="1" i="0" lang="ar-SA" sz="2800" u="none" cap="none" strike="noStrike">
                <a:solidFill>
                  <a:srgbClr val="002060"/>
                </a:solidFill>
                <a:latin typeface="Calibri"/>
                <a:ea typeface="Calibri"/>
                <a:cs typeface="Calibri"/>
                <a:sym typeface="Calibri"/>
              </a:rPr>
              <a:t>وضعية الانطلاق </a:t>
            </a:r>
            <a:endParaRPr/>
          </a:p>
        </p:txBody>
      </p:sp>
      <p:graphicFrame>
        <p:nvGraphicFramePr>
          <p:cNvPr id="853" name="Google Shape;853;p12"/>
          <p:cNvGraphicFramePr/>
          <p:nvPr/>
        </p:nvGraphicFramePr>
        <p:xfrm>
          <a:off x="916665" y="3566630"/>
          <a:ext cx="3000000" cy="3000000"/>
        </p:xfrm>
        <a:graphic>
          <a:graphicData uri="http://schemas.openxmlformats.org/drawingml/2006/table">
            <a:tbl>
              <a:tblPr bandRow="1" firstCol="1" firstRow="1">
                <a:noFill/>
                <a:tableStyleId>{64F7A638-7961-4739-B57E-1AB0888F1383}</a:tableStyleId>
              </a:tblPr>
              <a:tblGrid>
                <a:gridCol w="2368625"/>
                <a:gridCol w="4160950"/>
                <a:gridCol w="4039925"/>
              </a:tblGrid>
              <a:tr h="501700">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المجال</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الثقافة العلمية</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الثقافة غير العلمية</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r h="501700">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المصدر</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chemeClr val="dk1"/>
                        </a:buClr>
                        <a:buSzPts val="2400"/>
                        <a:buFont typeface="Calibri"/>
                        <a:buNone/>
                      </a:pPr>
                      <a:r>
                        <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العادات – الموروث – الرأي الشخصي</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r h="501700">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المنهج/ طريقة التفكير</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الملاحظة والتحليل والاستنتاج</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chemeClr val="dk1"/>
                        </a:buClr>
                        <a:buSzPts val="2400"/>
                        <a:buFont typeface="Calibri"/>
                        <a:buNone/>
                      </a:pPr>
                      <a:r>
                        <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r h="501700">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النتائج</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chemeClr val="dk1"/>
                        </a:buClr>
                        <a:buSzPts val="2400"/>
                        <a:buFont typeface="Calibri"/>
                        <a:buNone/>
                      </a:pPr>
                      <a:r>
                        <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غير دقيقة أو متناقضة</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r h="501700">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الأثر في المجتمع</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التطور – حل المشكلات – الابتكار</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chemeClr val="dk1"/>
                        </a:buClr>
                        <a:buSzPts val="2400"/>
                        <a:buFont typeface="Calibri"/>
                        <a:buNone/>
                      </a:pPr>
                      <a:r>
                        <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sp>
        <p:nvSpPr>
          <p:cNvPr id="858" name="Google Shape;858;p13"/>
          <p:cNvSpPr txBox="1"/>
          <p:nvPr/>
        </p:nvSpPr>
        <p:spPr>
          <a:xfrm>
            <a:off x="1231968" y="117748"/>
            <a:ext cx="10053651" cy="348388"/>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SA" sz="1600" u="none" cap="none" strike="noStrike">
                <a:solidFill>
                  <a:srgbClr val="757070"/>
                </a:solidFill>
                <a:latin typeface="Calibri"/>
                <a:ea typeface="Calibri"/>
                <a:cs typeface="Calibri"/>
                <a:sym typeface="Calibri"/>
              </a:rPr>
              <a:t>النشاط الاعتيادي : سنبدأ حصتنا بحديث غير رسمي، انطلاقا انطلاقا من بيان الفرق بين المعرفة العلمية والمعرفة غير العلمية في حياتنا اليومية. </a:t>
            </a:r>
            <a:endParaRPr b="0" i="0" sz="1600" u="none" cap="none" strike="noStrike">
              <a:solidFill>
                <a:srgbClr val="FF0000"/>
              </a:solidFill>
              <a:latin typeface="Calibri"/>
              <a:ea typeface="Calibri"/>
              <a:cs typeface="Calibri"/>
              <a:sym typeface="Calibri"/>
            </a:endParaRPr>
          </a:p>
        </p:txBody>
      </p:sp>
      <p:sp>
        <p:nvSpPr>
          <p:cNvPr id="859" name="Google Shape;859;p13"/>
          <p:cNvSpPr txBox="1"/>
          <p:nvPr/>
        </p:nvSpPr>
        <p:spPr>
          <a:xfrm>
            <a:off x="1649668" y="522570"/>
            <a:ext cx="9601200"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None/>
            </a:pPr>
            <a:r>
              <a:rPr b="0" i="1" lang="ar-SA" sz="1400" u="none" cap="none" strike="noStrike">
                <a:solidFill>
                  <a:srgbClr val="AEABAB"/>
                </a:solidFill>
                <a:latin typeface="Calibri"/>
                <a:ea typeface="Calibri"/>
                <a:cs typeface="Calibri"/>
                <a:sym typeface="Calibri"/>
              </a:rPr>
              <a:t>يطلب  المدرس من التلاميذ أن يوضحوا الفرق بين المعرفتين، وفق جدول توصيفي. وبعدها يستمع إلى إجابات 4 تلاميذ ويوثقها على السبورة.</a:t>
            </a:r>
            <a:endParaRPr b="0" i="0" sz="1800" u="none" cap="none" strike="noStrike">
              <a:solidFill>
                <a:srgbClr val="000000"/>
              </a:solidFill>
              <a:latin typeface="Calibri"/>
              <a:ea typeface="Calibri"/>
              <a:cs typeface="Calibri"/>
              <a:sym typeface="Calibri"/>
            </a:endParaRPr>
          </a:p>
        </p:txBody>
      </p:sp>
      <p:pic>
        <p:nvPicPr>
          <p:cNvPr descr="Lever la main - Icônes mains et gestes gratuites" id="860" name="Google Shape;860;p13"/>
          <p:cNvPicPr preferRelativeResize="0"/>
          <p:nvPr/>
        </p:nvPicPr>
        <p:blipFill rotWithShape="1">
          <a:blip r:embed="rId3">
            <a:alphaModFix/>
          </a:blip>
          <a:srcRect b="0" l="0" r="0" t="0"/>
          <a:stretch/>
        </p:blipFill>
        <p:spPr>
          <a:xfrm>
            <a:off x="248478" y="64923"/>
            <a:ext cx="735012" cy="733425"/>
          </a:xfrm>
          <a:prstGeom prst="rect">
            <a:avLst/>
          </a:prstGeom>
          <a:noFill/>
          <a:ln>
            <a:noFill/>
          </a:ln>
        </p:spPr>
      </p:pic>
      <p:pic>
        <p:nvPicPr>
          <p:cNvPr descr="Image générée" id="861" name="Google Shape;861;p13"/>
          <p:cNvPicPr preferRelativeResize="0"/>
          <p:nvPr/>
        </p:nvPicPr>
        <p:blipFill rotWithShape="1">
          <a:blip r:embed="rId4">
            <a:alphaModFix/>
          </a:blip>
          <a:srcRect b="61971" l="3539" r="75793" t="24327"/>
          <a:stretch/>
        </p:blipFill>
        <p:spPr>
          <a:xfrm>
            <a:off x="11253763" y="9878"/>
            <a:ext cx="784989" cy="783654"/>
          </a:xfrm>
          <a:prstGeom prst="rect">
            <a:avLst/>
          </a:prstGeom>
          <a:noFill/>
          <a:ln>
            <a:noFill/>
          </a:ln>
        </p:spPr>
      </p:pic>
      <p:sp>
        <p:nvSpPr>
          <p:cNvPr id="862" name="Google Shape;862;p1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graphicFrame>
        <p:nvGraphicFramePr>
          <p:cNvPr id="863" name="Google Shape;863;p13"/>
          <p:cNvGraphicFramePr/>
          <p:nvPr/>
        </p:nvGraphicFramePr>
        <p:xfrm>
          <a:off x="916665" y="3566630"/>
          <a:ext cx="3000000" cy="3000000"/>
        </p:xfrm>
        <a:graphic>
          <a:graphicData uri="http://schemas.openxmlformats.org/drawingml/2006/table">
            <a:tbl>
              <a:tblPr bandRow="1" firstCol="1" firstRow="1">
                <a:noFill/>
                <a:tableStyleId>{64F7A638-7961-4739-B57E-1AB0888F1383}</a:tableStyleId>
              </a:tblPr>
              <a:tblGrid>
                <a:gridCol w="2368625"/>
                <a:gridCol w="4160950"/>
                <a:gridCol w="4039925"/>
              </a:tblGrid>
              <a:tr h="501700">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المجال</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الثقافة العلمية</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الثقافة غير العلمية</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r h="501700">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المصدر</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rgbClr val="C00000"/>
                        </a:buClr>
                        <a:buSzPts val="2400"/>
                        <a:buFont typeface="Calibri"/>
                        <a:buNone/>
                      </a:pPr>
                      <a:r>
                        <a:rPr lang="ar-SA" sz="2400" u="none" cap="none" strike="noStrike">
                          <a:solidFill>
                            <a:srgbClr val="C00000"/>
                          </a:solidFill>
                          <a:latin typeface="Calibri"/>
                          <a:ea typeface="Calibri"/>
                          <a:cs typeface="Calibri"/>
                          <a:sym typeface="Calibri"/>
                        </a:rPr>
                        <a:t>البحث العلمي – التجربة – البرهان</a:t>
                      </a:r>
                      <a:endParaRPr sz="2400" u="none" cap="none" strike="noStrike">
                        <a:solidFill>
                          <a:srgbClr val="C0000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العادات – الموروث – الرأي الشخصي</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r h="501700">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المنهج/ طريقة التفكير</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الملاحظة والتحليل والاستنتاج</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rgbClr val="C00000"/>
                        </a:buClr>
                        <a:buSzPts val="2400"/>
                        <a:buFont typeface="Calibri"/>
                        <a:buNone/>
                      </a:pPr>
                      <a:r>
                        <a:rPr lang="ar-SA" sz="2400" u="none" cap="none" strike="noStrike">
                          <a:solidFill>
                            <a:srgbClr val="C00000"/>
                          </a:solidFill>
                          <a:latin typeface="Calibri"/>
                          <a:ea typeface="Calibri"/>
                          <a:cs typeface="Calibri"/>
                          <a:sym typeface="Calibri"/>
                        </a:rPr>
                        <a:t>التقليد أو الحدس أو العاطفة</a:t>
                      </a:r>
                      <a:endParaRPr sz="2400" u="none" cap="none" strike="noStrike">
                        <a:solidFill>
                          <a:srgbClr val="C0000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r h="501700">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النتائج</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rgbClr val="C00000"/>
                        </a:buClr>
                        <a:buSzPts val="2400"/>
                        <a:buFont typeface="Calibri"/>
                        <a:buNone/>
                      </a:pPr>
                      <a:r>
                        <a:rPr lang="ar-SA" sz="2400" u="none" cap="none" strike="noStrike">
                          <a:solidFill>
                            <a:srgbClr val="C00000"/>
                          </a:solidFill>
                          <a:latin typeface="Calibri"/>
                          <a:ea typeface="Calibri"/>
                          <a:cs typeface="Calibri"/>
                          <a:sym typeface="Calibri"/>
                        </a:rPr>
                        <a:t>قابلة للتحقق والتجريب</a:t>
                      </a:r>
                      <a:endParaRPr sz="2400" u="none" cap="none" strike="noStrike">
                        <a:solidFill>
                          <a:srgbClr val="C0000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غير دقيقة أو متناقضة</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r h="501700">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الأثر في المجتمع</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chemeClr val="dk1"/>
                        </a:buClr>
                        <a:buSzPts val="2400"/>
                        <a:buFont typeface="Calibri"/>
                        <a:buNone/>
                      </a:pPr>
                      <a:r>
                        <a:rPr lang="ar-SA" sz="2400" u="none" cap="none" strike="noStrike">
                          <a:latin typeface="Calibri"/>
                          <a:ea typeface="Calibri"/>
                          <a:cs typeface="Calibri"/>
                          <a:sym typeface="Calibri"/>
                        </a:rPr>
                        <a:t>التطور – حل المشكلات – الابتكار</a:t>
                      </a:r>
                      <a:endParaRPr sz="2400" u="none" cap="none" strike="noStrike">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rgbClr val="C00000"/>
                        </a:buClr>
                        <a:buSzPts val="2400"/>
                        <a:buFont typeface="Calibri"/>
                        <a:buNone/>
                      </a:pPr>
                      <a:r>
                        <a:rPr lang="ar-SA" sz="2400" u="none" cap="none" strike="noStrike">
                          <a:solidFill>
                            <a:srgbClr val="C00000"/>
                          </a:solidFill>
                          <a:latin typeface="Calibri"/>
                          <a:ea typeface="Calibri"/>
                          <a:cs typeface="Calibri"/>
                          <a:sym typeface="Calibri"/>
                        </a:rPr>
                        <a:t>الجمود – انتشار الخرافة – عرقلة التقدم</a:t>
                      </a:r>
                      <a:endParaRPr sz="2400" u="none" cap="none" strike="noStrike">
                        <a:solidFill>
                          <a:srgbClr val="C0000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bl>
          </a:graphicData>
        </a:graphic>
      </p:graphicFrame>
      <p:sp>
        <p:nvSpPr>
          <p:cNvPr id="864" name="Google Shape;864;p13"/>
          <p:cNvSpPr txBox="1"/>
          <p:nvPr/>
        </p:nvSpPr>
        <p:spPr>
          <a:xfrm>
            <a:off x="756584" y="1605525"/>
            <a:ext cx="10889673" cy="1685846"/>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Clr>
                <a:srgbClr val="002060"/>
              </a:buClr>
              <a:buSzPts val="2400"/>
              <a:buFont typeface="Calibri"/>
              <a:buNone/>
            </a:pPr>
            <a:r>
              <a:rPr b="1" i="0" lang="ar-SA" sz="2400" u="none" cap="none" strike="noStrike">
                <a:solidFill>
                  <a:srgbClr val="002060"/>
                </a:solidFill>
                <a:latin typeface="Calibri"/>
                <a:ea typeface="Calibri"/>
                <a:cs typeface="Calibri"/>
                <a:sym typeface="Calibri"/>
              </a:rPr>
              <a:t>"فِي حَيَاتِنَا اليَوْمِيَّةِ نَتَعَامَلُ مَعَ أَنْوَاعٍ مُخْتَلِفَةٍ مِنَ المَعْرِفَةِ: مِنْهَا مَا يَقُومُ عَلَى الأَدِلَّةِ وَالتَّجَارِبِ وَالبُرْهَانِ، وَمِنْهَا مَا يَعْتَمِدُ عَلَى المُعْتَقَدَاتِ أَوِ العَادَاتِ أَوِ الآرَاءِ الشَّائِعَةِ". </a:t>
            </a:r>
            <a:endParaRPr/>
          </a:p>
          <a:p>
            <a:pPr indent="0" lvl="0" marL="0" marR="0" rtl="1" algn="ctr">
              <a:lnSpc>
                <a:spcPct val="150000"/>
              </a:lnSpc>
              <a:spcBef>
                <a:spcPts val="0"/>
              </a:spcBef>
              <a:spcAft>
                <a:spcPts val="0"/>
              </a:spcAft>
              <a:buClr>
                <a:srgbClr val="833C0B"/>
              </a:buClr>
              <a:buSzPts val="2400"/>
              <a:buFont typeface="Calibri"/>
              <a:buNone/>
            </a:pPr>
            <a:r>
              <a:rPr b="1" i="0" lang="ar-SA" sz="2400" u="none" cap="none" strike="noStrike">
                <a:solidFill>
                  <a:srgbClr val="833C0B"/>
                </a:solidFill>
                <a:latin typeface="Calibri"/>
                <a:ea typeface="Calibri"/>
                <a:cs typeface="Calibri"/>
                <a:sym typeface="Calibri"/>
              </a:rPr>
              <a:t>حدد الفَرْقُ بَيْنَ هَذَيْنِ النَّوْعَيْنِ مِنَ الثَّقَافَةِ، باعتماد الجدول الآتي:</a:t>
            </a:r>
            <a:endParaRPr/>
          </a:p>
        </p:txBody>
      </p:sp>
      <p:sp>
        <p:nvSpPr>
          <p:cNvPr id="865" name="Google Shape;865;p13"/>
          <p:cNvSpPr txBox="1"/>
          <p:nvPr/>
        </p:nvSpPr>
        <p:spPr>
          <a:xfrm>
            <a:off x="756584" y="889987"/>
            <a:ext cx="10889673" cy="523220"/>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Clr>
                <a:srgbClr val="002060"/>
              </a:buClr>
              <a:buSzPts val="2800"/>
              <a:buFont typeface="Calibri"/>
              <a:buNone/>
            </a:pPr>
            <a:r>
              <a:rPr b="1" i="0" lang="ar-SA" sz="2800" u="none" cap="none" strike="noStrike">
                <a:solidFill>
                  <a:srgbClr val="002060"/>
                </a:solidFill>
                <a:latin typeface="Calibri"/>
                <a:ea typeface="Calibri"/>
                <a:cs typeface="Calibri"/>
                <a:sym typeface="Calibri"/>
              </a:rPr>
              <a:t>وضعية الانطلاق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grpSp>
        <p:nvGrpSpPr>
          <p:cNvPr id="870" name="Google Shape;870;p14"/>
          <p:cNvGrpSpPr/>
          <p:nvPr/>
        </p:nvGrpSpPr>
        <p:grpSpPr>
          <a:xfrm>
            <a:off x="5130955" y="1706886"/>
            <a:ext cx="6054377" cy="3711725"/>
            <a:chOff x="1715066" y="1103461"/>
            <a:chExt cx="5717724" cy="3124203"/>
          </a:xfrm>
        </p:grpSpPr>
        <p:sp>
          <p:nvSpPr>
            <p:cNvPr id="871" name="Google Shape;871;p14"/>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872" name="Google Shape;872;p14"/>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873" name="Google Shape;873;p14"/>
          <p:cNvSpPr txBox="1"/>
          <p:nvPr/>
        </p:nvSpPr>
        <p:spPr>
          <a:xfrm>
            <a:off x="5877453" y="2008346"/>
            <a:ext cx="4754879" cy="28060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SA" sz="4800" u="none" cap="none" strike="noStrike">
                <a:solidFill>
                  <a:srgbClr val="FFC000"/>
                </a:solidFill>
                <a:latin typeface="Calibri"/>
                <a:ea typeface="Calibri"/>
                <a:cs typeface="Calibri"/>
                <a:sym typeface="Calibri"/>
              </a:rPr>
              <a:t>ب- واجبات منزلية</a:t>
            </a:r>
            <a:endParaRPr b="1" i="0" sz="4800" u="none" cap="none" strike="noStrike">
              <a:solidFill>
                <a:srgbClr val="FFC000"/>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SA" sz="4000" u="none" cap="none" strike="noStrike">
                <a:solidFill>
                  <a:srgbClr val="44546A"/>
                </a:solidFill>
                <a:latin typeface="Arial"/>
                <a:ea typeface="Arial"/>
                <a:cs typeface="Arial"/>
                <a:sym typeface="Arial"/>
              </a:rPr>
              <a:t>02 </a:t>
            </a:r>
            <a:r>
              <a:rPr b="1" i="0" lang="ar-SA" sz="4000" u="none" cap="none" strike="noStrike">
                <a:solidFill>
                  <a:srgbClr val="44546A"/>
                </a:solidFill>
                <a:latin typeface="Calibri"/>
                <a:ea typeface="Calibri"/>
                <a:cs typeface="Calibri"/>
                <a:sym typeface="Calibri"/>
              </a:rPr>
              <a:t>دقيقتان</a:t>
            </a:r>
            <a:endParaRPr b="1" i="0" sz="4000" u="none" cap="none" strike="noStrike">
              <a:solidFill>
                <a:srgbClr val="44546A"/>
              </a:solidFill>
              <a:latin typeface="Calibri"/>
              <a:ea typeface="Calibri"/>
              <a:cs typeface="Calibri"/>
              <a:sym typeface="Calibri"/>
            </a:endParaRPr>
          </a:p>
        </p:txBody>
      </p:sp>
      <p:pic>
        <p:nvPicPr>
          <p:cNvPr id="874" name="Google Shape;874;p14"/>
          <p:cNvPicPr preferRelativeResize="0"/>
          <p:nvPr/>
        </p:nvPicPr>
        <p:blipFill rotWithShape="1">
          <a:blip r:embed="rId3">
            <a:alphaModFix/>
          </a:blip>
          <a:srcRect b="0" l="0" r="0" t="0"/>
          <a:stretch/>
        </p:blipFill>
        <p:spPr>
          <a:xfrm>
            <a:off x="1900174" y="2026230"/>
            <a:ext cx="2431983" cy="1522857"/>
          </a:xfrm>
          <a:prstGeom prst="rect">
            <a:avLst/>
          </a:prstGeom>
          <a:noFill/>
          <a:ln>
            <a:noFill/>
          </a:ln>
        </p:spPr>
      </p:pic>
      <p:pic>
        <p:nvPicPr>
          <p:cNvPr id="875" name="Google Shape;875;p14"/>
          <p:cNvPicPr preferRelativeResize="0"/>
          <p:nvPr/>
        </p:nvPicPr>
        <p:blipFill rotWithShape="1">
          <a:blip r:embed="rId4">
            <a:alphaModFix/>
          </a:blip>
          <a:srcRect b="0" l="0" r="0" t="0"/>
          <a:stretch/>
        </p:blipFill>
        <p:spPr>
          <a:xfrm>
            <a:off x="469977" y="2211482"/>
            <a:ext cx="2675209" cy="2675209"/>
          </a:xfrm>
          <a:prstGeom prst="rect">
            <a:avLst/>
          </a:prstGeom>
          <a:noFill/>
          <a:ln>
            <a:noFill/>
          </a:ln>
        </p:spPr>
      </p:pic>
      <p:sp>
        <p:nvSpPr>
          <p:cNvPr id="876" name="Google Shape;876;p14"/>
          <p:cNvSpPr/>
          <p:nvPr/>
        </p:nvSpPr>
        <p:spPr>
          <a:xfrm>
            <a:off x="9548106" y="4146722"/>
            <a:ext cx="519608" cy="519608"/>
          </a:xfrm>
          <a:prstGeom prst="ellipse">
            <a:avLst/>
          </a:prstGeom>
          <a:blipFill rotWithShape="1">
            <a:blip r:embed="rId5">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880" name="Shape 880"/>
        <p:cNvGrpSpPr/>
        <p:nvPr/>
      </p:nvGrpSpPr>
      <p:grpSpPr>
        <a:xfrm>
          <a:off x="0" y="0"/>
          <a:ext cx="0" cy="0"/>
          <a:chOff x="0" y="0"/>
          <a:chExt cx="0" cy="0"/>
        </a:xfrm>
      </p:grpSpPr>
      <p:sp>
        <p:nvSpPr>
          <p:cNvPr id="881" name="Google Shape;881;p15"/>
          <p:cNvSpPr/>
          <p:nvPr/>
        </p:nvSpPr>
        <p:spPr>
          <a:xfrm>
            <a:off x="4683940" y="216280"/>
            <a:ext cx="6224235" cy="52098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SA" sz="2800" u="none" cap="none" strike="noStrike">
                <a:solidFill>
                  <a:srgbClr val="44546A"/>
                </a:solidFill>
                <a:latin typeface="Calibri"/>
                <a:ea typeface="Calibri"/>
                <a:cs typeface="Calibri"/>
                <a:sym typeface="Calibri"/>
              </a:rPr>
              <a:t>مراقبة إنجاز الواجبات المنزلية</a:t>
            </a:r>
            <a:endParaRPr b="0" i="0" sz="2800" u="none" cap="none" strike="noStrike">
              <a:solidFill>
                <a:srgbClr val="000000"/>
              </a:solidFill>
              <a:latin typeface="Arial"/>
              <a:ea typeface="Arial"/>
              <a:cs typeface="Arial"/>
              <a:sym typeface="Arial"/>
            </a:endParaRPr>
          </a:p>
        </p:txBody>
      </p:sp>
      <p:sp>
        <p:nvSpPr>
          <p:cNvPr id="882" name="Google Shape;882;p15"/>
          <p:cNvSpPr txBox="1"/>
          <p:nvPr/>
        </p:nvSpPr>
        <p:spPr>
          <a:xfrm>
            <a:off x="1416402" y="706528"/>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SA" sz="1600" u="none" cap="none" strike="noStrike">
                <a:solidFill>
                  <a:srgbClr val="AFABAB"/>
                </a:solidFill>
                <a:latin typeface="Calibri"/>
                <a:ea typeface="Calibri"/>
                <a:cs typeface="Calibri"/>
                <a:sym typeface="Calibri"/>
              </a:rPr>
              <a:t>يراقب  المدرس إنجاز الواجبات المنزلية لدى عينة من التلاميذ.</a:t>
            </a:r>
            <a:endParaRPr b="0" i="1" sz="1600" u="none" cap="none" strike="noStrike">
              <a:solidFill>
                <a:srgbClr val="AFABAB"/>
              </a:solidFill>
              <a:latin typeface="Calibri"/>
              <a:ea typeface="Calibri"/>
              <a:cs typeface="Calibri"/>
              <a:sym typeface="Calibri"/>
            </a:endParaRPr>
          </a:p>
        </p:txBody>
      </p:sp>
      <p:pic>
        <p:nvPicPr>
          <p:cNvPr id="883" name="Google Shape;883;p15"/>
          <p:cNvPicPr preferRelativeResize="0"/>
          <p:nvPr/>
        </p:nvPicPr>
        <p:blipFill rotWithShape="1">
          <a:blip r:embed="rId3">
            <a:alphaModFix/>
          </a:blip>
          <a:srcRect b="0" l="0" r="0" t="0"/>
          <a:stretch/>
        </p:blipFill>
        <p:spPr>
          <a:xfrm>
            <a:off x="11045558" y="132173"/>
            <a:ext cx="605088" cy="605088"/>
          </a:xfrm>
          <a:prstGeom prst="rect">
            <a:avLst/>
          </a:prstGeom>
          <a:noFill/>
          <a:ln>
            <a:noFill/>
          </a:ln>
        </p:spPr>
      </p:pic>
      <p:pic>
        <p:nvPicPr>
          <p:cNvPr id="884" name="Google Shape;884;p15"/>
          <p:cNvPicPr preferRelativeResize="0"/>
          <p:nvPr/>
        </p:nvPicPr>
        <p:blipFill rotWithShape="1">
          <a:blip r:embed="rId4">
            <a:alphaModFix/>
          </a:blip>
          <a:srcRect b="0" l="0" r="0" t="0"/>
          <a:stretch/>
        </p:blipFill>
        <p:spPr>
          <a:xfrm>
            <a:off x="3042458" y="1145770"/>
            <a:ext cx="5336771" cy="533677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sp>
        <p:nvSpPr>
          <p:cNvPr id="889" name="Google Shape;889;p16"/>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890" name="Google Shape;890;p16"/>
          <p:cNvSpPr/>
          <p:nvPr/>
        </p:nvSpPr>
        <p:spPr>
          <a:xfrm>
            <a:off x="4683940" y="216280"/>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S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pic>
        <p:nvPicPr>
          <p:cNvPr descr="Lever la main - Icônes mains et gestes gratuites" id="891" name="Google Shape;891;p16"/>
          <p:cNvPicPr preferRelativeResize="0"/>
          <p:nvPr/>
        </p:nvPicPr>
        <p:blipFill rotWithShape="1">
          <a:blip r:embed="rId3">
            <a:alphaModFix/>
          </a:blip>
          <a:srcRect b="0" l="0" r="0" t="0"/>
          <a:stretch/>
        </p:blipFill>
        <p:spPr>
          <a:xfrm>
            <a:off x="10024889" y="2097044"/>
            <a:ext cx="702636" cy="702636"/>
          </a:xfrm>
          <a:prstGeom prst="rect">
            <a:avLst/>
          </a:prstGeom>
          <a:noFill/>
          <a:ln>
            <a:noFill/>
          </a:ln>
        </p:spPr>
      </p:pic>
      <p:pic>
        <p:nvPicPr>
          <p:cNvPr id="892" name="Google Shape;892;p16"/>
          <p:cNvPicPr preferRelativeResize="0"/>
          <p:nvPr/>
        </p:nvPicPr>
        <p:blipFill rotWithShape="1">
          <a:blip r:embed="rId4">
            <a:alphaModFix/>
          </a:blip>
          <a:srcRect b="0" l="0" r="0" t="0"/>
          <a:stretch/>
        </p:blipFill>
        <p:spPr>
          <a:xfrm>
            <a:off x="10024889" y="3036459"/>
            <a:ext cx="699052" cy="699052"/>
          </a:xfrm>
          <a:prstGeom prst="rect">
            <a:avLst/>
          </a:prstGeom>
          <a:noFill/>
          <a:ln>
            <a:noFill/>
          </a:ln>
        </p:spPr>
      </p:pic>
      <p:pic>
        <p:nvPicPr>
          <p:cNvPr id="893" name="Google Shape;893;p16"/>
          <p:cNvPicPr preferRelativeResize="0"/>
          <p:nvPr/>
        </p:nvPicPr>
        <p:blipFill rotWithShape="1">
          <a:blip r:embed="rId5">
            <a:alphaModFix/>
          </a:blip>
          <a:srcRect b="0" l="0" r="0" t="0"/>
          <a:stretch/>
        </p:blipFill>
        <p:spPr>
          <a:xfrm>
            <a:off x="10091018" y="4157075"/>
            <a:ext cx="636507" cy="636507"/>
          </a:xfrm>
          <a:prstGeom prst="rect">
            <a:avLst/>
          </a:prstGeom>
          <a:noFill/>
          <a:ln>
            <a:noFill/>
          </a:ln>
        </p:spPr>
      </p:pic>
      <p:pic>
        <p:nvPicPr>
          <p:cNvPr id="894" name="Google Shape;894;p16"/>
          <p:cNvPicPr preferRelativeResize="0"/>
          <p:nvPr/>
        </p:nvPicPr>
        <p:blipFill rotWithShape="1">
          <a:blip r:embed="rId6">
            <a:alphaModFix/>
          </a:blip>
          <a:srcRect b="0" l="0" r="0" t="0"/>
          <a:stretch/>
        </p:blipFill>
        <p:spPr>
          <a:xfrm>
            <a:off x="10147783" y="5229760"/>
            <a:ext cx="605088" cy="605088"/>
          </a:xfrm>
          <a:prstGeom prst="rect">
            <a:avLst/>
          </a:prstGeom>
          <a:noFill/>
          <a:ln>
            <a:noFill/>
          </a:ln>
        </p:spPr>
      </p:pic>
      <p:sp>
        <p:nvSpPr>
          <p:cNvPr id="895" name="Google Shape;895;p16"/>
          <p:cNvSpPr txBox="1"/>
          <p:nvPr>
            <p:ph type="title"/>
          </p:nvPr>
        </p:nvSpPr>
        <p:spPr>
          <a:xfrm>
            <a:off x="1699640" y="1229905"/>
            <a:ext cx="949177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Clr>
                <a:schemeClr val="dk1"/>
              </a:buClr>
              <a:buSzPts val="2400"/>
              <a:buFont typeface="Calibri"/>
              <a:buNone/>
            </a:pPr>
            <a:r>
              <a:rPr lang="ar-SA" sz="2400">
                <a:latin typeface="Calibri"/>
                <a:ea typeface="Calibri"/>
                <a:cs typeface="Calibri"/>
                <a:sym typeface="Calibri"/>
              </a:rPr>
              <a:t>من يذكرنا بالضوابط التي ينبغي الالتزام بها داخل القسم؟</a:t>
            </a:r>
            <a:endParaRPr sz="2400"/>
          </a:p>
        </p:txBody>
      </p:sp>
      <p:sp>
        <p:nvSpPr>
          <p:cNvPr id="896" name="Google Shape;896;p16"/>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SA" sz="1600" u="none" cap="none" strike="noStrike">
                <a:solidFill>
                  <a:srgbClr val="AFABAB"/>
                </a:solidFill>
                <a:latin typeface="Calibri"/>
                <a:ea typeface="Calibri"/>
                <a:cs typeface="Calibri"/>
                <a:sym typeface="Calibri"/>
              </a:rPr>
              <a:t>يختار الأستاذ 3 متعلمين للتذكير بضابطين فقط من ضوابط العمل الصفي.</a:t>
            </a:r>
            <a:endParaRPr b="0" i="1" sz="1600" u="none" cap="none" strike="noStrike">
              <a:solidFill>
                <a:srgbClr val="AFABAB"/>
              </a:solidFill>
              <a:latin typeface="Calibri"/>
              <a:ea typeface="Calibri"/>
              <a:cs typeface="Calibri"/>
              <a:sym typeface="Calibri"/>
            </a:endParaRPr>
          </a:p>
        </p:txBody>
      </p:sp>
      <p:pic>
        <p:nvPicPr>
          <p:cNvPr id="897" name="Google Shape;897;p16"/>
          <p:cNvPicPr preferRelativeResize="0"/>
          <p:nvPr/>
        </p:nvPicPr>
        <p:blipFill rotWithShape="1">
          <a:blip r:embed="rId7">
            <a:alphaModFix/>
          </a:blip>
          <a:srcRect b="0" l="0" r="0" t="0"/>
          <a:stretch/>
        </p:blipFill>
        <p:spPr>
          <a:xfrm>
            <a:off x="11191413" y="183649"/>
            <a:ext cx="602723" cy="602723"/>
          </a:xfrm>
          <a:prstGeom prst="rect">
            <a:avLst/>
          </a:prstGeom>
          <a:noFill/>
          <a:ln>
            <a:noFill/>
          </a:ln>
        </p:spPr>
      </p:pic>
      <p:sp>
        <p:nvSpPr>
          <p:cNvPr id="898" name="Google Shape;898;p16"/>
          <p:cNvSpPr txBox="1"/>
          <p:nvPr/>
        </p:nvSpPr>
        <p:spPr>
          <a:xfrm>
            <a:off x="1590213" y="754429"/>
            <a:ext cx="9601200" cy="246221"/>
          </a:xfrm>
          <a:prstGeom prst="rect">
            <a:avLst/>
          </a:prstGeom>
          <a:noFill/>
          <a:ln>
            <a:noFill/>
          </a:ln>
        </p:spPr>
        <p:txBody>
          <a:bodyPr anchorCtr="0" anchor="t" bIns="0" lIns="0" spcFirstLastPara="1" rIns="0" wrap="square" tIns="0">
            <a:spAutoFit/>
          </a:bodyPr>
          <a:lstStyle/>
          <a:p>
            <a:pPr indent="0" lvl="1" marL="457200" marR="0" rtl="1" algn="r">
              <a:spcBef>
                <a:spcPts val="0"/>
              </a:spcBef>
              <a:spcAft>
                <a:spcPts val="0"/>
              </a:spcAft>
              <a:buNone/>
            </a:pPr>
            <a:r>
              <a:rPr b="0" i="0" lang="ar-SA" sz="1600" u="none" cap="none" strike="noStrike">
                <a:solidFill>
                  <a:srgbClr val="AEABAB"/>
                </a:solidFill>
                <a:latin typeface="Calibri"/>
                <a:ea typeface="Calibri"/>
                <a:cs typeface="Calibri"/>
                <a:sym typeface="Calibri"/>
              </a:rPr>
              <a:t>يُخصص الأستاذ الحصة للتذكير بضابطين 02 على الأكثر تجنبا للتكرار وعدم الجدوى</a:t>
            </a:r>
            <a:endParaRPr b="0" i="0" sz="1600" u="none" cap="none" strike="noStrike">
              <a:solidFill>
                <a:srgbClr val="AEABAB"/>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2" name="Shape 902"/>
        <p:cNvGrpSpPr/>
        <p:nvPr/>
      </p:nvGrpSpPr>
      <p:grpSpPr>
        <a:xfrm>
          <a:off x="0" y="0"/>
          <a:ext cx="0" cy="0"/>
          <a:chOff x="0" y="0"/>
          <a:chExt cx="0" cy="0"/>
        </a:xfrm>
      </p:grpSpPr>
      <p:sp>
        <p:nvSpPr>
          <p:cNvPr id="903" name="Google Shape;903;p17"/>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904" name="Google Shape;904;p17"/>
          <p:cNvSpPr/>
          <p:nvPr/>
        </p:nvSpPr>
        <p:spPr>
          <a:xfrm>
            <a:off x="4731236" y="219008"/>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S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pic>
        <p:nvPicPr>
          <p:cNvPr descr="Lever la main - Icônes mains et gestes gratuites" id="905" name="Google Shape;905;p17"/>
          <p:cNvPicPr preferRelativeResize="0"/>
          <p:nvPr/>
        </p:nvPicPr>
        <p:blipFill rotWithShape="1">
          <a:blip r:embed="rId3">
            <a:alphaModFix/>
          </a:blip>
          <a:srcRect b="0" l="0" r="0" t="0"/>
          <a:stretch/>
        </p:blipFill>
        <p:spPr>
          <a:xfrm>
            <a:off x="10024889" y="2097044"/>
            <a:ext cx="702636" cy="702636"/>
          </a:xfrm>
          <a:prstGeom prst="rect">
            <a:avLst/>
          </a:prstGeom>
          <a:noFill/>
          <a:ln>
            <a:noFill/>
          </a:ln>
        </p:spPr>
      </p:pic>
      <p:pic>
        <p:nvPicPr>
          <p:cNvPr id="906" name="Google Shape;906;p17"/>
          <p:cNvPicPr preferRelativeResize="0"/>
          <p:nvPr/>
        </p:nvPicPr>
        <p:blipFill rotWithShape="1">
          <a:blip r:embed="rId4">
            <a:alphaModFix/>
          </a:blip>
          <a:srcRect b="0" l="0" r="0" t="0"/>
          <a:stretch/>
        </p:blipFill>
        <p:spPr>
          <a:xfrm>
            <a:off x="10024889" y="3036459"/>
            <a:ext cx="699052" cy="699052"/>
          </a:xfrm>
          <a:prstGeom prst="rect">
            <a:avLst/>
          </a:prstGeom>
          <a:noFill/>
          <a:ln>
            <a:noFill/>
          </a:ln>
        </p:spPr>
      </p:pic>
      <p:pic>
        <p:nvPicPr>
          <p:cNvPr id="907" name="Google Shape;907;p17"/>
          <p:cNvPicPr preferRelativeResize="0"/>
          <p:nvPr/>
        </p:nvPicPr>
        <p:blipFill rotWithShape="1">
          <a:blip r:embed="rId5">
            <a:alphaModFix/>
          </a:blip>
          <a:srcRect b="0" l="0" r="0" t="0"/>
          <a:stretch/>
        </p:blipFill>
        <p:spPr>
          <a:xfrm>
            <a:off x="10091018" y="4157075"/>
            <a:ext cx="636507" cy="636507"/>
          </a:xfrm>
          <a:prstGeom prst="rect">
            <a:avLst/>
          </a:prstGeom>
          <a:noFill/>
          <a:ln>
            <a:noFill/>
          </a:ln>
        </p:spPr>
      </p:pic>
      <p:pic>
        <p:nvPicPr>
          <p:cNvPr id="908" name="Google Shape;908;p17"/>
          <p:cNvPicPr preferRelativeResize="0"/>
          <p:nvPr/>
        </p:nvPicPr>
        <p:blipFill rotWithShape="1">
          <a:blip r:embed="rId6">
            <a:alphaModFix/>
          </a:blip>
          <a:srcRect b="0" l="0" r="0" t="0"/>
          <a:stretch/>
        </p:blipFill>
        <p:spPr>
          <a:xfrm>
            <a:off x="10147783" y="5229760"/>
            <a:ext cx="605088" cy="605088"/>
          </a:xfrm>
          <a:prstGeom prst="rect">
            <a:avLst/>
          </a:prstGeom>
          <a:noFill/>
          <a:ln>
            <a:noFill/>
          </a:ln>
        </p:spPr>
      </p:pic>
      <p:sp>
        <p:nvSpPr>
          <p:cNvPr id="909" name="Google Shape;909;p17"/>
          <p:cNvSpPr txBox="1"/>
          <p:nvPr>
            <p:ph type="title"/>
          </p:nvPr>
        </p:nvSpPr>
        <p:spPr>
          <a:xfrm>
            <a:off x="1699640" y="1229905"/>
            <a:ext cx="949177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Clr>
                <a:schemeClr val="dk1"/>
              </a:buClr>
              <a:buSzPts val="2400"/>
              <a:buFont typeface="Calibri"/>
              <a:buNone/>
            </a:pPr>
            <a:r>
              <a:rPr lang="ar-SA" sz="2400">
                <a:latin typeface="Calibri"/>
                <a:ea typeface="Calibri"/>
                <a:cs typeface="Calibri"/>
                <a:sym typeface="Calibri"/>
              </a:rPr>
              <a:t>من يذكرنا بالضوابط التي ينبغي الالتزام بها داخل القسم؟</a:t>
            </a:r>
            <a:endParaRPr sz="2400"/>
          </a:p>
        </p:txBody>
      </p:sp>
      <p:sp>
        <p:nvSpPr>
          <p:cNvPr id="910" name="Google Shape;910;p17"/>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SA" sz="1600" u="none" cap="none" strike="noStrike">
                <a:solidFill>
                  <a:srgbClr val="AFABAB"/>
                </a:solidFill>
                <a:latin typeface="Calibri"/>
                <a:ea typeface="Calibri"/>
                <a:cs typeface="Calibri"/>
                <a:sym typeface="Calibri"/>
              </a:rPr>
              <a:t>يختار الأستاذ 3 متعلمين للتذكير بضابطين فقط من ضوابط العمل الصفي.</a:t>
            </a:r>
            <a:endParaRPr b="0" i="1" sz="1600" u="none" cap="none" strike="noStrike">
              <a:solidFill>
                <a:srgbClr val="AFABAB"/>
              </a:solidFill>
              <a:latin typeface="Calibri"/>
              <a:ea typeface="Calibri"/>
              <a:cs typeface="Calibri"/>
              <a:sym typeface="Calibri"/>
            </a:endParaRPr>
          </a:p>
        </p:txBody>
      </p:sp>
      <p:pic>
        <p:nvPicPr>
          <p:cNvPr id="911" name="Google Shape;911;p17"/>
          <p:cNvPicPr preferRelativeResize="0"/>
          <p:nvPr/>
        </p:nvPicPr>
        <p:blipFill rotWithShape="1">
          <a:blip r:embed="rId7">
            <a:alphaModFix/>
          </a:blip>
          <a:srcRect b="0" l="0" r="0" t="0"/>
          <a:stretch/>
        </p:blipFill>
        <p:spPr>
          <a:xfrm>
            <a:off x="11191413" y="183649"/>
            <a:ext cx="602723" cy="602723"/>
          </a:xfrm>
          <a:prstGeom prst="rect">
            <a:avLst/>
          </a:prstGeom>
          <a:noFill/>
          <a:ln>
            <a:noFill/>
          </a:ln>
        </p:spPr>
      </p:pic>
      <p:sp>
        <p:nvSpPr>
          <p:cNvPr id="912" name="Google Shape;912;p17"/>
          <p:cNvSpPr txBox="1"/>
          <p:nvPr/>
        </p:nvSpPr>
        <p:spPr>
          <a:xfrm>
            <a:off x="903374" y="2407898"/>
            <a:ext cx="8950266"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SA" sz="2400" u="none" cap="none" strike="noStrike">
                <a:solidFill>
                  <a:srgbClr val="FFC000"/>
                </a:solidFill>
                <a:latin typeface="Calibri"/>
                <a:ea typeface="Calibri"/>
                <a:cs typeface="Calibri"/>
                <a:sym typeface="Calibri"/>
              </a:rPr>
              <a:t>أشارك بفعالية</a:t>
            </a:r>
            <a:r>
              <a:rPr b="1" i="0" lang="ar-SA" sz="2400" u="none" cap="none" strike="noStrike">
                <a:solidFill>
                  <a:srgbClr val="002060"/>
                </a:solidFill>
                <a:latin typeface="Calibri"/>
                <a:ea typeface="Calibri"/>
                <a:cs typeface="Calibri"/>
                <a:sym typeface="Calibri"/>
              </a:rPr>
              <a:t>،  وأطلب الإذن عند المشاركة</a:t>
            </a:r>
            <a:endParaRPr b="1" i="0" sz="2400" u="none" cap="none" strike="noStrike">
              <a:solidFill>
                <a:srgbClr val="002060"/>
              </a:solidFill>
              <a:latin typeface="Calibri"/>
              <a:ea typeface="Calibri"/>
              <a:cs typeface="Calibri"/>
              <a:sym typeface="Calibri"/>
            </a:endParaRPr>
          </a:p>
        </p:txBody>
      </p:sp>
      <p:sp>
        <p:nvSpPr>
          <p:cNvPr id="913" name="Google Shape;913;p17"/>
          <p:cNvSpPr txBox="1"/>
          <p:nvPr/>
        </p:nvSpPr>
        <p:spPr>
          <a:xfrm>
            <a:off x="2094591" y="3243125"/>
            <a:ext cx="7824785"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SA" sz="2400" u="none" cap="none" strike="noStrike">
                <a:solidFill>
                  <a:srgbClr val="FFC000"/>
                </a:solidFill>
                <a:latin typeface="Calibri"/>
                <a:ea typeface="Calibri"/>
                <a:cs typeface="Calibri"/>
                <a:sym typeface="Calibri"/>
              </a:rPr>
              <a:t>أنتبه عندما يتحدث </a:t>
            </a:r>
            <a:r>
              <a:rPr b="1" i="0" lang="ar-SA" sz="2400" u="none" cap="none" strike="noStrike">
                <a:solidFill>
                  <a:srgbClr val="002060"/>
                </a:solidFill>
                <a:latin typeface="Calibri"/>
                <a:ea typeface="Calibri"/>
                <a:cs typeface="Calibri"/>
                <a:sym typeface="Calibri"/>
              </a:rPr>
              <a:t>أستاذي، وأصغي بعناية لحديث زملائي وزميلاتي</a:t>
            </a:r>
            <a:endParaRPr b="1" i="0" sz="2400" u="none" cap="none" strike="noStrike">
              <a:solidFill>
                <a:srgbClr val="002060"/>
              </a:solidFill>
              <a:latin typeface="Calibri"/>
              <a:ea typeface="Calibri"/>
              <a:cs typeface="Calibri"/>
              <a:sym typeface="Calibri"/>
            </a:endParaRPr>
          </a:p>
        </p:txBody>
      </p:sp>
      <p:sp>
        <p:nvSpPr>
          <p:cNvPr id="914" name="Google Shape;914;p17"/>
          <p:cNvSpPr txBox="1"/>
          <p:nvPr/>
        </p:nvSpPr>
        <p:spPr>
          <a:xfrm>
            <a:off x="3414874" y="4301196"/>
            <a:ext cx="6504502"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SA" sz="2400" u="none" cap="none" strike="noStrike">
                <a:solidFill>
                  <a:srgbClr val="FFC000"/>
                </a:solidFill>
                <a:latin typeface="Calibri"/>
                <a:ea typeface="Calibri"/>
                <a:cs typeface="Calibri"/>
                <a:sym typeface="Calibri"/>
              </a:rPr>
              <a:t>أطرح أسئلتي </a:t>
            </a:r>
            <a:r>
              <a:rPr b="1" i="0" lang="ar-SA" sz="2400" u="none" cap="none" strike="noStrike">
                <a:solidFill>
                  <a:srgbClr val="002060"/>
                </a:solidFill>
                <a:latin typeface="Calibri"/>
                <a:ea typeface="Calibri"/>
                <a:cs typeface="Calibri"/>
                <a:sym typeface="Calibri"/>
              </a:rPr>
              <a:t>كلما كان أمر ما غير واضح بالنسبة إلي</a:t>
            </a:r>
            <a:endParaRPr b="1" i="0" sz="2400" u="none" cap="none" strike="noStrike">
              <a:solidFill>
                <a:srgbClr val="002060"/>
              </a:solidFill>
              <a:latin typeface="Calibri"/>
              <a:ea typeface="Calibri"/>
              <a:cs typeface="Calibri"/>
              <a:sym typeface="Calibri"/>
            </a:endParaRPr>
          </a:p>
        </p:txBody>
      </p:sp>
      <p:sp>
        <p:nvSpPr>
          <p:cNvPr id="915" name="Google Shape;915;p17"/>
          <p:cNvSpPr txBox="1"/>
          <p:nvPr/>
        </p:nvSpPr>
        <p:spPr>
          <a:xfrm>
            <a:off x="913040" y="5279453"/>
            <a:ext cx="9111849"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SA" sz="2400" u="none" cap="none" strike="noStrike">
                <a:solidFill>
                  <a:srgbClr val="FFC000"/>
                </a:solidFill>
                <a:latin typeface="Calibri"/>
                <a:ea typeface="Calibri"/>
                <a:cs typeface="Calibri"/>
                <a:sym typeface="Calibri"/>
              </a:rPr>
              <a:t>أنجز واجباتي وأنشطتي </a:t>
            </a:r>
            <a:r>
              <a:rPr b="1" i="0" lang="ar-SA" sz="2400" u="none" cap="none" strike="noStrike">
                <a:solidFill>
                  <a:srgbClr val="002060"/>
                </a:solidFill>
                <a:latin typeface="Calibri"/>
                <a:ea typeface="Calibri"/>
                <a:cs typeface="Calibri"/>
                <a:sym typeface="Calibri"/>
              </a:rPr>
              <a:t>الصفية  والمنزلية بجدية</a:t>
            </a:r>
            <a:endParaRPr b="1" i="0" sz="2400" u="none" cap="none" strike="noStrike">
              <a:solidFill>
                <a:srgbClr val="002060"/>
              </a:solidFill>
              <a:latin typeface="Calibri"/>
              <a:ea typeface="Calibri"/>
              <a:cs typeface="Calibri"/>
              <a:sym typeface="Calibri"/>
            </a:endParaRPr>
          </a:p>
        </p:txBody>
      </p:sp>
      <p:sp>
        <p:nvSpPr>
          <p:cNvPr id="916" name="Google Shape;916;p17"/>
          <p:cNvSpPr txBox="1"/>
          <p:nvPr/>
        </p:nvSpPr>
        <p:spPr>
          <a:xfrm>
            <a:off x="1590213" y="754429"/>
            <a:ext cx="9601200" cy="246221"/>
          </a:xfrm>
          <a:prstGeom prst="rect">
            <a:avLst/>
          </a:prstGeom>
          <a:noFill/>
          <a:ln>
            <a:noFill/>
          </a:ln>
        </p:spPr>
        <p:txBody>
          <a:bodyPr anchorCtr="0" anchor="t" bIns="0" lIns="0" spcFirstLastPara="1" rIns="0" wrap="square" tIns="0">
            <a:spAutoFit/>
          </a:bodyPr>
          <a:lstStyle/>
          <a:p>
            <a:pPr indent="0" lvl="1" marL="457200" marR="0" rtl="1" algn="r">
              <a:spcBef>
                <a:spcPts val="0"/>
              </a:spcBef>
              <a:spcAft>
                <a:spcPts val="0"/>
              </a:spcAft>
              <a:buNone/>
            </a:pPr>
            <a:r>
              <a:rPr b="0" i="0" lang="ar-SA" sz="1600" u="none" cap="none" strike="noStrike">
                <a:solidFill>
                  <a:srgbClr val="AEABAB"/>
                </a:solidFill>
                <a:latin typeface="Calibri"/>
                <a:ea typeface="Calibri"/>
                <a:cs typeface="Calibri"/>
                <a:sym typeface="Calibri"/>
              </a:rPr>
              <a:t>يُخصص الأستاذ الحصة للتذكير بضابطين 02 على الأكثر تجنبا للتكرار وعدم الجدوى</a:t>
            </a:r>
            <a:endParaRPr b="0" i="0" sz="1600" u="none" cap="none" strike="noStrike">
              <a:solidFill>
                <a:srgbClr val="AEABAB"/>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pic>
        <p:nvPicPr>
          <p:cNvPr id="921" name="Google Shape;921;p18"/>
          <p:cNvPicPr preferRelativeResize="0"/>
          <p:nvPr/>
        </p:nvPicPr>
        <p:blipFill rotWithShape="1">
          <a:blip r:embed="rId3">
            <a:alphaModFix/>
          </a:blip>
          <a:srcRect b="0" l="0" r="0" t="0"/>
          <a:stretch/>
        </p:blipFill>
        <p:spPr>
          <a:xfrm>
            <a:off x="1807581" y="2255309"/>
            <a:ext cx="1173691" cy="1173691"/>
          </a:xfrm>
          <a:prstGeom prst="rect">
            <a:avLst/>
          </a:prstGeom>
          <a:noFill/>
          <a:ln>
            <a:noFill/>
          </a:ln>
        </p:spPr>
      </p:pic>
      <p:grpSp>
        <p:nvGrpSpPr>
          <p:cNvPr id="922" name="Google Shape;922;p18"/>
          <p:cNvGrpSpPr/>
          <p:nvPr/>
        </p:nvGrpSpPr>
        <p:grpSpPr>
          <a:xfrm>
            <a:off x="5130955" y="1706886"/>
            <a:ext cx="6054377" cy="3711725"/>
            <a:chOff x="1715066" y="1103461"/>
            <a:chExt cx="5717724" cy="3124203"/>
          </a:xfrm>
        </p:grpSpPr>
        <p:sp>
          <p:nvSpPr>
            <p:cNvPr id="923" name="Google Shape;923;p18"/>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24" name="Google Shape;924;p18"/>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925" name="Google Shape;925;p18"/>
          <p:cNvSpPr txBox="1"/>
          <p:nvPr/>
        </p:nvSpPr>
        <p:spPr>
          <a:xfrm>
            <a:off x="5877453" y="2008346"/>
            <a:ext cx="4754879" cy="28060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44546A"/>
              </a:buClr>
              <a:buSzPts val="5467"/>
              <a:buFont typeface="Calibri"/>
              <a:buNone/>
            </a:pPr>
            <a:r>
              <a:rPr b="1" i="0" lang="ar-S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SA" sz="4800" u="none" cap="none" strike="noStrike">
                <a:solidFill>
                  <a:srgbClr val="FFC000"/>
                </a:solidFill>
                <a:latin typeface="Calibri"/>
                <a:ea typeface="Calibri"/>
                <a:cs typeface="Calibri"/>
                <a:sym typeface="Calibri"/>
              </a:rPr>
              <a:t>ج- التصريح بالأهداف </a:t>
            </a:r>
            <a:r>
              <a:rPr b="1" i="0" lang="ar-SA" sz="4000" u="none" cap="none" strike="noStrike">
                <a:solidFill>
                  <a:srgbClr val="44546A"/>
                </a:solidFill>
                <a:latin typeface="Arial"/>
                <a:ea typeface="Arial"/>
                <a:cs typeface="Arial"/>
                <a:sym typeface="Arial"/>
              </a:rPr>
              <a:t>05 </a:t>
            </a:r>
            <a:r>
              <a:rPr b="1" i="0" lang="ar-SA" sz="4000" u="none" cap="none" strike="noStrike">
                <a:solidFill>
                  <a:srgbClr val="44546A"/>
                </a:solidFill>
                <a:latin typeface="Calibri"/>
                <a:ea typeface="Calibri"/>
                <a:cs typeface="Calibri"/>
                <a:sym typeface="Calibri"/>
              </a:rPr>
              <a:t>دقائق</a:t>
            </a:r>
            <a:endParaRPr b="1" i="0" sz="4800" u="none" cap="none" strike="noStrike">
              <a:solidFill>
                <a:srgbClr val="44546A"/>
              </a:solidFill>
              <a:latin typeface="Calibri"/>
              <a:ea typeface="Calibri"/>
              <a:cs typeface="Calibri"/>
              <a:sym typeface="Calibri"/>
            </a:endParaRPr>
          </a:p>
        </p:txBody>
      </p:sp>
      <p:pic>
        <p:nvPicPr>
          <p:cNvPr id="926" name="Google Shape;926;p18"/>
          <p:cNvPicPr preferRelativeResize="0"/>
          <p:nvPr/>
        </p:nvPicPr>
        <p:blipFill rotWithShape="1">
          <a:blip r:embed="rId4">
            <a:alphaModFix/>
          </a:blip>
          <a:srcRect b="0" l="0" r="0" t="0"/>
          <a:stretch/>
        </p:blipFill>
        <p:spPr>
          <a:xfrm>
            <a:off x="469977" y="2211482"/>
            <a:ext cx="2675209" cy="2675209"/>
          </a:xfrm>
          <a:prstGeom prst="rect">
            <a:avLst/>
          </a:prstGeom>
          <a:noFill/>
          <a:ln>
            <a:noFill/>
          </a:ln>
        </p:spPr>
      </p:pic>
      <p:sp>
        <p:nvSpPr>
          <p:cNvPr id="927" name="Google Shape;927;p18"/>
          <p:cNvSpPr/>
          <p:nvPr/>
        </p:nvSpPr>
        <p:spPr>
          <a:xfrm>
            <a:off x="9548106" y="4146722"/>
            <a:ext cx="519608" cy="519608"/>
          </a:xfrm>
          <a:prstGeom prst="ellipse">
            <a:avLst/>
          </a:prstGeom>
          <a:blipFill rotWithShape="1">
            <a:blip r:embed="rId5">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1"/>
                                        </p:tgtEl>
                                        <p:attrNameLst>
                                          <p:attrName>style.visibility</p:attrName>
                                        </p:attrNameLst>
                                      </p:cBhvr>
                                      <p:to>
                                        <p:strVal val="visible"/>
                                      </p:to>
                                    </p:set>
                                    <p:animEffect filter="fade" transition="in">
                                      <p:cBhvr>
                                        <p:cTn dur="2000"/>
                                        <p:tgtEl>
                                          <p:spTgt spid="9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p19"/>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33" name="Google Shape;933;p19"/>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34" name="Google Shape;934;p19"/>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935" name="Google Shape;935;p19"/>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936" name="Google Shape;936;p19"/>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pic>
        <p:nvPicPr>
          <p:cNvPr id="937" name="Google Shape;937;p19"/>
          <p:cNvPicPr preferRelativeResize="0"/>
          <p:nvPr/>
        </p:nvPicPr>
        <p:blipFill rotWithShape="1">
          <a:blip r:embed="rId5">
            <a:alphaModFix/>
          </a:blip>
          <a:srcRect b="0" l="0" r="0" t="0"/>
          <a:stretch/>
        </p:blipFill>
        <p:spPr>
          <a:xfrm>
            <a:off x="10548227" y="2378781"/>
            <a:ext cx="707602" cy="707602"/>
          </a:xfrm>
          <a:prstGeom prst="rect">
            <a:avLst/>
          </a:prstGeom>
          <a:noFill/>
          <a:ln>
            <a:noFill/>
          </a:ln>
        </p:spPr>
      </p:pic>
      <p:sp>
        <p:nvSpPr>
          <p:cNvPr id="938" name="Google Shape;938;p19"/>
          <p:cNvSpPr txBox="1"/>
          <p:nvPr/>
        </p:nvSpPr>
        <p:spPr>
          <a:xfrm>
            <a:off x="1744713" y="-166900"/>
            <a:ext cx="9643604" cy="851283"/>
          </a:xfrm>
          <a:prstGeom prst="rect">
            <a:avLst/>
          </a:prstGeom>
          <a:noFill/>
          <a:ln>
            <a:noFill/>
          </a:ln>
        </p:spPr>
        <p:txBody>
          <a:bodyPr anchorCtr="0" anchor="t" bIns="45700" lIns="91425" spcFirstLastPara="1" rIns="91425" wrap="square" tIns="45700">
            <a:spAutoFit/>
          </a:bodyPr>
          <a:lstStyle/>
          <a:p>
            <a:pPr indent="0" lvl="0" marL="0" marR="0" rtl="0" algn="r">
              <a:lnSpc>
                <a:spcPct val="274400"/>
              </a:lnSpc>
              <a:spcBef>
                <a:spcPts val="0"/>
              </a:spcBef>
              <a:spcAft>
                <a:spcPts val="0"/>
              </a:spcAft>
              <a:buClr>
                <a:srgbClr val="000000"/>
              </a:buClr>
              <a:buSzPts val="2000"/>
              <a:buFont typeface="Arial"/>
              <a:buNone/>
            </a:pPr>
            <a:r>
              <a:rPr b="1" i="0" lang="ar-SA" sz="1800" u="none" cap="none" strike="noStrike">
                <a:solidFill>
                  <a:srgbClr val="757070"/>
                </a:solidFill>
                <a:latin typeface="Calibri"/>
                <a:ea typeface="Calibri"/>
                <a:cs typeface="Calibri"/>
                <a:sym typeface="Calibri"/>
              </a:rPr>
              <a:t>عِندَ نِهَايَةِ هذِهِ الحِصَّةِ، سَتَكُونُونَ قَادِرِينَ عَلَى:</a:t>
            </a:r>
            <a:endParaRPr b="1" i="0" sz="1600" u="none" cap="none" strike="noStrike">
              <a:solidFill>
                <a:srgbClr val="002060"/>
              </a:solidFill>
              <a:latin typeface="Calibri"/>
              <a:ea typeface="Calibri"/>
              <a:cs typeface="Calibri"/>
              <a:sym typeface="Calibri"/>
            </a:endParaRPr>
          </a:p>
        </p:txBody>
      </p:sp>
      <p:sp>
        <p:nvSpPr>
          <p:cNvPr id="939" name="Google Shape;939;p19"/>
          <p:cNvSpPr/>
          <p:nvPr/>
        </p:nvSpPr>
        <p:spPr>
          <a:xfrm>
            <a:off x="2522669" y="2378781"/>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SA" sz="3200" u="none" cap="none" strike="noStrike">
                <a:solidFill>
                  <a:srgbClr val="106585"/>
                </a:solidFill>
                <a:latin typeface="Calibri"/>
                <a:ea typeface="Calibri"/>
                <a:cs typeface="Calibri"/>
                <a:sym typeface="Calibri"/>
              </a:rPr>
              <a:t>قِرَاءَة نَصٍّ بِطَلَاقَةٍ.</a:t>
            </a:r>
            <a:endParaRPr b="1" i="0" sz="3200" u="none" cap="none" strike="noStrike">
              <a:solidFill>
                <a:srgbClr val="106585"/>
              </a:solidFill>
              <a:latin typeface="Calibri"/>
              <a:ea typeface="Calibri"/>
              <a:cs typeface="Calibri"/>
              <a:sym typeface="Calibri"/>
            </a:endParaRPr>
          </a:p>
        </p:txBody>
      </p:sp>
      <p:pic>
        <p:nvPicPr>
          <p:cNvPr id="940" name="Google Shape;940;p19"/>
          <p:cNvPicPr preferRelativeResize="0"/>
          <p:nvPr/>
        </p:nvPicPr>
        <p:blipFill rotWithShape="1">
          <a:blip r:embed="rId5">
            <a:alphaModFix/>
          </a:blip>
          <a:srcRect b="0" l="0" r="0" t="0"/>
          <a:stretch/>
        </p:blipFill>
        <p:spPr>
          <a:xfrm>
            <a:off x="10548227" y="3914380"/>
            <a:ext cx="707602" cy="707602"/>
          </a:xfrm>
          <a:prstGeom prst="rect">
            <a:avLst/>
          </a:prstGeom>
          <a:noFill/>
          <a:ln>
            <a:noFill/>
          </a:ln>
        </p:spPr>
      </p:pic>
      <p:sp>
        <p:nvSpPr>
          <p:cNvPr id="941" name="Google Shape;941;p19"/>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SA" sz="3200" u="none" cap="none" strike="noStrike">
                <a:solidFill>
                  <a:srgbClr val="106585"/>
                </a:solidFill>
                <a:latin typeface="Calibri"/>
                <a:ea typeface="Calibri"/>
                <a:cs typeface="Calibri"/>
                <a:sym typeface="Calibri"/>
              </a:rPr>
              <a:t>فَهْم مَعَانِي النَّصِّ </a:t>
            </a:r>
            <a:r>
              <a:rPr b="1" i="0" lang="ar-SA" sz="3200" u="none" cap="none" strike="noStrike">
                <a:solidFill>
                  <a:srgbClr val="106585"/>
                </a:solidFill>
                <a:latin typeface="Simplified Arabic"/>
                <a:ea typeface="Simplified Arabic"/>
                <a:cs typeface="Simplified Arabic"/>
                <a:sym typeface="Simplified Arabic"/>
              </a:rPr>
              <a:t>ٱ</a:t>
            </a:r>
            <a:r>
              <a:rPr b="1" i="0" lang="ar-SA" sz="3200" u="none" cap="none" strike="noStrike">
                <a:solidFill>
                  <a:srgbClr val="106585"/>
                </a:solidFill>
                <a:latin typeface="Calibri"/>
                <a:ea typeface="Calibri"/>
                <a:cs typeface="Calibri"/>
                <a:sym typeface="Calibri"/>
              </a:rPr>
              <a:t>لمُبَاشِرَةِ و</a:t>
            </a:r>
            <a:r>
              <a:rPr b="1" i="0" lang="ar-SA" sz="3200" u="none" cap="none" strike="noStrike">
                <a:solidFill>
                  <a:srgbClr val="106585"/>
                </a:solidFill>
                <a:latin typeface="Simplified Arabic"/>
                <a:ea typeface="Simplified Arabic"/>
                <a:cs typeface="Simplified Arabic"/>
                <a:sym typeface="Simplified Arabic"/>
              </a:rPr>
              <a:t>ٱ</a:t>
            </a:r>
            <a:r>
              <a:rPr b="1" i="0" lang="ar-SA" sz="3200" u="none" cap="none" strike="noStrike">
                <a:solidFill>
                  <a:srgbClr val="106585"/>
                </a:solidFill>
                <a:latin typeface="Calibri"/>
                <a:ea typeface="Calibri"/>
                <a:cs typeface="Calibri"/>
                <a:sym typeface="Calibri"/>
              </a:rPr>
              <a:t>لضِّمْنيَّةِ و</a:t>
            </a:r>
            <a:r>
              <a:rPr b="1" i="0" lang="ar-SA" sz="3200" u="none" cap="none" strike="noStrike">
                <a:solidFill>
                  <a:srgbClr val="106585"/>
                </a:solidFill>
                <a:latin typeface="Simplified Arabic"/>
                <a:ea typeface="Simplified Arabic"/>
                <a:cs typeface="Simplified Arabic"/>
                <a:sym typeface="Simplified Arabic"/>
              </a:rPr>
              <a:t>ٱ</a:t>
            </a:r>
            <a:r>
              <a:rPr b="1" i="0" lang="ar-SA" sz="3200" u="none" cap="none" strike="noStrike">
                <a:solidFill>
                  <a:srgbClr val="106585"/>
                </a:solidFill>
                <a:latin typeface="Calibri"/>
                <a:ea typeface="Calibri"/>
                <a:cs typeface="Calibri"/>
                <a:sym typeface="Calibri"/>
              </a:rPr>
              <a:t>لنَّقْديَّةِ.</a:t>
            </a:r>
            <a:endParaRPr b="1" i="0" sz="3200" u="none" cap="none" strike="noStrike">
              <a:solidFill>
                <a:srgbClr val="106585"/>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7"/>
                                        </p:tgtEl>
                                        <p:attrNameLst>
                                          <p:attrName>style.visibility</p:attrName>
                                        </p:attrNameLst>
                                      </p:cBhvr>
                                      <p:to>
                                        <p:strVal val="visible"/>
                                      </p:to>
                                    </p:set>
                                    <p:animEffect filter="fade" transition="in">
                                      <p:cBhvr>
                                        <p:cTn dur="2000"/>
                                        <p:tgtEl>
                                          <p:spTgt spid="9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9"/>
                                        </p:tgtEl>
                                        <p:attrNameLst>
                                          <p:attrName>style.visibility</p:attrName>
                                        </p:attrNameLst>
                                      </p:cBhvr>
                                      <p:to>
                                        <p:strVal val="visible"/>
                                      </p:to>
                                    </p:set>
                                    <p:animEffect filter="fade" transition="in">
                                      <p:cBhvr>
                                        <p:cTn dur="500"/>
                                        <p:tgtEl>
                                          <p:spTgt spid="9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0"/>
                                        </p:tgtEl>
                                        <p:attrNameLst>
                                          <p:attrName>style.visibility</p:attrName>
                                        </p:attrNameLst>
                                      </p:cBhvr>
                                      <p:to>
                                        <p:strVal val="visible"/>
                                      </p:to>
                                    </p:set>
                                    <p:animEffect filter="fade" transition="in">
                                      <p:cBhvr>
                                        <p:cTn dur="2000"/>
                                        <p:tgtEl>
                                          <p:spTgt spid="9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1"/>
                                        </p:tgtEl>
                                        <p:attrNameLst>
                                          <p:attrName>style.visibility</p:attrName>
                                        </p:attrNameLst>
                                      </p:cBhvr>
                                      <p:to>
                                        <p:strVal val="visible"/>
                                      </p:to>
                                    </p:set>
                                    <p:animEffect filter="fade" transition="in">
                                      <p:cBhvr>
                                        <p:cTn dur="500"/>
                                        <p:tgtEl>
                                          <p:spTgt spid="9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5" name="Shape 945"/>
        <p:cNvGrpSpPr/>
        <p:nvPr/>
      </p:nvGrpSpPr>
      <p:grpSpPr>
        <a:xfrm>
          <a:off x="0" y="0"/>
          <a:ext cx="0" cy="0"/>
          <a:chOff x="0" y="0"/>
          <a:chExt cx="0" cy="0"/>
        </a:xfrm>
      </p:grpSpPr>
      <p:sp>
        <p:nvSpPr>
          <p:cNvPr id="946" name="Google Shape;946;p20"/>
          <p:cNvSpPr/>
          <p:nvPr/>
        </p:nvSpPr>
        <p:spPr>
          <a:xfrm>
            <a:off x="39187" y="3982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47" name="Google Shape;947;p20"/>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48" name="Google Shape;948;p20"/>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949" name="Google Shape;949;p20"/>
          <p:cNvSpPr txBox="1"/>
          <p:nvPr/>
        </p:nvSpPr>
        <p:spPr>
          <a:xfrm>
            <a:off x="3281336" y="508635"/>
            <a:ext cx="7873995" cy="307726"/>
          </a:xfrm>
          <a:prstGeom prst="rect">
            <a:avLst/>
          </a:prstGeom>
          <a:noFill/>
          <a:ln>
            <a:noFill/>
          </a:ln>
        </p:spPr>
        <p:txBody>
          <a:bodyPr anchorCtr="0" anchor="t" bIns="45675" lIns="91425" spcFirstLastPara="1" rIns="91425" wrap="square" tIns="45675">
            <a:spAutoFit/>
          </a:bodyPr>
          <a:lstStyle/>
          <a:p>
            <a:pPr indent="0" lvl="0" marL="0" marR="0" rtl="0" algn="r">
              <a:spcBef>
                <a:spcPts val="0"/>
              </a:spcBef>
              <a:spcAft>
                <a:spcPts val="0"/>
              </a:spcAft>
              <a:buNone/>
            </a:pPr>
            <a:r>
              <a:rPr b="0" i="0" lang="ar-SA" sz="1400" u="none" cap="none" strike="noStrike">
                <a:solidFill>
                  <a:srgbClr val="7F7F7F"/>
                </a:solidFill>
                <a:latin typeface="Calibri"/>
                <a:ea typeface="Calibri"/>
                <a:cs typeface="Calibri"/>
                <a:sym typeface="Calibri"/>
              </a:rPr>
              <a:t>يُصرح الأستاذ بوضوح عن هدف الحصة</a:t>
            </a:r>
            <a:endParaRPr b="0" i="1" sz="1200" u="none" cap="none" strike="noStrike">
              <a:solidFill>
                <a:srgbClr val="7F7F7F"/>
              </a:solidFill>
              <a:latin typeface="Calibri"/>
              <a:ea typeface="Calibri"/>
              <a:cs typeface="Calibri"/>
              <a:sym typeface="Calibri"/>
            </a:endParaRPr>
          </a:p>
        </p:txBody>
      </p:sp>
      <p:sp>
        <p:nvSpPr>
          <p:cNvPr id="950" name="Google Shape;950;p20"/>
          <p:cNvSpPr txBox="1"/>
          <p:nvPr/>
        </p:nvSpPr>
        <p:spPr>
          <a:xfrm>
            <a:off x="792847" y="188940"/>
            <a:ext cx="10622804" cy="338504"/>
          </a:xfrm>
          <a:prstGeom prst="rect">
            <a:avLst/>
          </a:prstGeom>
          <a:noFill/>
          <a:ln>
            <a:noFill/>
          </a:ln>
        </p:spPr>
        <p:txBody>
          <a:bodyPr anchorCtr="0" anchor="t" bIns="45675" lIns="91425" spcFirstLastPara="1" rIns="91425" wrap="square" tIns="45675">
            <a:spAutoFit/>
          </a:bodyPr>
          <a:lstStyle/>
          <a:p>
            <a:pPr indent="0" lvl="0" marL="0" marR="0" rtl="1" algn="r">
              <a:spcBef>
                <a:spcPts val="0"/>
              </a:spcBef>
              <a:spcAft>
                <a:spcPts val="0"/>
              </a:spcAft>
              <a:buNone/>
            </a:pPr>
            <a:r>
              <a:rPr b="1" i="0" lang="ar-SA" sz="1600" u="none" cap="none" strike="noStrike">
                <a:solidFill>
                  <a:srgbClr val="7F7F7F"/>
                </a:solidFill>
                <a:latin typeface="Calibri"/>
                <a:ea typeface="Calibri"/>
                <a:cs typeface="Calibri"/>
                <a:sym typeface="Calibri"/>
              </a:rPr>
              <a:t>هذا مثال لمهمة سيتعين عليك إنجازها: أقرأُ بطلاقةٍ وأفهمُ نصًّا حجاجيا في الدفاع عن موقف/ ثم أوظف واستثمر</a:t>
            </a:r>
            <a:endParaRPr b="1" i="0" sz="1400" u="none" cap="none" strike="noStrike">
              <a:solidFill>
                <a:srgbClr val="7F7F7F"/>
              </a:solidFill>
              <a:latin typeface="Calibri"/>
              <a:ea typeface="Calibri"/>
              <a:cs typeface="Calibri"/>
              <a:sym typeface="Calibri"/>
            </a:endParaRPr>
          </a:p>
        </p:txBody>
      </p:sp>
      <p:sp>
        <p:nvSpPr>
          <p:cNvPr id="951" name="Google Shape;951;p20"/>
          <p:cNvSpPr txBox="1"/>
          <p:nvPr/>
        </p:nvSpPr>
        <p:spPr>
          <a:xfrm>
            <a:off x="8918428" y="1668172"/>
            <a:ext cx="2728685" cy="410433"/>
          </a:xfrm>
          <a:prstGeom prst="rect">
            <a:avLst/>
          </a:prstGeom>
          <a:solidFill>
            <a:srgbClr val="ED7D31"/>
          </a:solidFill>
          <a:ln>
            <a:noFill/>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ar-SA" sz="1867" u="none" cap="none" strike="noStrike">
                <a:solidFill>
                  <a:srgbClr val="FFFFFF"/>
                </a:solidFill>
                <a:latin typeface="Calibri"/>
                <a:ea typeface="Calibri"/>
                <a:cs typeface="Calibri"/>
                <a:sym typeface="Calibri"/>
              </a:rPr>
              <a:t>مثال1</a:t>
            </a:r>
            <a:endParaRPr b="1" i="0" sz="1867" u="none" cap="none" strike="noStrike">
              <a:solidFill>
                <a:srgbClr val="FFFFFF"/>
              </a:solidFill>
              <a:latin typeface="Calibri"/>
              <a:ea typeface="Calibri"/>
              <a:cs typeface="Calibri"/>
              <a:sym typeface="Calibri"/>
            </a:endParaRPr>
          </a:p>
        </p:txBody>
      </p:sp>
      <p:pic>
        <p:nvPicPr>
          <p:cNvPr id="952" name="Google Shape;952;p20"/>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953" name="Google Shape;953;p20"/>
          <p:cNvPicPr preferRelativeResize="0"/>
          <p:nvPr/>
        </p:nvPicPr>
        <p:blipFill rotWithShape="1">
          <a:blip r:embed="rId4">
            <a:alphaModFix/>
          </a:blip>
          <a:srcRect b="61971" l="3539" r="75793" t="24327"/>
          <a:stretch/>
        </p:blipFill>
        <p:spPr>
          <a:xfrm>
            <a:off x="11333166" y="9878"/>
            <a:ext cx="705586" cy="704386"/>
          </a:xfrm>
          <a:prstGeom prst="rect">
            <a:avLst/>
          </a:prstGeom>
          <a:noFill/>
          <a:ln>
            <a:noFill/>
          </a:ln>
        </p:spPr>
      </p:pic>
      <p:cxnSp>
        <p:nvCxnSpPr>
          <p:cNvPr id="954" name="Google Shape;954;p20"/>
          <p:cNvCxnSpPr/>
          <p:nvPr/>
        </p:nvCxnSpPr>
        <p:spPr>
          <a:xfrm>
            <a:off x="5948532" y="1984235"/>
            <a:ext cx="2875303" cy="0"/>
          </a:xfrm>
          <a:prstGeom prst="straightConnector1">
            <a:avLst/>
          </a:prstGeom>
          <a:noFill/>
          <a:ln cap="flat" cmpd="sng" w="19050">
            <a:solidFill>
              <a:schemeClr val="accent2"/>
            </a:solidFill>
            <a:prstDash val="solid"/>
            <a:miter lim="800000"/>
            <a:headEnd len="sm" w="sm" type="none"/>
            <a:tailEnd len="med" w="med" type="triangle"/>
          </a:ln>
        </p:spPr>
      </p:cxnSp>
      <p:pic>
        <p:nvPicPr>
          <p:cNvPr id="955" name="Google Shape;955;p20"/>
          <p:cNvPicPr preferRelativeResize="0"/>
          <p:nvPr/>
        </p:nvPicPr>
        <p:blipFill rotWithShape="1">
          <a:blip r:embed="rId5">
            <a:alphaModFix/>
          </a:blip>
          <a:srcRect b="0" l="0" r="0" t="0"/>
          <a:stretch/>
        </p:blipFill>
        <p:spPr>
          <a:xfrm>
            <a:off x="2860475" y="953187"/>
            <a:ext cx="3125334" cy="4373333"/>
          </a:xfrm>
          <a:prstGeom prst="rect">
            <a:avLst/>
          </a:prstGeom>
          <a:noFill/>
          <a:ln>
            <a:noFill/>
          </a:ln>
        </p:spPr>
      </p:pic>
      <p:sp>
        <p:nvSpPr>
          <p:cNvPr id="956" name="Google Shape;956;p20"/>
          <p:cNvSpPr/>
          <p:nvPr/>
        </p:nvSpPr>
        <p:spPr>
          <a:xfrm>
            <a:off x="5105400" y="1885950"/>
            <a:ext cx="829636" cy="269665"/>
          </a:xfrm>
          <a:prstGeom prst="rect">
            <a:avLst/>
          </a:prstGeom>
          <a:noFill/>
          <a:ln cap="flat" cmpd="sng" w="28575">
            <a:solidFill>
              <a:schemeClr val="accent2"/>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957" name="Google Shape;957;p20"/>
          <p:cNvPicPr preferRelativeResize="0"/>
          <p:nvPr/>
        </p:nvPicPr>
        <p:blipFill rotWithShape="1">
          <a:blip r:embed="rId6">
            <a:alphaModFix/>
          </a:blip>
          <a:srcRect b="0" l="0" r="0" t="0"/>
          <a:stretch/>
        </p:blipFill>
        <p:spPr>
          <a:xfrm>
            <a:off x="6019503" y="2370287"/>
            <a:ext cx="2894169" cy="3927071"/>
          </a:xfrm>
          <a:prstGeom prst="rect">
            <a:avLst/>
          </a:prstGeom>
          <a:noFill/>
          <a:ln>
            <a:noFill/>
          </a:ln>
        </p:spPr>
      </p:pic>
      <p:cxnSp>
        <p:nvCxnSpPr>
          <p:cNvPr id="958" name="Google Shape;958;p20"/>
          <p:cNvCxnSpPr/>
          <p:nvPr/>
        </p:nvCxnSpPr>
        <p:spPr>
          <a:xfrm>
            <a:off x="8930865" y="4865956"/>
            <a:ext cx="1577908" cy="0"/>
          </a:xfrm>
          <a:prstGeom prst="straightConnector1">
            <a:avLst/>
          </a:prstGeom>
          <a:noFill/>
          <a:ln cap="flat" cmpd="sng" w="19050">
            <a:solidFill>
              <a:schemeClr val="accent2"/>
            </a:solidFill>
            <a:prstDash val="solid"/>
            <a:miter lim="800000"/>
            <a:headEnd len="sm" w="sm" type="none"/>
            <a:tailEnd len="med" w="med" type="triangle"/>
          </a:ln>
        </p:spPr>
      </p:cxnSp>
      <p:sp>
        <p:nvSpPr>
          <p:cNvPr id="959" name="Google Shape;959;p20"/>
          <p:cNvSpPr/>
          <p:nvPr/>
        </p:nvSpPr>
        <p:spPr>
          <a:xfrm>
            <a:off x="8101229" y="4779396"/>
            <a:ext cx="829636" cy="269665"/>
          </a:xfrm>
          <a:prstGeom prst="rect">
            <a:avLst/>
          </a:prstGeom>
          <a:noFill/>
          <a:ln cap="flat" cmpd="sng" w="28575">
            <a:solidFill>
              <a:schemeClr val="accent2"/>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60" name="Google Shape;960;p20"/>
          <p:cNvSpPr txBox="1"/>
          <p:nvPr/>
        </p:nvSpPr>
        <p:spPr>
          <a:xfrm>
            <a:off x="9310067" y="4638628"/>
            <a:ext cx="2728685" cy="410433"/>
          </a:xfrm>
          <a:prstGeom prst="rect">
            <a:avLst/>
          </a:prstGeom>
          <a:solidFill>
            <a:srgbClr val="ED7D31"/>
          </a:solidFill>
          <a:ln>
            <a:noFill/>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ar-SA" sz="1867" u="none" cap="none" strike="noStrike">
                <a:solidFill>
                  <a:srgbClr val="FFFFFF"/>
                </a:solidFill>
                <a:latin typeface="Calibri"/>
                <a:ea typeface="Calibri"/>
                <a:cs typeface="Calibri"/>
                <a:sym typeface="Calibri"/>
              </a:rPr>
              <a:t>مثال2</a:t>
            </a:r>
            <a:endParaRPr b="1" i="0" sz="1867" u="none" cap="none" strike="noStrike">
              <a:solidFill>
                <a:srgbClr val="FFFFFF"/>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4" name="Shape 964"/>
        <p:cNvGrpSpPr/>
        <p:nvPr/>
      </p:nvGrpSpPr>
      <p:grpSpPr>
        <a:xfrm>
          <a:off x="0" y="0"/>
          <a:ext cx="0" cy="0"/>
          <a:chOff x="0" y="0"/>
          <a:chExt cx="0" cy="0"/>
        </a:xfrm>
      </p:grpSpPr>
      <p:grpSp>
        <p:nvGrpSpPr>
          <p:cNvPr id="965" name="Google Shape;965;p21"/>
          <p:cNvGrpSpPr/>
          <p:nvPr/>
        </p:nvGrpSpPr>
        <p:grpSpPr>
          <a:xfrm>
            <a:off x="5130955" y="1706886"/>
            <a:ext cx="6054377" cy="3711725"/>
            <a:chOff x="1715066" y="1103461"/>
            <a:chExt cx="5717724" cy="3124203"/>
          </a:xfrm>
        </p:grpSpPr>
        <p:sp>
          <p:nvSpPr>
            <p:cNvPr id="966" name="Google Shape;966;p21"/>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67" name="Google Shape;967;p21"/>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968" name="Google Shape;968;p21"/>
          <p:cNvSpPr txBox="1"/>
          <p:nvPr/>
        </p:nvSpPr>
        <p:spPr>
          <a:xfrm>
            <a:off x="5877453" y="2008346"/>
            <a:ext cx="4754879" cy="2939716"/>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النشاط الأول</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أ- أَقْرَأُ العبارات بِطَلَاقَةٍ  </a:t>
            </a:r>
            <a:r>
              <a:rPr b="1" i="0" lang="ar-SA" sz="4800" u="none" cap="none" strike="noStrike">
                <a:solidFill>
                  <a:srgbClr val="44546A"/>
                </a:solidFill>
                <a:latin typeface="Arial"/>
                <a:ea typeface="Arial"/>
                <a:cs typeface="Arial"/>
                <a:sym typeface="Arial"/>
              </a:rPr>
              <a:t>05 </a:t>
            </a:r>
            <a:r>
              <a:rPr b="1" i="0" lang="ar-SA" sz="4800" u="none" cap="none" strike="noStrike">
                <a:solidFill>
                  <a:srgbClr val="44546A"/>
                </a:solidFill>
                <a:latin typeface="Calibri"/>
                <a:ea typeface="Calibri"/>
                <a:cs typeface="Calibri"/>
                <a:sym typeface="Calibri"/>
              </a:rPr>
              <a:t>دقائق </a:t>
            </a:r>
            <a:endParaRPr b="1" i="0" sz="4800" u="none" cap="none" strike="noStrike">
              <a:solidFill>
                <a:srgbClr val="44546A"/>
              </a:solidFill>
              <a:latin typeface="Calibri"/>
              <a:ea typeface="Calibri"/>
              <a:cs typeface="Calibri"/>
              <a:sym typeface="Calibri"/>
            </a:endParaRPr>
          </a:p>
        </p:txBody>
      </p:sp>
      <p:pic>
        <p:nvPicPr>
          <p:cNvPr id="969" name="Google Shape;969;p21"/>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
        <p:nvSpPr>
          <p:cNvPr id="970" name="Google Shape;970;p21"/>
          <p:cNvSpPr/>
          <p:nvPr/>
        </p:nvSpPr>
        <p:spPr>
          <a:xfrm>
            <a:off x="9615627" y="4115306"/>
            <a:ext cx="831273" cy="688272"/>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74" name="Shape 974"/>
        <p:cNvGrpSpPr/>
        <p:nvPr/>
      </p:nvGrpSpPr>
      <p:grpSpPr>
        <a:xfrm>
          <a:off x="0" y="0"/>
          <a:ext cx="0" cy="0"/>
          <a:chOff x="0" y="0"/>
          <a:chExt cx="0" cy="0"/>
        </a:xfrm>
      </p:grpSpPr>
      <p:sp>
        <p:nvSpPr>
          <p:cNvPr id="975" name="Google Shape;975;p22"/>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76" name="Google Shape;976;p22"/>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977" name="Google Shape;977;p22"/>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sp>
        <p:nvSpPr>
          <p:cNvPr id="978" name="Google Shape;978;p22"/>
          <p:cNvSpPr/>
          <p:nvPr/>
        </p:nvSpPr>
        <p:spPr>
          <a:xfrm>
            <a:off x="7538738" y="1291753"/>
            <a:ext cx="4500013" cy="1039329"/>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(الدقة)</a:t>
            </a:r>
            <a:endParaRPr b="1" i="0" sz="2400" u="none" cap="none" strike="noStrike">
              <a:solidFill>
                <a:srgbClr val="000000"/>
              </a:solidFill>
              <a:latin typeface="Arial"/>
              <a:ea typeface="Arial"/>
              <a:cs typeface="Arial"/>
              <a:sym typeface="Arial"/>
            </a:endParaRPr>
          </a:p>
        </p:txBody>
      </p:sp>
      <p:sp>
        <p:nvSpPr>
          <p:cNvPr id="979" name="Google Shape;979;p22"/>
          <p:cNvSpPr/>
          <p:nvPr/>
        </p:nvSpPr>
        <p:spPr>
          <a:xfrm>
            <a:off x="7538738" y="3065168"/>
            <a:ext cx="4500014" cy="1039329"/>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a:t>
            </a:r>
            <a:endParaRPr/>
          </a:p>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(السرعة والاسترسال)</a:t>
            </a:r>
            <a:endParaRPr b="1" i="0" sz="2400" u="none" cap="none" strike="noStrike">
              <a:solidFill>
                <a:srgbClr val="000000"/>
              </a:solidFill>
              <a:latin typeface="Arial"/>
              <a:ea typeface="Arial"/>
              <a:cs typeface="Arial"/>
              <a:sym typeface="Arial"/>
            </a:endParaRPr>
          </a:p>
        </p:txBody>
      </p:sp>
      <p:sp>
        <p:nvSpPr>
          <p:cNvPr id="980" name="Google Shape;980;p22"/>
          <p:cNvSpPr txBox="1"/>
          <p:nvPr/>
        </p:nvSpPr>
        <p:spPr>
          <a:xfrm>
            <a:off x="1320820" y="195946"/>
            <a:ext cx="10031763" cy="361721"/>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SA" sz="1600" u="none" cap="none" strike="noStrike">
                <a:solidFill>
                  <a:srgbClr val="7F7F7F"/>
                </a:solidFill>
                <a:latin typeface="Calibri"/>
                <a:ea typeface="Calibri"/>
                <a:cs typeface="Calibri"/>
                <a:sym typeface="Calibri"/>
              </a:rPr>
              <a:t>1- النمذجة: يحدد الأستاذ(ة) معايير القراءة بطلاقة، ويميز بين الدقة والسرعة والاسترسال ثم القراءة المعبرة.</a:t>
            </a:r>
            <a:endParaRPr b="1" i="0" sz="1600" u="none" cap="none" strike="noStrike">
              <a:solidFill>
                <a:srgbClr val="7F7F7F"/>
              </a:solidFill>
              <a:latin typeface="Calibri"/>
              <a:ea typeface="Calibri"/>
              <a:cs typeface="Calibri"/>
              <a:sym typeface="Calibri"/>
            </a:endParaRPr>
          </a:p>
        </p:txBody>
      </p:sp>
      <p:sp>
        <p:nvSpPr>
          <p:cNvPr id="981" name="Google Shape;981;p22"/>
          <p:cNvSpPr/>
          <p:nvPr/>
        </p:nvSpPr>
        <p:spPr>
          <a:xfrm>
            <a:off x="7538738" y="5204413"/>
            <a:ext cx="4500013" cy="1019315"/>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معبرة</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(النبر والتنغيم)</a:t>
            </a:r>
            <a:endParaRPr b="1" i="0" sz="2400" u="none" cap="none" strike="noStrike">
              <a:solidFill>
                <a:srgbClr val="000000"/>
              </a:solidFill>
              <a:latin typeface="Arial"/>
              <a:ea typeface="Arial"/>
              <a:cs typeface="Arial"/>
              <a:sym typeface="Arial"/>
            </a:endParaRPr>
          </a:p>
        </p:txBody>
      </p:sp>
      <p:pic>
        <p:nvPicPr>
          <p:cNvPr descr="Image générée" id="982" name="Google Shape;982;p22"/>
          <p:cNvPicPr preferRelativeResize="0"/>
          <p:nvPr/>
        </p:nvPicPr>
        <p:blipFill rotWithShape="1">
          <a:blip r:embed="rId4">
            <a:alphaModFix/>
          </a:blip>
          <a:srcRect b="61971" l="3539" r="75793" t="24327"/>
          <a:stretch/>
        </p:blipFill>
        <p:spPr>
          <a:xfrm>
            <a:off x="11333166" y="9878"/>
            <a:ext cx="705586" cy="704386"/>
          </a:xfrm>
          <a:prstGeom prst="rect">
            <a:avLst/>
          </a:prstGeom>
          <a:noFill/>
          <a:ln>
            <a:noFill/>
          </a:ln>
        </p:spPr>
      </p:pic>
      <p:sp>
        <p:nvSpPr>
          <p:cNvPr id="983" name="Google Shape;983;p22"/>
          <p:cNvSpPr txBox="1"/>
          <p:nvPr/>
        </p:nvSpPr>
        <p:spPr>
          <a:xfrm>
            <a:off x="716791" y="1089441"/>
            <a:ext cx="6683091" cy="1426031"/>
          </a:xfrm>
          <a:prstGeom prst="rect">
            <a:avLst/>
          </a:prstGeom>
          <a:noFill/>
          <a:ln cap="flat" cmpd="sng" w="952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نطق الحروف من مخارجها الصحيحة.</a:t>
            </a:r>
            <a:endParaRPr b="0" i="0" sz="20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التمييز بين الحركات القصيرة والطويلة، الشدة والتنوين.</a:t>
            </a:r>
            <a:endParaRPr b="0" i="0" sz="20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احترام علامات الإعراب كما وردت في المقروء.</a:t>
            </a:r>
            <a:endParaRPr/>
          </a:p>
          <a:p>
            <a:pPr indent="-342900" lvl="0" marL="342900" marR="0" rtl="1" algn="r">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عدم تغيير، أو حذف، أو إضافة حروف، أو كلمات.</a:t>
            </a:r>
            <a:endParaRPr b="0" i="0" sz="1800" u="none" cap="none" strike="noStrike">
              <a:solidFill>
                <a:srgbClr val="002060"/>
              </a:solidFill>
              <a:latin typeface="Calibri"/>
              <a:ea typeface="Calibri"/>
              <a:cs typeface="Calibri"/>
              <a:sym typeface="Calibri"/>
            </a:endParaRPr>
          </a:p>
        </p:txBody>
      </p:sp>
      <p:sp>
        <p:nvSpPr>
          <p:cNvPr id="984" name="Google Shape;984;p22"/>
          <p:cNvSpPr txBox="1"/>
          <p:nvPr/>
        </p:nvSpPr>
        <p:spPr>
          <a:xfrm>
            <a:off x="716791" y="2844427"/>
            <a:ext cx="6659569" cy="1498102"/>
          </a:xfrm>
          <a:prstGeom prst="rect">
            <a:avLst/>
          </a:prstGeom>
          <a:noFill/>
          <a:ln cap="flat" cmpd="sng" w="952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المحافظة على تدفق القراءة دون تلعثم أو توقفات طويلة.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قراءة عدد مناسب من الحروف/الكلمات في الدقيقة بحسب المستوى/اللبنة.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احترام علامات الوقف والفصل.</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تجنب البطء المفرط أو التسرع المخل بالمعنى.</a:t>
            </a:r>
            <a:endParaRPr b="0" i="0" sz="2000" u="none" cap="none" strike="noStrike">
              <a:solidFill>
                <a:srgbClr val="002060"/>
              </a:solidFill>
              <a:latin typeface="Arial"/>
              <a:ea typeface="Arial"/>
              <a:cs typeface="Arial"/>
              <a:sym typeface="Arial"/>
            </a:endParaRPr>
          </a:p>
        </p:txBody>
      </p:sp>
      <p:sp>
        <p:nvSpPr>
          <p:cNvPr id="985" name="Google Shape;985;p22"/>
          <p:cNvSpPr txBox="1"/>
          <p:nvPr/>
        </p:nvSpPr>
        <p:spPr>
          <a:xfrm>
            <a:off x="716791" y="4739586"/>
            <a:ext cx="6738822" cy="1703287"/>
          </a:xfrm>
          <a:prstGeom prst="rect">
            <a:avLst/>
          </a:prstGeom>
          <a:noFill/>
          <a:ln cap="flat" cmpd="sng" w="952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إبراز الكلمات المفتاحية بالنبر المناسب.</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توظيف تنغيم ملائم للجمل (خبرية، استفهامية، تعجبية…).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تنويع النبرة لتفادي الرتابة.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انسجام الصوت مع الجو العاطفي للمقروء.</a:t>
            </a:r>
            <a:endParaRPr b="0" i="0" sz="2000" u="none" cap="none" strike="noStrike">
              <a:solidFill>
                <a:srgbClr val="00206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9" name="Shape 989"/>
        <p:cNvGrpSpPr/>
        <p:nvPr/>
      </p:nvGrpSpPr>
      <p:grpSpPr>
        <a:xfrm>
          <a:off x="0" y="0"/>
          <a:ext cx="0" cy="0"/>
          <a:chOff x="0" y="0"/>
          <a:chExt cx="0" cy="0"/>
        </a:xfrm>
      </p:grpSpPr>
      <p:sp>
        <p:nvSpPr>
          <p:cNvPr id="990" name="Google Shape;990;p23"/>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91" name="Google Shape;991;p23"/>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992" name="Google Shape;992;p23"/>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sp>
        <p:nvSpPr>
          <p:cNvPr id="993" name="Google Shape;993;p23"/>
          <p:cNvSpPr txBox="1"/>
          <p:nvPr/>
        </p:nvSpPr>
        <p:spPr>
          <a:xfrm>
            <a:off x="335360" y="195947"/>
            <a:ext cx="11017224" cy="358712"/>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SA" sz="1600" u="none" cap="none" strike="noStrike">
                <a:solidFill>
                  <a:srgbClr val="7F7F7F"/>
                </a:solidFill>
                <a:latin typeface="Calibri"/>
                <a:ea typeface="Calibri"/>
                <a:cs typeface="Calibri"/>
                <a:sym typeface="Calibri"/>
              </a:rPr>
              <a:t>1- النمذجة: يحدد الأستاذ(ة) معايير القراءة بطلاقة التي سيركز عليها في الحصة: الدقة ثم السرعة والاسترسال. </a:t>
            </a:r>
            <a:endParaRPr b="1" i="0" sz="1600" u="none" cap="none" strike="noStrike">
              <a:solidFill>
                <a:srgbClr val="7F7F7F"/>
              </a:solidFill>
              <a:latin typeface="Calibri"/>
              <a:ea typeface="Calibri"/>
              <a:cs typeface="Calibri"/>
              <a:sym typeface="Calibri"/>
            </a:endParaRPr>
          </a:p>
        </p:txBody>
      </p:sp>
      <p:pic>
        <p:nvPicPr>
          <p:cNvPr descr="Image générée" id="994" name="Google Shape;994;p23"/>
          <p:cNvPicPr preferRelativeResize="0"/>
          <p:nvPr/>
        </p:nvPicPr>
        <p:blipFill rotWithShape="1">
          <a:blip r:embed="rId4">
            <a:alphaModFix/>
          </a:blip>
          <a:srcRect b="61971" l="3539" r="75793" t="24327"/>
          <a:stretch/>
        </p:blipFill>
        <p:spPr>
          <a:xfrm>
            <a:off x="11333166" y="9878"/>
            <a:ext cx="705586" cy="704386"/>
          </a:xfrm>
          <a:prstGeom prst="rect">
            <a:avLst/>
          </a:prstGeom>
          <a:noFill/>
          <a:ln>
            <a:noFill/>
          </a:ln>
        </p:spPr>
      </p:pic>
      <p:sp>
        <p:nvSpPr>
          <p:cNvPr id="995" name="Google Shape;995;p23"/>
          <p:cNvSpPr/>
          <p:nvPr/>
        </p:nvSpPr>
        <p:spPr>
          <a:xfrm>
            <a:off x="6804354" y="1899789"/>
            <a:ext cx="4881605" cy="584775"/>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 (الدقة)</a:t>
            </a:r>
            <a:endParaRPr b="1" i="0" sz="2400" u="none" cap="none" strike="noStrike">
              <a:solidFill>
                <a:srgbClr val="000000"/>
              </a:solidFill>
              <a:latin typeface="Arial"/>
              <a:ea typeface="Arial"/>
              <a:cs typeface="Arial"/>
              <a:sym typeface="Arial"/>
            </a:endParaRPr>
          </a:p>
        </p:txBody>
      </p:sp>
      <p:sp>
        <p:nvSpPr>
          <p:cNvPr id="996" name="Google Shape;996;p23"/>
          <p:cNvSpPr txBox="1"/>
          <p:nvPr/>
        </p:nvSpPr>
        <p:spPr>
          <a:xfrm>
            <a:off x="335360" y="1356051"/>
            <a:ext cx="5957210" cy="1426031"/>
          </a:xfrm>
          <a:prstGeom prst="rect">
            <a:avLst/>
          </a:prstGeom>
          <a:solidFill>
            <a:schemeClr val="lt1"/>
          </a:solidFill>
          <a:ln cap="flat" cmpd="sng" w="952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نطق الحروف من مخارجها الصحيحة.</a:t>
            </a:r>
            <a:endParaRPr b="0" i="0" sz="20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التمييز بين الحركات القصيرة والطويلة، الشدة والتنوين.</a:t>
            </a:r>
            <a:endParaRPr b="0" i="0" sz="20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احترام علامات الإعراب كما وردت في المقروء.</a:t>
            </a:r>
            <a:endParaRPr/>
          </a:p>
          <a:p>
            <a:pPr indent="-342900" lvl="0" marL="342900" marR="0" rtl="1" algn="r">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عدم تغيير، أو حذف، أو إضافة حروف، أو كلمات.</a:t>
            </a:r>
            <a:endParaRPr b="0" i="0" sz="2000" u="none" cap="none" strike="noStrike">
              <a:solidFill>
                <a:srgbClr val="002060"/>
              </a:solidFill>
              <a:latin typeface="Arial"/>
              <a:ea typeface="Arial"/>
              <a:cs typeface="Arial"/>
              <a:sym typeface="Arial"/>
            </a:endParaRPr>
          </a:p>
        </p:txBody>
      </p:sp>
      <p:sp>
        <p:nvSpPr>
          <p:cNvPr id="997" name="Google Shape;997;p23"/>
          <p:cNvSpPr/>
          <p:nvPr/>
        </p:nvSpPr>
        <p:spPr>
          <a:xfrm>
            <a:off x="6454947" y="4133564"/>
            <a:ext cx="5231012" cy="584776"/>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 (السرعة والاسترسال)</a:t>
            </a:r>
            <a:endParaRPr b="1" i="0" sz="2400" u="none" cap="none" strike="noStrike">
              <a:solidFill>
                <a:srgbClr val="000000"/>
              </a:solidFill>
              <a:latin typeface="Arial"/>
              <a:ea typeface="Arial"/>
              <a:cs typeface="Arial"/>
              <a:sym typeface="Arial"/>
            </a:endParaRPr>
          </a:p>
        </p:txBody>
      </p:sp>
      <p:sp>
        <p:nvSpPr>
          <p:cNvPr id="998" name="Google Shape;998;p23"/>
          <p:cNvSpPr txBox="1"/>
          <p:nvPr/>
        </p:nvSpPr>
        <p:spPr>
          <a:xfrm>
            <a:off x="335360" y="3829697"/>
            <a:ext cx="5957210" cy="1827423"/>
          </a:xfrm>
          <a:prstGeom prst="rect">
            <a:avLst/>
          </a:prstGeom>
          <a:solidFill>
            <a:schemeClr val="lt1"/>
          </a:solidFill>
          <a:ln cap="flat" cmpd="sng" w="952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المحافظة على تدفق القراءة دون تلعثم أو توقفات طويلة.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قراءة عدد مناسب من الحروف/الكلمات في الدقيقة بحسب المستوى/اللبنة.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احترام علامات الوقف والفصل.</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تجنب البطء المفرط أو التسرع المخل بالمعنى.</a:t>
            </a:r>
            <a:endParaRPr b="0" i="0" sz="2000" u="none" cap="none" strike="noStrike">
              <a:solidFill>
                <a:srgbClr val="00206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2" name="Shape 1002"/>
        <p:cNvGrpSpPr/>
        <p:nvPr/>
      </p:nvGrpSpPr>
      <p:grpSpPr>
        <a:xfrm>
          <a:off x="0" y="0"/>
          <a:ext cx="0" cy="0"/>
          <a:chOff x="0" y="0"/>
          <a:chExt cx="0" cy="0"/>
        </a:xfrm>
      </p:grpSpPr>
      <p:pic>
        <p:nvPicPr>
          <p:cNvPr descr="Image générée" id="1003" name="Google Shape;1003;p2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04" name="Google Shape;1004;p24"/>
          <p:cNvSpPr txBox="1"/>
          <p:nvPr/>
        </p:nvSpPr>
        <p:spPr>
          <a:xfrm>
            <a:off x="288587" y="61553"/>
            <a:ext cx="11017224" cy="293438"/>
          </a:xfrm>
          <a:prstGeom prst="rect">
            <a:avLst/>
          </a:prstGeom>
          <a:noFill/>
          <a:ln>
            <a:noFill/>
          </a:ln>
        </p:spPr>
        <p:txBody>
          <a:bodyPr anchorCtr="0" anchor="ctr" bIns="45700" lIns="91425" spcFirstLastPara="1" rIns="91425" wrap="square" tIns="45700">
            <a:normAutofit fontScale="97500" lnSpcReduction="10000"/>
          </a:bodyPr>
          <a:lstStyle/>
          <a:p>
            <a:pPr indent="0" lvl="0" marL="0" marR="0" rtl="1" algn="r">
              <a:lnSpc>
                <a:spcPct val="90000"/>
              </a:lnSpc>
              <a:spcBef>
                <a:spcPts val="0"/>
              </a:spcBef>
              <a:spcAft>
                <a:spcPts val="0"/>
              </a:spcAft>
              <a:buClr>
                <a:srgbClr val="7F7F7F"/>
              </a:buClr>
              <a:buSzPct val="100000"/>
              <a:buFont typeface="Calibri"/>
              <a:buNone/>
            </a:pPr>
            <a:r>
              <a:rPr b="1" i="0" lang="ar-SA" sz="1600" u="none" cap="none" strike="noStrike">
                <a:solidFill>
                  <a:srgbClr val="7F7F7F"/>
                </a:solidFill>
                <a:latin typeface="Calibri"/>
                <a:ea typeface="Calibri"/>
                <a:cs typeface="Calibri"/>
                <a:sym typeface="Calibri"/>
              </a:rPr>
              <a:t>1- النمذجة: انتبهوا، سأقرأ العبارات بطلاقة، ثم ستتناوبون على قراءتها من بعدي مع احترام معايير الدقة والسرعة والاسترسال.</a:t>
            </a:r>
            <a:endParaRPr/>
          </a:p>
        </p:txBody>
      </p:sp>
      <p:sp>
        <p:nvSpPr>
          <p:cNvPr id="1005" name="Google Shape;1005;p24"/>
          <p:cNvSpPr txBox="1"/>
          <p:nvPr/>
        </p:nvSpPr>
        <p:spPr>
          <a:xfrm>
            <a:off x="883498" y="376645"/>
            <a:ext cx="10512164" cy="307777"/>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1" lang="ar-SA" sz="1400" u="none" cap="none" strike="noStrike">
                <a:solidFill>
                  <a:srgbClr val="A5A5A5"/>
                </a:solidFill>
                <a:latin typeface="Calibri"/>
                <a:ea typeface="Calibri"/>
                <a:cs typeface="Calibri"/>
                <a:sym typeface="Calibri"/>
              </a:rPr>
              <a:t>يطلب الأستاذ)ة( انتباه التلاميذ، ثم يقرأ العبارات بطلاقة مركزا على السلامة من الأخطاء، وفق مؤشرات السلامة من الأخطاء: ينطر النموذج المرفق</a:t>
            </a:r>
            <a:endParaRPr b="0" i="1" sz="1400" u="none" cap="none" strike="noStrike">
              <a:solidFill>
                <a:srgbClr val="A5A5A5"/>
              </a:solidFill>
              <a:latin typeface="Calibri"/>
              <a:ea typeface="Calibri"/>
              <a:cs typeface="Calibri"/>
              <a:sym typeface="Calibri"/>
            </a:endParaRPr>
          </a:p>
        </p:txBody>
      </p:sp>
      <p:pic>
        <p:nvPicPr>
          <p:cNvPr id="1006" name="Google Shape;1006;p24"/>
          <p:cNvPicPr preferRelativeResize="0"/>
          <p:nvPr/>
        </p:nvPicPr>
        <p:blipFill rotWithShape="1">
          <a:blip r:embed="rId4">
            <a:alphaModFix/>
          </a:blip>
          <a:srcRect b="0" l="0" r="0" t="0"/>
          <a:stretch/>
        </p:blipFill>
        <p:spPr>
          <a:xfrm>
            <a:off x="153248" y="44086"/>
            <a:ext cx="730250" cy="730250"/>
          </a:xfrm>
          <a:prstGeom prst="rect">
            <a:avLst/>
          </a:prstGeom>
          <a:noFill/>
          <a:ln>
            <a:noFill/>
          </a:ln>
        </p:spPr>
      </p:pic>
      <p:graphicFrame>
        <p:nvGraphicFramePr>
          <p:cNvPr id="1007" name="Google Shape;1007;p24"/>
          <p:cNvGraphicFramePr/>
          <p:nvPr/>
        </p:nvGraphicFramePr>
        <p:xfrm>
          <a:off x="9284688" y="1080039"/>
          <a:ext cx="3000000" cy="3000000"/>
        </p:xfrm>
        <a:graphic>
          <a:graphicData uri="http://schemas.openxmlformats.org/drawingml/2006/table">
            <a:tbl>
              <a:tblPr>
                <a:noFill/>
                <a:tableStyleId>{C1A93CCD-4BAC-4071-A7C6-AE63C5AB9590}</a:tableStyleId>
              </a:tblPr>
              <a:tblGrid>
                <a:gridCol w="2284575"/>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1-أَضْحَتِ ٱلْـحَاجَةُ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BE4D4"/>
                    </a:solidFill>
                  </a:tcPr>
                </a:tc>
              </a:tr>
              <a:tr h="3048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6-ٱلتَّفْكِيرِ ٱلْعِلْمِيِّ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BE4D4"/>
                    </a:solidFill>
                  </a:tcPr>
                </a:tc>
              </a:tr>
            </a:tbl>
          </a:graphicData>
        </a:graphic>
      </p:graphicFrame>
      <p:graphicFrame>
        <p:nvGraphicFramePr>
          <p:cNvPr id="1008" name="Google Shape;1008;p24"/>
          <p:cNvGraphicFramePr/>
          <p:nvPr/>
        </p:nvGraphicFramePr>
        <p:xfrm>
          <a:off x="1098244" y="1080039"/>
          <a:ext cx="3000000" cy="3000000"/>
        </p:xfrm>
        <a:graphic>
          <a:graphicData uri="http://schemas.openxmlformats.org/drawingml/2006/table">
            <a:tbl>
              <a:tblPr>
                <a:noFill/>
                <a:tableStyleId>{C1A93CCD-4BAC-4071-A7C6-AE63C5AB9590}</a:tableStyleId>
              </a:tblPr>
              <a:tblGrid>
                <a:gridCol w="2528100"/>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2-إِلَى ٱلثَّقَافَةِ ٱلْعِلْمِيَّةَِ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r h="1504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7-أَولُوِيَّةٌ وَطَنِيَّةٌ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bl>
          </a:graphicData>
        </a:graphic>
      </p:graphicFrame>
      <p:graphicFrame>
        <p:nvGraphicFramePr>
          <p:cNvPr id="1009" name="Google Shape;1009;p24"/>
          <p:cNvGraphicFramePr/>
          <p:nvPr/>
        </p:nvGraphicFramePr>
        <p:xfrm>
          <a:off x="8877993" y="3926205"/>
          <a:ext cx="3000000" cy="3000000"/>
        </p:xfrm>
        <a:graphic>
          <a:graphicData uri="http://schemas.openxmlformats.org/drawingml/2006/table">
            <a:tbl>
              <a:tblPr>
                <a:noFill/>
                <a:tableStyleId>{C1A93CCD-4BAC-4071-A7C6-AE63C5AB9590}</a:tableStyleId>
              </a:tblPr>
              <a:tblGrid>
                <a:gridCol w="2691275"/>
              </a:tblGrid>
              <a:tr h="25797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3-ٱلْعَصْرِ ٱلْمُتَسَارِعِ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r h="2295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8-ٱلطَّرِيقُ ٱلْأَوْحَدُ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bl>
          </a:graphicData>
        </a:graphic>
      </p:graphicFrame>
      <p:graphicFrame>
        <p:nvGraphicFramePr>
          <p:cNvPr id="1010" name="Google Shape;1010;p24"/>
          <p:cNvGraphicFramePr/>
          <p:nvPr/>
        </p:nvGraphicFramePr>
        <p:xfrm>
          <a:off x="1116349" y="3822898"/>
          <a:ext cx="3000000" cy="3000000"/>
        </p:xfrm>
        <a:graphic>
          <a:graphicData uri="http://schemas.openxmlformats.org/drawingml/2006/table">
            <a:tbl>
              <a:tblPr>
                <a:noFill/>
                <a:tableStyleId>{C1A93CCD-4BAC-4071-A7C6-AE63C5AB9590}</a:tableStyleId>
              </a:tblPr>
              <a:tblGrid>
                <a:gridCol w="3095400"/>
              </a:tblGrid>
              <a:tr h="5196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4- أَهْدَافُهَا وَأَسَالِيبُهَا</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r h="8262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9-مُكَوِّنًا أَسَاسِيًّا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bl>
          </a:graphicData>
        </a:graphic>
      </p:graphicFrame>
      <p:graphicFrame>
        <p:nvGraphicFramePr>
          <p:cNvPr id="1011" name="Google Shape;1011;p24"/>
          <p:cNvGraphicFramePr/>
          <p:nvPr/>
        </p:nvGraphicFramePr>
        <p:xfrm>
          <a:off x="5241766" y="2525878"/>
          <a:ext cx="3000000" cy="3000000"/>
        </p:xfrm>
        <a:graphic>
          <a:graphicData uri="http://schemas.openxmlformats.org/drawingml/2006/table">
            <a:tbl>
              <a:tblPr>
                <a:noFill/>
                <a:tableStyleId>{C1A93CCD-4BAC-4071-A7C6-AE63C5AB9590}</a:tableStyleId>
              </a:tblPr>
              <a:tblGrid>
                <a:gridCol w="2427500"/>
              </a:tblGrid>
              <a:tr h="1976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5-بِنَاءُ وَعْيٍ مُجْتَمَعِيٍّ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r h="20577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10-ٱمْتِلَاكُ ٱلْمَعْرِفَةِ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bl>
          </a:graphicData>
        </a:graphic>
      </p:graphicFrame>
      <p:sp>
        <p:nvSpPr>
          <p:cNvPr id="1012" name="Google Shape;1012;p24"/>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Arial"/>
              <a:ea typeface="Arial"/>
              <a:cs typeface="Arial"/>
              <a:sym typeface="Arial"/>
            </a:endParaRPr>
          </a:p>
        </p:txBody>
      </p:sp>
      <p:sp>
        <p:nvSpPr>
          <p:cNvPr id="1013" name="Google Shape;1013;p24"/>
          <p:cNvSpPr/>
          <p:nvPr/>
        </p:nvSpPr>
        <p:spPr>
          <a:xfrm>
            <a:off x="7157147" y="5918234"/>
            <a:ext cx="4881605" cy="584775"/>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 (الدقة)</a:t>
            </a:r>
            <a:endParaRPr b="1" i="0" sz="2400" u="none" cap="none" strike="noStrike">
              <a:solidFill>
                <a:srgbClr val="000000"/>
              </a:solidFill>
              <a:latin typeface="Arial"/>
              <a:ea typeface="Arial"/>
              <a:cs typeface="Arial"/>
              <a:sym typeface="Arial"/>
            </a:endParaRPr>
          </a:p>
        </p:txBody>
      </p:sp>
      <p:sp>
        <p:nvSpPr>
          <p:cNvPr id="1014" name="Google Shape;1014;p24"/>
          <p:cNvSpPr/>
          <p:nvPr/>
        </p:nvSpPr>
        <p:spPr>
          <a:xfrm>
            <a:off x="1265956" y="5918234"/>
            <a:ext cx="5231012" cy="584776"/>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 (السرعة والاسترسال)</a:t>
            </a:r>
            <a:endParaRPr b="1" i="0" sz="24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8" name="Shape 1018"/>
        <p:cNvGrpSpPr/>
        <p:nvPr/>
      </p:nvGrpSpPr>
      <p:grpSpPr>
        <a:xfrm>
          <a:off x="0" y="0"/>
          <a:ext cx="0" cy="0"/>
          <a:chOff x="0" y="0"/>
          <a:chExt cx="0" cy="0"/>
        </a:xfrm>
      </p:grpSpPr>
      <p:pic>
        <p:nvPicPr>
          <p:cNvPr descr="Image générée" id="1019" name="Google Shape;1019;p25"/>
          <p:cNvPicPr preferRelativeResize="0"/>
          <p:nvPr/>
        </p:nvPicPr>
        <p:blipFill rotWithShape="1">
          <a:blip r:embed="rId3">
            <a:alphaModFix/>
          </a:blip>
          <a:srcRect b="61971" l="3539" r="75793" t="24327"/>
          <a:stretch/>
        </p:blipFill>
        <p:spPr>
          <a:xfrm>
            <a:off x="11351572" y="85305"/>
            <a:ext cx="731494" cy="730250"/>
          </a:xfrm>
          <a:prstGeom prst="rect">
            <a:avLst/>
          </a:prstGeom>
          <a:noFill/>
          <a:ln>
            <a:noFill/>
          </a:ln>
        </p:spPr>
      </p:pic>
      <p:sp>
        <p:nvSpPr>
          <p:cNvPr id="1020" name="Google Shape;1020;p2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021" name="Google Shape;1021;p25"/>
          <p:cNvSpPr txBox="1"/>
          <p:nvPr/>
        </p:nvSpPr>
        <p:spPr>
          <a:xfrm>
            <a:off x="288587" y="58042"/>
            <a:ext cx="11017224" cy="333640"/>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SA" sz="1600" u="none" cap="none" strike="noStrike">
                <a:solidFill>
                  <a:srgbClr val="7F7F7F"/>
                </a:solidFill>
                <a:latin typeface="Calibri"/>
                <a:ea typeface="Calibri"/>
                <a:cs typeface="Calibri"/>
                <a:sym typeface="Calibri"/>
              </a:rPr>
              <a:t>2- الممارسة الموجهة: معايير الطلاقة في القراءة: أي السلامة من الأخطاء والسرعة والاسترسال.</a:t>
            </a:r>
            <a:endParaRPr/>
          </a:p>
        </p:txBody>
      </p:sp>
      <p:sp>
        <p:nvSpPr>
          <p:cNvPr id="1022" name="Google Shape;1022;p25"/>
          <p:cNvSpPr txBox="1"/>
          <p:nvPr/>
        </p:nvSpPr>
        <p:spPr>
          <a:xfrm>
            <a:off x="777255" y="341806"/>
            <a:ext cx="10559840" cy="52322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SA" sz="1400" u="none" cap="none" strike="noStrike">
                <a:solidFill>
                  <a:srgbClr val="A5A5A5"/>
                </a:solidFill>
                <a:latin typeface="Calibri"/>
                <a:ea typeface="Calibri"/>
                <a:cs typeface="Calibri"/>
                <a:sym typeface="Calibri"/>
              </a:rPr>
              <a:t>يطلب الأستاذ)ة( من بعض التلاميذ المرور إلى السبورة وقراءة بعض العبارات بطلاقة، أي </a:t>
            </a:r>
            <a:r>
              <a:rPr b="0" i="1" lang="ar-SA" sz="1400" u="none" cap="none" strike="noStrike">
                <a:solidFill>
                  <a:srgbClr val="A5A5A5"/>
                </a:solidFill>
                <a:latin typeface="Calibri"/>
                <a:ea typeface="Calibri"/>
                <a:cs typeface="Calibri"/>
                <a:sym typeface="Calibri"/>
              </a:rPr>
              <a:t>على السلامة من الأخطاء. </a:t>
            </a:r>
            <a:r>
              <a:rPr b="0" i="0" lang="ar-SA" sz="1400" u="none" cap="none" strike="noStrike">
                <a:solidFill>
                  <a:srgbClr val="A5A5A5"/>
                </a:solidFill>
                <a:latin typeface="Calibri"/>
                <a:ea typeface="Calibri"/>
                <a:cs typeface="Calibri"/>
                <a:sym typeface="Calibri"/>
              </a:rPr>
              <a:t>ويحرص على التصحيح الفوري لقراءة كل تلميذ بإشراك وملائه، ويطلب منهم إبداء رأيهم، ويختم بتقديم تغذية راجعة.</a:t>
            </a:r>
            <a:endParaRPr b="0" i="0" sz="1400" u="none" cap="none" strike="noStrike">
              <a:solidFill>
                <a:srgbClr val="A5A5A5"/>
              </a:solidFill>
              <a:latin typeface="Calibri"/>
              <a:ea typeface="Calibri"/>
              <a:cs typeface="Calibri"/>
              <a:sym typeface="Calibri"/>
            </a:endParaRPr>
          </a:p>
        </p:txBody>
      </p:sp>
      <p:pic>
        <p:nvPicPr>
          <p:cNvPr descr="Lever la main - Icônes mains et gestes gratuites" id="1023" name="Google Shape;1023;p25"/>
          <p:cNvPicPr preferRelativeResize="0"/>
          <p:nvPr/>
        </p:nvPicPr>
        <p:blipFill rotWithShape="1">
          <a:blip r:embed="rId4">
            <a:alphaModFix/>
          </a:blip>
          <a:srcRect b="0" l="0" r="0" t="0"/>
          <a:stretch/>
        </p:blipFill>
        <p:spPr>
          <a:xfrm>
            <a:off x="74613" y="85751"/>
            <a:ext cx="702642" cy="702642"/>
          </a:xfrm>
          <a:prstGeom prst="rect">
            <a:avLst/>
          </a:prstGeom>
          <a:noFill/>
          <a:ln>
            <a:noFill/>
          </a:ln>
        </p:spPr>
      </p:pic>
      <p:sp>
        <p:nvSpPr>
          <p:cNvPr id="1024" name="Google Shape;1024;p25"/>
          <p:cNvSpPr/>
          <p:nvPr/>
        </p:nvSpPr>
        <p:spPr>
          <a:xfrm>
            <a:off x="7157147" y="5918234"/>
            <a:ext cx="4881605" cy="584775"/>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 (الدقة)</a:t>
            </a:r>
            <a:endParaRPr b="1" i="0" sz="2400" u="none" cap="none" strike="noStrike">
              <a:solidFill>
                <a:srgbClr val="000000"/>
              </a:solidFill>
              <a:latin typeface="Arial"/>
              <a:ea typeface="Arial"/>
              <a:cs typeface="Arial"/>
              <a:sym typeface="Arial"/>
            </a:endParaRPr>
          </a:p>
        </p:txBody>
      </p:sp>
      <p:graphicFrame>
        <p:nvGraphicFramePr>
          <p:cNvPr id="1025" name="Google Shape;1025;p25"/>
          <p:cNvGraphicFramePr/>
          <p:nvPr/>
        </p:nvGraphicFramePr>
        <p:xfrm>
          <a:off x="9284688" y="1080039"/>
          <a:ext cx="3000000" cy="3000000"/>
        </p:xfrm>
        <a:graphic>
          <a:graphicData uri="http://schemas.openxmlformats.org/drawingml/2006/table">
            <a:tbl>
              <a:tblPr>
                <a:noFill/>
                <a:tableStyleId>{C1A93CCD-4BAC-4071-A7C6-AE63C5AB9590}</a:tableStyleId>
              </a:tblPr>
              <a:tblGrid>
                <a:gridCol w="2284575"/>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1-أَضْحَتِ ٱلْـحَاجَةُ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E2F3"/>
                    </a:solidFill>
                  </a:tcPr>
                </a:tc>
              </a:tr>
              <a:tr h="3048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6-ٱلتَّفْكِيرِ ٱلْعِلْمِيِّ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E2F3"/>
                    </a:solidFill>
                  </a:tcPr>
                </a:tc>
              </a:tr>
            </a:tbl>
          </a:graphicData>
        </a:graphic>
      </p:graphicFrame>
      <p:graphicFrame>
        <p:nvGraphicFramePr>
          <p:cNvPr id="1026" name="Google Shape;1026;p25"/>
          <p:cNvGraphicFramePr/>
          <p:nvPr/>
        </p:nvGraphicFramePr>
        <p:xfrm>
          <a:off x="1098244" y="1080039"/>
          <a:ext cx="3000000" cy="3000000"/>
        </p:xfrm>
        <a:graphic>
          <a:graphicData uri="http://schemas.openxmlformats.org/drawingml/2006/table">
            <a:tbl>
              <a:tblPr>
                <a:noFill/>
                <a:tableStyleId>{C1A93CCD-4BAC-4071-A7C6-AE63C5AB9590}</a:tableStyleId>
              </a:tblPr>
              <a:tblGrid>
                <a:gridCol w="2528100"/>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2-إِلَى ٱلثَّقَافَةِ ٱلْعِلْمِيَّةَِ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E2F3"/>
                    </a:solidFill>
                  </a:tcPr>
                </a:tc>
              </a:tr>
              <a:tr h="1504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7-أَولُوِيَّةٌ وَطَنِيَّةٌ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E2F3"/>
                    </a:solidFill>
                  </a:tcPr>
                </a:tc>
              </a:tr>
            </a:tbl>
          </a:graphicData>
        </a:graphic>
      </p:graphicFrame>
      <p:graphicFrame>
        <p:nvGraphicFramePr>
          <p:cNvPr id="1027" name="Google Shape;1027;p25"/>
          <p:cNvGraphicFramePr/>
          <p:nvPr/>
        </p:nvGraphicFramePr>
        <p:xfrm>
          <a:off x="8877993" y="3926205"/>
          <a:ext cx="3000000" cy="3000000"/>
        </p:xfrm>
        <a:graphic>
          <a:graphicData uri="http://schemas.openxmlformats.org/drawingml/2006/table">
            <a:tbl>
              <a:tblPr>
                <a:noFill/>
                <a:tableStyleId>{C1A93CCD-4BAC-4071-A7C6-AE63C5AB9590}</a:tableStyleId>
              </a:tblPr>
              <a:tblGrid>
                <a:gridCol w="2691275"/>
              </a:tblGrid>
              <a:tr h="25797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3-ٱلْعَصْرِ ٱلْمُتَسَارِعِ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E2F3"/>
                    </a:solidFill>
                  </a:tcPr>
                </a:tc>
              </a:tr>
              <a:tr h="2295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8-ٱلطَّرِيقُ ٱلْأَوْحَدُ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E2F3"/>
                    </a:solidFill>
                  </a:tcPr>
                </a:tc>
              </a:tr>
            </a:tbl>
          </a:graphicData>
        </a:graphic>
      </p:graphicFrame>
      <p:graphicFrame>
        <p:nvGraphicFramePr>
          <p:cNvPr id="1028" name="Google Shape;1028;p25"/>
          <p:cNvGraphicFramePr/>
          <p:nvPr/>
        </p:nvGraphicFramePr>
        <p:xfrm>
          <a:off x="1116349" y="3822898"/>
          <a:ext cx="3000000" cy="3000000"/>
        </p:xfrm>
        <a:graphic>
          <a:graphicData uri="http://schemas.openxmlformats.org/drawingml/2006/table">
            <a:tbl>
              <a:tblPr>
                <a:noFill/>
                <a:tableStyleId>{C1A93CCD-4BAC-4071-A7C6-AE63C5AB9590}</a:tableStyleId>
              </a:tblPr>
              <a:tblGrid>
                <a:gridCol w="3095400"/>
              </a:tblGrid>
              <a:tr h="5196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4- أَهْدَافُهَا وَأَسَالِيبُهَا</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E2F3"/>
                    </a:solidFill>
                  </a:tcPr>
                </a:tc>
              </a:tr>
              <a:tr h="8262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9-مُكَوِّنًا أَسَاسِيًّا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E2F3"/>
                    </a:solidFill>
                  </a:tcPr>
                </a:tc>
              </a:tr>
            </a:tbl>
          </a:graphicData>
        </a:graphic>
      </p:graphicFrame>
      <p:graphicFrame>
        <p:nvGraphicFramePr>
          <p:cNvPr id="1029" name="Google Shape;1029;p25"/>
          <p:cNvGraphicFramePr/>
          <p:nvPr/>
        </p:nvGraphicFramePr>
        <p:xfrm>
          <a:off x="5241766" y="2525878"/>
          <a:ext cx="3000000" cy="3000000"/>
        </p:xfrm>
        <a:graphic>
          <a:graphicData uri="http://schemas.openxmlformats.org/drawingml/2006/table">
            <a:tbl>
              <a:tblPr>
                <a:noFill/>
                <a:tableStyleId>{C1A93CCD-4BAC-4071-A7C6-AE63C5AB9590}</a:tableStyleId>
              </a:tblPr>
              <a:tblGrid>
                <a:gridCol w="2427500"/>
              </a:tblGrid>
              <a:tr h="1976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5-بِنَاءُ وَعْيٍ مُجْتَمَعِيٍّ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E2F3"/>
                    </a:solidFill>
                  </a:tcPr>
                </a:tc>
              </a:tr>
              <a:tr h="20577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10-ٱمْتِلَاكُ ٱلْمَعْرِفَةِ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E2F3"/>
                    </a:solidFill>
                  </a:tcPr>
                </a:tc>
              </a:tr>
            </a:tbl>
          </a:graphicData>
        </a:graphic>
      </p:graphicFrame>
      <p:sp>
        <p:nvSpPr>
          <p:cNvPr id="1030" name="Google Shape;1030;p25"/>
          <p:cNvSpPr/>
          <p:nvPr/>
        </p:nvSpPr>
        <p:spPr>
          <a:xfrm>
            <a:off x="1265956" y="5918234"/>
            <a:ext cx="5231012" cy="584776"/>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 (السرعة والاسترسال)</a:t>
            </a:r>
            <a:endParaRPr b="1" i="0" sz="2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4" name="Shape 1034"/>
        <p:cNvGrpSpPr/>
        <p:nvPr/>
      </p:nvGrpSpPr>
      <p:grpSpPr>
        <a:xfrm>
          <a:off x="0" y="0"/>
          <a:ext cx="0" cy="0"/>
          <a:chOff x="0" y="0"/>
          <a:chExt cx="0" cy="0"/>
        </a:xfrm>
      </p:grpSpPr>
      <p:sp>
        <p:nvSpPr>
          <p:cNvPr id="1035" name="Google Shape;1035;p26"/>
          <p:cNvSpPr txBox="1"/>
          <p:nvPr/>
        </p:nvSpPr>
        <p:spPr>
          <a:xfrm>
            <a:off x="290034" y="20518"/>
            <a:ext cx="11017224" cy="348310"/>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SA" sz="1600" u="none" cap="none" strike="noStrike">
                <a:solidFill>
                  <a:srgbClr val="7F7F7F"/>
                </a:solidFill>
                <a:latin typeface="Calibri"/>
                <a:ea typeface="Calibri"/>
                <a:cs typeface="Calibri"/>
                <a:sym typeface="Calibri"/>
              </a:rPr>
              <a:t>3- الممارسة المستقلة: معايير الطلاقة في القراءة: أي السلامة من الأخطاء والسرعة والاسترسال.</a:t>
            </a:r>
            <a:endParaRPr/>
          </a:p>
        </p:txBody>
      </p:sp>
      <p:sp>
        <p:nvSpPr>
          <p:cNvPr id="1036" name="Google Shape;1036;p26"/>
          <p:cNvSpPr txBox="1"/>
          <p:nvPr/>
        </p:nvSpPr>
        <p:spPr>
          <a:xfrm>
            <a:off x="732999" y="356871"/>
            <a:ext cx="10473912" cy="30777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A5A5A5"/>
              </a:buClr>
              <a:buSzPts val="1400"/>
              <a:buFont typeface="Calibri"/>
              <a:buNone/>
            </a:pPr>
            <a:r>
              <a:rPr b="0" i="1" lang="ar-SA" sz="1400" u="none" cap="none" strike="noStrike">
                <a:solidFill>
                  <a:srgbClr val="A5A5A5"/>
                </a:solidFill>
                <a:latin typeface="Calibri"/>
                <a:ea typeface="Calibri"/>
                <a:cs typeface="Calibri"/>
                <a:sym typeface="Calibri"/>
              </a:rPr>
              <a:t>يختار الأستاذ)ة( من بين التلاميذ عينة عشوائية، ويقرأ كل واحد منهم خمس عبارات بطلاقة دون تدخل فوري، ثم يقدم تغذية راجعة بعد انتهاء التلميذ من قراءة العبارات المطلوبة.</a:t>
            </a:r>
            <a:endParaRPr b="0" i="1" sz="1400" u="none" cap="none" strike="noStrike">
              <a:solidFill>
                <a:srgbClr val="A5A5A5"/>
              </a:solidFill>
              <a:latin typeface="Calibri"/>
              <a:ea typeface="Calibri"/>
              <a:cs typeface="Calibri"/>
              <a:sym typeface="Calibri"/>
            </a:endParaRPr>
          </a:p>
        </p:txBody>
      </p:sp>
      <p:pic>
        <p:nvPicPr>
          <p:cNvPr descr="Lever la main - Icônes mains et gestes gratuites" id="1037" name="Google Shape;1037;p26"/>
          <p:cNvPicPr preferRelativeResize="0"/>
          <p:nvPr/>
        </p:nvPicPr>
        <p:blipFill rotWithShape="1">
          <a:blip r:embed="rId3">
            <a:alphaModFix/>
          </a:blip>
          <a:srcRect b="0" l="0" r="0" t="0"/>
          <a:stretch/>
        </p:blipFill>
        <p:spPr>
          <a:xfrm>
            <a:off x="160196" y="78238"/>
            <a:ext cx="702642" cy="702642"/>
          </a:xfrm>
          <a:prstGeom prst="rect">
            <a:avLst/>
          </a:prstGeom>
          <a:noFill/>
          <a:ln>
            <a:noFill/>
          </a:ln>
        </p:spPr>
      </p:pic>
      <p:sp>
        <p:nvSpPr>
          <p:cNvPr id="1038" name="Google Shape;1038;p26"/>
          <p:cNvSpPr/>
          <p:nvPr/>
        </p:nvSpPr>
        <p:spPr>
          <a:xfrm>
            <a:off x="7157147" y="5918234"/>
            <a:ext cx="4881605" cy="584775"/>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 (الدقة)</a:t>
            </a:r>
            <a:endParaRPr b="1" i="0" sz="2400" u="none" cap="none" strike="noStrike">
              <a:solidFill>
                <a:srgbClr val="000000"/>
              </a:solidFill>
              <a:latin typeface="Arial"/>
              <a:ea typeface="Arial"/>
              <a:cs typeface="Arial"/>
              <a:sym typeface="Arial"/>
            </a:endParaRPr>
          </a:p>
        </p:txBody>
      </p:sp>
      <p:graphicFrame>
        <p:nvGraphicFramePr>
          <p:cNvPr id="1039" name="Google Shape;1039;p26"/>
          <p:cNvGraphicFramePr/>
          <p:nvPr/>
        </p:nvGraphicFramePr>
        <p:xfrm>
          <a:off x="9284688" y="1080039"/>
          <a:ext cx="3000000" cy="3000000"/>
        </p:xfrm>
        <a:graphic>
          <a:graphicData uri="http://schemas.openxmlformats.org/drawingml/2006/table">
            <a:tbl>
              <a:tblPr>
                <a:noFill/>
                <a:tableStyleId>{C1A93CCD-4BAC-4071-A7C6-AE63C5AB9590}</a:tableStyleId>
              </a:tblPr>
              <a:tblGrid>
                <a:gridCol w="2284575"/>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1-أَضْحَتِ ٱلْـحَاجَةُ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1EFD8"/>
                    </a:solidFill>
                  </a:tcPr>
                </a:tc>
              </a:tr>
              <a:tr h="3048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6-ٱلتَّفْكِيرِ ٱلْعِلْمِيِّ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1EFD8"/>
                    </a:solidFill>
                  </a:tcPr>
                </a:tc>
              </a:tr>
            </a:tbl>
          </a:graphicData>
        </a:graphic>
      </p:graphicFrame>
      <p:graphicFrame>
        <p:nvGraphicFramePr>
          <p:cNvPr id="1040" name="Google Shape;1040;p26"/>
          <p:cNvGraphicFramePr/>
          <p:nvPr/>
        </p:nvGraphicFramePr>
        <p:xfrm>
          <a:off x="1098244" y="1080039"/>
          <a:ext cx="3000000" cy="3000000"/>
        </p:xfrm>
        <a:graphic>
          <a:graphicData uri="http://schemas.openxmlformats.org/drawingml/2006/table">
            <a:tbl>
              <a:tblPr>
                <a:noFill/>
                <a:tableStyleId>{C1A93CCD-4BAC-4071-A7C6-AE63C5AB9590}</a:tableStyleId>
              </a:tblPr>
              <a:tblGrid>
                <a:gridCol w="2528100"/>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2-إِلَى ٱلثَّقَافَةِ ٱلْعِلْمِيَّةَِ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r h="1504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7-أَولُوِيَّةٌ وَطَنِيَّةٌ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bl>
          </a:graphicData>
        </a:graphic>
      </p:graphicFrame>
      <p:graphicFrame>
        <p:nvGraphicFramePr>
          <p:cNvPr id="1041" name="Google Shape;1041;p26"/>
          <p:cNvGraphicFramePr/>
          <p:nvPr/>
        </p:nvGraphicFramePr>
        <p:xfrm>
          <a:off x="8877993" y="3926205"/>
          <a:ext cx="3000000" cy="3000000"/>
        </p:xfrm>
        <a:graphic>
          <a:graphicData uri="http://schemas.openxmlformats.org/drawingml/2006/table">
            <a:tbl>
              <a:tblPr>
                <a:noFill/>
                <a:tableStyleId>{C1A93CCD-4BAC-4071-A7C6-AE63C5AB9590}</a:tableStyleId>
              </a:tblPr>
              <a:tblGrid>
                <a:gridCol w="2691275"/>
              </a:tblGrid>
              <a:tr h="25797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3-ٱلْعَصْرِ ٱلْمُتَسَارِعِ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r h="2295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8-ٱلطَّرِيقُ ٱلْأَوْحَدُ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bl>
          </a:graphicData>
        </a:graphic>
      </p:graphicFrame>
      <p:graphicFrame>
        <p:nvGraphicFramePr>
          <p:cNvPr id="1042" name="Google Shape;1042;p26"/>
          <p:cNvGraphicFramePr/>
          <p:nvPr/>
        </p:nvGraphicFramePr>
        <p:xfrm>
          <a:off x="1116349" y="3822898"/>
          <a:ext cx="3000000" cy="3000000"/>
        </p:xfrm>
        <a:graphic>
          <a:graphicData uri="http://schemas.openxmlformats.org/drawingml/2006/table">
            <a:tbl>
              <a:tblPr>
                <a:noFill/>
                <a:tableStyleId>{C1A93CCD-4BAC-4071-A7C6-AE63C5AB9590}</a:tableStyleId>
              </a:tblPr>
              <a:tblGrid>
                <a:gridCol w="3095400"/>
              </a:tblGrid>
              <a:tr h="5196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4- أَهْدَافُهَا وَأَسَالِيبُهَا</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r h="8262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9-مُكَوِّنًا أَسَاسِيًّا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bl>
          </a:graphicData>
        </a:graphic>
      </p:graphicFrame>
      <p:graphicFrame>
        <p:nvGraphicFramePr>
          <p:cNvPr id="1043" name="Google Shape;1043;p26"/>
          <p:cNvGraphicFramePr/>
          <p:nvPr/>
        </p:nvGraphicFramePr>
        <p:xfrm>
          <a:off x="5241766" y="2525878"/>
          <a:ext cx="3000000" cy="3000000"/>
        </p:xfrm>
        <a:graphic>
          <a:graphicData uri="http://schemas.openxmlformats.org/drawingml/2006/table">
            <a:tbl>
              <a:tblPr>
                <a:noFill/>
                <a:tableStyleId>{C1A93CCD-4BAC-4071-A7C6-AE63C5AB9590}</a:tableStyleId>
              </a:tblPr>
              <a:tblGrid>
                <a:gridCol w="2427500"/>
              </a:tblGrid>
              <a:tr h="1976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5-بِنَاءُ وَعْيٍ مُجْتَمَعِيٍّ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r h="20577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10-ٱمْتِلَاكُ ٱلْمَعْرِفَةِ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bl>
          </a:graphicData>
        </a:graphic>
      </p:graphicFrame>
      <p:sp>
        <p:nvSpPr>
          <p:cNvPr id="1044" name="Google Shape;1044;p26"/>
          <p:cNvSpPr/>
          <p:nvPr/>
        </p:nvSpPr>
        <p:spPr>
          <a:xfrm>
            <a:off x="1265956" y="5918234"/>
            <a:ext cx="5231012" cy="584776"/>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 (السرعة والاسترسال)</a:t>
            </a:r>
            <a:endParaRPr b="1" i="0" sz="2400" u="none" cap="none" strike="noStrike">
              <a:solidFill>
                <a:srgbClr val="000000"/>
              </a:solidFill>
              <a:latin typeface="Arial"/>
              <a:ea typeface="Arial"/>
              <a:cs typeface="Arial"/>
              <a:sym typeface="Arial"/>
            </a:endParaRPr>
          </a:p>
        </p:txBody>
      </p:sp>
      <p:sp>
        <p:nvSpPr>
          <p:cNvPr id="1045" name="Google Shape;1045;p26"/>
          <p:cNvSpPr/>
          <p:nvPr/>
        </p:nvSpPr>
        <p:spPr>
          <a:xfrm>
            <a:off x="0" y="0"/>
            <a:ext cx="12192000"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pic>
        <p:nvPicPr>
          <p:cNvPr id="1046" name="Google Shape;1046;p26"/>
          <p:cNvPicPr preferRelativeResize="0"/>
          <p:nvPr/>
        </p:nvPicPr>
        <p:blipFill rotWithShape="1">
          <a:blip r:embed="rId4">
            <a:alphaModFix/>
          </a:blip>
          <a:srcRect b="0" l="0" r="0" t="0"/>
          <a:stretch/>
        </p:blipFill>
        <p:spPr>
          <a:xfrm>
            <a:off x="11508106" y="29669"/>
            <a:ext cx="702642" cy="70264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0" name="Shape 1050"/>
        <p:cNvGrpSpPr/>
        <p:nvPr/>
      </p:nvGrpSpPr>
      <p:grpSpPr>
        <a:xfrm>
          <a:off x="0" y="0"/>
          <a:ext cx="0" cy="0"/>
          <a:chOff x="0" y="0"/>
          <a:chExt cx="0" cy="0"/>
        </a:xfrm>
      </p:grpSpPr>
      <p:grpSp>
        <p:nvGrpSpPr>
          <p:cNvPr id="1051" name="Google Shape;1051;p27"/>
          <p:cNvGrpSpPr/>
          <p:nvPr/>
        </p:nvGrpSpPr>
        <p:grpSpPr>
          <a:xfrm>
            <a:off x="5130955" y="1706886"/>
            <a:ext cx="6054377" cy="3711725"/>
            <a:chOff x="1715066" y="1103461"/>
            <a:chExt cx="5717724" cy="3124203"/>
          </a:xfrm>
        </p:grpSpPr>
        <p:sp>
          <p:nvSpPr>
            <p:cNvPr id="1052" name="Google Shape;1052;p27"/>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053" name="Google Shape;1053;p27"/>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054" name="Google Shape;1054;p27"/>
          <p:cNvSpPr txBox="1"/>
          <p:nvPr/>
        </p:nvSpPr>
        <p:spPr>
          <a:xfrm>
            <a:off x="5877453" y="2008346"/>
            <a:ext cx="4754879" cy="2792496"/>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النشاط الأول</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ب- أَقْرَأُ </a:t>
            </a:r>
            <a:r>
              <a:rPr b="1" i="0" lang="ar-SA" sz="4800" u="none" cap="none" strike="noStrike">
                <a:solidFill>
                  <a:srgbClr val="FFC000"/>
                </a:solidFill>
                <a:latin typeface="Simplified Arabic"/>
                <a:ea typeface="Simplified Arabic"/>
                <a:cs typeface="Simplified Arabic"/>
                <a:sym typeface="Simplified Arabic"/>
              </a:rPr>
              <a:t>ٱ</a:t>
            </a:r>
            <a:r>
              <a:rPr b="1" i="0" lang="ar-SA" sz="4800" u="none" cap="none" strike="noStrike">
                <a:solidFill>
                  <a:srgbClr val="FFC000"/>
                </a:solidFill>
                <a:latin typeface="Calibri"/>
                <a:ea typeface="Calibri"/>
                <a:cs typeface="Calibri"/>
                <a:sym typeface="Calibri"/>
              </a:rPr>
              <a:t>لنَّصَّ بِطَلاقَةٍ </a:t>
            </a:r>
            <a:r>
              <a:rPr b="1" i="0" lang="ar-SA" sz="4000" u="none" cap="none" strike="noStrike">
                <a:solidFill>
                  <a:srgbClr val="44546A"/>
                </a:solidFill>
                <a:latin typeface="Arial"/>
                <a:ea typeface="Arial"/>
                <a:cs typeface="Arial"/>
                <a:sym typeface="Arial"/>
              </a:rPr>
              <a:t>15 </a:t>
            </a:r>
            <a:r>
              <a:rPr b="1" i="0" lang="ar-SA" sz="4000" u="none" cap="none" strike="noStrike">
                <a:solidFill>
                  <a:srgbClr val="44546A"/>
                </a:solidFill>
                <a:latin typeface="Calibri"/>
                <a:ea typeface="Calibri"/>
                <a:cs typeface="Calibri"/>
                <a:sym typeface="Calibri"/>
              </a:rPr>
              <a:t>دقيقة</a:t>
            </a:r>
            <a:endParaRPr b="1" i="0" sz="4800" u="none" cap="none" strike="noStrike">
              <a:solidFill>
                <a:srgbClr val="44546A"/>
              </a:solidFill>
              <a:latin typeface="Calibri"/>
              <a:ea typeface="Calibri"/>
              <a:cs typeface="Calibri"/>
              <a:sym typeface="Calibri"/>
            </a:endParaRPr>
          </a:p>
        </p:txBody>
      </p:sp>
      <p:pic>
        <p:nvPicPr>
          <p:cNvPr id="1055" name="Google Shape;1055;p27"/>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
        <p:nvSpPr>
          <p:cNvPr id="1056" name="Google Shape;1056;p27"/>
          <p:cNvSpPr/>
          <p:nvPr/>
        </p:nvSpPr>
        <p:spPr>
          <a:xfrm>
            <a:off x="9425765" y="4032056"/>
            <a:ext cx="831273" cy="688272"/>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0" name="Shape 1060"/>
        <p:cNvGrpSpPr/>
        <p:nvPr/>
      </p:nvGrpSpPr>
      <p:grpSpPr>
        <a:xfrm>
          <a:off x="0" y="0"/>
          <a:ext cx="0" cy="0"/>
          <a:chOff x="0" y="0"/>
          <a:chExt cx="0" cy="0"/>
        </a:xfrm>
      </p:grpSpPr>
      <p:sp>
        <p:nvSpPr>
          <p:cNvPr id="1061" name="Google Shape;1061;p28"/>
          <p:cNvSpPr/>
          <p:nvPr/>
        </p:nvSpPr>
        <p:spPr>
          <a:xfrm>
            <a:off x="8870257" y="56127"/>
            <a:ext cx="3216767" cy="888174"/>
          </a:xfrm>
          <a:prstGeom prst="roundRect">
            <a:avLst>
              <a:gd fmla="val 16667" name="adj"/>
            </a:avLst>
          </a:prstGeom>
          <a:solidFill>
            <a:srgbClr val="ED7D31"/>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800" u="none" cap="none" strike="noStrike">
                <a:solidFill>
                  <a:srgbClr val="FFFFFF"/>
                </a:solidFill>
                <a:latin typeface="Calibri"/>
                <a:ea typeface="Calibri"/>
                <a:cs typeface="Calibri"/>
                <a:sym typeface="Calibri"/>
              </a:rPr>
              <a:t>أَقْرَأُ ٱلنَّصَّ بِطَلاقَةٍ</a:t>
            </a:r>
            <a:endParaRPr b="1" i="0" sz="2800" u="none" cap="none" strike="noStrike">
              <a:solidFill>
                <a:srgbClr val="FFFFFF"/>
              </a:solidFill>
              <a:latin typeface="Calibri"/>
              <a:ea typeface="Calibri"/>
              <a:cs typeface="Calibri"/>
              <a:sym typeface="Calibri"/>
            </a:endParaRPr>
          </a:p>
        </p:txBody>
      </p:sp>
      <p:sp>
        <p:nvSpPr>
          <p:cNvPr id="1062" name="Google Shape;1062;p28"/>
          <p:cNvSpPr/>
          <p:nvPr/>
        </p:nvSpPr>
        <p:spPr>
          <a:xfrm>
            <a:off x="0" y="15766"/>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63" name="Google Shape;1063;p28"/>
          <p:cNvSpPr/>
          <p:nvPr/>
        </p:nvSpPr>
        <p:spPr>
          <a:xfrm>
            <a:off x="2229853" y="1056094"/>
            <a:ext cx="9857171" cy="5527585"/>
          </a:xfrm>
          <a:prstGeom prst="roundRect">
            <a:avLst>
              <a:gd fmla="val 16667" name="adj"/>
            </a:avLst>
          </a:prstGeom>
          <a:solidFill>
            <a:srgbClr val="D8F2CF"/>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just">
              <a:lnSpc>
                <a:spcPct val="150000"/>
              </a:lnSpc>
              <a:spcBef>
                <a:spcPts val="0"/>
              </a:spcBef>
              <a:spcAft>
                <a:spcPts val="0"/>
              </a:spcAft>
              <a:buNone/>
            </a:pPr>
            <a:r>
              <a:rPr b="1" i="0" lang="ar-SA" sz="2200" u="none" cap="none" strike="noStrike">
                <a:solidFill>
                  <a:srgbClr val="002060"/>
                </a:solidFill>
                <a:latin typeface="Arial"/>
                <a:ea typeface="Arial"/>
                <a:cs typeface="Arial"/>
                <a:sym typeface="Arial"/>
              </a:rPr>
              <a:t>أَضْحَتِ ٱلْـحَاجَةُ إِلَى ٱلثَّقَافَةِ ٱلْعِلْمِيَّةِ فِي مُجْتَمَعَاتِنَا – فِي ظِلِّ هَذَا ٱلْعَصْرِ ٱلْمُتَسَارِعِ مَعْرِفِيًّا وَتِكْنُولُوجِيًّا – ذَاتَ أَهَمِّيَّةٍ مُتَزَايِدَةٍ، مِنْ حَيْثُ أَهْدَافُهَا وَأَسَالِيبُهَا، فِي إِطَارٍ لَا يَقْتَصِرُ عَلَى نَقْلِ مَا تُنْتِجُهُ ٱلدُّوَلُ ٱلْمُتَقَدِّمَةُ، بَلْ يَتَجَاوَزُ ذَلِكَ إِلَى بِنَاءِ وَعْيٍ مُجْتَمَعِيٍّ قَائِمٍ عَلَى تَزْوِيدِ ٱلْأَفْرَادِ بِمَعْلُومَاتٍ وَظِيفِيَّةٍ مُرْتَبِطَةٍ بالْعِلْمِ وَتَطْبِيقَاتِهِ، وَتَمْكِينِهِمْ مِنْ أَدَوَاتِ ٱلتَّفْكِيرِ ٱلْعِلْمِيِّ فِي مُعَالَجَةِ قَضَايَا ٱلْمُجْتَمَعِ، بِمَا يَشْمَلُ ٱلتَّوْعِيَةَ ٱلصِّحِّيَةَ، وَٱلْإِرْشَادَ ٱلزِّرَاعِيَّ وَٱلتِّكْنُولُوجِيَّ، وَٱلتَّوْعِيَةَ ٱلْغِذَائِيَّةَ، وَٱلْوَعْيَ ٱلْبِيئِيَّ وَٱلسُّكَّانِيَّ... إِضَافَةً إِلَى تَدْرِيبِهِمْ عَلَى ٱلتَّفْكِيرِ ٱلِابْتِكَارِيِّ فِي مَجَالَاتِ ٱلاكْتِشَافَاتِ وَٱلاخْتِرَاعَاتِ، وَتَنْمِيَةِ ٱلْمَهَارَاتِ ٱلْعِلْمِيَّةِ وَٱلِٱجْتِمَاعِيَّةِ، بِمَا يُهَيِّئُ ٱلْمُجْتَمَعَ لِلِٱنْخِرَاطِ ٱلْوَاعِي فِي مُوَاجَهَةِ تَحَدِّيَاتِ ٱلْحَاضِرِ وَٱسْتِشْرَافِ ٱلْمُسْتَقْبَلِ.</a:t>
            </a:r>
            <a:endParaRPr/>
          </a:p>
          <a:p>
            <a:pPr indent="0" lvl="0" marL="0" marR="0" rtl="1" algn="just">
              <a:lnSpc>
                <a:spcPct val="150000"/>
              </a:lnSpc>
              <a:spcBef>
                <a:spcPts val="0"/>
              </a:spcBef>
              <a:spcAft>
                <a:spcPts val="0"/>
              </a:spcAft>
              <a:buNone/>
            </a:pPr>
            <a:r>
              <a:rPr b="1" i="0" lang="ar-SA" sz="2200" u="none" cap="none" strike="noStrike">
                <a:solidFill>
                  <a:srgbClr val="002060"/>
                </a:solidFill>
                <a:latin typeface="Arial"/>
                <a:ea typeface="Arial"/>
                <a:cs typeface="Arial"/>
                <a:sym typeface="Arial"/>
              </a:rPr>
              <a:t>ِلذَا، لَمْ يَكُنْ مُفَاجِئًا أَنْ تَعْتَبِرَ دُوَلٌ كَثِيرَةٌ، وَمِنْهَا ٱلْمَغْرِبُ، أَنَّ ٱلتَّرْبِيَةَ وَٱلتَّكْوِينَ أُولُوِيَّةٌ وَطَنِيَّةٌ، وَأَنَّ جَوْهَرَ ٱلتَّدَافُعِ ٱلْعَالَمِيِّ، رَغْمَ مَظَاهِرِهِ ٱلِاقْتِصَادِيَّةِ أَوِ ٱلسِّيَاسِيَّةِ، إِنَّمَا هُوَ تَدَافُعٌ تَعْلِيمِيٌّ تَرْبَوِيٌّ تُحْسَمُ مَلَامِحُهُ دَاخِلَ مُؤَسَّسَاتِ ٱلتَّرْبِيَةِ وَٱلتَّكْوِينِ. </a:t>
            </a:r>
            <a:endParaRPr b="1" i="0" sz="2200" u="none" cap="none" strike="noStrike">
              <a:solidFill>
                <a:srgbClr val="002060"/>
              </a:solidFill>
              <a:latin typeface="Arial"/>
              <a:ea typeface="Arial"/>
              <a:cs typeface="Arial"/>
              <a:sym typeface="Arial"/>
            </a:endParaRPr>
          </a:p>
        </p:txBody>
      </p:sp>
      <p:sp>
        <p:nvSpPr>
          <p:cNvPr id="1064" name="Google Shape;1064;p28"/>
          <p:cNvSpPr txBox="1"/>
          <p:nvPr/>
        </p:nvSpPr>
        <p:spPr>
          <a:xfrm>
            <a:off x="197340" y="4628848"/>
            <a:ext cx="1893454" cy="307777"/>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1400" u="none" cap="none" strike="noStrike">
                <a:solidFill>
                  <a:srgbClr val="002060"/>
                </a:solidFill>
                <a:latin typeface="Arial"/>
                <a:ea typeface="Arial"/>
                <a:cs typeface="Arial"/>
                <a:sym typeface="Arial"/>
              </a:rPr>
              <a:t>ٱلثَّقَافَةُ ٱلْعِلْمِيَّةُ</a:t>
            </a:r>
            <a:endParaRPr b="1" i="0" sz="1400" u="none" cap="none" strike="noStrike">
              <a:solidFill>
                <a:srgbClr val="002060"/>
              </a:solidFill>
              <a:latin typeface="Arial"/>
              <a:ea typeface="Arial"/>
              <a:cs typeface="Arial"/>
              <a:sym typeface="Arial"/>
            </a:endParaRPr>
          </a:p>
        </p:txBody>
      </p:sp>
      <p:sp>
        <p:nvSpPr>
          <p:cNvPr id="1065" name="Google Shape;1065;p28"/>
          <p:cNvSpPr txBox="1"/>
          <p:nvPr/>
        </p:nvSpPr>
        <p:spPr>
          <a:xfrm>
            <a:off x="3625516" y="288228"/>
            <a:ext cx="3724102" cy="52322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2800" u="none" cap="none" strike="noStrike">
                <a:solidFill>
                  <a:srgbClr val="002060"/>
                </a:solidFill>
                <a:latin typeface="Arial"/>
                <a:ea typeface="Arial"/>
                <a:cs typeface="Arial"/>
                <a:sym typeface="Arial"/>
              </a:rPr>
              <a:t>ٱلثَّقَافَةُ ٱلْعِلْمِيَّةُ</a:t>
            </a:r>
            <a:endParaRPr b="1" i="0" sz="2800" u="none" cap="none" strike="noStrike">
              <a:solidFill>
                <a:srgbClr val="002060"/>
              </a:solidFill>
              <a:latin typeface="Arial"/>
              <a:ea typeface="Arial"/>
              <a:cs typeface="Arial"/>
              <a:sym typeface="Arial"/>
            </a:endParaRPr>
          </a:p>
        </p:txBody>
      </p:sp>
      <p:pic>
        <p:nvPicPr>
          <p:cNvPr descr="Image générée" id="1066" name="Google Shape;1066;p28"/>
          <p:cNvPicPr preferRelativeResize="0"/>
          <p:nvPr/>
        </p:nvPicPr>
        <p:blipFill rotWithShape="1">
          <a:blip r:embed="rId3">
            <a:alphaModFix/>
          </a:blip>
          <a:srcRect b="0" l="0" r="0" t="0"/>
          <a:stretch/>
        </p:blipFill>
        <p:spPr>
          <a:xfrm>
            <a:off x="104976" y="2422057"/>
            <a:ext cx="2078182" cy="207818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sp>
        <p:nvSpPr>
          <p:cNvPr id="1071" name="Google Shape;1071;p29"/>
          <p:cNvSpPr/>
          <p:nvPr/>
        </p:nvSpPr>
        <p:spPr>
          <a:xfrm>
            <a:off x="8870257" y="56127"/>
            <a:ext cx="3216767" cy="888174"/>
          </a:xfrm>
          <a:prstGeom prst="roundRect">
            <a:avLst>
              <a:gd fmla="val 16667" name="adj"/>
            </a:avLst>
          </a:prstGeom>
          <a:solidFill>
            <a:srgbClr val="ED7D31"/>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800" u="none" cap="none" strike="noStrike">
                <a:solidFill>
                  <a:srgbClr val="FFFFFF"/>
                </a:solidFill>
                <a:latin typeface="Calibri"/>
                <a:ea typeface="Calibri"/>
                <a:cs typeface="Calibri"/>
                <a:sym typeface="Calibri"/>
              </a:rPr>
              <a:t>أَقْرَأُ ٱلنَّصَّ بِطَلاقَةٍ</a:t>
            </a:r>
            <a:endParaRPr b="1" i="0" sz="2800" u="none" cap="none" strike="noStrike">
              <a:solidFill>
                <a:srgbClr val="FFFFFF"/>
              </a:solidFill>
              <a:latin typeface="Calibri"/>
              <a:ea typeface="Calibri"/>
              <a:cs typeface="Calibri"/>
              <a:sym typeface="Calibri"/>
            </a:endParaRPr>
          </a:p>
        </p:txBody>
      </p:sp>
      <p:sp>
        <p:nvSpPr>
          <p:cNvPr id="1072" name="Google Shape;1072;p29"/>
          <p:cNvSpPr/>
          <p:nvPr/>
        </p:nvSpPr>
        <p:spPr>
          <a:xfrm>
            <a:off x="0" y="15766"/>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73" name="Google Shape;1073;p29"/>
          <p:cNvSpPr/>
          <p:nvPr/>
        </p:nvSpPr>
        <p:spPr>
          <a:xfrm>
            <a:off x="0" y="1056094"/>
            <a:ext cx="12087024" cy="5745779"/>
          </a:xfrm>
          <a:prstGeom prst="roundRect">
            <a:avLst>
              <a:gd fmla="val 16667" name="adj"/>
            </a:avLst>
          </a:prstGeom>
          <a:solidFill>
            <a:srgbClr val="D8F2CF"/>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just">
              <a:lnSpc>
                <a:spcPct val="150000"/>
              </a:lnSpc>
              <a:spcBef>
                <a:spcPts val="0"/>
              </a:spcBef>
              <a:spcAft>
                <a:spcPts val="0"/>
              </a:spcAft>
              <a:buNone/>
            </a:pPr>
            <a:r>
              <a:rPr b="1" i="0" lang="ar-SA" sz="2200" u="none" cap="none" strike="noStrike">
                <a:solidFill>
                  <a:srgbClr val="002060"/>
                </a:solidFill>
                <a:latin typeface="Arial"/>
                <a:ea typeface="Arial"/>
                <a:cs typeface="Arial"/>
                <a:sym typeface="Arial"/>
              </a:rPr>
              <a:t>وَقَدْ أَثْبَتَتِ ٱلتَّجَارِبُ ٱلْإِنسَانِيَّةُ ٱلْحَدِيثَةُ أَنَّ ٱلطَّرِيقَ ٱلْأَوْحَدَ لِلتَّقَدُّمِ هُوَ ٱلْعِلْمُ وَٱلثَّقَافَةُ ٱلْعِلْمِيَّةُ، عَبْرَ بَوَّابَةِ تَعْلِيمٍ فَعَّالٍ. وَيَكْفِي دَلِيلًا مَا حَقَّقَتْهُ ٱلصِّينُ وَٱلْيَابَانُ حِينَ ٱسْتَطَاعَتَا فِي ظَرْفٍ وَجِيزٍ ٱلتحَوُّلَ إِلَى قُوًى ٱقْتِصَادِيَّةٍ عَالَمِيَّةٍ وَنَمَاذِجَ تَنْمَوِيَّةٍ يُقْتَدَى بِهَا.</a:t>
            </a:r>
            <a:endParaRPr b="1" i="0" sz="2200" u="none" cap="none" strike="noStrike">
              <a:solidFill>
                <a:srgbClr val="002060"/>
              </a:solidFill>
              <a:latin typeface="Arial"/>
              <a:ea typeface="Arial"/>
              <a:cs typeface="Arial"/>
              <a:sym typeface="Arial"/>
            </a:endParaRPr>
          </a:p>
          <a:p>
            <a:pPr indent="0" lvl="0" marL="0" marR="0" rtl="1" algn="just">
              <a:lnSpc>
                <a:spcPct val="150000"/>
              </a:lnSpc>
              <a:spcBef>
                <a:spcPts val="0"/>
              </a:spcBef>
              <a:spcAft>
                <a:spcPts val="0"/>
              </a:spcAft>
              <a:buNone/>
            </a:pPr>
            <a:r>
              <a:rPr b="1" i="0" lang="ar-SA" sz="2200" u="none" cap="none" strike="noStrike">
                <a:solidFill>
                  <a:srgbClr val="002060"/>
                </a:solidFill>
                <a:latin typeface="Arial"/>
                <a:ea typeface="Arial"/>
                <a:cs typeface="Arial"/>
                <a:sym typeface="Arial"/>
              </a:rPr>
              <a:t>وَتُعَدُّ ٱلثَّقَافَةُ ٱلْعِلْمِيَّةُ رَافِعَةً أَسَاسًا فِي تَهْيِئَةِ بِيئَةٍ حَاضِنَةٍ لِإِنْتَاجِ ٱلْعُلَمَاءِ، وَٱلْكَفَاءَاتِ ٱلْقَادِرَةِ عَلَى ٱلْبَحْثِ ٱلْعِلْمِيِّ ٱلنَّظَرِيِّ وَٱلتَّطْبِيقِيِّ، وَٱلْإِبْدَاعِ ٱلتِّقَنِيِّ، ضِمْنَ دِينَامِيَّةٍ عِلْمِيَّةٍ مُتَوَاصِلَةٍ تُنْبِتُ ٱلْمَوَاهِبَ وَتُنَمِّي ٱلْقُدُرَاتِ، وَتَضْمَنُ لِلْمُواطِنِينَ ٱلتَّعَامُلَ مَعَ مُتَطَلَّبَاتِ ٱلْحَيَاةِ، وَفَهْمِ ٱلْمُشْكِلَاتِ ٱلاجْتِمَاعِيَّةِ وَٱلِاقْتِصَادِيَّةِ وَٱلْفِكْرِيَّةِ ذَاتِ ٱلصِّلَةِ بالْعُلُومِ، وَٱلْإِسْهَامِ فِي ٱتِّخَاذِ قَرَارَاتٍ صَائِبَةٍ بِشَأْنِهَا.</a:t>
            </a:r>
            <a:endParaRPr b="1" i="0" sz="2200" u="none" cap="none" strike="noStrike">
              <a:solidFill>
                <a:srgbClr val="002060"/>
              </a:solidFill>
              <a:latin typeface="Arial"/>
              <a:ea typeface="Arial"/>
              <a:cs typeface="Arial"/>
              <a:sym typeface="Arial"/>
            </a:endParaRPr>
          </a:p>
          <a:p>
            <a:pPr indent="0" lvl="0" marL="0" marR="0" rtl="1" algn="just">
              <a:lnSpc>
                <a:spcPct val="150000"/>
              </a:lnSpc>
              <a:spcBef>
                <a:spcPts val="0"/>
              </a:spcBef>
              <a:spcAft>
                <a:spcPts val="0"/>
              </a:spcAft>
              <a:buNone/>
            </a:pPr>
            <a:r>
              <a:rPr b="1" i="0" lang="ar-SA" sz="2200" u="none" cap="none" strike="noStrike">
                <a:solidFill>
                  <a:srgbClr val="002060"/>
                </a:solidFill>
                <a:latin typeface="Arial"/>
                <a:ea typeface="Arial"/>
                <a:cs typeface="Arial"/>
                <a:sym typeface="Arial"/>
              </a:rPr>
              <a:t>وَعِنْدَمَا تُصْبِحُ ٱلثَّقَافَةُ ٱلْعِلْمِيَّةُ مُكَوِّنًا أَسَاسِيًّا مِنْ مُكَوِّنَاتِ ٱلْوَعْيِ ٱلْمُجْتَمَعِيِّ، فَإِنَّهَا تُسْهِمُ فِي تَحْقِيقِ شُرُوطِ ٱلْمُعَاصَرَةِ، وَٱلتَّأْصِيلِ لِثَقَافَةٍ تَنْمَوِيَّةٍ فَعَّالَةٍ، وَتَحْقِيقِ أَمْنٍ عِلْمِيٍّ مُسْتَدَامٍ، يُمَكِّنُ ٱلْمُجْتَمَعَ مِنْ ٱمْتِلَاكِ ٱلْمَعْرِفَةِ ٱلْعِلْمِيَّةِ وَٱلتِّقْنِيَةِ ٱلْـحَدِيثَةِ وَإِنْتَاجِهَا.</a:t>
            </a:r>
            <a:endParaRPr b="1" i="0" sz="2200" u="none" cap="none" strike="noStrike">
              <a:solidFill>
                <a:srgbClr val="002060"/>
              </a:solidFill>
              <a:latin typeface="Arial"/>
              <a:ea typeface="Arial"/>
              <a:cs typeface="Arial"/>
              <a:sym typeface="Arial"/>
            </a:endParaRPr>
          </a:p>
          <a:p>
            <a:pPr indent="0" lvl="0" marL="0" marR="0" rtl="1" algn="l">
              <a:lnSpc>
                <a:spcPct val="150000"/>
              </a:lnSpc>
              <a:spcBef>
                <a:spcPts val="0"/>
              </a:spcBef>
              <a:spcAft>
                <a:spcPts val="0"/>
              </a:spcAft>
              <a:buNone/>
            </a:pPr>
            <a:r>
              <a:rPr b="1" i="0" lang="ar-SA" sz="1800" u="none" cap="none" strike="noStrike">
                <a:solidFill>
                  <a:srgbClr val="002060"/>
                </a:solidFill>
                <a:latin typeface="Arial"/>
                <a:ea typeface="Arial"/>
                <a:cs typeface="Arial"/>
                <a:sym typeface="Arial"/>
              </a:rPr>
              <a:t>محمود أحمد السيد، الثقافة العلمية من متطلبات العصر، مجمع اللغة العربية، دمشق، المجلد 87، ج. 2. 309-336. بتصرف</a:t>
            </a:r>
            <a:endParaRPr b="1" i="0" sz="1800" u="none" cap="none" strike="noStrike">
              <a:solidFill>
                <a:srgbClr val="002060"/>
              </a:solidFill>
              <a:latin typeface="Arial"/>
              <a:ea typeface="Arial"/>
              <a:cs typeface="Arial"/>
              <a:sym typeface="Arial"/>
            </a:endParaRPr>
          </a:p>
        </p:txBody>
      </p:sp>
      <p:sp>
        <p:nvSpPr>
          <p:cNvPr id="1074" name="Google Shape;1074;p29"/>
          <p:cNvSpPr txBox="1"/>
          <p:nvPr/>
        </p:nvSpPr>
        <p:spPr>
          <a:xfrm>
            <a:off x="3625516" y="288228"/>
            <a:ext cx="3724102" cy="52322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2800" u="none" cap="none" strike="noStrike">
                <a:solidFill>
                  <a:srgbClr val="002060"/>
                </a:solidFill>
                <a:latin typeface="Arial"/>
                <a:ea typeface="Arial"/>
                <a:cs typeface="Arial"/>
                <a:sym typeface="Arial"/>
              </a:rPr>
              <a:t>ٱلثَّقَافَةُ ٱلْعِلْمِيَّةُ</a:t>
            </a:r>
            <a:endParaRPr b="1" i="0" sz="2800" u="none" cap="none" strike="noStrike">
              <a:solidFill>
                <a:srgbClr val="00206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pic>
        <p:nvPicPr>
          <p:cNvPr descr="Image générée" id="1079" name="Google Shape;1079;p3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80" name="Google Shape;1080;p30"/>
          <p:cNvSpPr txBox="1"/>
          <p:nvPr/>
        </p:nvSpPr>
        <p:spPr>
          <a:xfrm>
            <a:off x="1096040" y="426542"/>
            <a:ext cx="10156375" cy="48253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Arial"/>
                <a:ea typeface="Arial"/>
                <a:cs typeface="Arial"/>
                <a:sym typeface="Arial"/>
              </a:rPr>
              <a:t>يحرص  الأستاذ)ة( قراءة الجمل المثبتة في الكراسة قراءة اقتدائية وفق معايير الطلاقة: 1-</a:t>
            </a:r>
            <a:r>
              <a:rPr b="1" i="0" lang="ar-SA" sz="1400" u="none" cap="none" strike="noStrike">
                <a:solidFill>
                  <a:srgbClr val="7F7F7F"/>
                </a:solidFill>
                <a:latin typeface="Calibri"/>
                <a:ea typeface="Calibri"/>
                <a:cs typeface="Calibri"/>
                <a:sym typeface="Calibri"/>
              </a:rPr>
              <a:t> معيار الدقة في القراءة، 2- معيار السرعة والاسترسال، 3- التنغيم</a:t>
            </a:r>
            <a:r>
              <a:rPr b="1" i="0" lang="ar-SA" sz="1400" u="none" cap="none" strike="noStrike">
                <a:solidFill>
                  <a:srgbClr val="002060"/>
                </a:solidFill>
                <a:latin typeface="Calibri"/>
                <a:ea typeface="Calibri"/>
                <a:cs typeface="Calibri"/>
                <a:sym typeface="Calibri"/>
              </a:rPr>
              <a:t>.</a:t>
            </a:r>
            <a:r>
              <a:rPr b="0" i="0" lang="ar-SA" sz="1400" u="none" cap="none" strike="noStrike">
                <a:solidFill>
                  <a:srgbClr val="002060"/>
                </a:solidFill>
                <a:latin typeface="Arial"/>
                <a:ea typeface="Arial"/>
                <a:cs typeface="Arial"/>
                <a:sym typeface="Arial"/>
              </a:rPr>
              <a:t>.</a:t>
            </a:r>
            <a:r>
              <a:rPr b="0" i="1" lang="ar-SA" sz="1400" u="none" cap="none" strike="noStrike">
                <a:solidFill>
                  <a:srgbClr val="7F7F7F"/>
                </a:solidFill>
                <a:latin typeface="Arial"/>
                <a:ea typeface="Arial"/>
                <a:cs typeface="Arial"/>
                <a:sym typeface="Arial"/>
              </a:rPr>
              <a:t> ويطلب من التلاميذ استعمال الإشارة بالأصبع في تتبع الكلمات المقروءة </a:t>
            </a:r>
            <a:r>
              <a:rPr b="0" i="1" lang="ar-SA" sz="1400" u="none" cap="none" strike="noStrike">
                <a:solidFill>
                  <a:srgbClr val="7F7F7F"/>
                </a:solidFill>
                <a:latin typeface="Calibri"/>
                <a:ea typeface="Calibri"/>
                <a:cs typeface="Calibri"/>
                <a:sym typeface="Calibri"/>
              </a:rPr>
              <a:t>.</a:t>
            </a:r>
            <a:endParaRPr b="0" i="1" sz="1400" u="none" cap="none" strike="noStrike">
              <a:solidFill>
                <a:srgbClr val="7F7F7F"/>
              </a:solidFill>
              <a:latin typeface="Calibri"/>
              <a:ea typeface="Calibri"/>
              <a:cs typeface="Calibri"/>
              <a:sym typeface="Calibri"/>
            </a:endParaRPr>
          </a:p>
        </p:txBody>
      </p:sp>
      <p:pic>
        <p:nvPicPr>
          <p:cNvPr id="1081" name="Google Shape;1081;p30"/>
          <p:cNvPicPr preferRelativeResize="0"/>
          <p:nvPr/>
        </p:nvPicPr>
        <p:blipFill rotWithShape="1">
          <a:blip r:embed="rId4">
            <a:alphaModFix/>
          </a:blip>
          <a:srcRect b="0" l="0" r="0" t="0"/>
          <a:stretch/>
        </p:blipFill>
        <p:spPr>
          <a:xfrm>
            <a:off x="7345115" y="1962392"/>
            <a:ext cx="4505667" cy="3114328"/>
          </a:xfrm>
          <a:prstGeom prst="rect">
            <a:avLst/>
          </a:prstGeom>
          <a:noFill/>
          <a:ln>
            <a:noFill/>
          </a:ln>
        </p:spPr>
      </p:pic>
      <p:sp>
        <p:nvSpPr>
          <p:cNvPr id="1082" name="Google Shape;1082;p30"/>
          <p:cNvSpPr txBox="1"/>
          <p:nvPr/>
        </p:nvSpPr>
        <p:spPr>
          <a:xfrm>
            <a:off x="436888" y="1067518"/>
            <a:ext cx="10787683" cy="41231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2000" u="none" cap="none" strike="noStrike">
                <a:solidFill>
                  <a:schemeClr val="dk1"/>
                </a:solidFill>
                <a:latin typeface="Calibri"/>
                <a:ea typeface="Calibri"/>
                <a:cs typeface="Calibri"/>
                <a:sym typeface="Calibri"/>
              </a:rPr>
              <a:t>يحرص الأستاذ)ة( على قراءة النص قراءة اقتدائية، وعلى تتبع التلاميذ لقراءته</a:t>
            </a:r>
            <a:endParaRPr b="0" i="1" sz="2000" u="none" cap="none" strike="noStrike">
              <a:solidFill>
                <a:schemeClr val="dk1"/>
              </a:solidFill>
              <a:latin typeface="Calibri"/>
              <a:ea typeface="Calibri"/>
              <a:cs typeface="Calibri"/>
              <a:sym typeface="Calibri"/>
            </a:endParaRPr>
          </a:p>
        </p:txBody>
      </p:sp>
      <p:pic>
        <p:nvPicPr>
          <p:cNvPr id="1083" name="Google Shape;1083;p30"/>
          <p:cNvPicPr preferRelativeResize="0"/>
          <p:nvPr/>
        </p:nvPicPr>
        <p:blipFill rotWithShape="1">
          <a:blip r:embed="rId5">
            <a:alphaModFix/>
          </a:blip>
          <a:srcRect b="0" l="0" r="0" t="0"/>
          <a:stretch/>
        </p:blipFill>
        <p:spPr>
          <a:xfrm>
            <a:off x="211197" y="95704"/>
            <a:ext cx="730250" cy="730250"/>
          </a:xfrm>
          <a:prstGeom prst="rect">
            <a:avLst/>
          </a:prstGeom>
          <a:noFill/>
          <a:ln>
            <a:noFill/>
          </a:ln>
        </p:spPr>
      </p:pic>
      <p:sp>
        <p:nvSpPr>
          <p:cNvPr id="1084" name="Google Shape;1084;p30"/>
          <p:cNvSpPr/>
          <p:nvPr/>
        </p:nvSpPr>
        <p:spPr>
          <a:xfrm>
            <a:off x="1105231" y="1846017"/>
            <a:ext cx="5231012" cy="584775"/>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ar-SA" sz="1800" u="none" cap="none" strike="noStrike">
                <a:solidFill>
                  <a:srgbClr val="000000"/>
                </a:solidFill>
                <a:latin typeface="Arial"/>
                <a:ea typeface="Arial"/>
                <a:cs typeface="Arial"/>
                <a:sym typeface="Arial"/>
              </a:rPr>
              <a:t>© قراءة سليمة من الأخطاء (الدقة)</a:t>
            </a:r>
            <a:endParaRPr b="1" i="0" sz="1800" u="none" cap="none" strike="noStrike">
              <a:solidFill>
                <a:srgbClr val="000000"/>
              </a:solidFill>
              <a:latin typeface="Arial"/>
              <a:ea typeface="Arial"/>
              <a:cs typeface="Arial"/>
              <a:sym typeface="Arial"/>
            </a:endParaRPr>
          </a:p>
        </p:txBody>
      </p:sp>
      <p:sp>
        <p:nvSpPr>
          <p:cNvPr id="1085" name="Google Shape;1085;p30"/>
          <p:cNvSpPr txBox="1"/>
          <p:nvPr/>
        </p:nvSpPr>
        <p:spPr>
          <a:xfrm>
            <a:off x="436888" y="2484564"/>
            <a:ext cx="5957210" cy="1302921"/>
          </a:xfrm>
          <a:prstGeom prst="rect">
            <a:avLst/>
          </a:prstGeom>
          <a:noFill/>
          <a:ln>
            <a:noFill/>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b="0" i="0" lang="ar-SA" sz="1800" u="none" cap="none" strike="noStrike">
                <a:solidFill>
                  <a:srgbClr val="002060"/>
                </a:solidFill>
                <a:latin typeface="Arial"/>
                <a:ea typeface="Arial"/>
                <a:cs typeface="Arial"/>
                <a:sym typeface="Arial"/>
              </a:rPr>
              <a:t>نطق الحروف من مخارجها الصحيحة.</a:t>
            </a:r>
            <a:endParaRPr b="0" i="0" sz="18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1800" u="none" cap="none" strike="noStrike">
                <a:solidFill>
                  <a:srgbClr val="002060"/>
                </a:solidFill>
                <a:latin typeface="Arial"/>
                <a:ea typeface="Arial"/>
                <a:cs typeface="Arial"/>
                <a:sym typeface="Arial"/>
              </a:rPr>
              <a:t>التمييز بين الحركات القصيرة والطويلة، الشدة والتنوين.</a:t>
            </a:r>
            <a:endParaRPr b="0" i="0" sz="18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1800" u="none" cap="none" strike="noStrike">
                <a:solidFill>
                  <a:srgbClr val="002060"/>
                </a:solidFill>
                <a:latin typeface="Arial"/>
                <a:ea typeface="Arial"/>
                <a:cs typeface="Arial"/>
                <a:sym typeface="Arial"/>
              </a:rPr>
              <a:t>احترام علامات الإعراب كما وردت في المقروء.</a:t>
            </a:r>
            <a:endParaRPr/>
          </a:p>
          <a:p>
            <a:pPr indent="-342900" lvl="0" marL="342900" marR="0" rtl="1" algn="r">
              <a:spcBef>
                <a:spcPts val="800"/>
              </a:spcBef>
              <a:spcAft>
                <a:spcPts val="0"/>
              </a:spcAft>
              <a:buClr>
                <a:srgbClr val="002060"/>
              </a:buClr>
              <a:buSzPts val="1000"/>
              <a:buFont typeface="Noto Sans Symbols"/>
              <a:buChar char="∙"/>
            </a:pPr>
            <a:r>
              <a:rPr b="0" i="0" lang="ar-SA" sz="1800" u="none" cap="none" strike="noStrike">
                <a:solidFill>
                  <a:srgbClr val="002060"/>
                </a:solidFill>
                <a:latin typeface="Arial"/>
                <a:ea typeface="Arial"/>
                <a:cs typeface="Arial"/>
                <a:sym typeface="Arial"/>
              </a:rPr>
              <a:t>عدم تغيير، أو حذف، أو إضافة حروف، أو كلمات.</a:t>
            </a:r>
            <a:endParaRPr b="0" i="0" sz="1600" u="none" cap="none" strike="noStrike">
              <a:solidFill>
                <a:srgbClr val="002060"/>
              </a:solidFill>
              <a:latin typeface="Calibri"/>
              <a:ea typeface="Calibri"/>
              <a:cs typeface="Calibri"/>
              <a:sym typeface="Calibri"/>
            </a:endParaRPr>
          </a:p>
        </p:txBody>
      </p:sp>
      <p:sp>
        <p:nvSpPr>
          <p:cNvPr id="1086" name="Google Shape;1086;p30"/>
          <p:cNvSpPr/>
          <p:nvPr/>
        </p:nvSpPr>
        <p:spPr>
          <a:xfrm>
            <a:off x="1105230" y="4323502"/>
            <a:ext cx="5231012" cy="584776"/>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ar-SA" sz="1600" u="none" cap="none" strike="noStrike">
                <a:solidFill>
                  <a:srgbClr val="000000"/>
                </a:solidFill>
                <a:latin typeface="Arial"/>
                <a:ea typeface="Arial"/>
                <a:cs typeface="Arial"/>
                <a:sym typeface="Arial"/>
              </a:rPr>
              <a:t>© </a:t>
            </a:r>
            <a:r>
              <a:rPr b="1" i="0" lang="ar-SA" sz="1800" u="none" cap="none" strike="noStrike">
                <a:solidFill>
                  <a:srgbClr val="000000"/>
                </a:solidFill>
                <a:latin typeface="Arial"/>
                <a:ea typeface="Arial"/>
                <a:cs typeface="Arial"/>
                <a:sym typeface="Arial"/>
              </a:rPr>
              <a:t>قراءة وفق وتيرة ثابتة (السرعة والاسترسال)</a:t>
            </a:r>
            <a:endParaRPr b="1" i="0" sz="1800" u="none" cap="none" strike="noStrike">
              <a:solidFill>
                <a:srgbClr val="000000"/>
              </a:solidFill>
              <a:latin typeface="Arial"/>
              <a:ea typeface="Arial"/>
              <a:cs typeface="Arial"/>
              <a:sym typeface="Arial"/>
            </a:endParaRPr>
          </a:p>
        </p:txBody>
      </p:sp>
      <p:sp>
        <p:nvSpPr>
          <p:cNvPr id="1087" name="Google Shape;1087;p30"/>
          <p:cNvSpPr txBox="1"/>
          <p:nvPr/>
        </p:nvSpPr>
        <p:spPr>
          <a:xfrm>
            <a:off x="379032" y="4999555"/>
            <a:ext cx="5957210" cy="1237583"/>
          </a:xfrm>
          <a:prstGeom prst="rect">
            <a:avLst/>
          </a:prstGeom>
          <a:noFill/>
          <a:ln>
            <a:noFill/>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SA" sz="1600" u="none" cap="none" strike="noStrike">
                <a:solidFill>
                  <a:srgbClr val="002060"/>
                </a:solidFill>
                <a:latin typeface="Arial"/>
                <a:ea typeface="Arial"/>
                <a:cs typeface="Arial"/>
                <a:sym typeface="Arial"/>
              </a:rPr>
              <a:t>المحافظة على تدفق القراءة دون تلعثم أو توقفات طويلة.</a:t>
            </a:r>
            <a:endParaRPr b="0" i="0" sz="16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1600" u="none" cap="none" strike="noStrike">
                <a:solidFill>
                  <a:srgbClr val="002060"/>
                </a:solidFill>
                <a:latin typeface="Arial"/>
                <a:ea typeface="Arial"/>
                <a:cs typeface="Arial"/>
                <a:sym typeface="Arial"/>
              </a:rPr>
              <a:t>قراءة عدد مناسب نص من 80 إلى 120 كلمة في دقيقتين.</a:t>
            </a:r>
            <a:endParaRPr b="0" i="0" sz="16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1600" u="none" cap="none" strike="noStrike">
                <a:solidFill>
                  <a:srgbClr val="002060"/>
                </a:solidFill>
                <a:latin typeface="Arial"/>
                <a:ea typeface="Arial"/>
                <a:cs typeface="Arial"/>
                <a:sym typeface="Arial"/>
              </a:rPr>
              <a:t>احترام علامات الوقف والفصل.</a:t>
            </a:r>
            <a:endParaRPr b="0" i="0" sz="16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1600" u="none" cap="none" strike="noStrike">
                <a:solidFill>
                  <a:srgbClr val="002060"/>
                </a:solidFill>
                <a:latin typeface="Arial"/>
                <a:ea typeface="Arial"/>
                <a:cs typeface="Arial"/>
                <a:sym typeface="Arial"/>
              </a:rPr>
              <a:t>تجنب البطء المفرط أو التسرع المخل بالمعنى.</a:t>
            </a:r>
            <a:endParaRPr b="0" i="0" sz="1600" u="none" cap="none" strike="noStrike">
              <a:solidFill>
                <a:srgbClr val="002060"/>
              </a:solidFill>
              <a:latin typeface="Arial"/>
              <a:ea typeface="Arial"/>
              <a:cs typeface="Arial"/>
              <a:sym typeface="Arial"/>
            </a:endParaRPr>
          </a:p>
        </p:txBody>
      </p:sp>
      <p:sp>
        <p:nvSpPr>
          <p:cNvPr id="1088" name="Google Shape;1088;p30"/>
          <p:cNvSpPr txBox="1"/>
          <p:nvPr/>
        </p:nvSpPr>
        <p:spPr>
          <a:xfrm>
            <a:off x="278023" y="97071"/>
            <a:ext cx="11040563" cy="329471"/>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1" i="0" lang="ar-SA" sz="1600" u="none" cap="none" strike="noStrike">
                <a:solidFill>
                  <a:srgbClr val="A5A5A5"/>
                </a:solidFill>
                <a:latin typeface="Calibri"/>
                <a:ea typeface="Calibri"/>
                <a:cs typeface="Calibri"/>
                <a:sym typeface="Calibri"/>
              </a:rPr>
              <a:t>1- النمذجة</a:t>
            </a:r>
            <a:r>
              <a:rPr b="1" i="0" lang="ar-SA" sz="1600" u="none" cap="none" strike="noStrike">
                <a:solidFill>
                  <a:srgbClr val="757070"/>
                </a:solidFill>
                <a:latin typeface="Calibri"/>
                <a:ea typeface="Calibri"/>
                <a:cs typeface="Calibri"/>
                <a:sym typeface="Calibri"/>
              </a:rPr>
              <a:t>: </a:t>
            </a:r>
            <a:r>
              <a:rPr b="1" i="0" lang="ar-SA" sz="1600" u="none" cap="none" strike="noStrike">
                <a:solidFill>
                  <a:srgbClr val="44546A"/>
                </a:solidFill>
                <a:latin typeface="Calibri"/>
                <a:ea typeface="Calibri"/>
                <a:cs typeface="Calibri"/>
                <a:sym typeface="Calibri"/>
              </a:rPr>
              <a:t>أقرأ النَّصَّ بطلاقة. </a:t>
            </a:r>
            <a:endParaRPr/>
          </a:p>
        </p:txBody>
      </p:sp>
      <p:sp>
        <p:nvSpPr>
          <p:cNvPr id="1089" name="Google Shape;1089;p30"/>
          <p:cNvSpPr/>
          <p:nvPr/>
        </p:nvSpPr>
        <p:spPr>
          <a:xfrm>
            <a:off x="-1" y="0"/>
            <a:ext cx="12175375"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93" name="Shape 1093"/>
        <p:cNvGrpSpPr/>
        <p:nvPr/>
      </p:nvGrpSpPr>
      <p:grpSpPr>
        <a:xfrm>
          <a:off x="0" y="0"/>
          <a:ext cx="0" cy="0"/>
          <a:chOff x="0" y="0"/>
          <a:chExt cx="0" cy="0"/>
        </a:xfrm>
      </p:grpSpPr>
      <p:pic>
        <p:nvPicPr>
          <p:cNvPr descr="Image générée" id="1094" name="Google Shape;1094;p3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95" name="Google Shape;1095;p31"/>
          <p:cNvSpPr txBox="1"/>
          <p:nvPr/>
        </p:nvSpPr>
        <p:spPr>
          <a:xfrm>
            <a:off x="1144639" y="373678"/>
            <a:ext cx="10156375" cy="511489"/>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Arial"/>
                <a:ea typeface="Arial"/>
                <a:cs typeface="Arial"/>
                <a:sym typeface="Arial"/>
              </a:rPr>
              <a:t>يحرص  الأستاذ)ة( بعد قراءته للنص المثبت في الكراسة قراءة اقتدائية على تقديم </a:t>
            </a:r>
            <a:r>
              <a:rPr b="0" i="0" lang="ar-SA" sz="1400" u="none" cap="none" strike="noStrike">
                <a:solidFill>
                  <a:srgbClr val="7F7F7F"/>
                </a:solidFill>
                <a:latin typeface="Calibri"/>
                <a:ea typeface="Calibri"/>
                <a:cs typeface="Calibri"/>
                <a:sym typeface="Calibri"/>
              </a:rPr>
              <a:t>توضيحات حول معايير الطلاقة: </a:t>
            </a:r>
            <a:r>
              <a:rPr b="0" i="1" lang="ar-SA" sz="1400" u="none" cap="none" strike="noStrike">
                <a:solidFill>
                  <a:srgbClr val="7F7F7F"/>
                </a:solidFill>
                <a:latin typeface="Arial"/>
                <a:ea typeface="Arial"/>
                <a:cs typeface="Arial"/>
                <a:sym typeface="Arial"/>
              </a:rPr>
              <a:t>1-</a:t>
            </a:r>
            <a:r>
              <a:rPr b="1" i="0" lang="ar-SA" sz="1400" u="none" cap="none" strike="noStrike">
                <a:solidFill>
                  <a:srgbClr val="7F7F7F"/>
                </a:solidFill>
                <a:latin typeface="Calibri"/>
                <a:ea typeface="Calibri"/>
                <a:cs typeface="Calibri"/>
                <a:sym typeface="Calibri"/>
              </a:rPr>
              <a:t> معيار الدقة في القراءة، 2- معيار السرعة والاسترسال</a:t>
            </a:r>
            <a:r>
              <a:rPr b="1" i="0" lang="ar-SA" sz="1400" u="none" cap="none" strike="noStrike">
                <a:solidFill>
                  <a:srgbClr val="002060"/>
                </a:solidFill>
                <a:latin typeface="Calibri"/>
                <a:ea typeface="Calibri"/>
                <a:cs typeface="Calibri"/>
                <a:sym typeface="Calibri"/>
              </a:rPr>
              <a:t> </a:t>
            </a:r>
            <a:r>
              <a:rPr b="1" i="0" lang="ar-SA" sz="1400" u="none" cap="none" strike="noStrike">
                <a:solidFill>
                  <a:srgbClr val="7F7F7F"/>
                </a:solidFill>
                <a:latin typeface="Calibri"/>
                <a:ea typeface="Calibri"/>
                <a:cs typeface="Calibri"/>
                <a:sym typeface="Calibri"/>
              </a:rPr>
              <a:t>3- التنغيم</a:t>
            </a:r>
            <a:r>
              <a:rPr b="1" i="0" lang="ar-SA" sz="1400" u="none" cap="none" strike="noStrike">
                <a:solidFill>
                  <a:srgbClr val="002060"/>
                </a:solidFill>
                <a:latin typeface="Calibri"/>
                <a:ea typeface="Calibri"/>
                <a:cs typeface="Calibri"/>
                <a:sym typeface="Calibri"/>
              </a:rPr>
              <a:t>. </a:t>
            </a:r>
            <a:r>
              <a:rPr b="0" i="1" lang="ar-SA" sz="1400" u="none" cap="none" strike="noStrike">
                <a:solidFill>
                  <a:srgbClr val="7F7F7F"/>
                </a:solidFill>
                <a:latin typeface="Arial"/>
                <a:ea typeface="Arial"/>
                <a:cs typeface="Arial"/>
                <a:sym typeface="Arial"/>
              </a:rPr>
              <a:t> ويطلب من التلاميذ استعمال الإشارة بالأصبع في تتبع المقروء، وفق ما يأتي:</a:t>
            </a:r>
            <a:endParaRPr b="0" i="1" sz="1400" u="none" cap="none" strike="noStrike">
              <a:solidFill>
                <a:srgbClr val="7F7F7F"/>
              </a:solidFill>
              <a:latin typeface="Calibri"/>
              <a:ea typeface="Calibri"/>
              <a:cs typeface="Calibri"/>
              <a:sym typeface="Calibri"/>
            </a:endParaRPr>
          </a:p>
        </p:txBody>
      </p:sp>
      <p:pic>
        <p:nvPicPr>
          <p:cNvPr id="1096" name="Google Shape;1096;p31"/>
          <p:cNvPicPr preferRelativeResize="0"/>
          <p:nvPr/>
        </p:nvPicPr>
        <p:blipFill rotWithShape="1">
          <a:blip r:embed="rId4">
            <a:alphaModFix/>
          </a:blip>
          <a:srcRect b="0" l="0" r="0" t="0"/>
          <a:stretch/>
        </p:blipFill>
        <p:spPr>
          <a:xfrm>
            <a:off x="10041775" y="1605484"/>
            <a:ext cx="2156469" cy="1470225"/>
          </a:xfrm>
          <a:prstGeom prst="rect">
            <a:avLst/>
          </a:prstGeom>
          <a:noFill/>
          <a:ln>
            <a:noFill/>
          </a:ln>
        </p:spPr>
      </p:pic>
      <p:sp>
        <p:nvSpPr>
          <p:cNvPr id="1097" name="Google Shape;1097;p31"/>
          <p:cNvSpPr txBox="1"/>
          <p:nvPr/>
        </p:nvSpPr>
        <p:spPr>
          <a:xfrm>
            <a:off x="519575" y="948568"/>
            <a:ext cx="10787683" cy="41231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2000" u="none" cap="none" strike="noStrike">
                <a:solidFill>
                  <a:schemeClr val="dk1"/>
                </a:solidFill>
                <a:latin typeface="Calibri"/>
                <a:ea typeface="Calibri"/>
                <a:cs typeface="Calibri"/>
                <a:sym typeface="Calibri"/>
              </a:rPr>
              <a:t>يقدم  الأستاذ)ة( بعد  قراءة النص قراءة اقتدائية،  بعض التوضيحات على قراءته للنص مركزا على أمثلة توضيحية لمؤشرات الطلاقة</a:t>
            </a:r>
            <a:endParaRPr b="0" i="1" sz="2000" u="none" cap="none" strike="noStrike">
              <a:solidFill>
                <a:schemeClr val="dk1"/>
              </a:solidFill>
              <a:latin typeface="Calibri"/>
              <a:ea typeface="Calibri"/>
              <a:cs typeface="Calibri"/>
              <a:sym typeface="Calibri"/>
            </a:endParaRPr>
          </a:p>
        </p:txBody>
      </p:sp>
      <p:pic>
        <p:nvPicPr>
          <p:cNvPr id="1098" name="Google Shape;1098;p31"/>
          <p:cNvPicPr preferRelativeResize="0"/>
          <p:nvPr/>
        </p:nvPicPr>
        <p:blipFill rotWithShape="1">
          <a:blip r:embed="rId5">
            <a:alphaModFix/>
          </a:blip>
          <a:srcRect b="0" l="0" r="0" t="0"/>
          <a:stretch/>
        </p:blipFill>
        <p:spPr>
          <a:xfrm>
            <a:off x="211197" y="95704"/>
            <a:ext cx="730250" cy="730250"/>
          </a:xfrm>
          <a:prstGeom prst="rect">
            <a:avLst/>
          </a:prstGeom>
          <a:noFill/>
          <a:ln>
            <a:noFill/>
          </a:ln>
        </p:spPr>
      </p:pic>
      <p:sp>
        <p:nvSpPr>
          <p:cNvPr id="1099" name="Google Shape;1099;p31"/>
          <p:cNvSpPr/>
          <p:nvPr/>
        </p:nvSpPr>
        <p:spPr>
          <a:xfrm>
            <a:off x="-1" y="0"/>
            <a:ext cx="12175375"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100" name="Google Shape;1100;p31"/>
          <p:cNvSpPr/>
          <p:nvPr/>
        </p:nvSpPr>
        <p:spPr>
          <a:xfrm>
            <a:off x="354965" y="1338717"/>
            <a:ext cx="9331845" cy="2462213"/>
          </a:xfrm>
          <a:prstGeom prst="rect">
            <a:avLst/>
          </a:prstGeom>
          <a:noFill/>
          <a:ln cap="flat" cmpd="sng" w="9525">
            <a:solidFill>
              <a:srgbClr val="F2A982"/>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spcBef>
                <a:spcPts val="0"/>
              </a:spcBef>
              <a:spcAft>
                <a:spcPts val="0"/>
              </a:spcAft>
              <a:buNone/>
            </a:pPr>
            <a:r>
              <a:rPr b="1" i="0" lang="ar-SA" sz="2200" u="none" cap="none" strike="noStrike">
                <a:solidFill>
                  <a:schemeClr val="dk1"/>
                </a:solidFill>
                <a:latin typeface="Arial"/>
                <a:ea typeface="Arial"/>
                <a:cs typeface="Arial"/>
                <a:sym typeface="Arial"/>
              </a:rPr>
              <a:t>1. </a:t>
            </a:r>
            <a:r>
              <a:rPr b="1" i="0" lang="ar-SA" sz="2200" u="none" cap="none" strike="noStrike">
                <a:solidFill>
                  <a:srgbClr val="002060"/>
                </a:solidFill>
                <a:latin typeface="Arial"/>
                <a:ea typeface="Arial"/>
                <a:cs typeface="Arial"/>
                <a:sym typeface="Arial"/>
              </a:rPr>
              <a:t>الدقة في الطلاقة: القراءة الصحيحة دون لحن أو خطأ في الكلمات لمقاطع طويلة مركبة تتطلب وضوحًا في النطق والتمييز بين الأفكار:</a:t>
            </a:r>
            <a:endParaRPr/>
          </a:p>
          <a:p>
            <a:pPr indent="-342900" lvl="1" marL="800100" marR="0" rtl="1" algn="r">
              <a:spcBef>
                <a:spcPts val="0"/>
              </a:spcBef>
              <a:spcAft>
                <a:spcPts val="0"/>
              </a:spcAft>
              <a:buClr>
                <a:srgbClr val="7F340D"/>
              </a:buClr>
              <a:buSzPts val="2200"/>
              <a:buFont typeface="Arial"/>
              <a:buChar char="•"/>
            </a:pPr>
            <a:r>
              <a:rPr b="1" i="0" lang="ar-SA" sz="2200" u="none" cap="none" strike="noStrike">
                <a:solidFill>
                  <a:srgbClr val="7F340D"/>
                </a:solidFill>
                <a:latin typeface="Arial"/>
                <a:ea typeface="Arial"/>
                <a:cs typeface="Arial"/>
                <a:sym typeface="Arial"/>
              </a:rPr>
              <a:t>«أَضْحَتِ ٱلْـحَاجَةُ إِلَى ٱلثَّقَافَةِ ٱلْعِلْمِيَّةِ فِي مُجْتَمَعَاتِنَا – فِي ظِلِّ هَذَا ٱلْعَصْرِ ٱلْمُتَسَارِعِ مَعْرِفِيًّا وَتِكْنُولُوجِيًّا …»</a:t>
            </a:r>
            <a:endParaRPr/>
          </a:p>
          <a:p>
            <a:pPr indent="-342900" lvl="1" marL="800100" marR="0" rtl="1" algn="r">
              <a:spcBef>
                <a:spcPts val="0"/>
              </a:spcBef>
              <a:spcAft>
                <a:spcPts val="0"/>
              </a:spcAft>
              <a:buClr>
                <a:srgbClr val="7F340D"/>
              </a:buClr>
              <a:buSzPts val="2200"/>
              <a:buFont typeface="Arial"/>
              <a:buChar char="•"/>
            </a:pPr>
            <a:r>
              <a:rPr b="1" i="0" lang="ar-SA" sz="2200" u="none" cap="none" strike="noStrike">
                <a:solidFill>
                  <a:srgbClr val="7F340D"/>
                </a:solidFill>
                <a:latin typeface="Arial"/>
                <a:ea typeface="Arial"/>
                <a:cs typeface="Arial"/>
                <a:sym typeface="Arial"/>
              </a:rPr>
              <a:t>«… بَلْ يَتَجَاوَزُ ذَلِكَ إِلَى بِنَاءِ وَعْيٍ مُجْتَمَعِيٍّ قَائِمٍ عَلَى تَزْوِيدِ ٱلْأَفْرَادِ بِمَعْلُومَاتٍ وَظِيفِيَّةٍ مُرْتَبِطَةٍ بالْعِلْمِ وَتَطْبِيقَاتِهِ …»</a:t>
            </a:r>
            <a:endParaRPr/>
          </a:p>
          <a:p>
            <a:pPr indent="0" lvl="0" marL="0" marR="0" rtl="1" algn="r">
              <a:spcBef>
                <a:spcPts val="0"/>
              </a:spcBef>
              <a:spcAft>
                <a:spcPts val="0"/>
              </a:spcAft>
              <a:buNone/>
            </a:pPr>
            <a:r>
              <a:rPr b="1" i="0" lang="ar-SA" sz="2200" u="none" cap="none" strike="noStrike">
                <a:solidFill>
                  <a:srgbClr val="002060"/>
                </a:solidFill>
                <a:latin typeface="Arial"/>
                <a:ea typeface="Arial"/>
                <a:cs typeface="Arial"/>
                <a:sym typeface="Arial"/>
              </a:rPr>
              <a:t>✨ هذه التراكيب تستوجب قراءة دقيقة، حتى لا يختلط المعنى بسبب طول العبارات وكثرة التراكيب.</a:t>
            </a:r>
            <a:endParaRPr/>
          </a:p>
        </p:txBody>
      </p:sp>
      <p:sp>
        <p:nvSpPr>
          <p:cNvPr id="1101" name="Google Shape;1101;p31"/>
          <p:cNvSpPr txBox="1"/>
          <p:nvPr/>
        </p:nvSpPr>
        <p:spPr>
          <a:xfrm>
            <a:off x="278023" y="97071"/>
            <a:ext cx="11040563" cy="297927"/>
          </a:xfrm>
          <a:prstGeom prst="rect">
            <a:avLst/>
          </a:prstGeom>
          <a:noFill/>
          <a:ln>
            <a:noFill/>
          </a:ln>
        </p:spPr>
        <p:txBody>
          <a:bodyPr anchorCtr="0" anchor="ctr" bIns="45700" lIns="91425" spcFirstLastPara="1" rIns="91425" wrap="square" tIns="45700">
            <a:normAutofit lnSpcReduction="10000"/>
          </a:bodyPr>
          <a:lstStyle/>
          <a:p>
            <a:pPr indent="0" lvl="0" marL="0" marR="0" rtl="1" algn="r">
              <a:lnSpc>
                <a:spcPct val="90000"/>
              </a:lnSpc>
              <a:spcBef>
                <a:spcPts val="0"/>
              </a:spcBef>
              <a:spcAft>
                <a:spcPts val="0"/>
              </a:spcAft>
              <a:buClr>
                <a:srgbClr val="AEABAB"/>
              </a:buClr>
              <a:buSzPts val="1400"/>
              <a:buFont typeface="Calibri"/>
              <a:buNone/>
            </a:pPr>
            <a:r>
              <a:rPr b="1" i="0" lang="ar-SA" sz="1600" u="none" cap="none" strike="noStrike">
                <a:solidFill>
                  <a:srgbClr val="A5A5A5"/>
                </a:solidFill>
                <a:latin typeface="Calibri"/>
                <a:ea typeface="Calibri"/>
                <a:cs typeface="Calibri"/>
                <a:sym typeface="Calibri"/>
              </a:rPr>
              <a:t>1- النمذجة</a:t>
            </a:r>
            <a:r>
              <a:rPr b="1" i="0" lang="ar-SA" sz="1600" u="none" cap="none" strike="noStrike">
                <a:solidFill>
                  <a:srgbClr val="757070"/>
                </a:solidFill>
                <a:latin typeface="Calibri"/>
                <a:ea typeface="Calibri"/>
                <a:cs typeface="Calibri"/>
                <a:sym typeface="Calibri"/>
              </a:rPr>
              <a:t>: </a:t>
            </a:r>
            <a:r>
              <a:rPr b="1" i="0" lang="ar-SA" sz="1600" u="none" cap="none" strike="noStrike">
                <a:solidFill>
                  <a:srgbClr val="44546A"/>
                </a:solidFill>
                <a:latin typeface="Calibri"/>
                <a:ea typeface="Calibri"/>
                <a:cs typeface="Calibri"/>
                <a:sym typeface="Calibri"/>
              </a:rPr>
              <a:t>أقرأ النص بطلاقة. </a:t>
            </a:r>
            <a:endParaRPr/>
          </a:p>
        </p:txBody>
      </p:sp>
      <p:sp>
        <p:nvSpPr>
          <p:cNvPr id="1102" name="Google Shape;1102;p31"/>
          <p:cNvSpPr/>
          <p:nvPr/>
        </p:nvSpPr>
        <p:spPr>
          <a:xfrm>
            <a:off x="360968" y="3914389"/>
            <a:ext cx="9325842" cy="2462213"/>
          </a:xfrm>
          <a:prstGeom prst="rect">
            <a:avLst/>
          </a:prstGeom>
          <a:noFill/>
          <a:ln cap="flat" cmpd="sng" w="9525">
            <a:solidFill>
              <a:srgbClr val="F2A982"/>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spcBef>
                <a:spcPts val="0"/>
              </a:spcBef>
              <a:spcAft>
                <a:spcPts val="0"/>
              </a:spcAft>
              <a:buNone/>
            </a:pPr>
            <a:r>
              <a:rPr b="1" i="0" lang="ar-SA" sz="2200" u="none" cap="none" strike="noStrike">
                <a:solidFill>
                  <a:schemeClr val="dk1"/>
                </a:solidFill>
                <a:latin typeface="Arial"/>
                <a:ea typeface="Arial"/>
                <a:cs typeface="Arial"/>
                <a:sym typeface="Arial"/>
              </a:rPr>
              <a:t>2. </a:t>
            </a:r>
            <a:r>
              <a:rPr b="1" i="0" lang="ar-SA" sz="2200" u="none" cap="none" strike="noStrike">
                <a:solidFill>
                  <a:srgbClr val="002060"/>
                </a:solidFill>
                <a:latin typeface="Arial"/>
                <a:ea typeface="Arial"/>
                <a:cs typeface="Arial"/>
                <a:sym typeface="Arial"/>
              </a:rPr>
              <a:t>السرعة والاسترسال: القراءة بوتيرة مناسبة دون تقطيع مفرط، ويتعلق الأمر بجمل مترابطة تعتمد على التعداد وسلاسة الربط:</a:t>
            </a:r>
            <a:endParaRPr/>
          </a:p>
          <a:p>
            <a:pPr indent="-342900" lvl="1" marL="800100" marR="0" rtl="1" algn="r">
              <a:spcBef>
                <a:spcPts val="0"/>
              </a:spcBef>
              <a:spcAft>
                <a:spcPts val="0"/>
              </a:spcAft>
              <a:buClr>
                <a:srgbClr val="7F340D"/>
              </a:buClr>
              <a:buSzPts val="2200"/>
              <a:buFont typeface="Arial"/>
              <a:buChar char="•"/>
            </a:pPr>
            <a:r>
              <a:rPr b="1" i="0" lang="ar-SA" sz="2200" u="none" cap="none" strike="noStrike">
                <a:solidFill>
                  <a:srgbClr val="7F340D"/>
                </a:solidFill>
                <a:latin typeface="Arial"/>
                <a:ea typeface="Arial"/>
                <a:cs typeface="Arial"/>
                <a:sym typeface="Arial"/>
              </a:rPr>
              <a:t>«… بِمَا يَشْمَلُ ٱلتَّوْعِيَةَ ٱلصِّحِّيَةَ، وَٱلْإِرْشَادَ ٱلزِّرَاعِيَّ وَٱلتِّكْنُولُوجِيَّ، وَٱلتَّوْعِيَةَ ٱلْغِذَائِيَّةَ، وَٱلْوَعْيَ ٱلْبِيئِيَّ وَٱلسُّكَّانِيَّ …»</a:t>
            </a:r>
            <a:endParaRPr/>
          </a:p>
          <a:p>
            <a:pPr indent="-342900" lvl="1" marL="800100" marR="0" rtl="1" algn="r">
              <a:spcBef>
                <a:spcPts val="0"/>
              </a:spcBef>
              <a:spcAft>
                <a:spcPts val="0"/>
              </a:spcAft>
              <a:buClr>
                <a:srgbClr val="7F340D"/>
              </a:buClr>
              <a:buSzPts val="2200"/>
              <a:buFont typeface="Arial"/>
              <a:buChar char="•"/>
            </a:pPr>
            <a:r>
              <a:rPr b="1" i="0" lang="ar-SA" sz="2200" u="none" cap="none" strike="noStrike">
                <a:solidFill>
                  <a:srgbClr val="7F340D"/>
                </a:solidFill>
                <a:latin typeface="Arial"/>
                <a:ea typeface="Arial"/>
                <a:cs typeface="Arial"/>
                <a:sym typeface="Arial"/>
              </a:rPr>
              <a:t>«… …» عَبْرَ بَوَّابَةِ تَعْلِيمٍ فَعَّالٍ. وَيَكْفِي دَلِيلًا مَا حَقَّقَتْهُ ٱلصِّينُ وَٱلْيَابَانُ حِينَ ٱسْتَطَاعَتَا فِي ظَرْفٍ وَجِيزٍ ٱلتحَوُّلَ إِلَى قُوًى ٱقْتِصَادِيَّةٍ عَالَمِيَّةٍ </a:t>
            </a:r>
            <a:endParaRPr/>
          </a:p>
          <a:p>
            <a:pPr indent="0" lvl="0" marL="0" marR="0" rtl="1" algn="r">
              <a:spcBef>
                <a:spcPts val="0"/>
              </a:spcBef>
              <a:spcAft>
                <a:spcPts val="0"/>
              </a:spcAft>
              <a:buNone/>
            </a:pPr>
            <a:r>
              <a:rPr b="0" i="0" lang="ar-SA" sz="2200" u="none" cap="none" strike="noStrike">
                <a:solidFill>
                  <a:schemeClr val="dk1"/>
                </a:solidFill>
                <a:latin typeface="Arial"/>
                <a:ea typeface="Arial"/>
                <a:cs typeface="Arial"/>
                <a:sym typeface="Arial"/>
              </a:rPr>
              <a:t>✨ </a:t>
            </a:r>
            <a:r>
              <a:rPr b="1" i="0" lang="ar-SA" sz="2200" u="none" cap="none" strike="noStrike">
                <a:solidFill>
                  <a:srgbClr val="002060"/>
                </a:solidFill>
                <a:latin typeface="Arial"/>
                <a:ea typeface="Arial"/>
                <a:cs typeface="Arial"/>
                <a:sym typeface="Arial"/>
              </a:rPr>
              <a:t>تُقرأ هذه العبارات بسرعة نسبية وبإيقاع متواصل دون توقف طويل، لإبراز تسلسل الأفكار.</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06" name="Shape 1106"/>
        <p:cNvGrpSpPr/>
        <p:nvPr/>
      </p:nvGrpSpPr>
      <p:grpSpPr>
        <a:xfrm>
          <a:off x="0" y="0"/>
          <a:ext cx="0" cy="0"/>
          <a:chOff x="0" y="0"/>
          <a:chExt cx="0" cy="0"/>
        </a:xfrm>
      </p:grpSpPr>
      <p:pic>
        <p:nvPicPr>
          <p:cNvPr descr="Image générée" id="1107" name="Google Shape;1107;p3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08" name="Google Shape;1108;p32"/>
          <p:cNvSpPr txBox="1"/>
          <p:nvPr/>
        </p:nvSpPr>
        <p:spPr>
          <a:xfrm>
            <a:off x="1144639" y="373678"/>
            <a:ext cx="10156375" cy="511489"/>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Arial"/>
                <a:ea typeface="Arial"/>
                <a:cs typeface="Arial"/>
                <a:sym typeface="Arial"/>
              </a:rPr>
              <a:t>يحرص  الأستاذ)ة( بعد قراءته للنص المثبت في الكراسة قراءة اقتدائية وعلى تقديم </a:t>
            </a:r>
            <a:r>
              <a:rPr b="0" i="0" lang="ar-SA" sz="1400" u="none" cap="none" strike="noStrike">
                <a:solidFill>
                  <a:srgbClr val="7F7F7F"/>
                </a:solidFill>
                <a:latin typeface="Calibri"/>
                <a:ea typeface="Calibri"/>
                <a:cs typeface="Calibri"/>
                <a:sym typeface="Calibri"/>
              </a:rPr>
              <a:t>توضيحات حول معايير الطلاقة: </a:t>
            </a:r>
            <a:r>
              <a:rPr b="0" i="1" lang="ar-SA" sz="1400" u="none" cap="none" strike="noStrike">
                <a:solidFill>
                  <a:srgbClr val="7F7F7F"/>
                </a:solidFill>
                <a:latin typeface="Arial"/>
                <a:ea typeface="Arial"/>
                <a:cs typeface="Arial"/>
                <a:sym typeface="Arial"/>
              </a:rPr>
              <a:t>1-</a:t>
            </a:r>
            <a:r>
              <a:rPr b="1" i="0" lang="ar-SA" sz="1400" u="none" cap="none" strike="noStrike">
                <a:solidFill>
                  <a:srgbClr val="7F7F7F"/>
                </a:solidFill>
                <a:latin typeface="Calibri"/>
                <a:ea typeface="Calibri"/>
                <a:cs typeface="Calibri"/>
                <a:sym typeface="Calibri"/>
              </a:rPr>
              <a:t> معيار الدقة في القراءة، 2- معيار السرعة والاسترسال</a:t>
            </a:r>
            <a:r>
              <a:rPr b="1" i="0" lang="ar-SA" sz="1400" u="none" cap="none" strike="noStrike">
                <a:solidFill>
                  <a:srgbClr val="002060"/>
                </a:solidFill>
                <a:latin typeface="Calibri"/>
                <a:ea typeface="Calibri"/>
                <a:cs typeface="Calibri"/>
                <a:sym typeface="Calibri"/>
              </a:rPr>
              <a:t> </a:t>
            </a:r>
            <a:r>
              <a:rPr b="1" i="0" lang="ar-SA" sz="1400" u="none" cap="none" strike="noStrike">
                <a:solidFill>
                  <a:srgbClr val="7F7F7F"/>
                </a:solidFill>
                <a:latin typeface="Calibri"/>
                <a:ea typeface="Calibri"/>
                <a:cs typeface="Calibri"/>
                <a:sym typeface="Calibri"/>
              </a:rPr>
              <a:t>3- التنغيم</a:t>
            </a:r>
            <a:r>
              <a:rPr b="1" i="0" lang="ar-SA" sz="1400" u="none" cap="none" strike="noStrike">
                <a:solidFill>
                  <a:srgbClr val="002060"/>
                </a:solidFill>
                <a:latin typeface="Calibri"/>
                <a:ea typeface="Calibri"/>
                <a:cs typeface="Calibri"/>
                <a:sym typeface="Calibri"/>
              </a:rPr>
              <a:t>. </a:t>
            </a:r>
            <a:r>
              <a:rPr b="0" i="1" lang="ar-SA" sz="1400" u="none" cap="none" strike="noStrike">
                <a:solidFill>
                  <a:srgbClr val="7F7F7F"/>
                </a:solidFill>
                <a:latin typeface="Arial"/>
                <a:ea typeface="Arial"/>
                <a:cs typeface="Arial"/>
                <a:sym typeface="Arial"/>
              </a:rPr>
              <a:t> ويطلب من التلاميذ استعمال الإشارة بالأصبع في تتبع المقروء، وفق ما يأتي:</a:t>
            </a:r>
            <a:endParaRPr b="0" i="1" sz="1400" u="none" cap="none" strike="noStrike">
              <a:solidFill>
                <a:srgbClr val="7F7F7F"/>
              </a:solidFill>
              <a:latin typeface="Calibri"/>
              <a:ea typeface="Calibri"/>
              <a:cs typeface="Calibri"/>
              <a:sym typeface="Calibri"/>
            </a:endParaRPr>
          </a:p>
        </p:txBody>
      </p:sp>
      <p:pic>
        <p:nvPicPr>
          <p:cNvPr id="1109" name="Google Shape;1109;p32"/>
          <p:cNvPicPr preferRelativeResize="0"/>
          <p:nvPr/>
        </p:nvPicPr>
        <p:blipFill rotWithShape="1">
          <a:blip r:embed="rId4">
            <a:alphaModFix/>
          </a:blip>
          <a:srcRect b="0" l="0" r="0" t="0"/>
          <a:stretch/>
        </p:blipFill>
        <p:spPr>
          <a:xfrm>
            <a:off x="10035531" y="1982354"/>
            <a:ext cx="2156469" cy="1470225"/>
          </a:xfrm>
          <a:prstGeom prst="rect">
            <a:avLst/>
          </a:prstGeom>
          <a:noFill/>
          <a:ln>
            <a:noFill/>
          </a:ln>
        </p:spPr>
      </p:pic>
      <p:sp>
        <p:nvSpPr>
          <p:cNvPr id="1110" name="Google Shape;1110;p32"/>
          <p:cNvSpPr txBox="1"/>
          <p:nvPr/>
        </p:nvSpPr>
        <p:spPr>
          <a:xfrm>
            <a:off x="211197" y="948568"/>
            <a:ext cx="11561703" cy="35824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2200" u="none" cap="none" strike="noStrike">
                <a:solidFill>
                  <a:schemeClr val="dk1"/>
                </a:solidFill>
                <a:latin typeface="Calibri"/>
                <a:ea typeface="Calibri"/>
                <a:cs typeface="Calibri"/>
                <a:sym typeface="Calibri"/>
              </a:rPr>
              <a:t>يقدم  الأستاذ)ة( بعد  قراءة النص قراءة اقتدائية،  بعض التوضيحات على قراءته للنص مركزا على أمثلة توضيحية لمؤشرات الطلاقة</a:t>
            </a:r>
            <a:endParaRPr b="0" i="1" sz="2200" u="none" cap="none" strike="noStrike">
              <a:solidFill>
                <a:schemeClr val="dk1"/>
              </a:solidFill>
              <a:latin typeface="Calibri"/>
              <a:ea typeface="Calibri"/>
              <a:cs typeface="Calibri"/>
              <a:sym typeface="Calibri"/>
            </a:endParaRPr>
          </a:p>
        </p:txBody>
      </p:sp>
      <p:pic>
        <p:nvPicPr>
          <p:cNvPr id="1111" name="Google Shape;1111;p32"/>
          <p:cNvPicPr preferRelativeResize="0"/>
          <p:nvPr/>
        </p:nvPicPr>
        <p:blipFill rotWithShape="1">
          <a:blip r:embed="rId5">
            <a:alphaModFix/>
          </a:blip>
          <a:srcRect b="0" l="0" r="0" t="0"/>
          <a:stretch/>
        </p:blipFill>
        <p:spPr>
          <a:xfrm>
            <a:off x="211197" y="95704"/>
            <a:ext cx="730250" cy="730250"/>
          </a:xfrm>
          <a:prstGeom prst="rect">
            <a:avLst/>
          </a:prstGeom>
          <a:noFill/>
          <a:ln>
            <a:noFill/>
          </a:ln>
        </p:spPr>
      </p:pic>
      <p:sp>
        <p:nvSpPr>
          <p:cNvPr id="1112" name="Google Shape;1112;p32"/>
          <p:cNvSpPr/>
          <p:nvPr/>
        </p:nvSpPr>
        <p:spPr>
          <a:xfrm>
            <a:off x="-1" y="0"/>
            <a:ext cx="12175375"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113" name="Google Shape;1113;p32"/>
          <p:cNvSpPr/>
          <p:nvPr/>
        </p:nvSpPr>
        <p:spPr>
          <a:xfrm>
            <a:off x="519575" y="1523018"/>
            <a:ext cx="9331845" cy="5118774"/>
          </a:xfrm>
          <a:prstGeom prst="rect">
            <a:avLst/>
          </a:prstGeom>
          <a:noFill/>
          <a:ln cap="flat" cmpd="sng" w="9525">
            <a:solidFill>
              <a:srgbClr val="F2A982"/>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lnSpc>
                <a:spcPct val="150000"/>
              </a:lnSpc>
              <a:spcBef>
                <a:spcPts val="0"/>
              </a:spcBef>
              <a:spcAft>
                <a:spcPts val="0"/>
              </a:spcAft>
              <a:buNone/>
            </a:pPr>
            <a:r>
              <a:rPr b="1" i="0" lang="ar-SA" sz="2200" u="none" cap="none" strike="noStrike">
                <a:solidFill>
                  <a:schemeClr val="dk1"/>
                </a:solidFill>
                <a:latin typeface="Arial"/>
                <a:ea typeface="Arial"/>
                <a:cs typeface="Arial"/>
                <a:sym typeface="Arial"/>
              </a:rPr>
              <a:t>3. </a:t>
            </a:r>
            <a:r>
              <a:rPr b="1" i="0" lang="ar-SA" sz="2200" u="none" cap="none" strike="noStrike">
                <a:solidFill>
                  <a:srgbClr val="002060"/>
                </a:solidFill>
                <a:latin typeface="Arial"/>
                <a:ea typeface="Arial"/>
                <a:cs typeface="Arial"/>
                <a:sym typeface="Arial"/>
              </a:rPr>
              <a:t>النبر والتنغيم: يرتبط بالتشديد الصوتي وإبراز الكلمات الأساسية لإيصال المعنى، ثم باللحن الصوتي وتغيّر نغمة الصوت بحسب المعنى، ويظهر ذلك خاصة عند العبارات التي تتضمن تأكيدًا أو مقابلة أو استشرافًا:</a:t>
            </a:r>
            <a:endParaRPr/>
          </a:p>
          <a:p>
            <a:pPr indent="-342900" lvl="0" marL="342900" marR="0" rtl="1" algn="r">
              <a:lnSpc>
                <a:spcPct val="150000"/>
              </a:lnSpc>
              <a:spcBef>
                <a:spcPts val="0"/>
              </a:spcBef>
              <a:spcAft>
                <a:spcPts val="0"/>
              </a:spcAft>
              <a:buClr>
                <a:srgbClr val="7F340D"/>
              </a:buClr>
              <a:buSzPts val="2200"/>
              <a:buFont typeface="Arial"/>
              <a:buChar char="•"/>
            </a:pPr>
            <a:r>
              <a:rPr b="1" i="0" lang="ar-SA" sz="2200" u="none" cap="none" strike="noStrike">
                <a:solidFill>
                  <a:srgbClr val="7F340D"/>
                </a:solidFill>
                <a:latin typeface="Arial"/>
                <a:ea typeface="Arial"/>
                <a:cs typeface="Arial"/>
                <a:sym typeface="Arial"/>
              </a:rPr>
              <a:t>«لَمْ يَكُنْ مُفَاجِئًا أَنْ تَعْتَبِرَ دُوَلٌ كَثِيرَةٌ، وَمِنْهَا ٱلْمَغْرِبُ، أَنَّ ٱلتَّرْبِيَةَ وَٱلتَّكْوِينَ أُولُوِيَّةٌ وَطَنِيَّةٌ …» </a:t>
            </a:r>
            <a:endParaRPr/>
          </a:p>
          <a:p>
            <a:pPr indent="0" lvl="1" marL="457200" marR="0" rtl="1" algn="r">
              <a:lnSpc>
                <a:spcPct val="150000"/>
              </a:lnSpc>
              <a:spcBef>
                <a:spcPts val="0"/>
              </a:spcBef>
              <a:spcAft>
                <a:spcPts val="0"/>
              </a:spcAft>
              <a:buNone/>
            </a:pPr>
            <a:r>
              <a:rPr b="1" i="0" lang="ar-SA" sz="2200" u="none" cap="none" strike="noStrike">
                <a:solidFill>
                  <a:srgbClr val="002060"/>
                </a:solidFill>
                <a:latin typeface="Arial"/>
                <a:ea typeface="Arial"/>
                <a:cs typeface="Arial"/>
                <a:sym typeface="Arial"/>
              </a:rPr>
              <a:t>--- نبر على: " أُولُوِيَّةٌ وَطَنِيَّةٌ ".</a:t>
            </a:r>
            <a:endParaRPr/>
          </a:p>
          <a:p>
            <a:pPr indent="-342900" lvl="0" marL="342900" marR="0" rtl="1" algn="r">
              <a:lnSpc>
                <a:spcPct val="150000"/>
              </a:lnSpc>
              <a:spcBef>
                <a:spcPts val="0"/>
              </a:spcBef>
              <a:spcAft>
                <a:spcPts val="0"/>
              </a:spcAft>
              <a:buClr>
                <a:srgbClr val="BF4F14"/>
              </a:buClr>
              <a:buSzPts val="2200"/>
              <a:buFont typeface="Arial"/>
              <a:buChar char="•"/>
            </a:pPr>
            <a:r>
              <a:rPr b="1" i="0" lang="ar-SA" sz="2200" u="none" cap="none" strike="noStrike">
                <a:solidFill>
                  <a:srgbClr val="BF4F14"/>
                </a:solidFill>
                <a:latin typeface="Arial"/>
                <a:ea typeface="Arial"/>
                <a:cs typeface="Arial"/>
                <a:sym typeface="Arial"/>
              </a:rPr>
              <a:t>«</a:t>
            </a:r>
            <a:r>
              <a:rPr b="1" i="0" lang="ar-SA" sz="2200" u="none" cap="none" strike="noStrike">
                <a:solidFill>
                  <a:srgbClr val="7F340D"/>
                </a:solidFill>
                <a:latin typeface="Arial"/>
                <a:ea typeface="Arial"/>
                <a:cs typeface="Arial"/>
                <a:sym typeface="Arial"/>
              </a:rPr>
              <a:t>وَقَدْ أَثْبَتَتِ ٱلتَّجَارِبُ ٱلْإِنسَانِيَّةُ ٱلْحَدِيثَةُ أَنَّ ٱلطَّرِيقَ ٱلْأَوْحَدَ لِلتَّقَدُّمِ هُوَ ٱلْعِلْمُ وَٱلثَّقَافَةُ ٱلْعِلْمِيَّةُ …» </a:t>
            </a:r>
            <a:endParaRPr/>
          </a:p>
          <a:p>
            <a:pPr indent="0" lvl="1" marL="457200" marR="0" rtl="1" algn="r">
              <a:lnSpc>
                <a:spcPct val="150000"/>
              </a:lnSpc>
              <a:spcBef>
                <a:spcPts val="0"/>
              </a:spcBef>
              <a:spcAft>
                <a:spcPts val="0"/>
              </a:spcAft>
              <a:buNone/>
            </a:pPr>
            <a:r>
              <a:rPr b="1" i="0" lang="ar-SA" sz="2200" u="none" cap="none" strike="noStrike">
                <a:solidFill>
                  <a:srgbClr val="002060"/>
                </a:solidFill>
                <a:latin typeface="Arial"/>
                <a:ea typeface="Arial"/>
                <a:cs typeface="Arial"/>
                <a:sym typeface="Arial"/>
              </a:rPr>
              <a:t>---- تنغيم صاعد على: " ٱلطَّرِيقَ ٱلْأَوْحَدَ لِلتَّقَدُّمِ "، ثم نزول في " هُوَ ٱلْعِلْمُ وَٱلثَّقَافَةُ ٱلْعِلْمِيَّةُ ".</a:t>
            </a:r>
            <a:endParaRPr/>
          </a:p>
          <a:p>
            <a:pPr indent="-342900" lvl="0" marL="342900" marR="0" rtl="1" algn="r">
              <a:lnSpc>
                <a:spcPct val="150000"/>
              </a:lnSpc>
              <a:spcBef>
                <a:spcPts val="0"/>
              </a:spcBef>
              <a:spcAft>
                <a:spcPts val="0"/>
              </a:spcAft>
              <a:buClr>
                <a:schemeClr val="dk1"/>
              </a:buClr>
              <a:buSzPts val="2200"/>
              <a:buFont typeface="Arial"/>
              <a:buChar char="•"/>
            </a:pPr>
            <a:r>
              <a:rPr b="0" i="1" lang="ar-SA" sz="2200" u="none" cap="none" strike="noStrike">
                <a:solidFill>
                  <a:schemeClr val="dk1"/>
                </a:solidFill>
                <a:latin typeface="Arial"/>
                <a:ea typeface="Arial"/>
                <a:cs typeface="Arial"/>
                <a:sym typeface="Arial"/>
              </a:rPr>
              <a:t>«</a:t>
            </a:r>
            <a:r>
              <a:rPr b="1" i="0" lang="ar-SA" sz="2200" u="none" cap="none" strike="noStrike">
                <a:solidFill>
                  <a:srgbClr val="7F340D"/>
                </a:solidFill>
                <a:latin typeface="Arial"/>
                <a:ea typeface="Arial"/>
                <a:cs typeface="Arial"/>
                <a:sym typeface="Arial"/>
              </a:rPr>
              <a:t>وَعِنْدَمَا تُصْبِحُ ٱلثَّقَافَةُ ٱلْعِلْمِيَّةُ مُكَوِّنًا أَسَاسِيًّا مِنْ مُكَوِّنَاتِ ٱلْوَعْيِ ٱلْمُجْتَمَعِيِّ، فَإِنَّهَا تُسْهِمُ فِي تَحْقِيقِ شُرُوطِ ٱلْمُعَاصَرَةِ …»</a:t>
            </a:r>
            <a:endParaRPr/>
          </a:p>
          <a:p>
            <a:pPr indent="0" lvl="0" marL="0" marR="0" rtl="1" algn="r">
              <a:lnSpc>
                <a:spcPct val="150000"/>
              </a:lnSpc>
              <a:spcBef>
                <a:spcPts val="0"/>
              </a:spcBef>
              <a:spcAft>
                <a:spcPts val="0"/>
              </a:spcAft>
              <a:buNone/>
            </a:pPr>
            <a:r>
              <a:rPr b="1" i="0" lang="ar-SA" sz="2200" u="none" cap="none" strike="noStrike">
                <a:solidFill>
                  <a:srgbClr val="BF4F14"/>
                </a:solidFill>
                <a:latin typeface="Arial"/>
                <a:ea typeface="Arial"/>
                <a:cs typeface="Arial"/>
                <a:sym typeface="Arial"/>
              </a:rPr>
              <a:t> </a:t>
            </a:r>
            <a:r>
              <a:rPr b="1" i="0" lang="ar-SA" sz="2200" u="none" cap="none" strike="noStrike">
                <a:solidFill>
                  <a:srgbClr val="002060"/>
                </a:solidFill>
                <a:latin typeface="Arial"/>
                <a:ea typeface="Arial"/>
                <a:cs typeface="Arial"/>
                <a:sym typeface="Arial"/>
              </a:rPr>
              <a:t>----- نبر على " مُكَوِّنًا أَسَاسِيًّا " و" فِي تَحْقِيقِ شُرُوطِ ٱلْمُعَاصَرَةِ ".</a:t>
            </a:r>
            <a:endParaRPr/>
          </a:p>
        </p:txBody>
      </p:sp>
      <p:sp>
        <p:nvSpPr>
          <p:cNvPr id="1114" name="Google Shape;1114;p32"/>
          <p:cNvSpPr txBox="1"/>
          <p:nvPr/>
        </p:nvSpPr>
        <p:spPr>
          <a:xfrm>
            <a:off x="278023" y="97071"/>
            <a:ext cx="11040563" cy="297927"/>
          </a:xfrm>
          <a:prstGeom prst="rect">
            <a:avLst/>
          </a:prstGeom>
          <a:noFill/>
          <a:ln>
            <a:noFill/>
          </a:ln>
        </p:spPr>
        <p:txBody>
          <a:bodyPr anchorCtr="0" anchor="ctr" bIns="45700" lIns="91425" spcFirstLastPara="1" rIns="91425" wrap="square" tIns="45700">
            <a:normAutofit lnSpcReduction="10000"/>
          </a:bodyPr>
          <a:lstStyle/>
          <a:p>
            <a:pPr indent="0" lvl="0" marL="0" marR="0" rtl="1" algn="r">
              <a:lnSpc>
                <a:spcPct val="90000"/>
              </a:lnSpc>
              <a:spcBef>
                <a:spcPts val="0"/>
              </a:spcBef>
              <a:spcAft>
                <a:spcPts val="0"/>
              </a:spcAft>
              <a:buClr>
                <a:srgbClr val="AEABAB"/>
              </a:buClr>
              <a:buSzPts val="1400"/>
              <a:buFont typeface="Calibri"/>
              <a:buNone/>
            </a:pPr>
            <a:r>
              <a:rPr b="1" i="0" lang="ar-SA" sz="1600" u="none" cap="none" strike="noStrike">
                <a:solidFill>
                  <a:srgbClr val="A5A5A5"/>
                </a:solidFill>
                <a:latin typeface="Calibri"/>
                <a:ea typeface="Calibri"/>
                <a:cs typeface="Calibri"/>
                <a:sym typeface="Calibri"/>
              </a:rPr>
              <a:t>1- النمذجة</a:t>
            </a:r>
            <a:r>
              <a:rPr b="1" i="0" lang="ar-SA" sz="1600" u="none" cap="none" strike="noStrike">
                <a:solidFill>
                  <a:srgbClr val="757070"/>
                </a:solidFill>
                <a:latin typeface="Calibri"/>
                <a:ea typeface="Calibri"/>
                <a:cs typeface="Calibri"/>
                <a:sym typeface="Calibri"/>
              </a:rPr>
              <a:t>: </a:t>
            </a:r>
            <a:r>
              <a:rPr b="1" i="0" lang="ar-SA" sz="1600" u="none" cap="none" strike="noStrike">
                <a:solidFill>
                  <a:srgbClr val="44546A"/>
                </a:solidFill>
                <a:latin typeface="Calibri"/>
                <a:ea typeface="Calibri"/>
                <a:cs typeface="Calibri"/>
                <a:sym typeface="Calibri"/>
              </a:rPr>
              <a:t>أقرأ النص بطلاقة.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8" name="Shape 1118"/>
        <p:cNvGrpSpPr/>
        <p:nvPr/>
      </p:nvGrpSpPr>
      <p:grpSpPr>
        <a:xfrm>
          <a:off x="0" y="0"/>
          <a:ext cx="0" cy="0"/>
          <a:chOff x="0" y="0"/>
          <a:chExt cx="0" cy="0"/>
        </a:xfrm>
      </p:grpSpPr>
      <p:pic>
        <p:nvPicPr>
          <p:cNvPr descr="Image générée" id="1119" name="Google Shape;1119;p3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1120" name="Google Shape;1120;p33"/>
          <p:cNvPicPr preferRelativeResize="0"/>
          <p:nvPr/>
        </p:nvPicPr>
        <p:blipFill rotWithShape="1">
          <a:blip r:embed="rId4">
            <a:alphaModFix/>
          </a:blip>
          <a:srcRect b="0" l="0" r="0" t="0"/>
          <a:stretch/>
        </p:blipFill>
        <p:spPr>
          <a:xfrm>
            <a:off x="211197" y="95704"/>
            <a:ext cx="730250" cy="730250"/>
          </a:xfrm>
          <a:prstGeom prst="rect">
            <a:avLst/>
          </a:prstGeom>
          <a:noFill/>
          <a:ln>
            <a:noFill/>
          </a:ln>
        </p:spPr>
      </p:pic>
      <p:sp>
        <p:nvSpPr>
          <p:cNvPr id="1121" name="Google Shape;1121;p33"/>
          <p:cNvSpPr txBox="1"/>
          <p:nvPr/>
        </p:nvSpPr>
        <p:spPr>
          <a:xfrm>
            <a:off x="1136019" y="418460"/>
            <a:ext cx="10122943" cy="4380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Calibri"/>
                <a:ea typeface="Calibri"/>
                <a:cs typeface="Calibri"/>
                <a:sym typeface="Calibri"/>
              </a:rPr>
              <a:t> يدعو الأستاذ)ة( التلاميذ إلى قراءة النص  في كراساتهم بصمت  مستعملين الإشارة بالأصبع للكلمات المقروءة، وتحديد الكلمات التي وجدوا صعوبة في قراءتها بدقة، قصد تتبع تقدم تمكنهم من قراءتها عند  نهاية هذا النشاط.</a:t>
            </a:r>
            <a:r>
              <a:rPr b="0" i="1" lang="ar-SA" sz="1400" u="none" cap="none" strike="noStrike">
                <a:solidFill>
                  <a:srgbClr val="A5A5A5"/>
                </a:solidFill>
                <a:latin typeface="Arial"/>
                <a:ea typeface="Arial"/>
                <a:cs typeface="Arial"/>
                <a:sym typeface="Arial"/>
              </a:rPr>
              <a:t> </a:t>
            </a:r>
            <a:endParaRPr b="0" i="1" sz="1400" u="none" cap="none" strike="noStrike">
              <a:solidFill>
                <a:srgbClr val="7F7F7F"/>
              </a:solidFill>
              <a:latin typeface="Calibri"/>
              <a:ea typeface="Calibri"/>
              <a:cs typeface="Calibri"/>
              <a:sym typeface="Calibri"/>
            </a:endParaRPr>
          </a:p>
        </p:txBody>
      </p:sp>
      <p:pic>
        <p:nvPicPr>
          <p:cNvPr id="1122" name="Google Shape;1122;p33"/>
          <p:cNvPicPr preferRelativeResize="0"/>
          <p:nvPr/>
        </p:nvPicPr>
        <p:blipFill rotWithShape="1">
          <a:blip r:embed="rId5">
            <a:alphaModFix/>
          </a:blip>
          <a:srcRect b="0" l="0" r="0" t="0"/>
          <a:stretch/>
        </p:blipFill>
        <p:spPr>
          <a:xfrm>
            <a:off x="3707476" y="1517577"/>
            <a:ext cx="4921135" cy="3736067"/>
          </a:xfrm>
          <a:prstGeom prst="rect">
            <a:avLst/>
          </a:prstGeom>
          <a:noFill/>
          <a:ln>
            <a:noFill/>
          </a:ln>
        </p:spPr>
      </p:pic>
      <p:sp>
        <p:nvSpPr>
          <p:cNvPr id="1123" name="Google Shape;1123;p33"/>
          <p:cNvSpPr/>
          <p:nvPr/>
        </p:nvSpPr>
        <p:spPr>
          <a:xfrm>
            <a:off x="0" y="0"/>
            <a:ext cx="12192000" cy="6848122"/>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24" name="Google Shape;1124;p33"/>
          <p:cNvSpPr txBox="1"/>
          <p:nvPr/>
        </p:nvSpPr>
        <p:spPr>
          <a:xfrm>
            <a:off x="981870" y="103151"/>
            <a:ext cx="10450406" cy="315309"/>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SA" sz="1600" u="none" cap="none" strike="noStrike">
                <a:solidFill>
                  <a:srgbClr val="A5A5A5"/>
                </a:solidFill>
                <a:latin typeface="Calibri"/>
                <a:ea typeface="Calibri"/>
                <a:cs typeface="Calibri"/>
                <a:sym typeface="Calibri"/>
              </a:rPr>
              <a:t>2- الممارسة الموجهة</a:t>
            </a:r>
            <a:r>
              <a:rPr b="1" i="0" lang="ar-SA" sz="1600" u="none" cap="none" strike="noStrike">
                <a:solidFill>
                  <a:srgbClr val="757070"/>
                </a:solidFill>
                <a:latin typeface="Calibri"/>
                <a:ea typeface="Calibri"/>
                <a:cs typeface="Calibri"/>
                <a:sym typeface="Calibri"/>
              </a:rPr>
              <a:t>: نقرأ الآن الجمل بطلاقة.</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8" name="Shape 1128"/>
        <p:cNvGrpSpPr/>
        <p:nvPr/>
      </p:nvGrpSpPr>
      <p:grpSpPr>
        <a:xfrm>
          <a:off x="0" y="0"/>
          <a:ext cx="0" cy="0"/>
          <a:chOff x="0" y="0"/>
          <a:chExt cx="0" cy="0"/>
        </a:xfrm>
      </p:grpSpPr>
      <p:pic>
        <p:nvPicPr>
          <p:cNvPr descr="Image générée" id="1129" name="Google Shape;1129;p3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1130" name="Google Shape;1130;p34"/>
          <p:cNvPicPr preferRelativeResize="0"/>
          <p:nvPr/>
        </p:nvPicPr>
        <p:blipFill rotWithShape="1">
          <a:blip r:embed="rId4">
            <a:alphaModFix/>
          </a:blip>
          <a:srcRect b="0" l="0" r="0" t="0"/>
          <a:stretch/>
        </p:blipFill>
        <p:spPr>
          <a:xfrm>
            <a:off x="153248" y="63064"/>
            <a:ext cx="730250" cy="730250"/>
          </a:xfrm>
          <a:prstGeom prst="rect">
            <a:avLst/>
          </a:prstGeom>
          <a:noFill/>
          <a:ln>
            <a:noFill/>
          </a:ln>
        </p:spPr>
      </p:pic>
      <p:sp>
        <p:nvSpPr>
          <p:cNvPr id="1131" name="Google Shape;1131;p34"/>
          <p:cNvSpPr txBox="1"/>
          <p:nvPr/>
        </p:nvSpPr>
        <p:spPr>
          <a:xfrm>
            <a:off x="937357" y="449818"/>
            <a:ext cx="10450406" cy="542247"/>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0" i="1" lang="ar-SA" sz="1400" u="none" cap="none" strike="noStrike">
                <a:solidFill>
                  <a:srgbClr val="7F7F7F"/>
                </a:solidFill>
                <a:latin typeface="Arial"/>
                <a:ea typeface="Arial"/>
                <a:cs typeface="Arial"/>
                <a:sym typeface="Arial"/>
              </a:rPr>
              <a:t> يطلب الأستاذ)ة( من بعض التلاميذ المرور إلى السبورة وقراءة مقاطع من النص بطلاقة، ويحرص على التصحيح الفوري لقراءة كل تلميذ بإشراك زملائه، ويطلب منهم إبداء رأيهم، ويختم بتقديم تغذية راجعة.</a:t>
            </a:r>
            <a:r>
              <a:rPr b="0" i="1" lang="ar-SA" sz="1400" u="none" cap="none" strike="noStrike">
                <a:solidFill>
                  <a:srgbClr val="A5A5A5"/>
                </a:solidFill>
                <a:latin typeface="Arial"/>
                <a:ea typeface="Arial"/>
                <a:cs typeface="Arial"/>
                <a:sym typeface="Arial"/>
              </a:rPr>
              <a:t> وفق: </a:t>
            </a:r>
            <a:r>
              <a:rPr b="0" i="1" lang="ar-SA" sz="1400" u="none" cap="none" strike="noStrike">
                <a:solidFill>
                  <a:srgbClr val="7F7F7F"/>
                </a:solidFill>
                <a:latin typeface="Arial"/>
                <a:ea typeface="Arial"/>
                <a:cs typeface="Arial"/>
                <a:sym typeface="Arial"/>
              </a:rPr>
              <a:t>1-</a:t>
            </a:r>
            <a:r>
              <a:rPr b="1" i="0" lang="ar-SA" sz="1400" u="none" cap="none" strike="noStrike">
                <a:solidFill>
                  <a:srgbClr val="7F7F7F"/>
                </a:solidFill>
                <a:latin typeface="Calibri"/>
                <a:ea typeface="Calibri"/>
                <a:cs typeface="Calibri"/>
                <a:sym typeface="Calibri"/>
              </a:rPr>
              <a:t> معيار الدقة في القراءة، 2- معيار السرعة والاسترسال، 3- التنغيم</a:t>
            </a:r>
            <a:r>
              <a:rPr b="1" i="0" lang="ar-SA" sz="1400" u="none" cap="none" strike="noStrike">
                <a:solidFill>
                  <a:srgbClr val="002060"/>
                </a:solidFill>
                <a:latin typeface="Calibri"/>
                <a:ea typeface="Calibri"/>
                <a:cs typeface="Calibri"/>
                <a:sym typeface="Calibri"/>
              </a:rPr>
              <a:t>.</a:t>
            </a:r>
            <a:endParaRPr b="0" i="1" sz="1400" u="none" cap="none" strike="noStrike">
              <a:solidFill>
                <a:srgbClr val="7F7F7F"/>
              </a:solidFill>
              <a:latin typeface="Arial"/>
              <a:ea typeface="Arial"/>
              <a:cs typeface="Arial"/>
              <a:sym typeface="Arial"/>
            </a:endParaRPr>
          </a:p>
        </p:txBody>
      </p:sp>
      <p:pic>
        <p:nvPicPr>
          <p:cNvPr id="1132" name="Google Shape;1132;p34"/>
          <p:cNvPicPr preferRelativeResize="0"/>
          <p:nvPr/>
        </p:nvPicPr>
        <p:blipFill rotWithShape="1">
          <a:blip r:embed="rId5">
            <a:alphaModFix/>
          </a:blip>
          <a:srcRect b="0" l="0" r="0" t="0"/>
          <a:stretch/>
        </p:blipFill>
        <p:spPr>
          <a:xfrm>
            <a:off x="4871258" y="1810792"/>
            <a:ext cx="4311079" cy="3476103"/>
          </a:xfrm>
          <a:prstGeom prst="rect">
            <a:avLst/>
          </a:prstGeom>
          <a:noFill/>
          <a:ln>
            <a:noFill/>
          </a:ln>
        </p:spPr>
      </p:pic>
      <p:sp>
        <p:nvSpPr>
          <p:cNvPr id="1133" name="Google Shape;1133;p34"/>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34" name="Google Shape;1134;p34"/>
          <p:cNvSpPr txBox="1"/>
          <p:nvPr/>
        </p:nvSpPr>
        <p:spPr>
          <a:xfrm>
            <a:off x="948620" y="86526"/>
            <a:ext cx="10450406" cy="363291"/>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SA" sz="1600" u="none" cap="none" strike="noStrike">
                <a:solidFill>
                  <a:srgbClr val="A5A5A5"/>
                </a:solidFill>
                <a:latin typeface="Calibri"/>
                <a:ea typeface="Calibri"/>
                <a:cs typeface="Calibri"/>
                <a:sym typeface="Calibri"/>
              </a:rPr>
              <a:t>2- الممارسة الموجهة</a:t>
            </a:r>
            <a:r>
              <a:rPr b="1" i="0" lang="ar-SA" sz="1600" u="none" cap="none" strike="noStrike">
                <a:solidFill>
                  <a:srgbClr val="757070"/>
                </a:solidFill>
                <a:latin typeface="Calibri"/>
                <a:ea typeface="Calibri"/>
                <a:cs typeface="Calibri"/>
                <a:sym typeface="Calibri"/>
              </a:rPr>
              <a:t>: نقرأ الآن الجمل بطلاقة.</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8" name="Shape 1138"/>
        <p:cNvGrpSpPr/>
        <p:nvPr/>
      </p:nvGrpSpPr>
      <p:grpSpPr>
        <a:xfrm>
          <a:off x="0" y="0"/>
          <a:ext cx="0" cy="0"/>
          <a:chOff x="0" y="0"/>
          <a:chExt cx="0" cy="0"/>
        </a:xfrm>
      </p:grpSpPr>
      <p:pic>
        <p:nvPicPr>
          <p:cNvPr descr="Image générée" id="1139" name="Google Shape;1139;p3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1140" name="Google Shape;1140;p35"/>
          <p:cNvPicPr preferRelativeResize="0"/>
          <p:nvPr/>
        </p:nvPicPr>
        <p:blipFill rotWithShape="1">
          <a:blip r:embed="rId4">
            <a:alphaModFix/>
          </a:blip>
          <a:srcRect b="0" l="0" r="0" t="0"/>
          <a:stretch/>
        </p:blipFill>
        <p:spPr>
          <a:xfrm>
            <a:off x="109166" y="45304"/>
            <a:ext cx="730250" cy="730250"/>
          </a:xfrm>
          <a:prstGeom prst="rect">
            <a:avLst/>
          </a:prstGeom>
          <a:noFill/>
          <a:ln>
            <a:noFill/>
          </a:ln>
        </p:spPr>
      </p:pic>
      <p:sp>
        <p:nvSpPr>
          <p:cNvPr id="1141" name="Google Shape;1141;p35"/>
          <p:cNvSpPr txBox="1"/>
          <p:nvPr/>
        </p:nvSpPr>
        <p:spPr>
          <a:xfrm>
            <a:off x="366327" y="372945"/>
            <a:ext cx="11017224" cy="49941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AEABAB"/>
                </a:solidFill>
                <a:latin typeface="Arial"/>
                <a:ea typeface="Arial"/>
                <a:cs typeface="Arial"/>
                <a:sym typeface="Arial"/>
              </a:rPr>
              <a:t> </a:t>
            </a:r>
            <a:r>
              <a:rPr b="0" i="1" lang="ar-SA" sz="1400" u="none" cap="none" strike="noStrike">
                <a:solidFill>
                  <a:srgbClr val="A5A5A5"/>
                </a:solidFill>
                <a:latin typeface="Arial"/>
                <a:ea typeface="Arial"/>
                <a:cs typeface="Arial"/>
                <a:sym typeface="Arial"/>
              </a:rPr>
              <a:t>يتناوب التلاميذ على قراءة مقاطع النص المتتابعة بطلاقة دون تدخل فوري من الأستاذ)ة(، ثم يقدم الأستاذ)ة( تغذية راجعة بعد انتهاء كل تلميذ من قراءة المقطع المطلوب، بناء على معايير القراءة: </a:t>
            </a:r>
            <a:r>
              <a:rPr b="0" i="1" lang="ar-SA" sz="1400" u="none" cap="none" strike="noStrike">
                <a:solidFill>
                  <a:srgbClr val="7F7F7F"/>
                </a:solidFill>
                <a:latin typeface="Arial"/>
                <a:ea typeface="Arial"/>
                <a:cs typeface="Arial"/>
                <a:sym typeface="Arial"/>
              </a:rPr>
              <a:t>1-</a:t>
            </a:r>
            <a:r>
              <a:rPr b="1" i="0" lang="ar-SA" sz="1400" u="none" cap="none" strike="noStrike">
                <a:solidFill>
                  <a:srgbClr val="7F7F7F"/>
                </a:solidFill>
                <a:latin typeface="Calibri"/>
                <a:ea typeface="Calibri"/>
                <a:cs typeface="Calibri"/>
                <a:sym typeface="Calibri"/>
              </a:rPr>
              <a:t> معيار الدقة في القراءة، 2- معيار السرعة والاسترسال، 3- التنغيم</a:t>
            </a:r>
            <a:r>
              <a:rPr b="1" i="0" lang="ar-SA" sz="1400" u="none" cap="none" strike="noStrike">
                <a:solidFill>
                  <a:srgbClr val="002060"/>
                </a:solidFill>
                <a:latin typeface="Calibri"/>
                <a:ea typeface="Calibri"/>
                <a:cs typeface="Calibri"/>
                <a:sym typeface="Calibri"/>
              </a:rPr>
              <a:t>.</a:t>
            </a:r>
            <a:endParaRPr b="0" i="1" sz="1400" u="none" cap="none" strike="noStrike">
              <a:solidFill>
                <a:srgbClr val="A5A5A5"/>
              </a:solidFill>
              <a:latin typeface="Arial"/>
              <a:ea typeface="Arial"/>
              <a:cs typeface="Arial"/>
              <a:sym typeface="Arial"/>
            </a:endParaRPr>
          </a:p>
        </p:txBody>
      </p:sp>
      <p:pic>
        <p:nvPicPr>
          <p:cNvPr id="1142" name="Google Shape;1142;p35"/>
          <p:cNvPicPr preferRelativeResize="0"/>
          <p:nvPr/>
        </p:nvPicPr>
        <p:blipFill rotWithShape="1">
          <a:blip r:embed="rId5">
            <a:alphaModFix/>
          </a:blip>
          <a:srcRect b="0" l="0" r="0" t="0"/>
          <a:stretch/>
        </p:blipFill>
        <p:spPr>
          <a:xfrm>
            <a:off x="6852430" y="1477932"/>
            <a:ext cx="4068000" cy="2772000"/>
          </a:xfrm>
          <a:prstGeom prst="rect">
            <a:avLst/>
          </a:prstGeom>
          <a:noFill/>
          <a:ln>
            <a:noFill/>
          </a:ln>
        </p:spPr>
      </p:pic>
      <p:sp>
        <p:nvSpPr>
          <p:cNvPr id="1143" name="Google Shape;1143;p35"/>
          <p:cNvSpPr/>
          <p:nvPr/>
        </p:nvSpPr>
        <p:spPr>
          <a:xfrm>
            <a:off x="0" y="0"/>
            <a:ext cx="12192000"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1144" name="Google Shape;1144;p35"/>
          <p:cNvSpPr txBox="1"/>
          <p:nvPr/>
        </p:nvSpPr>
        <p:spPr>
          <a:xfrm>
            <a:off x="1837113" y="5007727"/>
            <a:ext cx="6134792" cy="1477328"/>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2060"/>
              </a:buClr>
              <a:buSzPts val="1800"/>
              <a:buFont typeface="Arial"/>
              <a:buNone/>
            </a:pPr>
            <a:r>
              <a:rPr b="1" i="0" lang="ar-SA" sz="1800" u="none" cap="none" strike="noStrike">
                <a:solidFill>
                  <a:srgbClr val="002060"/>
                </a:solidFill>
                <a:latin typeface="Arial"/>
                <a:ea typeface="Arial"/>
                <a:cs typeface="Arial"/>
                <a:sym typeface="Arial"/>
              </a:rPr>
              <a:t>تغذية راجعة للقرّاء:</a:t>
            </a:r>
            <a:endParaRPr/>
          </a:p>
          <a:p>
            <a:pPr indent="-285750" lvl="0" marL="285750" marR="0" rtl="1" algn="r">
              <a:spcBef>
                <a:spcPts val="0"/>
              </a:spcBef>
              <a:spcAft>
                <a:spcPts val="0"/>
              </a:spcAft>
              <a:buClr>
                <a:srgbClr val="002060"/>
              </a:buClr>
              <a:buSzPts val="1800"/>
              <a:buFont typeface="Arial"/>
              <a:buChar char="•"/>
            </a:pPr>
            <a:r>
              <a:rPr b="0" i="0" lang="ar-SA" sz="1800" u="none" cap="none" strike="noStrike">
                <a:solidFill>
                  <a:srgbClr val="002060"/>
                </a:solidFill>
                <a:latin typeface="Arial"/>
                <a:ea typeface="Arial"/>
                <a:cs typeface="Arial"/>
                <a:sym typeface="Arial"/>
              </a:rPr>
              <a:t>قسم النص إلى وحدات معنوية صغيرة.</a:t>
            </a:r>
            <a:endParaRPr/>
          </a:p>
          <a:p>
            <a:pPr indent="-285750" lvl="0" marL="285750" marR="0" rtl="1" algn="r">
              <a:spcBef>
                <a:spcPts val="0"/>
              </a:spcBef>
              <a:spcAft>
                <a:spcPts val="0"/>
              </a:spcAft>
              <a:buClr>
                <a:srgbClr val="002060"/>
              </a:buClr>
              <a:buSzPts val="1800"/>
              <a:buFont typeface="Arial"/>
              <a:buChar char="•"/>
            </a:pPr>
            <a:r>
              <a:rPr b="0" i="0" lang="ar-SA" sz="1800" u="none" cap="none" strike="noStrike">
                <a:solidFill>
                  <a:srgbClr val="002060"/>
                </a:solidFill>
                <a:latin typeface="Arial"/>
                <a:ea typeface="Arial"/>
                <a:cs typeface="Arial"/>
                <a:sym typeface="Arial"/>
              </a:rPr>
              <a:t>احترم علامات الترقيم: (،) = وقفة قصيرة، (.) = وقفة أطول.</a:t>
            </a:r>
            <a:endParaRPr/>
          </a:p>
          <a:p>
            <a:pPr indent="-285750" lvl="0" marL="285750" marR="0" rtl="1" algn="r">
              <a:spcBef>
                <a:spcPts val="0"/>
              </a:spcBef>
              <a:spcAft>
                <a:spcPts val="0"/>
              </a:spcAft>
              <a:buClr>
                <a:srgbClr val="002060"/>
              </a:buClr>
              <a:buSzPts val="1800"/>
              <a:buFont typeface="Arial"/>
              <a:buChar char="•"/>
            </a:pPr>
            <a:r>
              <a:rPr b="0" i="0" lang="ar-SA" sz="1800" u="none" cap="none" strike="noStrike">
                <a:solidFill>
                  <a:srgbClr val="002060"/>
                </a:solidFill>
                <a:latin typeface="Arial"/>
                <a:ea typeface="Arial"/>
                <a:cs typeface="Arial"/>
                <a:sym typeface="Arial"/>
              </a:rPr>
              <a:t>راقب نبرة الصوت لإبراز التوتر أو التفسير.</a:t>
            </a:r>
            <a:endParaRPr/>
          </a:p>
          <a:p>
            <a:pPr indent="-285750" lvl="0" marL="285750" marR="0" rtl="1" algn="r">
              <a:spcBef>
                <a:spcPts val="0"/>
              </a:spcBef>
              <a:spcAft>
                <a:spcPts val="0"/>
              </a:spcAft>
              <a:buClr>
                <a:srgbClr val="002060"/>
              </a:buClr>
              <a:buSzPts val="1800"/>
              <a:buFont typeface="Arial"/>
              <a:buChar char="•"/>
            </a:pPr>
            <a:r>
              <a:rPr b="0" i="0" lang="ar-SA" sz="1800" u="none" cap="none" strike="noStrike">
                <a:solidFill>
                  <a:srgbClr val="002060"/>
                </a:solidFill>
                <a:latin typeface="Arial"/>
                <a:ea typeface="Arial"/>
                <a:cs typeface="Arial"/>
                <a:sym typeface="Arial"/>
              </a:rPr>
              <a:t>اجعل الهدف إيصال </a:t>
            </a:r>
            <a:r>
              <a:rPr b="1" i="0" lang="ar-SA" sz="1800" u="none" cap="none" strike="noStrike">
                <a:solidFill>
                  <a:srgbClr val="002060"/>
                </a:solidFill>
                <a:latin typeface="Arial"/>
                <a:ea typeface="Arial"/>
                <a:cs typeface="Arial"/>
                <a:sym typeface="Arial"/>
              </a:rPr>
              <a:t>المعنى</a:t>
            </a:r>
            <a:r>
              <a:rPr b="0" i="0" lang="ar-SA" sz="1800" u="none" cap="none" strike="noStrike">
                <a:solidFill>
                  <a:srgbClr val="002060"/>
                </a:solidFill>
                <a:latin typeface="Arial"/>
                <a:ea typeface="Arial"/>
                <a:cs typeface="Arial"/>
                <a:sym typeface="Arial"/>
              </a:rPr>
              <a:t>، لا فقط </a:t>
            </a:r>
            <a:r>
              <a:rPr b="1" i="0" lang="ar-SA" sz="1800" u="none" cap="none" strike="noStrike">
                <a:solidFill>
                  <a:srgbClr val="002060"/>
                </a:solidFill>
                <a:latin typeface="Arial"/>
                <a:ea typeface="Arial"/>
                <a:cs typeface="Arial"/>
                <a:sym typeface="Arial"/>
              </a:rPr>
              <a:t>قراءة الحروف والألفاظ</a:t>
            </a:r>
            <a:r>
              <a:rPr b="0" i="0" lang="ar-SA" sz="1800" u="none" cap="none" strike="noStrike">
                <a:solidFill>
                  <a:srgbClr val="002060"/>
                </a:solidFill>
                <a:latin typeface="Arial"/>
                <a:ea typeface="Arial"/>
                <a:cs typeface="Arial"/>
                <a:sym typeface="Arial"/>
              </a:rPr>
              <a:t>.</a:t>
            </a:r>
            <a:endParaRPr/>
          </a:p>
        </p:txBody>
      </p:sp>
      <p:sp>
        <p:nvSpPr>
          <p:cNvPr id="1145" name="Google Shape;1145;p35"/>
          <p:cNvSpPr txBox="1"/>
          <p:nvPr/>
        </p:nvSpPr>
        <p:spPr>
          <a:xfrm>
            <a:off x="1089368" y="53850"/>
            <a:ext cx="10319138" cy="319095"/>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SA" sz="1600" u="none" cap="none" strike="noStrike">
                <a:solidFill>
                  <a:srgbClr val="A5A5A5"/>
                </a:solidFill>
                <a:latin typeface="Calibri"/>
                <a:ea typeface="Calibri"/>
                <a:cs typeface="Calibri"/>
                <a:sym typeface="Calibri"/>
              </a:rPr>
              <a:t>3- الممارسة المستقلة</a:t>
            </a:r>
            <a:r>
              <a:rPr b="1" i="0" lang="ar-SA" sz="1600" u="none" cap="none" strike="noStrike">
                <a:solidFill>
                  <a:srgbClr val="757070"/>
                </a:solidFill>
                <a:latin typeface="Calibri"/>
                <a:ea typeface="Calibri"/>
                <a:cs typeface="Calibri"/>
                <a:sym typeface="Calibri"/>
              </a:rPr>
              <a:t>: أقرأ الآن الجمل بطلاقة.</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pic>
        <p:nvPicPr>
          <p:cNvPr descr="Image générée" id="1150" name="Google Shape;1150;p3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51" name="Google Shape;1151;p36"/>
          <p:cNvSpPr txBox="1"/>
          <p:nvPr/>
        </p:nvSpPr>
        <p:spPr>
          <a:xfrm>
            <a:off x="855890" y="424878"/>
            <a:ext cx="10544661" cy="50197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Arial"/>
                <a:ea typeface="Arial"/>
                <a:cs typeface="Arial"/>
                <a:sym typeface="Arial"/>
              </a:rPr>
              <a:t> يختار الأستاذ عينة من التلاميذ الذين وجدوا صعوبة في قراءة بعض الكلمات أثناء مرحلة القراءة الصامتة، ويطلب منهم إعادة قراءتها بطلاقة وبصوت مرتفع، قصد تتبع تطور أدائهم القرائي.</a:t>
            </a:r>
            <a:endParaRPr b="0" i="1" sz="1400" u="none" cap="none" strike="noStrike">
              <a:solidFill>
                <a:srgbClr val="7F7F7F"/>
              </a:solidFill>
              <a:latin typeface="Arial"/>
              <a:ea typeface="Arial"/>
              <a:cs typeface="Arial"/>
              <a:sym typeface="Arial"/>
            </a:endParaRPr>
          </a:p>
        </p:txBody>
      </p:sp>
      <p:pic>
        <p:nvPicPr>
          <p:cNvPr id="1152" name="Google Shape;1152;p36"/>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pic>
        <p:nvPicPr>
          <p:cNvPr descr="Lever la main - Icônes mains et gestes gratuites" id="1153" name="Google Shape;1153;p36"/>
          <p:cNvPicPr preferRelativeResize="0"/>
          <p:nvPr/>
        </p:nvPicPr>
        <p:blipFill rotWithShape="1">
          <a:blip r:embed="rId5">
            <a:alphaModFix/>
          </a:blip>
          <a:srcRect b="0" l="0" r="0" t="0"/>
          <a:stretch/>
        </p:blipFill>
        <p:spPr>
          <a:xfrm>
            <a:off x="153248" y="83931"/>
            <a:ext cx="702642" cy="702642"/>
          </a:xfrm>
          <a:prstGeom prst="rect">
            <a:avLst/>
          </a:prstGeom>
          <a:noFill/>
          <a:ln>
            <a:noFill/>
          </a:ln>
        </p:spPr>
      </p:pic>
      <p:sp>
        <p:nvSpPr>
          <p:cNvPr id="1154" name="Google Shape;1154;p3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55" name="Google Shape;1155;p36"/>
          <p:cNvSpPr txBox="1"/>
          <p:nvPr/>
        </p:nvSpPr>
        <p:spPr>
          <a:xfrm>
            <a:off x="348630" y="118412"/>
            <a:ext cx="11017224" cy="306466"/>
          </a:xfrm>
          <a:prstGeom prst="rect">
            <a:avLst/>
          </a:prstGeom>
          <a:noFill/>
          <a:ln>
            <a:noFill/>
          </a:ln>
        </p:spPr>
        <p:txBody>
          <a:bodyPr anchorCtr="0" anchor="ctr" bIns="45700" lIns="91425" spcFirstLastPara="1" rIns="91425" wrap="square" tIns="45700">
            <a:normAutofit lnSpcReduction="10000"/>
          </a:bodyPr>
          <a:lstStyle/>
          <a:p>
            <a:pPr indent="0" lvl="0" marL="0" marR="0" rtl="1" algn="r">
              <a:lnSpc>
                <a:spcPct val="90000"/>
              </a:lnSpc>
              <a:spcBef>
                <a:spcPts val="0"/>
              </a:spcBef>
              <a:spcAft>
                <a:spcPts val="0"/>
              </a:spcAft>
              <a:buClr>
                <a:srgbClr val="757070"/>
              </a:buClr>
              <a:buSzPts val="2000"/>
              <a:buFont typeface="Calibri"/>
              <a:buNone/>
            </a:pPr>
            <a:r>
              <a:rPr b="1" i="0" lang="ar-SA" sz="1600" u="none" cap="none" strike="noStrike">
                <a:solidFill>
                  <a:srgbClr val="A5A5A5"/>
                </a:solidFill>
                <a:latin typeface="Calibri"/>
                <a:ea typeface="Calibri"/>
                <a:cs typeface="Calibri"/>
                <a:sym typeface="Calibri"/>
              </a:rPr>
              <a:t>4- التغذية الراجعة</a:t>
            </a:r>
            <a:r>
              <a:rPr b="1" i="0" lang="ar-SA" sz="1600" u="none" cap="none" strike="noStrike">
                <a:solidFill>
                  <a:srgbClr val="757070"/>
                </a:solidFill>
                <a:latin typeface="Calibri"/>
                <a:ea typeface="Calibri"/>
                <a:cs typeface="Calibri"/>
                <a:sym typeface="Calibri"/>
              </a:rPr>
              <a:t>: أقرأ الكلمات التي كنت أجد صعوبة في قراءتها بطلاقة </a:t>
            </a:r>
            <a:r>
              <a:rPr b="1" i="0" lang="ar-SA" sz="1600" u="none" cap="none" strike="noStrike">
                <a:solidFill>
                  <a:srgbClr val="A5A5A5"/>
                </a:solidFill>
                <a:latin typeface="Calibri"/>
                <a:ea typeface="Calibri"/>
                <a:cs typeface="Calibri"/>
                <a:sym typeface="Calibri"/>
              </a:rPr>
              <a:t>(المسطر تحتها أثناء القراءة الصامتة)</a:t>
            </a:r>
            <a:endParaRPr b="1" i="0" sz="1600" u="none" cap="none" strike="noStrike">
              <a:solidFill>
                <a:srgbClr val="A5A5A5"/>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9" name="Shape 1159"/>
        <p:cNvGrpSpPr/>
        <p:nvPr/>
      </p:nvGrpSpPr>
      <p:grpSpPr>
        <a:xfrm>
          <a:off x="0" y="0"/>
          <a:ext cx="0" cy="0"/>
          <a:chOff x="0" y="0"/>
          <a:chExt cx="0" cy="0"/>
        </a:xfrm>
      </p:grpSpPr>
      <p:pic>
        <p:nvPicPr>
          <p:cNvPr descr="Image générée" id="1160" name="Google Shape;1160;p37"/>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61" name="Google Shape;1161;p37"/>
          <p:cNvSpPr txBox="1"/>
          <p:nvPr/>
        </p:nvSpPr>
        <p:spPr>
          <a:xfrm>
            <a:off x="915238" y="426523"/>
            <a:ext cx="10373965" cy="346856"/>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Arial"/>
                <a:ea typeface="Arial"/>
                <a:cs typeface="Arial"/>
                <a:sym typeface="Arial"/>
              </a:rPr>
              <a:t> يطلب الأستاذ من التلاميذ أن يقوموا أداءهم القرائي ذاتيا بوضع دائرة أمام الرمز الموافق لإنجازه القرائي في الجهة الخاصة بذلك على الكراسة.  </a:t>
            </a:r>
            <a:endParaRPr b="0" i="1" sz="1400" u="none" cap="none" strike="noStrike">
              <a:solidFill>
                <a:srgbClr val="7F7F7F"/>
              </a:solidFill>
              <a:latin typeface="Arial"/>
              <a:ea typeface="Arial"/>
              <a:cs typeface="Arial"/>
              <a:sym typeface="Arial"/>
            </a:endParaRPr>
          </a:p>
        </p:txBody>
      </p:sp>
      <p:sp>
        <p:nvSpPr>
          <p:cNvPr id="1162" name="Google Shape;1162;p3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63" name="Google Shape;1163;p37"/>
          <p:cNvSpPr/>
          <p:nvPr/>
        </p:nvSpPr>
        <p:spPr>
          <a:xfrm>
            <a:off x="2827743" y="979569"/>
            <a:ext cx="8630560" cy="615142"/>
          </a:xfrm>
          <a:prstGeom prst="roundRect">
            <a:avLst>
              <a:gd fmla="val 16667" name="adj"/>
            </a:avLst>
          </a:prstGeom>
          <a:solidFill>
            <a:srgbClr val="3A7D22"/>
          </a:solidFill>
          <a:ln cap="flat" cmpd="sng" w="19050">
            <a:solidFill>
              <a:srgbClr val="3A7D22"/>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1" algn="ctr">
              <a:spcBef>
                <a:spcPts val="0"/>
              </a:spcBef>
              <a:spcAft>
                <a:spcPts val="0"/>
              </a:spcAft>
              <a:buClr>
                <a:schemeClr val="lt1"/>
              </a:buClr>
              <a:buSzPts val="3200"/>
              <a:buFont typeface="Arial"/>
              <a:buChar char="•"/>
            </a:pPr>
            <a:r>
              <a:rPr b="1" i="0" lang="ar-SA" sz="3200" u="none" cap="none" strike="noStrike">
                <a:solidFill>
                  <a:schemeClr val="lt1"/>
                </a:solidFill>
                <a:latin typeface="Arial"/>
                <a:ea typeface="Arial"/>
                <a:cs typeface="Arial"/>
                <a:sym typeface="Arial"/>
              </a:rPr>
              <a:t>أحرص على التقويم الذاتي المنتظم لأدائي القرائي </a:t>
            </a:r>
            <a:endParaRPr b="1" i="0" sz="3200" u="none" cap="none" strike="noStrike">
              <a:solidFill>
                <a:schemeClr val="lt1"/>
              </a:solidFill>
              <a:latin typeface="Arial"/>
              <a:ea typeface="Arial"/>
              <a:cs typeface="Arial"/>
              <a:sym typeface="Arial"/>
            </a:endParaRPr>
          </a:p>
        </p:txBody>
      </p:sp>
      <p:sp>
        <p:nvSpPr>
          <p:cNvPr id="1164" name="Google Shape;1164;p37"/>
          <p:cNvSpPr txBox="1"/>
          <p:nvPr/>
        </p:nvSpPr>
        <p:spPr>
          <a:xfrm>
            <a:off x="335360" y="106504"/>
            <a:ext cx="11129828" cy="346856"/>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AEAEAE"/>
              </a:buClr>
              <a:buSzPts val="1600"/>
              <a:buFont typeface="Calibri"/>
              <a:buNone/>
            </a:pPr>
            <a:r>
              <a:rPr b="1" i="0" lang="ar-SA" sz="1600" u="none" cap="none" strike="noStrike">
                <a:solidFill>
                  <a:srgbClr val="AEAEAE"/>
                </a:solidFill>
                <a:latin typeface="Calibri"/>
                <a:ea typeface="Calibri"/>
                <a:cs typeface="Calibri"/>
                <a:sym typeface="Calibri"/>
              </a:rPr>
              <a:t>5- التقويم الذاتي</a:t>
            </a:r>
            <a:r>
              <a:rPr b="1" i="0" lang="ar-SA" sz="1600" u="none" cap="none" strike="noStrike">
                <a:solidFill>
                  <a:srgbClr val="7F7F7F"/>
                </a:solidFill>
                <a:latin typeface="Calibri"/>
                <a:ea typeface="Calibri"/>
                <a:cs typeface="Calibri"/>
                <a:sym typeface="Calibri"/>
              </a:rPr>
              <a:t>: أقوم أدائي القرائي ذاتيا.</a:t>
            </a:r>
            <a:endParaRPr/>
          </a:p>
        </p:txBody>
      </p:sp>
      <p:sp>
        <p:nvSpPr>
          <p:cNvPr id="1165" name="Google Shape;1165;p37"/>
          <p:cNvSpPr/>
          <p:nvPr/>
        </p:nvSpPr>
        <p:spPr>
          <a:xfrm>
            <a:off x="8611975" y="1634833"/>
            <a:ext cx="3262522" cy="4866968"/>
          </a:xfrm>
          <a:prstGeom prst="ellipse">
            <a:avLst/>
          </a:prstGeom>
          <a:solidFill>
            <a:schemeClr val="accent2"/>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66" name="Google Shape;1166;p37"/>
          <p:cNvSpPr/>
          <p:nvPr/>
        </p:nvSpPr>
        <p:spPr>
          <a:xfrm>
            <a:off x="8670967" y="1634833"/>
            <a:ext cx="3262522" cy="4866968"/>
          </a:xfrm>
          <a:prstGeom prst="ellipse">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67" name="Google Shape;1167;p37"/>
          <p:cNvSpPr/>
          <p:nvPr/>
        </p:nvSpPr>
        <p:spPr>
          <a:xfrm>
            <a:off x="2793077" y="1892990"/>
            <a:ext cx="7036310" cy="1289981"/>
          </a:xfrm>
          <a:prstGeom prst="roundRect">
            <a:avLst>
              <a:gd fmla="val 16667" name="adj"/>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تَمَكَّنْتُ مِنَ الإِجَا</a:t>
            </a:r>
            <a:r>
              <a:rPr b="0" i="0" lang="ar-SA" sz="1800" u="none" cap="none" strike="noStrike">
                <a:solidFill>
                  <a:schemeClr val="lt1"/>
                </a:solidFill>
                <a:latin typeface="Arial"/>
                <a:ea typeface="Arial"/>
                <a:cs typeface="Arial"/>
                <a:sym typeface="Arial"/>
              </a:rPr>
              <a:t>بِتَصْحِيحِ</a:t>
            </a:r>
            <a:r>
              <a:rPr b="1" i="0" lang="ar-SA" sz="1800" u="none" cap="none" strike="noStrike">
                <a:solidFill>
                  <a:schemeClr val="lt1"/>
                </a:solidFill>
                <a:latin typeface="Arial"/>
                <a:ea typeface="Arial"/>
                <a:cs typeface="Arial"/>
                <a:sym typeface="Arial"/>
              </a:rPr>
              <a:t>بَةِ الصَّحِيحَةِ عَنْ 4 أَسْئِلَةٍ فَأَكْثَرَ</a:t>
            </a:r>
            <a:br>
              <a:rPr b="0" i="0" lang="ar-SA" sz="1800" u="none" cap="none" strike="noStrike">
                <a:solidFill>
                  <a:schemeClr val="lt1"/>
                </a:solidFill>
                <a:latin typeface="Arial"/>
                <a:ea typeface="Arial"/>
                <a:cs typeface="Arial"/>
                <a:sym typeface="Arial"/>
              </a:rPr>
            </a:br>
            <a:r>
              <a:rPr b="0" i="0" lang="ar-SA" sz="1800" u="none" cap="none" strike="noStrike">
                <a:solidFill>
                  <a:schemeClr val="lt1"/>
                </a:solidFill>
                <a:latin typeface="Arial"/>
                <a:ea typeface="Arial"/>
                <a:cs typeface="Arial"/>
                <a:sym typeface="Arial"/>
              </a:rPr>
              <a:t>وَثِقْتُ الأَخْطَاءِ عَلَى كُرَّاسَتِي</a:t>
            </a:r>
            <a:endParaRPr b="0" i="0" sz="1800" u="none" cap="none" strike="noStrike">
              <a:solidFill>
                <a:srgbClr val="FFFFFF"/>
              </a:solidFill>
              <a:latin typeface="Arial"/>
              <a:ea typeface="Arial"/>
              <a:cs typeface="Arial"/>
              <a:sym typeface="Arial"/>
            </a:endParaRPr>
          </a:p>
        </p:txBody>
      </p:sp>
      <p:sp>
        <p:nvSpPr>
          <p:cNvPr id="1168" name="Google Shape;1168;p37"/>
          <p:cNvSpPr/>
          <p:nvPr/>
        </p:nvSpPr>
        <p:spPr>
          <a:xfrm>
            <a:off x="2793077" y="3844316"/>
            <a:ext cx="6525034" cy="1042219"/>
          </a:xfrm>
          <a:prstGeom prst="roundRect">
            <a:avLst>
              <a:gd fmla="val 16667" name="adj"/>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69" name="Google Shape;1169;p37"/>
          <p:cNvSpPr/>
          <p:nvPr/>
        </p:nvSpPr>
        <p:spPr>
          <a:xfrm>
            <a:off x="2793077" y="5459581"/>
            <a:ext cx="6525034" cy="1042219"/>
          </a:xfrm>
          <a:prstGeom prst="roundRect">
            <a:avLst>
              <a:gd fmla="val 16667" name="adj"/>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70" name="Google Shape;1170;p37"/>
          <p:cNvSpPr/>
          <p:nvPr/>
        </p:nvSpPr>
        <p:spPr>
          <a:xfrm>
            <a:off x="8737467" y="1979674"/>
            <a:ext cx="991272" cy="1042219"/>
          </a:xfrm>
          <a:prstGeom prst="ellipse">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71" name="Google Shape;1171;p37"/>
          <p:cNvSpPr/>
          <p:nvPr/>
        </p:nvSpPr>
        <p:spPr>
          <a:xfrm>
            <a:off x="8749627" y="3791403"/>
            <a:ext cx="991272" cy="1042219"/>
          </a:xfrm>
          <a:prstGeom prst="ellipse">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72" name="Google Shape;1172;p37"/>
          <p:cNvSpPr/>
          <p:nvPr/>
        </p:nvSpPr>
        <p:spPr>
          <a:xfrm>
            <a:off x="8783146" y="5459581"/>
            <a:ext cx="991272" cy="1042219"/>
          </a:xfrm>
          <a:prstGeom prst="ellipse">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descr="Une image contenant émoticône, Dessin d’enfant, dessin humoristique, smiley&#10;&#10;Le contenu généré par l’IA peut être incorrect." id="1173" name="Google Shape;1173;p37"/>
          <p:cNvPicPr preferRelativeResize="0"/>
          <p:nvPr/>
        </p:nvPicPr>
        <p:blipFill rotWithShape="1">
          <a:blip r:embed="rId4">
            <a:alphaModFix/>
          </a:blip>
          <a:srcRect b="0" l="0" r="65096" t="0"/>
          <a:stretch/>
        </p:blipFill>
        <p:spPr>
          <a:xfrm>
            <a:off x="8868913" y="5552381"/>
            <a:ext cx="819738" cy="1004103"/>
          </a:xfrm>
          <a:prstGeom prst="rect">
            <a:avLst/>
          </a:prstGeom>
          <a:noFill/>
          <a:ln>
            <a:noFill/>
          </a:ln>
        </p:spPr>
      </p:pic>
      <p:pic>
        <p:nvPicPr>
          <p:cNvPr descr="Une image contenant émoticône, Dessin d’enfant, dessin humoristique, smiley&#10;&#10;Le contenu généré par l’IA peut être incorrect." id="1174" name="Google Shape;1174;p37"/>
          <p:cNvPicPr preferRelativeResize="0"/>
          <p:nvPr/>
        </p:nvPicPr>
        <p:blipFill rotWithShape="1">
          <a:blip r:embed="rId4">
            <a:alphaModFix/>
          </a:blip>
          <a:srcRect b="0" l="32376" r="30722" t="0"/>
          <a:stretch/>
        </p:blipFill>
        <p:spPr>
          <a:xfrm>
            <a:off x="8783146" y="3886982"/>
            <a:ext cx="825910" cy="956886"/>
          </a:xfrm>
          <a:prstGeom prst="rect">
            <a:avLst/>
          </a:prstGeom>
          <a:noFill/>
          <a:ln>
            <a:noFill/>
          </a:ln>
        </p:spPr>
      </p:pic>
      <p:pic>
        <p:nvPicPr>
          <p:cNvPr descr="Une image contenant émoticône, Dessin d’enfant, dessin humoristique, smiley&#10;&#10;Le contenu généré par l’IA peut être incorrect." id="1175" name="Google Shape;1175;p37"/>
          <p:cNvPicPr preferRelativeResize="0"/>
          <p:nvPr/>
        </p:nvPicPr>
        <p:blipFill rotWithShape="1">
          <a:blip r:embed="rId4">
            <a:alphaModFix/>
          </a:blip>
          <a:srcRect b="0" l="72031" r="0" t="0"/>
          <a:stretch/>
        </p:blipFill>
        <p:spPr>
          <a:xfrm>
            <a:off x="8913555" y="2087629"/>
            <a:ext cx="639096" cy="976930"/>
          </a:xfrm>
          <a:prstGeom prst="rect">
            <a:avLst/>
          </a:prstGeom>
          <a:noFill/>
          <a:ln>
            <a:noFill/>
          </a:ln>
        </p:spPr>
      </p:pic>
      <p:sp>
        <p:nvSpPr>
          <p:cNvPr id="1176" name="Google Shape;1176;p37"/>
          <p:cNvSpPr/>
          <p:nvPr/>
        </p:nvSpPr>
        <p:spPr>
          <a:xfrm>
            <a:off x="3064794" y="1987878"/>
            <a:ext cx="5350557" cy="1076681"/>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50000"/>
              </a:lnSpc>
              <a:spcBef>
                <a:spcPts val="0"/>
              </a:spcBef>
              <a:spcAft>
                <a:spcPts val="0"/>
              </a:spcAft>
              <a:buNone/>
            </a:pPr>
            <a:r>
              <a:rPr b="1" i="0" lang="ar-SA" sz="2400" u="none" cap="none" strike="noStrike">
                <a:solidFill>
                  <a:srgbClr val="002060"/>
                </a:solidFill>
                <a:latin typeface="Arial"/>
                <a:ea typeface="Arial"/>
                <a:cs typeface="Arial"/>
                <a:sym typeface="Arial"/>
              </a:rPr>
              <a:t>تَمَكَّنْتُ مِنْ قِرَاءَةِ نَصٍّ طَويلٍ بِطَلَاقَةٍ وَدُونَ خَطَإٍ </a:t>
            </a:r>
            <a:endParaRPr/>
          </a:p>
          <a:p>
            <a:pPr indent="0" lvl="0" marL="0" marR="0" rtl="1" algn="ctr">
              <a:lnSpc>
                <a:spcPct val="150000"/>
              </a:lnSpc>
              <a:spcBef>
                <a:spcPts val="0"/>
              </a:spcBef>
              <a:spcAft>
                <a:spcPts val="0"/>
              </a:spcAft>
              <a:buNone/>
            </a:pPr>
            <a:r>
              <a:rPr b="1" i="0" lang="ar-SA" sz="2400" u="none" cap="none" strike="noStrike">
                <a:solidFill>
                  <a:srgbClr val="0C3512"/>
                </a:solidFill>
                <a:latin typeface="Arial"/>
                <a:ea typeface="Arial"/>
                <a:cs typeface="Arial"/>
                <a:sym typeface="Arial"/>
              </a:rPr>
              <a:t>أَوْ أَخْطَائِي وَصَحَّحْتُ أَخْطَائِي بِمُفْرَدِي.</a:t>
            </a:r>
            <a:endParaRPr/>
          </a:p>
        </p:txBody>
      </p:sp>
      <p:sp>
        <p:nvSpPr>
          <p:cNvPr id="1177" name="Google Shape;1177;p37"/>
          <p:cNvSpPr/>
          <p:nvPr/>
        </p:nvSpPr>
        <p:spPr>
          <a:xfrm>
            <a:off x="3064794" y="3916697"/>
            <a:ext cx="5466910" cy="897456"/>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Arial"/>
                <a:ea typeface="Arial"/>
                <a:cs typeface="Arial"/>
                <a:sym typeface="Arial"/>
              </a:rPr>
              <a:t>قَرَأْتُ فِقْرَةً وَأَخْطَأْتُ مَا بَيْنَ [1 - 12] أَخْطَاءٍ،</a:t>
            </a:r>
            <a:endParaRPr/>
          </a:p>
          <a:p>
            <a:pPr indent="0" lvl="0" marL="0" marR="0" rtl="1" algn="ctr">
              <a:spcBef>
                <a:spcPts val="0"/>
              </a:spcBef>
              <a:spcAft>
                <a:spcPts val="0"/>
              </a:spcAft>
              <a:buNone/>
            </a:pPr>
            <a:r>
              <a:rPr b="1" i="0" lang="ar-SA" sz="2400" u="none" cap="none" strike="noStrike">
                <a:solidFill>
                  <a:srgbClr val="002060"/>
                </a:solidFill>
                <a:latin typeface="Arial"/>
                <a:ea typeface="Arial"/>
                <a:cs typeface="Arial"/>
                <a:sym typeface="Arial"/>
              </a:rPr>
              <a:t> </a:t>
            </a:r>
            <a:r>
              <a:rPr b="1" i="0" lang="ar-SA" sz="2400" u="none" cap="none" strike="noStrike">
                <a:solidFill>
                  <a:srgbClr val="0C3512"/>
                </a:solidFill>
                <a:latin typeface="Arial"/>
                <a:ea typeface="Arial"/>
                <a:cs typeface="Arial"/>
                <a:sym typeface="Arial"/>
              </a:rPr>
              <a:t>أَحْتَاجُ إِلَى مَزِيدٍ مِنَ التَّدْرِيبِ عَلَى الْقِرَاءَةِ بِطَلَاقَةٍ!</a:t>
            </a:r>
            <a:endParaRPr b="1" i="0" sz="2400" u="none" cap="none" strike="noStrike">
              <a:solidFill>
                <a:srgbClr val="0C3512"/>
              </a:solidFill>
              <a:latin typeface="Arial"/>
              <a:ea typeface="Arial"/>
              <a:cs typeface="Arial"/>
              <a:sym typeface="Arial"/>
            </a:endParaRPr>
          </a:p>
        </p:txBody>
      </p:sp>
      <p:sp>
        <p:nvSpPr>
          <p:cNvPr id="1178" name="Google Shape;1178;p37"/>
          <p:cNvSpPr/>
          <p:nvPr/>
        </p:nvSpPr>
        <p:spPr>
          <a:xfrm>
            <a:off x="2969071" y="5511817"/>
            <a:ext cx="5466910" cy="897456"/>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Arial"/>
                <a:ea typeface="Arial"/>
                <a:cs typeface="Arial"/>
                <a:sym typeface="Arial"/>
              </a:rPr>
              <a:t>قَرَأْتُ فِقْرَةً وَأَخْطَأْتُ أَكْثَرَ مِنْ [12] أَخْطَاءٍ، </a:t>
            </a:r>
            <a:endParaRPr/>
          </a:p>
          <a:p>
            <a:pPr indent="0" lvl="0" marL="0" marR="0" rtl="1" algn="ctr">
              <a:spcBef>
                <a:spcPts val="0"/>
              </a:spcBef>
              <a:spcAft>
                <a:spcPts val="0"/>
              </a:spcAft>
              <a:buNone/>
            </a:pPr>
            <a:r>
              <a:rPr b="1" i="0" lang="ar-SA" sz="2400" u="none" cap="none" strike="noStrike">
                <a:solidFill>
                  <a:srgbClr val="0C3512"/>
                </a:solidFill>
                <a:latin typeface="Arial"/>
                <a:ea typeface="Arial"/>
                <a:cs typeface="Arial"/>
                <a:sym typeface="Arial"/>
              </a:rPr>
              <a:t>أَحْتَاجُ إِلَى مُسَاعَدَةٍ مِنْ أُسْتَاذِي(تِي)!</a:t>
            </a:r>
            <a:endParaRPr b="1" i="0" sz="2400" u="none" cap="none" strike="noStrike">
              <a:solidFill>
                <a:srgbClr val="0C3512"/>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2" name="Shape 1182"/>
        <p:cNvGrpSpPr/>
        <p:nvPr/>
      </p:nvGrpSpPr>
      <p:grpSpPr>
        <a:xfrm>
          <a:off x="0" y="0"/>
          <a:ext cx="0" cy="0"/>
          <a:chOff x="0" y="0"/>
          <a:chExt cx="0" cy="0"/>
        </a:xfrm>
      </p:grpSpPr>
      <p:grpSp>
        <p:nvGrpSpPr>
          <p:cNvPr id="1183" name="Google Shape;1183;p38"/>
          <p:cNvGrpSpPr/>
          <p:nvPr/>
        </p:nvGrpSpPr>
        <p:grpSpPr>
          <a:xfrm>
            <a:off x="4655833" y="1724472"/>
            <a:ext cx="6523251" cy="3711725"/>
            <a:chOff x="1715066" y="1103461"/>
            <a:chExt cx="5717724" cy="3124203"/>
          </a:xfrm>
        </p:grpSpPr>
        <p:sp>
          <p:nvSpPr>
            <p:cNvPr id="1184" name="Google Shape;1184;p38"/>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185" name="Google Shape;1185;p38"/>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186" name="Google Shape;1186;p38"/>
          <p:cNvSpPr txBox="1"/>
          <p:nvPr/>
        </p:nvSpPr>
        <p:spPr>
          <a:xfrm>
            <a:off x="5231567" y="2008346"/>
            <a:ext cx="5400765" cy="2796471"/>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النشاط الثاني</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أُغْنِي رَصِيدِي فِي التفسير</a:t>
            </a:r>
            <a:br>
              <a:rPr b="1" i="0" lang="ar-SA" sz="4800" u="none" cap="none" strike="noStrike">
                <a:solidFill>
                  <a:srgbClr val="44546A"/>
                </a:solidFill>
                <a:latin typeface="Calibri"/>
                <a:ea typeface="Calibri"/>
                <a:cs typeface="Calibri"/>
                <a:sym typeface="Calibri"/>
              </a:rPr>
            </a:br>
            <a:r>
              <a:rPr b="1" i="0" lang="ar-SA" sz="40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pic>
        <p:nvPicPr>
          <p:cNvPr id="1187" name="Google Shape;1187;p38"/>
          <p:cNvPicPr preferRelativeResize="0"/>
          <p:nvPr/>
        </p:nvPicPr>
        <p:blipFill rotWithShape="1">
          <a:blip r:embed="rId3">
            <a:alphaModFix/>
          </a:blip>
          <a:srcRect b="0" l="0" r="0" t="0"/>
          <a:stretch/>
        </p:blipFill>
        <p:spPr>
          <a:xfrm>
            <a:off x="1112680" y="2008346"/>
            <a:ext cx="2882521" cy="2882521"/>
          </a:xfrm>
          <a:prstGeom prst="rect">
            <a:avLst/>
          </a:prstGeom>
          <a:noFill/>
          <a:ln>
            <a:noFill/>
          </a:ln>
        </p:spPr>
      </p:pic>
      <p:sp>
        <p:nvSpPr>
          <p:cNvPr id="1188" name="Google Shape;1188;p38"/>
          <p:cNvSpPr/>
          <p:nvPr/>
        </p:nvSpPr>
        <p:spPr>
          <a:xfrm>
            <a:off x="8960252" y="4116545"/>
            <a:ext cx="831273" cy="688272"/>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2" name="Shape 1192"/>
        <p:cNvGrpSpPr/>
        <p:nvPr/>
      </p:nvGrpSpPr>
      <p:grpSpPr>
        <a:xfrm>
          <a:off x="0" y="0"/>
          <a:ext cx="0" cy="0"/>
          <a:chOff x="0" y="0"/>
          <a:chExt cx="0" cy="0"/>
        </a:xfrm>
      </p:grpSpPr>
      <p:sp>
        <p:nvSpPr>
          <p:cNvPr id="1193" name="Google Shape;1193;p39"/>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Arial"/>
              <a:ea typeface="Arial"/>
              <a:cs typeface="Arial"/>
              <a:sym typeface="Arial"/>
            </a:endParaRPr>
          </a:p>
        </p:txBody>
      </p:sp>
      <p:sp>
        <p:nvSpPr>
          <p:cNvPr id="1194" name="Google Shape;1194;p39"/>
          <p:cNvSpPr txBox="1"/>
          <p:nvPr/>
        </p:nvSpPr>
        <p:spPr>
          <a:xfrm>
            <a:off x="411984" y="139695"/>
            <a:ext cx="11017224" cy="308442"/>
          </a:xfrm>
          <a:prstGeom prst="rect">
            <a:avLst/>
          </a:prstGeom>
          <a:noFill/>
          <a:ln>
            <a:noFill/>
          </a:ln>
        </p:spPr>
        <p:txBody>
          <a:bodyPr anchorCtr="0" anchor="ctr" bIns="45700" lIns="91425" spcFirstLastPara="1" rIns="91425" wrap="square" tIns="45700">
            <a:normAutofit lnSpcReduction="10000"/>
          </a:bodyPr>
          <a:lstStyle/>
          <a:p>
            <a:pPr indent="0" lvl="0" marL="0" marR="0" rtl="1" algn="r">
              <a:lnSpc>
                <a:spcPct val="90000"/>
              </a:lnSpc>
              <a:spcBef>
                <a:spcPts val="0"/>
              </a:spcBef>
              <a:spcAft>
                <a:spcPts val="0"/>
              </a:spcAft>
              <a:buClr>
                <a:srgbClr val="757070"/>
              </a:buClr>
              <a:buSzPts val="2000"/>
              <a:buFont typeface="Calibri"/>
              <a:buNone/>
            </a:pPr>
            <a:r>
              <a:rPr b="1" i="0" lang="ar-SA" sz="1600" u="none" cap="none" strike="noStrike">
                <a:solidFill>
                  <a:srgbClr val="757070"/>
                </a:solidFill>
                <a:latin typeface="Calibri"/>
                <a:ea typeface="Calibri"/>
                <a:cs typeface="Calibri"/>
                <a:sym typeface="Calibri"/>
              </a:rPr>
              <a:t>الآن سنتعرف بعض العبارات التي تساعدنا في إغناء رصيدنا في الحجاج عموما وفي التعبير عن موقف بشكل خاص</a:t>
            </a:r>
            <a:endParaRPr/>
          </a:p>
        </p:txBody>
      </p:sp>
      <p:sp>
        <p:nvSpPr>
          <p:cNvPr id="1195" name="Google Shape;1195;p39"/>
          <p:cNvSpPr txBox="1"/>
          <p:nvPr/>
        </p:nvSpPr>
        <p:spPr>
          <a:xfrm>
            <a:off x="641525" y="546271"/>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SA" sz="1400" u="none" cap="none" strike="noStrike">
                <a:solidFill>
                  <a:srgbClr val="A5A5A5"/>
                </a:solidFill>
                <a:latin typeface="Calibri"/>
                <a:ea typeface="Calibri"/>
                <a:cs typeface="Calibri"/>
                <a:sym typeface="Calibri"/>
              </a:rPr>
              <a:t>يدعو الأستاذ)ة( التلاميذ إلى قراءة العبارات الحجاجية المثبتة في الكراسة، وينبه إلى أنها ستفيد في فهم النص المقروء، وفي إنتاج نص حجاجي في </a:t>
            </a:r>
            <a:r>
              <a:rPr b="1" i="0" lang="ar-SA" sz="1400" u="none" cap="none" strike="noStrike">
                <a:solidFill>
                  <a:srgbClr val="7F7F7F"/>
                </a:solidFill>
                <a:latin typeface="Calibri"/>
                <a:ea typeface="Calibri"/>
                <a:cs typeface="Calibri"/>
                <a:sym typeface="Calibri"/>
              </a:rPr>
              <a:t>التعبير عن موقف</a:t>
            </a:r>
            <a:endParaRPr b="0" i="0" sz="1400" u="none" cap="none" strike="noStrike">
              <a:solidFill>
                <a:srgbClr val="A5A5A5"/>
              </a:solidFill>
              <a:latin typeface="Calibri"/>
              <a:ea typeface="Calibri"/>
              <a:cs typeface="Calibri"/>
              <a:sym typeface="Calibri"/>
            </a:endParaRPr>
          </a:p>
        </p:txBody>
      </p:sp>
      <p:pic>
        <p:nvPicPr>
          <p:cNvPr id="1196" name="Google Shape;1196;p39"/>
          <p:cNvPicPr preferRelativeResize="0"/>
          <p:nvPr/>
        </p:nvPicPr>
        <p:blipFill rotWithShape="1">
          <a:blip r:embed="rId3">
            <a:alphaModFix/>
          </a:blip>
          <a:srcRect b="0" l="0" r="0" t="0"/>
          <a:stretch/>
        </p:blipFill>
        <p:spPr>
          <a:xfrm>
            <a:off x="153248" y="98135"/>
            <a:ext cx="730250" cy="730250"/>
          </a:xfrm>
          <a:prstGeom prst="rect">
            <a:avLst/>
          </a:prstGeom>
          <a:noFill/>
          <a:ln>
            <a:noFill/>
          </a:ln>
        </p:spPr>
      </p:pic>
      <p:pic>
        <p:nvPicPr>
          <p:cNvPr descr="Image générée" id="1197" name="Google Shape;1197;p39"/>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graphicFrame>
        <p:nvGraphicFramePr>
          <p:cNvPr id="1198" name="Google Shape;1198;p39"/>
          <p:cNvGraphicFramePr/>
          <p:nvPr/>
        </p:nvGraphicFramePr>
        <p:xfrm>
          <a:off x="411984" y="1534124"/>
          <a:ext cx="3000000" cy="3000000"/>
        </p:xfrm>
        <a:graphic>
          <a:graphicData uri="http://schemas.openxmlformats.org/drawingml/2006/table">
            <a:tbl>
              <a:tblPr bandRow="1" firstRow="1">
                <a:noFill/>
                <a:tableStyleId>{64F7A638-7961-4739-B57E-1AB0888F1383}</a:tableStyleId>
              </a:tblPr>
              <a:tblGrid>
                <a:gridCol w="1948525"/>
                <a:gridCol w="2340350"/>
                <a:gridCol w="2754575"/>
                <a:gridCol w="2236800"/>
                <a:gridCol w="2145125"/>
              </a:tblGrid>
              <a:tr h="610500">
                <a:tc>
                  <a:txBody>
                    <a:bodyPr/>
                    <a:lstStyle/>
                    <a:p>
                      <a:pPr indent="0" lvl="0" marL="0" marR="0" rtl="1" algn="ctr">
                        <a:lnSpc>
                          <a:spcPct val="150000"/>
                        </a:lnSpc>
                        <a:spcBef>
                          <a:spcPts val="0"/>
                        </a:spcBef>
                        <a:spcAft>
                          <a:spcPts val="0"/>
                        </a:spcAft>
                        <a:buClr>
                          <a:schemeClr val="lt1"/>
                        </a:buClr>
                        <a:buSzPts val="2000"/>
                        <a:buFont typeface="Calibri"/>
                        <a:buNone/>
                      </a:pPr>
                      <a:r>
                        <a:rPr b="1" lang="ar-SA" sz="2000" u="none" cap="none" strike="noStrike">
                          <a:solidFill>
                            <a:schemeClr val="lt1"/>
                          </a:solidFill>
                          <a:latin typeface="Calibri"/>
                          <a:ea typeface="Calibri"/>
                          <a:cs typeface="Calibri"/>
                          <a:sym typeface="Calibri"/>
                        </a:rPr>
                        <a:t>رَوَابِطٌ حِجَاجِيَّةٌ</a:t>
                      </a:r>
                      <a:endParaRPr b="1" sz="2000" u="none" cap="none" strike="noStrike">
                        <a:solidFill>
                          <a:schemeClr val="lt1"/>
                        </a:solidFill>
                        <a:latin typeface="Calibri"/>
                        <a:ea typeface="Calibri"/>
                        <a:cs typeface="Calibri"/>
                        <a:sym typeface="Calibri"/>
                      </a:endParaRPr>
                    </a:p>
                  </a:txBody>
                  <a:tcPr marT="45725" marB="45725" marR="91450" marL="91450">
                    <a:lnL cap="flat" cmpd="sng" w="9525">
                      <a:solidFill>
                        <a:srgbClr val="2F5496"/>
                      </a:solidFill>
                      <a:prstDash val="solid"/>
                      <a:round/>
                      <a:headEnd len="sm" w="sm" type="none"/>
                      <a:tailEnd len="sm" w="sm" type="none"/>
                    </a:lnL>
                    <a:lnR cap="flat" cmpd="sng" w="38100">
                      <a:solidFill>
                        <a:schemeClr val="lt1"/>
                      </a:solidFill>
                      <a:prstDash val="solid"/>
                      <a:round/>
                      <a:headEnd len="sm" w="sm" type="none"/>
                      <a:tailEnd len="sm" w="sm" type="none"/>
                    </a:lnR>
                    <a:lnT cap="flat" cmpd="sng" w="9525">
                      <a:solidFill>
                        <a:srgbClr val="2F5496"/>
                      </a:solidFill>
                      <a:prstDash val="solid"/>
                      <a:round/>
                      <a:headEnd len="sm" w="sm" type="none"/>
                      <a:tailEnd len="sm" w="sm" type="none"/>
                    </a:lnT>
                    <a:lnB cap="flat" cmpd="sng" w="38100">
                      <a:solidFill>
                        <a:schemeClr val="lt1"/>
                      </a:solidFill>
                      <a:prstDash val="solid"/>
                      <a:round/>
                      <a:headEnd len="sm" w="sm" type="none"/>
                      <a:tailEnd len="sm" w="sm" type="none"/>
                    </a:lnB>
                    <a:solidFill>
                      <a:srgbClr val="C55A11"/>
                    </a:solidFill>
                  </a:tcPr>
                </a:tc>
                <a:tc>
                  <a:txBody>
                    <a:bodyPr/>
                    <a:lstStyle/>
                    <a:p>
                      <a:pPr indent="0" lvl="0" marL="0" marR="0" rtl="1" algn="ctr">
                        <a:lnSpc>
                          <a:spcPct val="150000"/>
                        </a:lnSpc>
                        <a:spcBef>
                          <a:spcPts val="0"/>
                        </a:spcBef>
                        <a:spcAft>
                          <a:spcPts val="0"/>
                        </a:spcAft>
                        <a:buNone/>
                      </a:pPr>
                      <a:r>
                        <a:rPr b="1" lang="ar-SA" sz="2000" u="none" cap="none" strike="noStrike">
                          <a:solidFill>
                            <a:schemeClr val="lt1"/>
                          </a:solidFill>
                          <a:latin typeface="Calibri"/>
                          <a:ea typeface="Calibri"/>
                          <a:cs typeface="Calibri"/>
                          <a:sym typeface="Calibri"/>
                        </a:rPr>
                        <a:t>اَلنَّفْيُ وَٱلدَّحْضُ</a:t>
                      </a:r>
                      <a:endParaRPr b="1" sz="2000" u="none" cap="none" strike="noStrike">
                        <a:solidFill>
                          <a:schemeClr val="lt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9525">
                      <a:solidFill>
                        <a:srgbClr val="2F5496"/>
                      </a:solidFill>
                      <a:prstDash val="solid"/>
                      <a:round/>
                      <a:headEnd len="sm" w="sm" type="none"/>
                      <a:tailEnd len="sm" w="sm" type="none"/>
                    </a:lnT>
                    <a:lnB cap="flat" cmpd="sng" w="38100">
                      <a:solidFill>
                        <a:schemeClr val="lt1"/>
                      </a:solidFill>
                      <a:prstDash val="solid"/>
                      <a:round/>
                      <a:headEnd len="sm" w="sm" type="none"/>
                      <a:tailEnd len="sm" w="sm" type="none"/>
                    </a:lnB>
                    <a:solidFill>
                      <a:srgbClr val="C55A11"/>
                    </a:solidFill>
                  </a:tcPr>
                </a:tc>
                <a:tc>
                  <a:txBody>
                    <a:bodyPr/>
                    <a:lstStyle/>
                    <a:p>
                      <a:pPr indent="0" lvl="0" marL="0" marR="0" rtl="1" algn="ctr">
                        <a:lnSpc>
                          <a:spcPct val="150000"/>
                        </a:lnSpc>
                        <a:spcBef>
                          <a:spcPts val="0"/>
                        </a:spcBef>
                        <a:spcAft>
                          <a:spcPts val="0"/>
                        </a:spcAft>
                        <a:buNone/>
                      </a:pPr>
                      <a:r>
                        <a:rPr b="1" lang="ar-SA" sz="2000" u="none" cap="none" strike="noStrike">
                          <a:solidFill>
                            <a:schemeClr val="lt1"/>
                          </a:solidFill>
                          <a:latin typeface="Calibri"/>
                          <a:ea typeface="Calibri"/>
                          <a:cs typeface="Calibri"/>
                          <a:sym typeface="Calibri"/>
                        </a:rPr>
                        <a:t>اَلتَّأْكِيدُ وَٱلإِثْبَاتُ</a:t>
                      </a:r>
                      <a:endParaRPr b="1" sz="2000" u="none" cap="none" strike="noStrike">
                        <a:solidFill>
                          <a:schemeClr val="lt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9525">
                      <a:solidFill>
                        <a:srgbClr val="2F5496"/>
                      </a:solidFill>
                      <a:prstDash val="solid"/>
                      <a:round/>
                      <a:headEnd len="sm" w="sm" type="none"/>
                      <a:tailEnd len="sm" w="sm" type="none"/>
                    </a:lnT>
                    <a:lnB cap="flat" cmpd="sng" w="38100">
                      <a:solidFill>
                        <a:schemeClr val="lt1"/>
                      </a:solidFill>
                      <a:prstDash val="solid"/>
                      <a:round/>
                      <a:headEnd len="sm" w="sm" type="none"/>
                      <a:tailEnd len="sm" w="sm" type="none"/>
                    </a:lnB>
                    <a:solidFill>
                      <a:srgbClr val="C55A11"/>
                    </a:solidFill>
                  </a:tcPr>
                </a:tc>
                <a:tc>
                  <a:txBody>
                    <a:bodyPr/>
                    <a:lstStyle/>
                    <a:p>
                      <a:pPr indent="0" lvl="0" marL="0" marR="0" rtl="1" algn="ctr">
                        <a:lnSpc>
                          <a:spcPct val="150000"/>
                        </a:lnSpc>
                        <a:spcBef>
                          <a:spcPts val="0"/>
                        </a:spcBef>
                        <a:spcAft>
                          <a:spcPts val="0"/>
                        </a:spcAft>
                        <a:buNone/>
                      </a:pPr>
                      <a:r>
                        <a:rPr b="1" lang="ar-SA" sz="2000" u="none" cap="none" strike="noStrike">
                          <a:solidFill>
                            <a:schemeClr val="lt1"/>
                          </a:solidFill>
                          <a:latin typeface="Calibri"/>
                          <a:ea typeface="Calibri"/>
                          <a:cs typeface="Calibri"/>
                          <a:sym typeface="Calibri"/>
                        </a:rPr>
                        <a:t>اَلْأَطْرُوحَةُ  ٱلْمَنْفِيَّةُ</a:t>
                      </a:r>
                      <a:endParaRPr b="1" sz="2000" u="none" cap="none" strike="noStrike">
                        <a:solidFill>
                          <a:schemeClr val="lt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9525">
                      <a:solidFill>
                        <a:srgbClr val="2F5496"/>
                      </a:solidFill>
                      <a:prstDash val="solid"/>
                      <a:round/>
                      <a:headEnd len="sm" w="sm" type="none"/>
                      <a:tailEnd len="sm" w="sm" type="none"/>
                    </a:lnT>
                    <a:lnB cap="flat" cmpd="sng" w="38100">
                      <a:solidFill>
                        <a:schemeClr val="lt1"/>
                      </a:solidFill>
                      <a:prstDash val="solid"/>
                      <a:round/>
                      <a:headEnd len="sm" w="sm" type="none"/>
                      <a:tailEnd len="sm" w="sm" type="none"/>
                    </a:lnB>
                    <a:solidFill>
                      <a:srgbClr val="C55A11"/>
                    </a:solidFill>
                  </a:tcPr>
                </a:tc>
                <a:tc>
                  <a:txBody>
                    <a:bodyPr/>
                    <a:lstStyle/>
                    <a:p>
                      <a:pPr indent="0" lvl="0" marL="0" marR="0" rtl="1" algn="ctr">
                        <a:lnSpc>
                          <a:spcPct val="150000"/>
                        </a:lnSpc>
                        <a:spcBef>
                          <a:spcPts val="0"/>
                        </a:spcBef>
                        <a:spcAft>
                          <a:spcPts val="0"/>
                        </a:spcAft>
                        <a:buNone/>
                      </a:pPr>
                      <a:r>
                        <a:rPr b="1" lang="ar-SA" sz="2000" u="none" cap="none" strike="noStrike">
                          <a:solidFill>
                            <a:schemeClr val="lt1"/>
                          </a:solidFill>
                          <a:latin typeface="Calibri"/>
                          <a:ea typeface="Calibri"/>
                          <a:cs typeface="Calibri"/>
                          <a:sym typeface="Calibri"/>
                        </a:rPr>
                        <a:t>اَلْأَطْرُوحَةُ ٱلْمُثْبَتَةُ</a:t>
                      </a:r>
                      <a:endParaRPr b="1" sz="2000" u="none" cap="none" strike="noStrike">
                        <a:solidFill>
                          <a:schemeClr val="lt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9525">
                      <a:solidFill>
                        <a:srgbClr val="2F5496"/>
                      </a:solidFill>
                      <a:prstDash val="solid"/>
                      <a:round/>
                      <a:headEnd len="sm" w="sm" type="none"/>
                      <a:tailEnd len="sm" w="sm" type="none"/>
                    </a:lnR>
                    <a:lnT cap="flat" cmpd="sng" w="9525">
                      <a:solidFill>
                        <a:srgbClr val="2F5496"/>
                      </a:solidFill>
                      <a:prstDash val="solid"/>
                      <a:round/>
                      <a:headEnd len="sm" w="sm" type="none"/>
                      <a:tailEnd len="sm" w="sm" type="none"/>
                    </a:lnT>
                    <a:lnB cap="flat" cmpd="sng" w="38100">
                      <a:solidFill>
                        <a:schemeClr val="lt1"/>
                      </a:solidFill>
                      <a:prstDash val="solid"/>
                      <a:round/>
                      <a:headEnd len="sm" w="sm" type="none"/>
                      <a:tailEnd len="sm" w="sm" type="none"/>
                    </a:lnB>
                    <a:solidFill>
                      <a:srgbClr val="C55A11"/>
                    </a:solidFill>
                  </a:tcPr>
                </a:tc>
              </a:tr>
              <a:tr h="3748625">
                <a:tc>
                  <a:txBody>
                    <a:bodyPr/>
                    <a:lstStyle/>
                    <a:p>
                      <a:pPr indent="0" lvl="0" marL="0" marR="0" rtl="1" algn="r">
                        <a:lnSpc>
                          <a:spcPct val="100000"/>
                        </a:lnSpc>
                        <a:spcBef>
                          <a:spcPts val="0"/>
                        </a:spcBef>
                        <a:spcAft>
                          <a:spcPts val="0"/>
                        </a:spcAft>
                        <a:buClr>
                          <a:srgbClr val="002060"/>
                        </a:buClr>
                        <a:buSzPts val="2400"/>
                        <a:buFont typeface="Calibri"/>
                        <a:buNone/>
                      </a:pPr>
                      <a:r>
                        <a:rPr b="1" lang="ar-SA" sz="2400" u="none" cap="none" strike="noStrike">
                          <a:solidFill>
                            <a:srgbClr val="002060"/>
                          </a:solidFill>
                          <a:latin typeface="Calibri"/>
                          <a:ea typeface="Calibri"/>
                          <a:cs typeface="Calibri"/>
                          <a:sym typeface="Calibri"/>
                        </a:rPr>
                        <a:t>وقد ...- بل...- لذا...- حين...استطعنا..- إنما- عندما...فإن...- رغم...</a:t>
                      </a:r>
                      <a:endParaRPr b="1" sz="2400" u="none" cap="none" strike="noStrike">
                        <a:solidFill>
                          <a:srgbClr val="002060"/>
                        </a:solidFill>
                        <a:latin typeface="Calibri"/>
                        <a:ea typeface="Calibri"/>
                        <a:cs typeface="Calibri"/>
                        <a:sym typeface="Calibri"/>
                      </a:endParaRPr>
                    </a:p>
                  </a:txBody>
                  <a:tcPr marT="45725" marB="45725" marR="91450" marL="91450">
                    <a:lnL cap="flat" cmpd="sng" w="9525">
                      <a:solidFill>
                        <a:srgbClr val="2F5496"/>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9525">
                      <a:solidFill>
                        <a:srgbClr val="2F5496"/>
                      </a:solidFill>
                      <a:prstDash val="solid"/>
                      <a:round/>
                      <a:headEnd len="sm" w="sm" type="none"/>
                      <a:tailEnd len="sm" w="sm" type="none"/>
                    </a:lnB>
                    <a:solidFill>
                      <a:srgbClr val="D8E2F3"/>
                    </a:solidFill>
                  </a:tcPr>
                </a:tc>
                <a:tc>
                  <a:txBody>
                    <a:bodyPr/>
                    <a:lstStyle/>
                    <a:p>
                      <a:pPr indent="0" lvl="0" marL="0" marR="0" rtl="1" algn="r">
                        <a:lnSpc>
                          <a:spcPct val="100000"/>
                        </a:lnSpc>
                        <a:spcBef>
                          <a:spcPts val="0"/>
                        </a:spcBef>
                        <a:spcAft>
                          <a:spcPts val="0"/>
                        </a:spcAft>
                        <a:buClr>
                          <a:srgbClr val="002060"/>
                        </a:buClr>
                        <a:buSzPts val="2400"/>
                        <a:buFont typeface="Calibri"/>
                        <a:buNone/>
                      </a:pPr>
                      <a:r>
                        <a:rPr b="1" lang="ar-SA" sz="2400" u="none" cap="none" strike="noStrike">
                          <a:solidFill>
                            <a:srgbClr val="002060"/>
                          </a:solidFill>
                          <a:latin typeface="Calibri"/>
                          <a:ea typeface="Calibri"/>
                          <a:cs typeface="Calibri"/>
                          <a:sym typeface="Calibri"/>
                        </a:rPr>
                        <a:t>- لَا يَقْتَصِرُ عَلَى ....، بَلْ يَتَجَاوَزُ ذَلِكَ إِلَى بِنَاءِ - رَغْمَ مَظَاهِرِهِ ٱلِاقْتِصَادِيَّةِ أَوِ ٱلسِّيَاسِيَّةِ، إِنَّمَا هُوَ تَدَافُعٌ تَعْلِيمِيٌّ تَرْبَوِيٌّ </a:t>
                      </a:r>
                      <a:endParaRPr b="1" sz="2400" u="none" cap="none" strike="noStrike">
                        <a:solidFill>
                          <a:srgbClr val="002060"/>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9525">
                      <a:solidFill>
                        <a:srgbClr val="2F5496"/>
                      </a:solidFill>
                      <a:prstDash val="solid"/>
                      <a:round/>
                      <a:headEnd len="sm" w="sm" type="none"/>
                      <a:tailEnd len="sm" w="sm" type="none"/>
                    </a:lnB>
                    <a:solidFill>
                      <a:srgbClr val="D8E2F3"/>
                    </a:solidFill>
                  </a:tcPr>
                </a:tc>
                <a:tc>
                  <a:txBody>
                    <a:bodyPr/>
                    <a:lstStyle/>
                    <a:p>
                      <a:pPr indent="0" lvl="0" marL="0" marR="0" rtl="1" algn="r">
                        <a:lnSpc>
                          <a:spcPct val="100000"/>
                        </a:lnSpc>
                        <a:spcBef>
                          <a:spcPts val="0"/>
                        </a:spcBef>
                        <a:spcAft>
                          <a:spcPts val="0"/>
                        </a:spcAft>
                        <a:buClr>
                          <a:srgbClr val="002060"/>
                        </a:buClr>
                        <a:buSzPts val="2400"/>
                        <a:buFont typeface="Calibri"/>
                        <a:buNone/>
                      </a:pPr>
                      <a:r>
                        <a:rPr b="1" lang="ar-SA" sz="2400" u="none" cap="none" strike="noStrike">
                          <a:solidFill>
                            <a:srgbClr val="002060"/>
                          </a:solidFill>
                          <a:latin typeface="Calibri"/>
                          <a:ea typeface="Calibri"/>
                          <a:cs typeface="Calibri"/>
                          <a:sym typeface="Calibri"/>
                        </a:rPr>
                        <a:t>- وَقَدْ أَثْبَتَتِ ٱلتَّجَارِبُ ...أَنَّ ٱلطَّرِيقَ ... لِلتَّقَدُّمِ هُوَ ...- وَتُعَدُّ ٱلثَّقَافَةُ ٱلْعِلْمِيَّةُ رَافِعَةً أَسَاسًا فِي تَهْيِئَةِ بِيئَةٍ حَاضِنَةٍ لِإِنْتَاجِ ٱلْعُلَمَاءِ-وَيَكْفِي دَلِيلًا مَا حَقَّقَتْهُ ....حِينَ ٱسْتَطَاعَتَا</a:t>
                      </a:r>
                      <a:endParaRPr b="1" sz="2400" u="none" cap="none" strike="noStrike">
                        <a:solidFill>
                          <a:srgbClr val="002060"/>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9525">
                      <a:solidFill>
                        <a:srgbClr val="2F5496"/>
                      </a:solidFill>
                      <a:prstDash val="solid"/>
                      <a:round/>
                      <a:headEnd len="sm" w="sm" type="none"/>
                      <a:tailEnd len="sm" w="sm" type="none"/>
                    </a:lnB>
                    <a:solidFill>
                      <a:srgbClr val="D8E2F3"/>
                    </a:solidFill>
                  </a:tcPr>
                </a:tc>
                <a:tc>
                  <a:txBody>
                    <a:bodyPr/>
                    <a:lstStyle/>
                    <a:p>
                      <a:pPr indent="0" lvl="0" marL="0" marR="0" rtl="1" algn="r">
                        <a:spcBef>
                          <a:spcPts val="0"/>
                        </a:spcBef>
                        <a:spcAft>
                          <a:spcPts val="0"/>
                        </a:spcAft>
                        <a:buNone/>
                      </a:pPr>
                      <a:r>
                        <a:rPr b="1" lang="ar-SA" sz="2400" u="none" cap="none" strike="noStrike">
                          <a:solidFill>
                            <a:srgbClr val="002060"/>
                          </a:solidFill>
                          <a:latin typeface="Calibri"/>
                          <a:ea typeface="Calibri"/>
                          <a:cs typeface="Calibri"/>
                          <a:sym typeface="Calibri"/>
                        </a:rPr>
                        <a:t>- فِي إِطَارٍ لَا يَقْتَصِرُ عَلَى ....، بَلْ يَتَجَاوَزُ ذَلِكَ - رَغْمَ مَظَاهِرِهِ .....، إِنَّمَا هُوَ تَدَافُعٌ تَعْلِيمِيٌّ تَرْبَوِيٌّ </a:t>
                      </a:r>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9525">
                      <a:solidFill>
                        <a:srgbClr val="2F5496"/>
                      </a:solidFill>
                      <a:prstDash val="solid"/>
                      <a:round/>
                      <a:headEnd len="sm" w="sm" type="none"/>
                      <a:tailEnd len="sm" w="sm" type="none"/>
                    </a:lnB>
                    <a:solidFill>
                      <a:srgbClr val="D8E2F3"/>
                    </a:solidFill>
                  </a:tcPr>
                </a:tc>
                <a:tc>
                  <a:txBody>
                    <a:bodyPr/>
                    <a:lstStyle/>
                    <a:p>
                      <a:pPr indent="0" lvl="0" marL="0" marR="0" rtl="1" algn="r">
                        <a:lnSpc>
                          <a:spcPct val="100000"/>
                        </a:lnSpc>
                        <a:spcBef>
                          <a:spcPts val="0"/>
                        </a:spcBef>
                        <a:spcAft>
                          <a:spcPts val="0"/>
                        </a:spcAft>
                        <a:buClr>
                          <a:srgbClr val="002060"/>
                        </a:buClr>
                        <a:buSzPts val="2400"/>
                        <a:buFont typeface="Calibri"/>
                        <a:buNone/>
                      </a:pPr>
                      <a:r>
                        <a:rPr b="1" lang="ar-SA" sz="2400" u="none" cap="none" strike="noStrike">
                          <a:solidFill>
                            <a:srgbClr val="002060"/>
                          </a:solidFill>
                          <a:latin typeface="Calibri"/>
                          <a:ea typeface="Calibri"/>
                          <a:cs typeface="Calibri"/>
                          <a:sym typeface="Calibri"/>
                        </a:rPr>
                        <a:t>- أَضْحَتِ ٱلْـحَاجَةُ إِلَى ٱلثَّقَافَةِ ٱلْعِلْمِيَّةِ فِي مُجْتَمَعَاتِنَا.... - وَتُعَدُّ ٱلثَّقَافَةُ ٱلْعِلْمِيَّةُ رَافِعَةً أَسَاسًا فِي ..... - أَنَّ ٱلطَّرِيقَ ٱلْأَوْحَدَ لِلتَّقَدُّمِ هُوَ .....</a:t>
                      </a:r>
                      <a:endParaRPr/>
                    </a:p>
                  </a:txBody>
                  <a:tcPr marT="45725" marB="45725" marR="91450" marL="91450">
                    <a:lnL cap="flat" cmpd="sng" w="38100">
                      <a:solidFill>
                        <a:schemeClr val="lt1"/>
                      </a:solidFill>
                      <a:prstDash val="solid"/>
                      <a:round/>
                      <a:headEnd len="sm" w="sm" type="none"/>
                      <a:tailEnd len="sm" w="sm" type="none"/>
                    </a:lnL>
                    <a:lnR cap="flat" cmpd="sng" w="9525">
                      <a:solidFill>
                        <a:srgbClr val="2F5496"/>
                      </a:solidFill>
                      <a:prstDash val="solid"/>
                      <a:round/>
                      <a:headEnd len="sm" w="sm" type="none"/>
                      <a:tailEnd len="sm" w="sm" type="none"/>
                    </a:lnR>
                    <a:lnT cap="flat" cmpd="sng" w="38100">
                      <a:solidFill>
                        <a:schemeClr val="lt1"/>
                      </a:solidFill>
                      <a:prstDash val="solid"/>
                      <a:round/>
                      <a:headEnd len="sm" w="sm" type="none"/>
                      <a:tailEnd len="sm" w="sm" type="none"/>
                    </a:lnT>
                    <a:lnB cap="flat" cmpd="sng" w="9525">
                      <a:solidFill>
                        <a:srgbClr val="2F5496"/>
                      </a:solidFill>
                      <a:prstDash val="solid"/>
                      <a:round/>
                      <a:headEnd len="sm" w="sm" type="none"/>
                      <a:tailEnd len="sm" w="sm" type="none"/>
                    </a:lnB>
                    <a:solidFill>
                      <a:srgbClr val="D8E2F3"/>
                    </a:solidFill>
                  </a:tcPr>
                </a:tc>
              </a:tr>
            </a:tbl>
          </a:graphicData>
        </a:graphic>
      </p:graphicFrame>
      <p:sp>
        <p:nvSpPr>
          <p:cNvPr id="1199" name="Google Shape;1199;p39"/>
          <p:cNvSpPr/>
          <p:nvPr/>
        </p:nvSpPr>
        <p:spPr>
          <a:xfrm>
            <a:off x="8811491" y="964759"/>
            <a:ext cx="3025833" cy="436312"/>
          </a:xfrm>
          <a:prstGeom prst="roundRect">
            <a:avLst>
              <a:gd fmla="val 16667" name="adj"/>
            </a:avLst>
          </a:prstGeom>
          <a:solidFill>
            <a:schemeClr val="accent2"/>
          </a:solidFill>
          <a:ln cap="flat" cmpd="sng" w="12700">
            <a:solidFill>
              <a:srgbClr val="1F3864"/>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lt1"/>
              </a:buClr>
              <a:buSzPts val="2400"/>
              <a:buFont typeface="Calibri"/>
              <a:buNone/>
            </a:pPr>
            <a:r>
              <a:rPr b="1" i="0" lang="ar-SA" sz="2400" u="none" cap="none" strike="noStrike">
                <a:solidFill>
                  <a:schemeClr val="lt1"/>
                </a:solidFill>
                <a:latin typeface="Calibri"/>
                <a:ea typeface="Calibri"/>
                <a:cs typeface="Calibri"/>
                <a:sym typeface="Calibri"/>
              </a:rPr>
              <a:t>أغني رصيدي في الحجاج</a:t>
            </a:r>
            <a:endParaRPr b="1" i="0" sz="2400" u="none" cap="none" strike="noStrike">
              <a:solidFill>
                <a:schemeClr val="lt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3" name="Shape 1203"/>
        <p:cNvGrpSpPr/>
        <p:nvPr/>
      </p:nvGrpSpPr>
      <p:grpSpPr>
        <a:xfrm>
          <a:off x="0" y="0"/>
          <a:ext cx="0" cy="0"/>
          <a:chOff x="0" y="0"/>
          <a:chExt cx="0" cy="0"/>
        </a:xfrm>
      </p:grpSpPr>
      <p:grpSp>
        <p:nvGrpSpPr>
          <p:cNvPr id="1204" name="Google Shape;1204;p40"/>
          <p:cNvGrpSpPr/>
          <p:nvPr/>
        </p:nvGrpSpPr>
        <p:grpSpPr>
          <a:xfrm>
            <a:off x="4655833" y="1706886"/>
            <a:ext cx="6523251" cy="3711725"/>
            <a:chOff x="1715066" y="1103461"/>
            <a:chExt cx="5717724" cy="3124203"/>
          </a:xfrm>
        </p:grpSpPr>
        <p:sp>
          <p:nvSpPr>
            <p:cNvPr id="1205" name="Google Shape;1205;p40"/>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206" name="Google Shape;1206;p40"/>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207" name="Google Shape;1207;p40"/>
          <p:cNvSpPr txBox="1"/>
          <p:nvPr/>
        </p:nvSpPr>
        <p:spPr>
          <a:xfrm>
            <a:off x="5231567" y="2008346"/>
            <a:ext cx="5400765" cy="3067956"/>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النشاط الثالث</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أُجِيبُ عَنْ أَسْئِلَةِ الفَهْمِ</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44546A"/>
                </a:solidFill>
                <a:latin typeface="Calibri"/>
                <a:ea typeface="Calibri"/>
                <a:cs typeface="Calibri"/>
                <a:sym typeface="Calibri"/>
              </a:rPr>
              <a:t>دقيقة</a:t>
            </a:r>
            <a:r>
              <a:rPr b="1" i="0" lang="ar-SA" sz="5467" u="none" cap="none" strike="noStrike">
                <a:solidFill>
                  <a:srgbClr val="44546A"/>
                </a:solidFill>
                <a:latin typeface="Calibri"/>
                <a:ea typeface="Calibri"/>
                <a:cs typeface="Calibri"/>
                <a:sym typeface="Calibri"/>
              </a:rPr>
              <a:t>  </a:t>
            </a:r>
            <a:r>
              <a:rPr b="1" i="0" lang="ar-SA" sz="4800" u="none" cap="none" strike="noStrike">
                <a:solidFill>
                  <a:srgbClr val="44546A"/>
                </a:solidFill>
                <a:latin typeface="Arial"/>
                <a:ea typeface="Arial"/>
                <a:cs typeface="Arial"/>
                <a:sym typeface="Arial"/>
              </a:rPr>
              <a:t>15</a:t>
            </a:r>
            <a:endParaRPr b="1" i="0" sz="4800" u="none" cap="none" strike="noStrike">
              <a:solidFill>
                <a:srgbClr val="44546A"/>
              </a:solidFill>
              <a:latin typeface="Calibri"/>
              <a:ea typeface="Calibri"/>
              <a:cs typeface="Calibri"/>
              <a:sym typeface="Calibri"/>
            </a:endParaRPr>
          </a:p>
        </p:txBody>
      </p:sp>
      <p:pic>
        <p:nvPicPr>
          <p:cNvPr id="1208" name="Google Shape;1208;p40"/>
          <p:cNvPicPr preferRelativeResize="0"/>
          <p:nvPr/>
        </p:nvPicPr>
        <p:blipFill rotWithShape="1">
          <a:blip r:embed="rId3">
            <a:alphaModFix/>
          </a:blip>
          <a:srcRect b="0" l="0" r="0" t="0"/>
          <a:stretch/>
        </p:blipFill>
        <p:spPr>
          <a:xfrm>
            <a:off x="1112680" y="2078403"/>
            <a:ext cx="2701193" cy="2701193"/>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2" name="Shape 1212"/>
        <p:cNvGrpSpPr/>
        <p:nvPr/>
      </p:nvGrpSpPr>
      <p:grpSpPr>
        <a:xfrm>
          <a:off x="0" y="0"/>
          <a:ext cx="0" cy="0"/>
          <a:chOff x="0" y="0"/>
          <a:chExt cx="0" cy="0"/>
        </a:xfrm>
      </p:grpSpPr>
      <p:sp>
        <p:nvSpPr>
          <p:cNvPr id="1213" name="Google Shape;1213;p41"/>
          <p:cNvSpPr/>
          <p:nvPr/>
        </p:nvSpPr>
        <p:spPr>
          <a:xfrm>
            <a:off x="8870257" y="56127"/>
            <a:ext cx="3216767" cy="888174"/>
          </a:xfrm>
          <a:prstGeom prst="roundRect">
            <a:avLst>
              <a:gd fmla="val 16667" name="adj"/>
            </a:avLst>
          </a:prstGeom>
          <a:solidFill>
            <a:srgbClr val="ED7D31"/>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800" u="none" cap="none" strike="noStrike">
                <a:solidFill>
                  <a:srgbClr val="FFFFFF"/>
                </a:solidFill>
                <a:latin typeface="Calibri"/>
                <a:ea typeface="Calibri"/>
                <a:cs typeface="Calibri"/>
                <a:sym typeface="Calibri"/>
              </a:rPr>
              <a:t>أَقْرَأُ ٱلنَّصَّ بِطَلاقَةٍ</a:t>
            </a:r>
            <a:endParaRPr b="1" i="0" sz="2800" u="none" cap="none" strike="noStrike">
              <a:solidFill>
                <a:srgbClr val="FFFFFF"/>
              </a:solidFill>
              <a:latin typeface="Calibri"/>
              <a:ea typeface="Calibri"/>
              <a:cs typeface="Calibri"/>
              <a:sym typeface="Calibri"/>
            </a:endParaRPr>
          </a:p>
        </p:txBody>
      </p:sp>
      <p:sp>
        <p:nvSpPr>
          <p:cNvPr id="1214" name="Google Shape;1214;p41"/>
          <p:cNvSpPr/>
          <p:nvPr/>
        </p:nvSpPr>
        <p:spPr>
          <a:xfrm>
            <a:off x="2229853" y="1056094"/>
            <a:ext cx="9857171" cy="5527585"/>
          </a:xfrm>
          <a:prstGeom prst="roundRect">
            <a:avLst>
              <a:gd fmla="val 16667" name="adj"/>
            </a:avLst>
          </a:prstGeom>
          <a:solidFill>
            <a:srgbClr val="D8F2CF"/>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just">
              <a:lnSpc>
                <a:spcPct val="150000"/>
              </a:lnSpc>
              <a:spcBef>
                <a:spcPts val="0"/>
              </a:spcBef>
              <a:spcAft>
                <a:spcPts val="0"/>
              </a:spcAft>
              <a:buNone/>
            </a:pPr>
            <a:r>
              <a:rPr b="1" i="0" lang="ar-SA" sz="2200" u="none" cap="none" strike="noStrike">
                <a:solidFill>
                  <a:srgbClr val="002060"/>
                </a:solidFill>
                <a:latin typeface="Arial"/>
                <a:ea typeface="Arial"/>
                <a:cs typeface="Arial"/>
                <a:sym typeface="Arial"/>
              </a:rPr>
              <a:t>أَضْحَتِ ٱلْـحَاجَةُ إِلَى ٱلثَّقَافَةِ ٱلْعِلْمِيَّةِ فِي مُجْتَمَعَاتِنَا – فِي ظِلِّ هَذَا ٱلْعَصْرِ ٱلْمُتَسَارِعِ مَعْرِفِيًّا وَتِكْنُولُوجِيًّا – ذَاتَ أَهَمِّيَّةٍ مُتَزَايِدَةٍ، مِنْ حَيْثُ أَهْدَافُهَا وَأَسَالِيبُهَا، فِي إِطَارٍ لَا يَقْتَصِرُ عَلَى نَقْلِ مَا تُنْتِجُهُ ٱلدُّوَلُ ٱلْمُتَقَدِّمَةُ، بَلْ يَتَجَاوَزُ ذَلِكَ إِلَى بِنَاءِ وَعْيٍ مُجْتَمَعِيٍّ قَائِمٍ عَلَى تَزْوِيدِ ٱلْأَفْرَادِ بِمَعْلُومَاتٍ وَظِيفِيَّةٍ مُرْتَبِطَةٍ بالْعِلْمِ وَتَطْبِيقَاتِهِ، وَتَمْكِينِهِمْ مِنْ أَدَوَاتِ ٱلتَّفْكِيرِ ٱلْعِلْمِيِّ فِي مُعَالَجَةِ قَضَايَا ٱلْمُجْتَمَعِ، بِمَا يَشْمَلُ ٱلتَّوْعِيَةَ ٱلصِّحِّيَةَ، وَٱلْإِرْشَادَ ٱلزِّرَاعِيَّ وَٱلتِّكْنُولُوجِيَّ، وَٱلتَّوْعِيَةَ ٱلْغِذَائِيَّةَ، وَٱلْوَعْيَ ٱلْبِيئِيَّ وَٱلسُّكَّانِيَّ... إِضَافَةً إِلَى تَدْرِيبِهِمْ عَلَى ٱلتَّفْكِيرِ ٱلِابْتِكَارِيِّ فِي مَجَالَاتِ ٱلاكْتِشَافَاتِ وَٱلاخْتِرَاعَاتِ، وَتَنْمِيَةِ ٱلْمَهَارَاتِ ٱلْعِلْمِيَّةِ وَٱلِٱجْتِمَاعِيَّةِ، بِمَا يُهَيِّئُ ٱلْمُجْتَمَعَ لِلِٱنْخِرَاطِ ٱلْوَاعِي فِي مُوَاجَهَةِ تَحَدِّيَاتِ ٱلْحَاضِرِ وَٱسْتِشْرَافِ ٱلْمُسْتَقْبَلِ.</a:t>
            </a:r>
            <a:endParaRPr/>
          </a:p>
          <a:p>
            <a:pPr indent="0" lvl="0" marL="0" marR="0" rtl="1" algn="just">
              <a:lnSpc>
                <a:spcPct val="150000"/>
              </a:lnSpc>
              <a:spcBef>
                <a:spcPts val="0"/>
              </a:spcBef>
              <a:spcAft>
                <a:spcPts val="0"/>
              </a:spcAft>
              <a:buNone/>
            </a:pPr>
            <a:r>
              <a:rPr b="1" i="0" lang="ar-SA" sz="2200" u="none" cap="none" strike="noStrike">
                <a:solidFill>
                  <a:srgbClr val="002060"/>
                </a:solidFill>
                <a:latin typeface="Arial"/>
                <a:ea typeface="Arial"/>
                <a:cs typeface="Arial"/>
                <a:sym typeface="Arial"/>
              </a:rPr>
              <a:t>ِلذَا، لَمْ يَكُنْ مُفَاجِئًا أَنْ تَعْتَبِرَ دُوَلٌ كَثِيرَةٌ، وَمِنْهَا ٱلْمَغْرِبُ، أَنَّ ٱلتَّرْبِيَةَ وَٱلتَّكْوِينَ أُولُوِيَّةٌ وَطَنِيَّةٌ، وَأَنَّ جَوْهَرَ ٱلتَّدَافُعِ ٱلْعَالَمِيِّ، رَغْمَ مَظَاهِرِهِ ٱلِاقْتِصَادِيَّةِ أَوِ ٱلسِّيَاسِيَّةِ، إِنَّمَا هُوَ تَدَافُعٌ تَعْلِيمِيٌّ تَرْبَوِيٌّ تُحْسَمُ مَلَامِحُهُ دَاخِلَ مُؤَسَّسَاتِ ٱلتَّرْبِيَةِ وَٱلتَّكْوِينِ. </a:t>
            </a:r>
            <a:endParaRPr b="1" i="0" sz="2200" u="none" cap="none" strike="noStrike">
              <a:solidFill>
                <a:srgbClr val="002060"/>
              </a:solidFill>
              <a:latin typeface="Arial"/>
              <a:ea typeface="Arial"/>
              <a:cs typeface="Arial"/>
              <a:sym typeface="Arial"/>
            </a:endParaRPr>
          </a:p>
        </p:txBody>
      </p:sp>
      <p:sp>
        <p:nvSpPr>
          <p:cNvPr id="1215" name="Google Shape;1215;p41"/>
          <p:cNvSpPr txBox="1"/>
          <p:nvPr/>
        </p:nvSpPr>
        <p:spPr>
          <a:xfrm>
            <a:off x="197340" y="4628848"/>
            <a:ext cx="1893454" cy="307777"/>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1400" u="none" cap="none" strike="noStrike">
                <a:solidFill>
                  <a:srgbClr val="002060"/>
                </a:solidFill>
                <a:latin typeface="Arial"/>
                <a:ea typeface="Arial"/>
                <a:cs typeface="Arial"/>
                <a:sym typeface="Arial"/>
              </a:rPr>
              <a:t>ٱلثَّقَافَةُ ٱلْعِلْمِيَّةُ</a:t>
            </a:r>
            <a:endParaRPr b="1" i="0" sz="1400" u="none" cap="none" strike="noStrike">
              <a:solidFill>
                <a:srgbClr val="002060"/>
              </a:solidFill>
              <a:latin typeface="Arial"/>
              <a:ea typeface="Arial"/>
              <a:cs typeface="Arial"/>
              <a:sym typeface="Arial"/>
            </a:endParaRPr>
          </a:p>
        </p:txBody>
      </p:sp>
      <p:sp>
        <p:nvSpPr>
          <p:cNvPr id="1216" name="Google Shape;1216;p41"/>
          <p:cNvSpPr txBox="1"/>
          <p:nvPr/>
        </p:nvSpPr>
        <p:spPr>
          <a:xfrm>
            <a:off x="3625516" y="288228"/>
            <a:ext cx="3724102" cy="52322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2800" u="none" cap="none" strike="noStrike">
                <a:solidFill>
                  <a:srgbClr val="002060"/>
                </a:solidFill>
                <a:latin typeface="Arial"/>
                <a:ea typeface="Arial"/>
                <a:cs typeface="Arial"/>
                <a:sym typeface="Arial"/>
              </a:rPr>
              <a:t>ٱلثَّقَافَةُ ٱلْعِلْمِيَّةُ</a:t>
            </a:r>
            <a:endParaRPr b="1" i="0" sz="2800" u="none" cap="none" strike="noStrike">
              <a:solidFill>
                <a:srgbClr val="002060"/>
              </a:solidFill>
              <a:latin typeface="Arial"/>
              <a:ea typeface="Arial"/>
              <a:cs typeface="Arial"/>
              <a:sym typeface="Arial"/>
            </a:endParaRPr>
          </a:p>
        </p:txBody>
      </p:sp>
      <p:pic>
        <p:nvPicPr>
          <p:cNvPr descr="Image générée" id="1217" name="Google Shape;1217;p41"/>
          <p:cNvPicPr preferRelativeResize="0"/>
          <p:nvPr/>
        </p:nvPicPr>
        <p:blipFill rotWithShape="1">
          <a:blip r:embed="rId3">
            <a:alphaModFix/>
          </a:blip>
          <a:srcRect b="0" l="0" r="0" t="0"/>
          <a:stretch/>
        </p:blipFill>
        <p:spPr>
          <a:xfrm>
            <a:off x="104976" y="2422057"/>
            <a:ext cx="2078182" cy="2078182"/>
          </a:xfrm>
          <a:prstGeom prst="rect">
            <a:avLst/>
          </a:prstGeom>
          <a:noFill/>
          <a:ln>
            <a:noFill/>
          </a:ln>
        </p:spPr>
      </p:pic>
      <p:sp>
        <p:nvSpPr>
          <p:cNvPr id="1218" name="Google Shape;1218;p4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2" name="Shape 1222"/>
        <p:cNvGrpSpPr/>
        <p:nvPr/>
      </p:nvGrpSpPr>
      <p:grpSpPr>
        <a:xfrm>
          <a:off x="0" y="0"/>
          <a:ext cx="0" cy="0"/>
          <a:chOff x="0" y="0"/>
          <a:chExt cx="0" cy="0"/>
        </a:xfrm>
      </p:grpSpPr>
      <p:sp>
        <p:nvSpPr>
          <p:cNvPr id="1223" name="Google Shape;1223;p42"/>
          <p:cNvSpPr/>
          <p:nvPr/>
        </p:nvSpPr>
        <p:spPr>
          <a:xfrm>
            <a:off x="8870257" y="56127"/>
            <a:ext cx="3216767" cy="888174"/>
          </a:xfrm>
          <a:prstGeom prst="roundRect">
            <a:avLst>
              <a:gd fmla="val 16667" name="adj"/>
            </a:avLst>
          </a:prstGeom>
          <a:solidFill>
            <a:srgbClr val="ED7D31"/>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800" u="none" cap="none" strike="noStrike">
                <a:solidFill>
                  <a:srgbClr val="FFFFFF"/>
                </a:solidFill>
                <a:latin typeface="Calibri"/>
                <a:ea typeface="Calibri"/>
                <a:cs typeface="Calibri"/>
                <a:sym typeface="Calibri"/>
              </a:rPr>
              <a:t>أَقْرَأُ ٱلنَّصَّ بِطَلاقَةٍ</a:t>
            </a:r>
            <a:endParaRPr b="1" i="0" sz="2800" u="none" cap="none" strike="noStrike">
              <a:solidFill>
                <a:srgbClr val="FFFFFF"/>
              </a:solidFill>
              <a:latin typeface="Calibri"/>
              <a:ea typeface="Calibri"/>
              <a:cs typeface="Calibri"/>
              <a:sym typeface="Calibri"/>
            </a:endParaRPr>
          </a:p>
        </p:txBody>
      </p:sp>
      <p:sp>
        <p:nvSpPr>
          <p:cNvPr id="1224" name="Google Shape;1224;p42"/>
          <p:cNvSpPr/>
          <p:nvPr/>
        </p:nvSpPr>
        <p:spPr>
          <a:xfrm>
            <a:off x="0" y="1056094"/>
            <a:ext cx="12087024" cy="5745779"/>
          </a:xfrm>
          <a:prstGeom prst="roundRect">
            <a:avLst>
              <a:gd fmla="val 16667" name="adj"/>
            </a:avLst>
          </a:prstGeom>
          <a:solidFill>
            <a:srgbClr val="D8F2CF"/>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just">
              <a:lnSpc>
                <a:spcPct val="150000"/>
              </a:lnSpc>
              <a:spcBef>
                <a:spcPts val="0"/>
              </a:spcBef>
              <a:spcAft>
                <a:spcPts val="0"/>
              </a:spcAft>
              <a:buNone/>
            </a:pPr>
            <a:r>
              <a:rPr b="1" i="0" lang="ar-SA" sz="2200" u="none" cap="none" strike="noStrike">
                <a:solidFill>
                  <a:srgbClr val="002060"/>
                </a:solidFill>
                <a:latin typeface="Arial"/>
                <a:ea typeface="Arial"/>
                <a:cs typeface="Arial"/>
                <a:sym typeface="Arial"/>
              </a:rPr>
              <a:t>وَقَدْ أَثْبَتَتِ ٱلتَّجَارِبُ ٱلْإِنسَانِيَّةُ ٱلْحَدِيثَةُ أَنَّ ٱلطَّرِيقَ ٱلْأَوْحَدَ لِلتَّقَدُّمِ هُوَ ٱلْعِلْمُ وَٱلثَّقَافَةُ ٱلْعِلْمِيَّةُ، عَبْرَ بَوَّابَةِ تَعْلِيمٍ فَعَّالٍ. وَيَكْفِي دَلِيلًا مَا حَقَّقَتْهُ ٱلصِّينُ وَٱلْيَابَانُ حِينَ ٱسْتَطَاعَتَا فِي ظَرْفٍ وَجِيزٍ ٱلتحَوُّلَ إِلَى قُوًى ٱقْتِصَادِيَّةٍ عَالَمِيَّةٍ وَنَمَاذِجَ تَنْمَوِيَّةٍ يُقْتَدَى بِهَا.</a:t>
            </a:r>
            <a:endParaRPr b="1" i="0" sz="2200" u="none" cap="none" strike="noStrike">
              <a:solidFill>
                <a:srgbClr val="002060"/>
              </a:solidFill>
              <a:latin typeface="Arial"/>
              <a:ea typeface="Arial"/>
              <a:cs typeface="Arial"/>
              <a:sym typeface="Arial"/>
            </a:endParaRPr>
          </a:p>
          <a:p>
            <a:pPr indent="0" lvl="0" marL="0" marR="0" rtl="1" algn="just">
              <a:lnSpc>
                <a:spcPct val="150000"/>
              </a:lnSpc>
              <a:spcBef>
                <a:spcPts val="0"/>
              </a:spcBef>
              <a:spcAft>
                <a:spcPts val="0"/>
              </a:spcAft>
              <a:buNone/>
            </a:pPr>
            <a:r>
              <a:rPr b="1" i="0" lang="ar-SA" sz="2200" u="none" cap="none" strike="noStrike">
                <a:solidFill>
                  <a:srgbClr val="002060"/>
                </a:solidFill>
                <a:latin typeface="Arial"/>
                <a:ea typeface="Arial"/>
                <a:cs typeface="Arial"/>
                <a:sym typeface="Arial"/>
              </a:rPr>
              <a:t>وَتُعَدُّ ٱلثَّقَافَةُ ٱلْعِلْمِيَّةُ رَافِعَةً أَسَاسًا فِي تَهْيِئَةِ بِيئَةٍ حَاضِنَةٍ لِإِنْتَاجِ ٱلْعُلَمَاءِ، وَٱلْكَفَاءَاتِ ٱلْقَادِرَةِ عَلَى ٱلْبَحْثِ ٱلْعِلْمِيِّ ٱلنَّظَرِيِّ وَٱلتَّطْبِيقِيِّ، وَٱلْإِبْدَاعِ ٱلتِّقَنِيِّ، ضِمْنَ دِينَامِيَّةٍ عِلْمِيَّةٍ مُتَوَاصِلَةٍ تُنْبِتُ ٱلْمَوَاهِبَ وَتُنَمِّي ٱلْقُدُرَاتِ، وَتَضْمَنُ لِلْمُواطِنِينَ ٱلتَّعَامُلَ مَعَ مُتَطَلَّبَاتِ ٱلْحَيَاةِ، وَفَهْمِ ٱلْمُشْكِلَاتِ ٱلاجْتِمَاعِيَّةِ وَٱلِاقْتِصَادِيَّةِ وَٱلْفِكْرِيَّةِ ذَاتِ ٱلصِّلَةِ بالْعُلُومِ، وَٱلْإِسْهَامِ فِي ٱتِّخَاذِ قَرَارَاتٍ صَائِبَةٍ بِشَأْنِهَا.</a:t>
            </a:r>
            <a:endParaRPr b="1" i="0" sz="2200" u="none" cap="none" strike="noStrike">
              <a:solidFill>
                <a:srgbClr val="002060"/>
              </a:solidFill>
              <a:latin typeface="Arial"/>
              <a:ea typeface="Arial"/>
              <a:cs typeface="Arial"/>
              <a:sym typeface="Arial"/>
            </a:endParaRPr>
          </a:p>
          <a:p>
            <a:pPr indent="0" lvl="0" marL="0" marR="0" rtl="1" algn="just">
              <a:lnSpc>
                <a:spcPct val="150000"/>
              </a:lnSpc>
              <a:spcBef>
                <a:spcPts val="0"/>
              </a:spcBef>
              <a:spcAft>
                <a:spcPts val="0"/>
              </a:spcAft>
              <a:buNone/>
            </a:pPr>
            <a:r>
              <a:rPr b="1" i="0" lang="ar-SA" sz="2200" u="none" cap="none" strike="noStrike">
                <a:solidFill>
                  <a:srgbClr val="002060"/>
                </a:solidFill>
                <a:latin typeface="Arial"/>
                <a:ea typeface="Arial"/>
                <a:cs typeface="Arial"/>
                <a:sym typeface="Arial"/>
              </a:rPr>
              <a:t>وَعِنْدَمَا تُصْبِحُ ٱلثَّقَافَةُ ٱلْعِلْمِيَّةُ مُكَوِّنًا أَسَاسِيًّا مِنْ مُكَوِّنَاتِ ٱلْوَعْيِ ٱلْمُجْتَمَعِيِّ، فَإِنَّهَا تُسْهِمُ فِي تَحْقِيقِ شُرُوطِ ٱلْمُعَاصَرَةِ، وَٱلتَّأْصِيلِ لِثَقَافَةٍ تَنْمَوِيَّةٍ فَعَّالَةٍ، وَتَحْقِيقِ أَمْنٍ عِلْمِيٍّ مُسْتَدَامٍ، يُمَكِّنُ ٱلْمُجْتَمَعَ مِنْ ٱمْتِلَاكِ ٱلْمَعْرِفَةِ ٱلْعِلْمِيَّةِ وَٱلتِّقْنِيَةِ ٱلْـحَدِيثَةِ وَإِنْتَاجِهَا.</a:t>
            </a:r>
            <a:endParaRPr b="1" i="0" sz="2200" u="none" cap="none" strike="noStrike">
              <a:solidFill>
                <a:srgbClr val="002060"/>
              </a:solidFill>
              <a:latin typeface="Arial"/>
              <a:ea typeface="Arial"/>
              <a:cs typeface="Arial"/>
              <a:sym typeface="Arial"/>
            </a:endParaRPr>
          </a:p>
          <a:p>
            <a:pPr indent="0" lvl="0" marL="0" marR="0" rtl="1" algn="l">
              <a:lnSpc>
                <a:spcPct val="150000"/>
              </a:lnSpc>
              <a:spcBef>
                <a:spcPts val="0"/>
              </a:spcBef>
              <a:spcAft>
                <a:spcPts val="0"/>
              </a:spcAft>
              <a:buNone/>
            </a:pPr>
            <a:r>
              <a:rPr b="1" i="0" lang="ar-SA" sz="1800" u="none" cap="none" strike="noStrike">
                <a:solidFill>
                  <a:srgbClr val="002060"/>
                </a:solidFill>
                <a:latin typeface="Arial"/>
                <a:ea typeface="Arial"/>
                <a:cs typeface="Arial"/>
                <a:sym typeface="Arial"/>
              </a:rPr>
              <a:t>محمود أحمد السيد، الثقافة العلمية من متطلبات العصر، مجمع اللغة العربية، دمشق، المجلد 87، ج. 2. 309-336. بتصرف</a:t>
            </a:r>
            <a:endParaRPr b="1" i="0" sz="1800" u="none" cap="none" strike="noStrike">
              <a:solidFill>
                <a:srgbClr val="002060"/>
              </a:solidFill>
              <a:latin typeface="Arial"/>
              <a:ea typeface="Arial"/>
              <a:cs typeface="Arial"/>
              <a:sym typeface="Arial"/>
            </a:endParaRPr>
          </a:p>
        </p:txBody>
      </p:sp>
      <p:sp>
        <p:nvSpPr>
          <p:cNvPr id="1225" name="Google Shape;1225;p42"/>
          <p:cNvSpPr txBox="1"/>
          <p:nvPr/>
        </p:nvSpPr>
        <p:spPr>
          <a:xfrm>
            <a:off x="3625516" y="288228"/>
            <a:ext cx="3724102" cy="52322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2800" u="none" cap="none" strike="noStrike">
                <a:solidFill>
                  <a:srgbClr val="002060"/>
                </a:solidFill>
                <a:latin typeface="Arial"/>
                <a:ea typeface="Arial"/>
                <a:cs typeface="Arial"/>
                <a:sym typeface="Arial"/>
              </a:rPr>
              <a:t>ٱلثَّقَافَةُ ٱلْعِلْمِيَّةُ</a:t>
            </a:r>
            <a:endParaRPr b="1" i="0" sz="2800" u="none" cap="none" strike="noStrike">
              <a:solidFill>
                <a:srgbClr val="002060"/>
              </a:solidFill>
              <a:latin typeface="Arial"/>
              <a:ea typeface="Arial"/>
              <a:cs typeface="Arial"/>
              <a:sym typeface="Arial"/>
            </a:endParaRPr>
          </a:p>
        </p:txBody>
      </p:sp>
      <p:sp>
        <p:nvSpPr>
          <p:cNvPr id="1226" name="Google Shape;1226;p4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1" name="Shape 1231"/>
        <p:cNvGrpSpPr/>
        <p:nvPr/>
      </p:nvGrpSpPr>
      <p:grpSpPr>
        <a:xfrm>
          <a:off x="0" y="0"/>
          <a:ext cx="0" cy="0"/>
          <a:chOff x="0" y="0"/>
          <a:chExt cx="0" cy="0"/>
        </a:xfrm>
      </p:grpSpPr>
      <p:pic>
        <p:nvPicPr>
          <p:cNvPr descr="Lever la main - Icônes mains et gestes gratuites" id="1232" name="Google Shape;1232;p43"/>
          <p:cNvPicPr preferRelativeResize="0"/>
          <p:nvPr/>
        </p:nvPicPr>
        <p:blipFill rotWithShape="1">
          <a:blip r:embed="rId3">
            <a:alphaModFix/>
          </a:blip>
          <a:srcRect b="0" l="0" r="0" t="0"/>
          <a:stretch/>
        </p:blipFill>
        <p:spPr>
          <a:xfrm>
            <a:off x="229559" y="148574"/>
            <a:ext cx="702642" cy="702642"/>
          </a:xfrm>
          <a:prstGeom prst="rect">
            <a:avLst/>
          </a:prstGeom>
          <a:noFill/>
          <a:ln>
            <a:noFill/>
          </a:ln>
        </p:spPr>
      </p:pic>
      <p:sp>
        <p:nvSpPr>
          <p:cNvPr id="1233" name="Google Shape;1233;p4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Image générée" id="1234" name="Google Shape;1234;p43"/>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
        <p:nvSpPr>
          <p:cNvPr id="1235" name="Google Shape;1235;p43"/>
          <p:cNvSpPr txBox="1"/>
          <p:nvPr/>
        </p:nvSpPr>
        <p:spPr>
          <a:xfrm>
            <a:off x="348649" y="1697717"/>
            <a:ext cx="11208666"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1- مَا الَّذِي يَجْعَلُ الحَاجَةَ إِلَى الثَّقَافَةِ العِلْمِيَّةِ فِي تَزَايُدٍ مُسْتَمِرٍّ حَسَبَ النَّصِّ؟</a:t>
            </a:r>
            <a:endParaRPr b="1" i="0" sz="2400" u="none" cap="none" strike="noStrike">
              <a:solidFill>
                <a:srgbClr val="002060"/>
              </a:solidFill>
              <a:latin typeface="Calibri"/>
              <a:ea typeface="Calibri"/>
              <a:cs typeface="Calibri"/>
              <a:sym typeface="Calibri"/>
            </a:endParaRPr>
          </a:p>
        </p:txBody>
      </p:sp>
      <p:sp>
        <p:nvSpPr>
          <p:cNvPr id="1236" name="Google Shape;1236;p43"/>
          <p:cNvSpPr txBox="1"/>
          <p:nvPr/>
        </p:nvSpPr>
        <p:spPr>
          <a:xfrm>
            <a:off x="365274" y="3928992"/>
            <a:ext cx="11176651"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4- مَا الْمَجَالَاتُ الَّتِي تُسْهِمُ فِيهَا الثَّقَافَةُ العِلْمِيَّةُ وَفْقًا لِلنَّصِّ؟</a:t>
            </a:r>
            <a:endParaRPr b="1" i="0" sz="2400" u="none" cap="none" strike="noStrike">
              <a:solidFill>
                <a:srgbClr val="002060"/>
              </a:solidFill>
              <a:latin typeface="Calibri"/>
              <a:ea typeface="Calibri"/>
              <a:cs typeface="Calibri"/>
              <a:sym typeface="Calibri"/>
            </a:endParaRPr>
          </a:p>
        </p:txBody>
      </p:sp>
      <p:sp>
        <p:nvSpPr>
          <p:cNvPr id="1237" name="Google Shape;1237;p43"/>
          <p:cNvSpPr txBox="1"/>
          <p:nvPr/>
        </p:nvSpPr>
        <p:spPr>
          <a:xfrm>
            <a:off x="348649" y="2436065"/>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2- مَا الأَهْدَافُ الَّتِي تَسْعَى الثَّقَافَةُ العِلْمِيَّةُ إِلَى تَحْقِيقِهَا فِي المُجْتَمَعِ؟</a:t>
            </a:r>
            <a:endParaRPr b="1" i="0" sz="2400" u="none" cap="none" strike="noStrike">
              <a:solidFill>
                <a:srgbClr val="002060"/>
              </a:solidFill>
              <a:latin typeface="Calibri"/>
              <a:ea typeface="Calibri"/>
              <a:cs typeface="Calibri"/>
              <a:sym typeface="Calibri"/>
            </a:endParaRPr>
          </a:p>
        </p:txBody>
      </p:sp>
      <p:sp>
        <p:nvSpPr>
          <p:cNvPr id="1238" name="Google Shape;1238;p43"/>
          <p:cNvSpPr txBox="1"/>
          <p:nvPr/>
        </p:nvSpPr>
        <p:spPr>
          <a:xfrm>
            <a:off x="333259" y="3159234"/>
            <a:ext cx="11208666"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3- كَيْفَ أَسْهَمَتْ الصِّينُ وَاليَابَانُ فِي تَأْكِيدِ دَوْرِ الثَّقَافَةِ العِلْمِيَّةِ فِي التَّقَدُّمِ؟</a:t>
            </a:r>
            <a:endParaRPr b="1" i="0" sz="2400" u="none" cap="none" strike="noStrike">
              <a:solidFill>
                <a:srgbClr val="002060"/>
              </a:solidFill>
              <a:latin typeface="Calibri"/>
              <a:ea typeface="Calibri"/>
              <a:cs typeface="Calibri"/>
              <a:sym typeface="Calibri"/>
            </a:endParaRPr>
          </a:p>
        </p:txBody>
      </p:sp>
      <p:sp>
        <p:nvSpPr>
          <p:cNvPr id="1239" name="Google Shape;1239;p43"/>
          <p:cNvSpPr txBox="1"/>
          <p:nvPr/>
        </p:nvSpPr>
        <p:spPr>
          <a:xfrm>
            <a:off x="1134463" y="91269"/>
            <a:ext cx="10161104" cy="415853"/>
          </a:xfrm>
          <a:prstGeom prst="rect">
            <a:avLst/>
          </a:prstGeom>
          <a:noFill/>
          <a:ln>
            <a:noFill/>
          </a:ln>
        </p:spPr>
        <p:txBody>
          <a:bodyPr anchorCtr="0" anchor="ctr" bIns="45700" lIns="91425" spcFirstLastPara="1" rIns="91425" wrap="square" tIns="45700">
            <a:normAutofit/>
          </a:bodyPr>
          <a:lstStyle/>
          <a:p>
            <a:pPr indent="0" lvl="0" marL="0" marR="0" rtl="1" algn="r">
              <a:lnSpc>
                <a:spcPct val="100000"/>
              </a:lnSpc>
              <a:spcBef>
                <a:spcPts val="0"/>
              </a:spcBef>
              <a:spcAft>
                <a:spcPts val="0"/>
              </a:spcAft>
              <a:buClr>
                <a:srgbClr val="757070"/>
              </a:buClr>
              <a:buSzPts val="2000"/>
              <a:buFont typeface="Calibri"/>
              <a:buNone/>
            </a:pPr>
            <a:r>
              <a:rPr b="1" i="0" lang="ar-SA" sz="1600" u="none" cap="none" strike="noStrike">
                <a:solidFill>
                  <a:srgbClr val="A5A5A5"/>
                </a:solidFill>
                <a:latin typeface="Calibri"/>
                <a:ea typeface="Calibri"/>
                <a:cs typeface="Calibri"/>
                <a:sym typeface="Calibri"/>
              </a:rPr>
              <a:t>الآن، سننتقل إلى فهم المعاني المباشرة والمعاني الضمنية ثم النقدية للنص المقروء، من خلال الأسئلة المثبتة في الكراسة.</a:t>
            </a:r>
            <a:endParaRPr/>
          </a:p>
        </p:txBody>
      </p:sp>
      <p:sp>
        <p:nvSpPr>
          <p:cNvPr id="1240" name="Google Shape;1240;p43"/>
          <p:cNvSpPr txBox="1"/>
          <p:nvPr/>
        </p:nvSpPr>
        <p:spPr>
          <a:xfrm>
            <a:off x="1144707" y="457976"/>
            <a:ext cx="10161104" cy="41585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SA" sz="1400" u="none" cap="none" strike="noStrike">
                <a:solidFill>
                  <a:srgbClr val="7F7F7F"/>
                </a:solidFill>
                <a:latin typeface="Calibri"/>
                <a:ea typeface="Calibri"/>
                <a:cs typeface="Calibri"/>
                <a:sym typeface="Calibri"/>
              </a:rPr>
              <a:t>-يدعو الأستاذ)ة(  بعض التلاميذ إلى </a:t>
            </a:r>
            <a:r>
              <a:rPr b="0" i="0" lang="ar-SA" sz="1400" u="sng" cap="none" strike="noStrike">
                <a:solidFill>
                  <a:srgbClr val="7F7F7F"/>
                </a:solidFill>
                <a:latin typeface="Calibri"/>
                <a:ea typeface="Calibri"/>
                <a:cs typeface="Calibri"/>
                <a:sym typeface="Calibri"/>
              </a:rPr>
              <a:t>قراءة الأسئلة المثبتة في الكراسة  بطلاقة</a:t>
            </a:r>
            <a:r>
              <a:rPr b="0" i="0" lang="ar-SA" sz="1400" u="none" cap="none" strike="noStrike">
                <a:solidFill>
                  <a:srgbClr val="7F7F7F"/>
                </a:solidFill>
                <a:latin typeface="Calibri"/>
                <a:ea typeface="Calibri"/>
                <a:cs typeface="Calibri"/>
                <a:sym typeface="Calibri"/>
              </a:rPr>
              <a:t>،  وبعد ذلك يكلفهم جميعا بلإجابة عنها.</a:t>
            </a:r>
            <a:endParaRPr/>
          </a:p>
          <a:p>
            <a:pPr indent="0" lvl="0" marL="0" marR="0" rtl="1" algn="r">
              <a:lnSpc>
                <a:spcPct val="90000"/>
              </a:lnSpc>
              <a:spcBef>
                <a:spcPts val="0"/>
              </a:spcBef>
              <a:spcAft>
                <a:spcPts val="0"/>
              </a:spcAft>
              <a:buNone/>
            </a:pPr>
            <a:r>
              <a:rPr b="0" i="0" lang="ar-SA" sz="1400" u="none" cap="none" strike="noStrike">
                <a:solidFill>
                  <a:srgbClr val="7F7F7F"/>
                </a:solidFill>
                <a:latin typeface="Calibri"/>
                <a:ea typeface="Calibri"/>
                <a:cs typeface="Calibri"/>
                <a:sym typeface="Calibri"/>
              </a:rPr>
              <a:t>- تنتهي أنشطة»  أُجِيبُ عَنْ أَسْئِلَةِ الفَهْمِ»  بتقييم ذاتي محددة معاييره في الكراسة، ويحرص الأستاذ على إنجاز التلاميذ له</a:t>
            </a:r>
            <a:endParaRPr b="0" i="0" sz="1400" u="none" cap="none" strike="noStrike">
              <a:solidFill>
                <a:srgbClr val="7F7F7F"/>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5" name="Shape 1245"/>
        <p:cNvGrpSpPr/>
        <p:nvPr/>
      </p:nvGrpSpPr>
      <p:grpSpPr>
        <a:xfrm>
          <a:off x="0" y="0"/>
          <a:ext cx="0" cy="0"/>
          <a:chOff x="0" y="0"/>
          <a:chExt cx="0" cy="0"/>
        </a:xfrm>
      </p:grpSpPr>
      <p:pic>
        <p:nvPicPr>
          <p:cNvPr descr="Lever la main - Icônes mains et gestes gratuites" id="1246" name="Google Shape;1246;p44"/>
          <p:cNvPicPr preferRelativeResize="0"/>
          <p:nvPr/>
        </p:nvPicPr>
        <p:blipFill rotWithShape="1">
          <a:blip r:embed="rId3">
            <a:alphaModFix/>
          </a:blip>
          <a:srcRect b="0" l="0" r="0" t="0"/>
          <a:stretch/>
        </p:blipFill>
        <p:spPr>
          <a:xfrm>
            <a:off x="229559" y="148574"/>
            <a:ext cx="702642" cy="702642"/>
          </a:xfrm>
          <a:prstGeom prst="rect">
            <a:avLst/>
          </a:prstGeom>
          <a:noFill/>
          <a:ln>
            <a:noFill/>
          </a:ln>
        </p:spPr>
      </p:pic>
      <p:sp>
        <p:nvSpPr>
          <p:cNvPr id="1247" name="Google Shape;1247;p4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Image générée" id="1248" name="Google Shape;1248;p44"/>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
        <p:nvSpPr>
          <p:cNvPr id="1249" name="Google Shape;1249;p44"/>
          <p:cNvSpPr txBox="1"/>
          <p:nvPr/>
        </p:nvSpPr>
        <p:spPr>
          <a:xfrm>
            <a:off x="1134463" y="91269"/>
            <a:ext cx="10161104" cy="415853"/>
          </a:xfrm>
          <a:prstGeom prst="rect">
            <a:avLst/>
          </a:prstGeom>
          <a:noFill/>
          <a:ln>
            <a:noFill/>
          </a:ln>
        </p:spPr>
        <p:txBody>
          <a:bodyPr anchorCtr="0" anchor="ctr" bIns="45700" lIns="91425" spcFirstLastPara="1" rIns="91425" wrap="square" tIns="45700">
            <a:normAutofit/>
          </a:bodyPr>
          <a:lstStyle/>
          <a:p>
            <a:pPr indent="0" lvl="0" marL="0" marR="0" rtl="1" algn="r">
              <a:lnSpc>
                <a:spcPct val="100000"/>
              </a:lnSpc>
              <a:spcBef>
                <a:spcPts val="0"/>
              </a:spcBef>
              <a:spcAft>
                <a:spcPts val="0"/>
              </a:spcAft>
              <a:buClr>
                <a:srgbClr val="757070"/>
              </a:buClr>
              <a:buSzPts val="2000"/>
              <a:buFont typeface="Calibri"/>
              <a:buNone/>
            </a:pPr>
            <a:r>
              <a:rPr b="1" i="0" lang="ar-SA" sz="1600" u="none" cap="none" strike="noStrike">
                <a:solidFill>
                  <a:srgbClr val="A5A5A5"/>
                </a:solidFill>
                <a:latin typeface="Calibri"/>
                <a:ea typeface="Calibri"/>
                <a:cs typeface="Calibri"/>
                <a:sym typeface="Calibri"/>
              </a:rPr>
              <a:t>الآن، سننتقل إلى فهم المعاني المباشرة والضمنية للنص المقروء، من خلال الأسئلة المثبتة في الكراسة.</a:t>
            </a:r>
            <a:endParaRPr/>
          </a:p>
        </p:txBody>
      </p:sp>
      <p:sp>
        <p:nvSpPr>
          <p:cNvPr id="1250" name="Google Shape;1250;p44"/>
          <p:cNvSpPr txBox="1"/>
          <p:nvPr/>
        </p:nvSpPr>
        <p:spPr>
          <a:xfrm>
            <a:off x="1144707" y="457976"/>
            <a:ext cx="10161104" cy="41585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SA" sz="1400" u="none" cap="none" strike="noStrike">
                <a:solidFill>
                  <a:srgbClr val="7F7F7F"/>
                </a:solidFill>
                <a:latin typeface="Calibri"/>
                <a:ea typeface="Calibri"/>
                <a:cs typeface="Calibri"/>
                <a:sym typeface="Calibri"/>
              </a:rPr>
              <a:t>-يدعو الأستاذ)ة(  بعض التلاميذ إلى </a:t>
            </a:r>
            <a:r>
              <a:rPr b="0" i="0" lang="ar-SA" sz="1400" u="sng" cap="none" strike="noStrike">
                <a:solidFill>
                  <a:srgbClr val="7F7F7F"/>
                </a:solidFill>
                <a:latin typeface="Calibri"/>
                <a:ea typeface="Calibri"/>
                <a:cs typeface="Calibri"/>
                <a:sym typeface="Calibri"/>
              </a:rPr>
              <a:t>قراءة الأسئلة المثبتة في الكراسة  بطلاقة</a:t>
            </a:r>
            <a:r>
              <a:rPr b="0" i="0" lang="ar-SA" sz="1400" u="none" cap="none" strike="noStrike">
                <a:solidFill>
                  <a:srgbClr val="7F7F7F"/>
                </a:solidFill>
                <a:latin typeface="Calibri"/>
                <a:ea typeface="Calibri"/>
                <a:cs typeface="Calibri"/>
                <a:sym typeface="Calibri"/>
              </a:rPr>
              <a:t>،  وبعد ذلك يكلفهم جميعا بلإجابة عنها.</a:t>
            </a:r>
            <a:endParaRPr/>
          </a:p>
          <a:p>
            <a:pPr indent="0" lvl="0" marL="0" marR="0" rtl="1" algn="r">
              <a:lnSpc>
                <a:spcPct val="90000"/>
              </a:lnSpc>
              <a:spcBef>
                <a:spcPts val="0"/>
              </a:spcBef>
              <a:spcAft>
                <a:spcPts val="0"/>
              </a:spcAft>
              <a:buNone/>
            </a:pPr>
            <a:r>
              <a:rPr b="0" i="0" lang="ar-SA" sz="1400" u="none" cap="none" strike="noStrike">
                <a:solidFill>
                  <a:srgbClr val="7F7F7F"/>
                </a:solidFill>
                <a:latin typeface="Calibri"/>
                <a:ea typeface="Calibri"/>
                <a:cs typeface="Calibri"/>
                <a:sym typeface="Calibri"/>
              </a:rPr>
              <a:t>- تنتهي أنشطة»  أُجِيبُ عَنْ أَسْئِلَةِ الفَهْمِ»  بتقييم ذاتي محددة معاييره في الكراسة، ويحرص الأستاذ على إنجاز التلاميذ له</a:t>
            </a:r>
            <a:endParaRPr b="0" i="0" sz="1400" u="none" cap="none" strike="noStrike">
              <a:solidFill>
                <a:srgbClr val="7F7F7F"/>
              </a:solidFill>
              <a:latin typeface="Calibri"/>
              <a:ea typeface="Calibri"/>
              <a:cs typeface="Calibri"/>
              <a:sym typeface="Calibri"/>
            </a:endParaRPr>
          </a:p>
        </p:txBody>
      </p:sp>
      <p:sp>
        <p:nvSpPr>
          <p:cNvPr id="1251" name="Google Shape;1251;p44"/>
          <p:cNvSpPr txBox="1"/>
          <p:nvPr/>
        </p:nvSpPr>
        <p:spPr>
          <a:xfrm>
            <a:off x="380664" y="3186170"/>
            <a:ext cx="11208666"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7- مَا الرِّسَالَةُ غَيْرُ الْمُبَاشِرَةِ الَّتِي يُرِيدُ الْكَاتِبُ إِيْصَالَهَا بِذِكْرِ التَّجْرَبَتَيْنِ الصِّينِيَّةِ وَاليَابَانِيَّةِ؟</a:t>
            </a:r>
            <a:endParaRPr b="1" i="0" sz="2400" u="none" cap="none" strike="noStrike">
              <a:solidFill>
                <a:srgbClr val="002060"/>
              </a:solidFill>
              <a:latin typeface="Calibri"/>
              <a:ea typeface="Calibri"/>
              <a:cs typeface="Calibri"/>
              <a:sym typeface="Calibri"/>
            </a:endParaRPr>
          </a:p>
        </p:txBody>
      </p:sp>
      <p:sp>
        <p:nvSpPr>
          <p:cNvPr id="1252" name="Google Shape;1252;p44"/>
          <p:cNvSpPr txBox="1"/>
          <p:nvPr/>
        </p:nvSpPr>
        <p:spPr>
          <a:xfrm>
            <a:off x="414984" y="3970361"/>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8- مَا الَّذِي يُفْهَمُ مِنْ اعْتِبَارِ الثَّقَافَةِ العِلْمِيَّةِ وَسِيلَةً لِتَحْقِيقِ "أَمْنٍ عِلْمِيٍّ مُسْتَدَامٍ؟</a:t>
            </a:r>
            <a:endParaRPr b="1" i="0" sz="2400" u="none" cap="none" strike="noStrike">
              <a:solidFill>
                <a:srgbClr val="002060"/>
              </a:solidFill>
              <a:latin typeface="Calibri"/>
              <a:ea typeface="Calibri"/>
              <a:cs typeface="Calibri"/>
              <a:sym typeface="Calibri"/>
            </a:endParaRPr>
          </a:p>
        </p:txBody>
      </p:sp>
      <p:sp>
        <p:nvSpPr>
          <p:cNvPr id="1253" name="Google Shape;1253;p44"/>
          <p:cNvSpPr txBox="1"/>
          <p:nvPr/>
        </p:nvSpPr>
        <p:spPr>
          <a:xfrm>
            <a:off x="380664" y="2380690"/>
            <a:ext cx="11176651"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6- لِمَاذَا يَرْفُضُ الْكَاتِبُ الاِقْتِصَارَ عَلَى نَقْلِ مَا تُنْتِجُهُ الدُّوَلُ الْمُتَقَدِّمَة؟</a:t>
            </a:r>
            <a:endParaRPr b="1" i="0" sz="2400" u="none" cap="none" strike="noStrike">
              <a:solidFill>
                <a:srgbClr val="002060"/>
              </a:solidFill>
              <a:latin typeface="Calibri"/>
              <a:ea typeface="Calibri"/>
              <a:cs typeface="Calibri"/>
              <a:sym typeface="Calibri"/>
            </a:endParaRPr>
          </a:p>
        </p:txBody>
      </p:sp>
      <p:sp>
        <p:nvSpPr>
          <p:cNvPr id="1254" name="Google Shape;1254;p44"/>
          <p:cNvSpPr txBox="1"/>
          <p:nvPr/>
        </p:nvSpPr>
        <p:spPr>
          <a:xfrm>
            <a:off x="380664" y="1607650"/>
            <a:ext cx="11176650"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5- مَا الْجِهَةُ الَّتِي تُعْتَبَرُ الْفَضَاءَ الْأَسَاسِيَّ لِحَسْمِ مَلَامِحِ التَّدَافُعِ الْعَالَمِيِّ؟</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9" name="Shape 1259"/>
        <p:cNvGrpSpPr/>
        <p:nvPr/>
      </p:nvGrpSpPr>
      <p:grpSpPr>
        <a:xfrm>
          <a:off x="0" y="0"/>
          <a:ext cx="0" cy="0"/>
          <a:chOff x="0" y="0"/>
          <a:chExt cx="0" cy="0"/>
        </a:xfrm>
      </p:grpSpPr>
      <p:pic>
        <p:nvPicPr>
          <p:cNvPr descr="Image générée" id="1260" name="Google Shape;1260;p4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61" name="Google Shape;1261;p45"/>
          <p:cNvSpPr txBox="1"/>
          <p:nvPr>
            <p:ph idx="4294967295" type="body"/>
          </p:nvPr>
        </p:nvSpPr>
        <p:spPr>
          <a:xfrm>
            <a:off x="730297" y="461749"/>
            <a:ext cx="10576961" cy="401022"/>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i="1" lang="ar-SA" sz="1400">
                <a:solidFill>
                  <a:srgbClr val="7F7F7F"/>
                </a:solidFill>
              </a:rPr>
              <a:t>يوجه الأستاذ التلاميذ إلى ملاحظة السؤال الأول، وتأمل أداة الاستفهام الواردة فيه، وربطها بالزمن انطلاقا من نشاط أغني رصيدي وانطلاقا من النص؟ ويوضح سيرورة التوصل إلى الجواب</a:t>
            </a:r>
            <a:endParaRPr i="1" sz="1400">
              <a:solidFill>
                <a:srgbClr val="7F7F7F"/>
              </a:solidFill>
            </a:endParaRPr>
          </a:p>
        </p:txBody>
      </p:sp>
      <p:sp>
        <p:nvSpPr>
          <p:cNvPr id="1262" name="Google Shape;1262;p45"/>
          <p:cNvSpPr txBox="1"/>
          <p:nvPr>
            <p:ph idx="4294967295" type="title"/>
          </p:nvPr>
        </p:nvSpPr>
        <p:spPr>
          <a:xfrm>
            <a:off x="953451" y="166339"/>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1778"/>
              <a:buFont typeface="Calibri"/>
              <a:buNone/>
            </a:pPr>
            <a:r>
              <a:rPr b="1" lang="ar-SA" sz="1600">
                <a:solidFill>
                  <a:srgbClr val="7F7F7F"/>
                </a:solidFill>
                <a:latin typeface="Calibri"/>
                <a:ea typeface="Calibri"/>
                <a:cs typeface="Calibri"/>
                <a:sym typeface="Calibri"/>
              </a:rPr>
              <a:t>1- النمذجة:  لاحظوا معي السؤال الأول: </a:t>
            </a:r>
            <a:r>
              <a:rPr b="1" lang="ar-SA" sz="1600">
                <a:solidFill>
                  <a:srgbClr val="002060"/>
                </a:solidFill>
              </a:rPr>
              <a:t>مَا الَّذِي يَجْعَلُ الحَاجَةَ إِلَى الثَّقَافَةِ العِلْمِيَّةِ فِي تَزَايُدٍ مُسْتَمِرٍّ حَسَبَ النَّصِّ؟</a:t>
            </a:r>
            <a:endParaRPr b="1" sz="1600">
              <a:solidFill>
                <a:srgbClr val="7F7F7F"/>
              </a:solidFill>
              <a:latin typeface="Calibri"/>
              <a:ea typeface="Calibri"/>
              <a:cs typeface="Calibri"/>
              <a:sym typeface="Calibri"/>
            </a:endParaRPr>
          </a:p>
        </p:txBody>
      </p:sp>
      <p:pic>
        <p:nvPicPr>
          <p:cNvPr id="1263" name="Google Shape;1263;p45"/>
          <p:cNvPicPr preferRelativeResize="0"/>
          <p:nvPr/>
        </p:nvPicPr>
        <p:blipFill rotWithShape="1">
          <a:blip r:embed="rId4">
            <a:alphaModFix/>
          </a:blip>
          <a:srcRect b="0" l="0" r="0" t="0"/>
          <a:stretch/>
        </p:blipFill>
        <p:spPr>
          <a:xfrm>
            <a:off x="80709" y="95551"/>
            <a:ext cx="730250" cy="730250"/>
          </a:xfrm>
          <a:prstGeom prst="rect">
            <a:avLst/>
          </a:prstGeom>
          <a:noFill/>
          <a:ln>
            <a:noFill/>
          </a:ln>
        </p:spPr>
      </p:pic>
      <p:sp>
        <p:nvSpPr>
          <p:cNvPr id="1264" name="Google Shape;1264;p45"/>
          <p:cNvSpPr/>
          <p:nvPr/>
        </p:nvSpPr>
        <p:spPr>
          <a:xfrm>
            <a:off x="0" y="15766"/>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265" name="Google Shape;1265;p45"/>
          <p:cNvSpPr txBox="1"/>
          <p:nvPr/>
        </p:nvSpPr>
        <p:spPr>
          <a:xfrm>
            <a:off x="730297" y="862771"/>
            <a:ext cx="10827017" cy="593222"/>
          </a:xfrm>
          <a:prstGeom prst="rect">
            <a:avLst/>
          </a:prstGeom>
          <a:solidFill>
            <a:srgbClr val="C4E0B2"/>
          </a:solidFill>
          <a:ln>
            <a:noFill/>
          </a:ln>
        </p:spPr>
        <p:txBody>
          <a:bodyPr anchorCtr="0" anchor="ctr" bIns="45700" lIns="91425" spcFirstLastPara="1" rIns="91425" wrap="square" tIns="45700">
            <a:normAutofit/>
          </a:bodyPr>
          <a:lstStyle/>
          <a:p>
            <a:pPr indent="0" lvl="0" marL="0" marR="0" rtl="1" algn="r">
              <a:spcBef>
                <a:spcPts val="0"/>
              </a:spcBef>
              <a:spcAft>
                <a:spcPts val="0"/>
              </a:spcAft>
              <a:buNone/>
            </a:pPr>
            <a:r>
              <a:rPr b="1" i="0" lang="ar-SA" sz="2400" u="none" cap="none" strike="noStrike">
                <a:solidFill>
                  <a:srgbClr val="000000"/>
                </a:solidFill>
                <a:latin typeface="Calibri"/>
                <a:ea typeface="Calibri"/>
                <a:cs typeface="Calibri"/>
                <a:sym typeface="Calibri"/>
              </a:rPr>
              <a:t>1- </a:t>
            </a:r>
            <a:r>
              <a:rPr b="1" i="0" lang="ar-SA" sz="2400" u="none" cap="none" strike="noStrike">
                <a:solidFill>
                  <a:srgbClr val="002060"/>
                </a:solidFill>
                <a:latin typeface="Calibri"/>
                <a:ea typeface="Calibri"/>
                <a:cs typeface="Calibri"/>
                <a:sym typeface="Calibri"/>
              </a:rPr>
              <a:t>مَا الَّذِي يَجْعَلُ الحَاجَةَ إِلَى الثَّقَافَةِ العِلْمِيَّةِ فِي تَزَايُدٍ مُسْتَمِرٍّ حَسَبَ النَّصِّ؟</a:t>
            </a:r>
            <a:endParaRPr b="1" i="0" sz="2400" u="none" cap="none" strike="noStrike">
              <a:solidFill>
                <a:schemeClr val="dk1"/>
              </a:solidFill>
              <a:latin typeface="Calibri"/>
              <a:ea typeface="Calibri"/>
              <a:cs typeface="Calibri"/>
              <a:sym typeface="Calibri"/>
            </a:endParaRPr>
          </a:p>
        </p:txBody>
      </p:sp>
      <p:graphicFrame>
        <p:nvGraphicFramePr>
          <p:cNvPr id="1266" name="Google Shape;1266;p45"/>
          <p:cNvGraphicFramePr/>
          <p:nvPr/>
        </p:nvGraphicFramePr>
        <p:xfrm>
          <a:off x="246338" y="1456216"/>
          <a:ext cx="3000000" cy="3000000"/>
        </p:xfrm>
        <a:graphic>
          <a:graphicData uri="http://schemas.openxmlformats.org/drawingml/2006/table">
            <a:tbl>
              <a:tblPr firstCol="1" lastRow="1">
                <a:noFill/>
                <a:tableStyleId>{CD82E094-697B-4E49-A03C-FAE9195D485F}</a:tableStyleId>
              </a:tblPr>
              <a:tblGrid>
                <a:gridCol w="1298700"/>
                <a:gridCol w="5070775"/>
                <a:gridCol w="5422950"/>
              </a:tblGrid>
              <a:tr h="342925">
                <a:tc>
                  <a:txBody>
                    <a:bodyPr/>
                    <a:lstStyle/>
                    <a:p>
                      <a:pPr indent="0" lvl="0" marL="457200" marR="0" rtl="1" algn="r">
                        <a:lnSpc>
                          <a:spcPct val="115000"/>
                        </a:lnSpc>
                        <a:spcBef>
                          <a:spcPts val="0"/>
                        </a:spcBef>
                        <a:spcAft>
                          <a:spcPts val="0"/>
                        </a:spcAft>
                        <a:buClr>
                          <a:srgbClr val="002060"/>
                        </a:buClr>
                        <a:buSzPts val="2200"/>
                        <a:buFont typeface="Calibri"/>
                        <a:buNone/>
                      </a:pPr>
                      <a:r>
                        <a:rPr b="1" lang="ar-SA" sz="2200" u="none" cap="none" strike="noStrike">
                          <a:solidFill>
                            <a:srgbClr val="002060"/>
                          </a:solidFill>
                          <a:latin typeface="Calibri"/>
                          <a:ea typeface="Calibri"/>
                          <a:cs typeface="Calibri"/>
                          <a:sym typeface="Calibri"/>
                        </a:rPr>
                        <a:t>الخطوة</a:t>
                      </a:r>
                      <a:endParaRPr b="1" sz="2200" u="none" cap="none" strike="noStrike">
                        <a:solidFill>
                          <a:srgbClr val="002060"/>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457200" marR="0" rtl="1" algn="r">
                        <a:lnSpc>
                          <a:spcPct val="100000"/>
                        </a:lnSpc>
                        <a:spcBef>
                          <a:spcPts val="0"/>
                        </a:spcBef>
                        <a:spcAft>
                          <a:spcPts val="0"/>
                        </a:spcAft>
                        <a:buClr>
                          <a:srgbClr val="002060"/>
                        </a:buClr>
                        <a:buSzPts val="2200"/>
                        <a:buFont typeface="Calibri"/>
                        <a:buNone/>
                      </a:pPr>
                      <a:r>
                        <a:rPr b="1" lang="ar-SA" sz="2200" u="none" cap="none" strike="noStrike">
                          <a:solidFill>
                            <a:srgbClr val="002060"/>
                          </a:solidFill>
                          <a:latin typeface="Calibri"/>
                          <a:ea typeface="Calibri"/>
                          <a:cs typeface="Calibri"/>
                          <a:sym typeface="Calibri"/>
                        </a:rPr>
                        <a:t>شرح الخطوة</a:t>
                      </a:r>
                      <a:endParaRPr b="1" sz="2200" u="none" cap="none" strike="noStrike">
                        <a:solidFill>
                          <a:srgbClr val="002060"/>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457200" marR="0" rtl="1" algn="r">
                        <a:lnSpc>
                          <a:spcPct val="115000"/>
                        </a:lnSpc>
                        <a:spcBef>
                          <a:spcPts val="0"/>
                        </a:spcBef>
                        <a:spcAft>
                          <a:spcPts val="0"/>
                        </a:spcAft>
                        <a:buClr>
                          <a:srgbClr val="002060"/>
                        </a:buClr>
                        <a:buSzPts val="2200"/>
                        <a:buFont typeface="Calibri"/>
                        <a:buNone/>
                      </a:pPr>
                      <a:r>
                        <a:rPr b="1" lang="ar-SA" sz="2200" u="none" cap="none" strike="noStrike">
                          <a:solidFill>
                            <a:srgbClr val="002060"/>
                          </a:solidFill>
                          <a:latin typeface="Calibri"/>
                          <a:ea typeface="Calibri"/>
                          <a:cs typeface="Calibri"/>
                          <a:sym typeface="Calibri"/>
                        </a:rPr>
                        <a:t>مثال تطبيقي من السؤال المطروح</a:t>
                      </a:r>
                      <a:endParaRPr b="1" sz="2200" u="none" cap="none" strike="noStrike">
                        <a:solidFill>
                          <a:srgbClr val="002060"/>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520900">
                <a:tc>
                  <a:txBody>
                    <a:bodyPr/>
                    <a:lstStyle/>
                    <a:p>
                      <a:pPr indent="0" lvl="0" marL="0" marR="0" rtl="1" algn="r">
                        <a:lnSpc>
                          <a:spcPct val="115000"/>
                        </a:lnSpc>
                        <a:spcBef>
                          <a:spcPts val="0"/>
                        </a:spcBef>
                        <a:spcAft>
                          <a:spcPts val="0"/>
                        </a:spcAft>
                        <a:buClr>
                          <a:srgbClr val="002060"/>
                        </a:buClr>
                        <a:buSzPts val="2200"/>
                        <a:buFont typeface="Calibri"/>
                        <a:buNone/>
                      </a:pPr>
                      <a:r>
                        <a:rPr lang="ar-SA" sz="2200" u="none" cap="none" strike="noStrike">
                          <a:solidFill>
                            <a:srgbClr val="002060"/>
                          </a:solidFill>
                        </a:rPr>
                        <a:t>1- تفكيك السؤال</a:t>
                      </a:r>
                      <a:endParaRPr sz="2200" u="none" cap="none" strike="noStrike">
                        <a:solidFill>
                          <a:srgbClr val="002060"/>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1" algn="r">
                        <a:lnSpc>
                          <a:spcPct val="100000"/>
                        </a:lnSpc>
                        <a:spcBef>
                          <a:spcPts val="0"/>
                        </a:spcBef>
                        <a:spcAft>
                          <a:spcPts val="0"/>
                        </a:spcAft>
                        <a:buClr>
                          <a:srgbClr val="C00000"/>
                        </a:buClr>
                        <a:buSzPts val="2000"/>
                        <a:buFont typeface="Calibri"/>
                        <a:buNone/>
                      </a:pPr>
                      <a:r>
                        <a:rPr b="1" lang="ar-SA" sz="2000" u="none" cap="none" strike="noStrike">
                          <a:solidFill>
                            <a:srgbClr val="C00000"/>
                          </a:solidFill>
                          <a:latin typeface="Calibri"/>
                          <a:ea typeface="Calibri"/>
                          <a:cs typeface="Calibri"/>
                          <a:sym typeface="Calibri"/>
                        </a:rPr>
                        <a:t>تحديد المطلوب</a:t>
                      </a:r>
                      <a:r>
                        <a:rPr b="1" lang="ar-SA" sz="2000" u="none" cap="none" strike="noStrike">
                          <a:solidFill>
                            <a:srgbClr val="002060"/>
                          </a:solidFill>
                          <a:latin typeface="Calibri"/>
                          <a:ea typeface="Calibri"/>
                          <a:cs typeface="Calibri"/>
                          <a:sym typeface="Calibri"/>
                        </a:rPr>
                        <a:t>: ما الذي؟ </a:t>
                      </a:r>
                      <a:endParaRPr/>
                    </a:p>
                    <a:p>
                      <a:pPr indent="-342900" lvl="0" marL="342900" marR="0" rtl="1" algn="r">
                        <a:lnSpc>
                          <a:spcPct val="100000"/>
                        </a:lnSpc>
                        <a:spcBef>
                          <a:spcPts val="1000"/>
                        </a:spcBef>
                        <a:spcAft>
                          <a:spcPts val="0"/>
                        </a:spcAft>
                        <a:buClr>
                          <a:srgbClr val="002060"/>
                        </a:buClr>
                        <a:buSzPts val="2000"/>
                        <a:buFont typeface="Arial"/>
                        <a:buChar char="•"/>
                      </a:pPr>
                      <a:r>
                        <a:rPr b="1" lang="ar-SA" sz="2000" u="none" cap="none" strike="noStrike">
                          <a:solidFill>
                            <a:srgbClr val="002060"/>
                          </a:solidFill>
                          <a:latin typeface="Calibri"/>
                          <a:ea typeface="Calibri"/>
                          <a:cs typeface="Calibri"/>
                          <a:sym typeface="Calibri"/>
                        </a:rPr>
                        <a:t>ما: أداة استفهام تسأل عن السبب/ العلة </a:t>
                      </a:r>
                      <a:endParaRPr/>
                    </a:p>
                    <a:p>
                      <a:pPr indent="-342900" lvl="0" marL="342900" marR="0" rtl="1" algn="r">
                        <a:lnSpc>
                          <a:spcPct val="100000"/>
                        </a:lnSpc>
                        <a:spcBef>
                          <a:spcPts val="1000"/>
                        </a:spcBef>
                        <a:spcAft>
                          <a:spcPts val="0"/>
                        </a:spcAft>
                        <a:buClr>
                          <a:srgbClr val="002060"/>
                        </a:buClr>
                        <a:buSzPts val="2000"/>
                        <a:buFont typeface="Arial"/>
                        <a:buChar char="•"/>
                      </a:pPr>
                      <a:r>
                        <a:rPr b="1" lang="ar-SA" sz="2000" u="none" cap="none" strike="noStrike">
                          <a:solidFill>
                            <a:srgbClr val="002060"/>
                          </a:solidFill>
                          <a:latin typeface="Calibri"/>
                          <a:ea typeface="Calibri"/>
                          <a:cs typeface="Calibri"/>
                          <a:sym typeface="Calibri"/>
                        </a:rPr>
                        <a:t>الذي: اسم موصول يربط جملة الصلة باسم قبله؛</a:t>
                      </a:r>
                      <a:endParaRPr/>
                    </a:p>
                    <a:p>
                      <a:pPr indent="-342900" lvl="0" marL="342900" marR="0" rtl="1" algn="r">
                        <a:lnSpc>
                          <a:spcPct val="100000"/>
                        </a:lnSpc>
                        <a:spcBef>
                          <a:spcPts val="1000"/>
                        </a:spcBef>
                        <a:spcAft>
                          <a:spcPts val="0"/>
                        </a:spcAft>
                        <a:buClr>
                          <a:srgbClr val="002060"/>
                        </a:buClr>
                        <a:buSzPts val="2000"/>
                        <a:buFont typeface="Arial"/>
                        <a:buChar char="•"/>
                      </a:pPr>
                      <a:r>
                        <a:rPr b="1" lang="ar-SA" sz="2000" u="none" cap="none" strike="noStrike">
                          <a:solidFill>
                            <a:srgbClr val="002060"/>
                          </a:solidFill>
                          <a:latin typeface="Calibri"/>
                          <a:ea typeface="Calibri"/>
                          <a:cs typeface="Calibri"/>
                          <a:sym typeface="Calibri"/>
                        </a:rPr>
                        <a:t>إحالته قبلية: أي مرجعه مذكور قبله: النص/الجملة.</a:t>
                      </a:r>
                      <a:endParaRPr b="1" sz="2000" u="none" cap="none" strike="noStrike">
                        <a:solidFill>
                          <a:srgbClr val="002060"/>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342900" lvl="0" marL="342900" marR="0" rtl="1" algn="r">
                        <a:lnSpc>
                          <a:spcPct val="100000"/>
                        </a:lnSpc>
                        <a:spcBef>
                          <a:spcPts val="0"/>
                        </a:spcBef>
                        <a:spcAft>
                          <a:spcPts val="0"/>
                        </a:spcAft>
                        <a:buClr>
                          <a:srgbClr val="002060"/>
                        </a:buClr>
                        <a:buSzPts val="2000"/>
                        <a:buFont typeface="Noto Sans Symbols"/>
                        <a:buChar char="⮚"/>
                      </a:pPr>
                      <a:r>
                        <a:rPr b="1" lang="ar-SA" sz="2000" u="none" cap="none" strike="noStrike">
                          <a:solidFill>
                            <a:srgbClr val="002060"/>
                          </a:solidFill>
                          <a:latin typeface="Calibri"/>
                          <a:ea typeface="Calibri"/>
                          <a:cs typeface="Calibri"/>
                          <a:sym typeface="Calibri"/>
                        </a:rPr>
                        <a:t>ما الذي يجعل الحاجة إلى الثقافة العلمية في تزايد مستمر؟</a:t>
                      </a:r>
                      <a:endParaRPr/>
                    </a:p>
                    <a:p>
                      <a:pPr indent="-342900" lvl="0" marL="342900" marR="0" rtl="1" algn="r">
                        <a:lnSpc>
                          <a:spcPct val="100000"/>
                        </a:lnSpc>
                        <a:spcBef>
                          <a:spcPts val="1000"/>
                        </a:spcBef>
                        <a:spcAft>
                          <a:spcPts val="0"/>
                        </a:spcAft>
                        <a:buClr>
                          <a:srgbClr val="C00000"/>
                        </a:buClr>
                        <a:buSzPts val="2000"/>
                        <a:buFont typeface="Noto Sans Symbols"/>
                        <a:buChar char="⮚"/>
                      </a:pPr>
                      <a:r>
                        <a:rPr b="1" lang="ar-SA" sz="2000" u="none" cap="none" strike="noStrike">
                          <a:solidFill>
                            <a:srgbClr val="C00000"/>
                          </a:solidFill>
                          <a:latin typeface="Calibri"/>
                          <a:ea typeface="Calibri"/>
                          <a:cs typeface="Calibri"/>
                          <a:sym typeface="Calibri"/>
                        </a:rPr>
                        <a:t>نبحث في النص </a:t>
                      </a:r>
                      <a:r>
                        <a:rPr b="1" lang="ar-SA" sz="2000" u="none" cap="none" strike="noStrike">
                          <a:solidFill>
                            <a:srgbClr val="002060"/>
                          </a:solidFill>
                          <a:latin typeface="Calibri"/>
                          <a:ea typeface="Calibri"/>
                          <a:cs typeface="Calibri"/>
                          <a:sym typeface="Calibri"/>
                        </a:rPr>
                        <a:t>عن "الأسباب" التي تجعل الحاجة إلى الثقافة العلمية في تزايد مستمر .</a:t>
                      </a:r>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008725">
                <a:tc>
                  <a:txBody>
                    <a:bodyPr/>
                    <a:lstStyle/>
                    <a:p>
                      <a:pPr indent="0" lvl="0" marL="0" marR="0" rtl="1" algn="r">
                        <a:lnSpc>
                          <a:spcPct val="115000"/>
                        </a:lnSpc>
                        <a:spcBef>
                          <a:spcPts val="0"/>
                        </a:spcBef>
                        <a:spcAft>
                          <a:spcPts val="0"/>
                        </a:spcAft>
                        <a:buClr>
                          <a:srgbClr val="002060"/>
                        </a:buClr>
                        <a:buSzPts val="2200"/>
                        <a:buFont typeface="Calibri"/>
                        <a:buNone/>
                      </a:pPr>
                      <a:r>
                        <a:rPr lang="ar-SA" sz="2200" u="none" cap="none" strike="noStrike">
                          <a:solidFill>
                            <a:srgbClr val="002060"/>
                          </a:solidFill>
                        </a:rPr>
                        <a:t>2- الرجوع إلى النص</a:t>
                      </a:r>
                      <a:endParaRPr sz="2200" u="none" cap="none" strike="noStrike">
                        <a:solidFill>
                          <a:srgbClr val="002060"/>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342900" lvl="0" marL="342900" marR="0" rtl="1" algn="r">
                        <a:lnSpc>
                          <a:spcPct val="100000"/>
                        </a:lnSpc>
                        <a:spcBef>
                          <a:spcPts val="0"/>
                        </a:spcBef>
                        <a:spcAft>
                          <a:spcPts val="0"/>
                        </a:spcAft>
                        <a:buClr>
                          <a:srgbClr val="C00000"/>
                        </a:buClr>
                        <a:buSzPts val="2000"/>
                        <a:buFont typeface="Arial"/>
                        <a:buChar char="•"/>
                      </a:pPr>
                      <a:r>
                        <a:rPr b="1" lang="ar-SA" sz="2000" u="none" cap="none" strike="noStrike">
                          <a:solidFill>
                            <a:srgbClr val="C00000"/>
                          </a:solidFill>
                          <a:latin typeface="Calibri"/>
                          <a:ea typeface="Calibri"/>
                          <a:cs typeface="Calibri"/>
                          <a:sym typeface="Calibri"/>
                        </a:rPr>
                        <a:t>إعادة قراءة الفقرة المناسبة </a:t>
                      </a:r>
                      <a:r>
                        <a:rPr b="1" lang="ar-SA" sz="2000" u="none" cap="none" strike="noStrike">
                          <a:solidFill>
                            <a:srgbClr val="002060"/>
                          </a:solidFill>
                          <a:latin typeface="Calibri"/>
                          <a:ea typeface="Calibri"/>
                          <a:cs typeface="Calibri"/>
                          <a:sym typeface="Calibri"/>
                        </a:rPr>
                        <a:t>لاستخراج الفكرة المطلوبة.</a:t>
                      </a:r>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1" algn="r">
                        <a:lnSpc>
                          <a:spcPct val="100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a:t>
                      </a:r>
                      <a:r>
                        <a:rPr b="1" lang="ar-SA" sz="2000" u="none" cap="none" strike="noStrike">
                          <a:solidFill>
                            <a:srgbClr val="002060"/>
                          </a:solidFill>
                          <a:latin typeface="Simplified Arabic"/>
                          <a:ea typeface="Simplified Arabic"/>
                          <a:cs typeface="Simplified Arabic"/>
                          <a:sym typeface="Simplified Arabic"/>
                        </a:rPr>
                        <a:t>"</a:t>
                      </a:r>
                      <a:r>
                        <a:rPr b="1" lang="ar-SA" sz="2000" u="none" cap="none" strike="noStrike">
                          <a:solidFill>
                            <a:srgbClr val="002060"/>
                          </a:solidFill>
                          <a:latin typeface="Calibri"/>
                          <a:ea typeface="Calibri"/>
                          <a:cs typeface="Calibri"/>
                          <a:sym typeface="Calibri"/>
                        </a:rPr>
                        <a:t>ذات أهمية متزايدة، من حيث أهدافها وأساليبها، … بل يتجاوز ذلك إلى بناء وعي مجتمعي… وتمكين الأفراد من أدوات التفكير العلمي…</a:t>
                      </a:r>
                      <a:r>
                        <a:rPr b="1" lang="ar-SA" sz="2000" u="none" cap="none" strike="noStrike">
                          <a:solidFill>
                            <a:srgbClr val="002060"/>
                          </a:solidFill>
                          <a:latin typeface="Simplified Arabic"/>
                          <a:ea typeface="Simplified Arabic"/>
                          <a:cs typeface="Simplified Arabic"/>
                          <a:sym typeface="Simplified Arabic"/>
                        </a:rPr>
                        <a:t>"</a:t>
                      </a:r>
                      <a:endParaRPr b="1" sz="2000" u="none" cap="none" strike="noStrike">
                        <a:solidFill>
                          <a:srgbClr val="002060"/>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352325">
                <a:tc>
                  <a:txBody>
                    <a:bodyPr/>
                    <a:lstStyle/>
                    <a:p>
                      <a:pPr indent="0" lvl="0" marL="0" marR="0" rtl="1" algn="r">
                        <a:lnSpc>
                          <a:spcPct val="115000"/>
                        </a:lnSpc>
                        <a:spcBef>
                          <a:spcPts val="0"/>
                        </a:spcBef>
                        <a:spcAft>
                          <a:spcPts val="0"/>
                        </a:spcAft>
                        <a:buClr>
                          <a:srgbClr val="002060"/>
                        </a:buClr>
                        <a:buSzPts val="2200"/>
                        <a:buFont typeface="Calibri"/>
                        <a:buNone/>
                      </a:pPr>
                      <a:r>
                        <a:rPr lang="ar-SA" sz="2200" u="none" cap="none" strike="noStrike">
                          <a:solidFill>
                            <a:srgbClr val="002060"/>
                          </a:solidFill>
                        </a:rPr>
                        <a:t>3- صياغة الجواب</a:t>
                      </a:r>
                      <a:endParaRPr sz="2200" u="none" cap="none" strike="noStrike">
                        <a:solidFill>
                          <a:srgbClr val="002060"/>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342900" lvl="0" marL="342900" marR="0" rtl="1" algn="r">
                        <a:lnSpc>
                          <a:spcPct val="100000"/>
                        </a:lnSpc>
                        <a:spcBef>
                          <a:spcPts val="0"/>
                        </a:spcBef>
                        <a:spcAft>
                          <a:spcPts val="0"/>
                        </a:spcAft>
                        <a:buClr>
                          <a:srgbClr val="C00000"/>
                        </a:buClr>
                        <a:buSzPts val="2000"/>
                        <a:buFont typeface="Arial"/>
                        <a:buChar char="•"/>
                      </a:pPr>
                      <a:r>
                        <a:rPr b="1" lang="ar-SA" sz="2000" u="none" cap="none" strike="noStrike">
                          <a:solidFill>
                            <a:srgbClr val="C00000"/>
                          </a:solidFill>
                          <a:latin typeface="Calibri"/>
                          <a:ea typeface="Calibri"/>
                          <a:cs typeface="Calibri"/>
                          <a:sym typeface="Calibri"/>
                        </a:rPr>
                        <a:t>تحويل الفكرة ا</a:t>
                      </a:r>
                      <a:r>
                        <a:rPr b="1" lang="ar-SA" sz="2000" u="none" cap="none" strike="noStrike">
                          <a:solidFill>
                            <a:srgbClr val="002060"/>
                          </a:solidFill>
                          <a:latin typeface="Calibri"/>
                          <a:ea typeface="Calibri"/>
                          <a:cs typeface="Calibri"/>
                          <a:sym typeface="Calibri"/>
                        </a:rPr>
                        <a:t>لمستخلصة إلى جملة تامة صحيحة لغويًا.</a:t>
                      </a:r>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1" algn="just">
                        <a:lnSpc>
                          <a:spcPct val="100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تزايدت الحاجة إلى الثقافة العلمية، </a:t>
                      </a:r>
                      <a:r>
                        <a:rPr b="1" lang="ar-SA" sz="2000" u="none" cap="none" strike="noStrike">
                          <a:solidFill>
                            <a:srgbClr val="C00000"/>
                          </a:solidFill>
                          <a:latin typeface="Calibri"/>
                          <a:ea typeface="Calibri"/>
                          <a:cs typeface="Calibri"/>
                          <a:sym typeface="Calibri"/>
                        </a:rPr>
                        <a:t>لأنها </a:t>
                      </a:r>
                      <a:r>
                        <a:rPr b="1" lang="ar-SA" sz="2000" u="none" cap="none" strike="noStrike">
                          <a:solidFill>
                            <a:srgbClr val="C00000"/>
                          </a:solidFill>
                        </a:rPr>
                        <a:t>لِأَنَّ الثَّقافَةَ العِلْمِيَّةَ لَمْ تَعُدْ تَقْتَصِرُ عَلَى نَقْلِ مَعارِفَ الدُّوَلِ الْمُتَقَدِّمَةِ، بَلْ تَجاوَزَتْ ذلِكَ إِلَى بِنَاءِ وَعْيٍ مُجْتَمَعِيٍّ، وَتَزْوِيدِ الْأَفْرادِ بِمَعلوماتٍ تَطْبيقِيَّةٍ مُرْتَبِطَةٍ بِالْعِلْمِ، وَتَمْكِينِهِمْ مِنْ أَدَواتِ التَّفْكِيرِ الْعِلْمِيِّ لِمُعالَجَةِ قَضايا الْمُجْتَمَعِ.</a:t>
                      </a:r>
                      <a:endParaRPr b="1" sz="2000" u="none" cap="none" strike="noStrike">
                        <a:solidFill>
                          <a:srgbClr val="C00000"/>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877200">
                <a:tc>
                  <a:txBody>
                    <a:bodyPr/>
                    <a:lstStyle/>
                    <a:p>
                      <a:pPr indent="0" lvl="0" marL="0" marR="0" rtl="1" algn="r">
                        <a:lnSpc>
                          <a:spcPct val="115000"/>
                        </a:lnSpc>
                        <a:spcBef>
                          <a:spcPts val="0"/>
                        </a:spcBef>
                        <a:spcAft>
                          <a:spcPts val="0"/>
                        </a:spcAft>
                        <a:buClr>
                          <a:srgbClr val="002060"/>
                        </a:buClr>
                        <a:buSzPts val="2200"/>
                        <a:buFont typeface="Calibri"/>
                        <a:buNone/>
                      </a:pPr>
                      <a:r>
                        <a:rPr lang="ar-SA" sz="2200" u="none" cap="none" strike="noStrike">
                          <a:solidFill>
                            <a:srgbClr val="002060"/>
                          </a:solidFill>
                        </a:rPr>
                        <a:t>4- التحقق من الجواب</a:t>
                      </a:r>
                      <a:endParaRPr sz="2200" u="none" cap="none" strike="noStrike">
                        <a:solidFill>
                          <a:srgbClr val="002060"/>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342900" lvl="0" marL="342900" marR="0" rtl="1" algn="r">
                        <a:lnSpc>
                          <a:spcPct val="100000"/>
                        </a:lnSpc>
                        <a:spcBef>
                          <a:spcPts val="0"/>
                        </a:spcBef>
                        <a:spcAft>
                          <a:spcPts val="0"/>
                        </a:spcAft>
                        <a:buClr>
                          <a:srgbClr val="C00000"/>
                        </a:buClr>
                        <a:buSzPts val="2000"/>
                        <a:buFont typeface="Arial"/>
                        <a:buChar char="•"/>
                      </a:pPr>
                      <a:r>
                        <a:rPr b="1" lang="ar-SA" sz="2000" u="none" cap="none" strike="noStrike">
                          <a:solidFill>
                            <a:srgbClr val="C00000"/>
                          </a:solidFill>
                          <a:latin typeface="Calibri"/>
                          <a:ea typeface="Calibri"/>
                          <a:cs typeface="Calibri"/>
                          <a:sym typeface="Calibri"/>
                        </a:rPr>
                        <a:t>فحص الجواب</a:t>
                      </a:r>
                      <a:r>
                        <a:rPr b="1" lang="ar-SA" sz="2000" u="none" cap="none" strike="noStrike">
                          <a:solidFill>
                            <a:srgbClr val="002060"/>
                          </a:solidFill>
                          <a:latin typeface="Calibri"/>
                          <a:ea typeface="Calibri"/>
                          <a:cs typeface="Calibri"/>
                          <a:sym typeface="Calibri"/>
                        </a:rPr>
                        <a:t>: هل هو كامل؟ هل فيه استدلال من النص؟ هل اللغة سليمة؟</a:t>
                      </a:r>
                      <a:endParaRPr b="1" sz="2000" u="none" cap="none" strike="noStrike">
                        <a:solidFill>
                          <a:srgbClr val="002060"/>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457200" marR="0" rtl="1" algn="r">
                        <a:lnSpc>
                          <a:spcPct val="100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 جملة تامة ✔️ استشهاد من النص ✔️ صياغة واضحة</a:t>
                      </a:r>
                      <a:endParaRPr b="1" sz="2000" u="none" cap="none" strike="noStrike">
                        <a:solidFill>
                          <a:srgbClr val="002060"/>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1" name="Shape 1271"/>
        <p:cNvGrpSpPr/>
        <p:nvPr/>
      </p:nvGrpSpPr>
      <p:grpSpPr>
        <a:xfrm>
          <a:off x="0" y="0"/>
          <a:ext cx="0" cy="0"/>
          <a:chOff x="0" y="0"/>
          <a:chExt cx="0" cy="0"/>
        </a:xfrm>
      </p:grpSpPr>
      <p:pic>
        <p:nvPicPr>
          <p:cNvPr descr="Image générée" id="1272" name="Google Shape;1272;p4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73" name="Google Shape;1273;p46"/>
          <p:cNvSpPr txBox="1"/>
          <p:nvPr>
            <p:ph idx="4294967295" type="body"/>
          </p:nvPr>
        </p:nvSpPr>
        <p:spPr>
          <a:xfrm>
            <a:off x="768615" y="563721"/>
            <a:ext cx="10572438" cy="44768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rgbClr val="AEABAB"/>
              </a:buClr>
              <a:buSzPts val="1400"/>
              <a:buNone/>
            </a:pPr>
            <a:r>
              <a:rPr i="1" lang="ar-SA" sz="1400">
                <a:solidFill>
                  <a:srgbClr val="7F7F7F"/>
                </a:solidFill>
              </a:rPr>
              <a:t>- يوجه الأستاذ التلاميذ إلى الاشتغال في ثنائيات للجواب عن  السؤالين 2 و3؛ حيث يناقش كل ثنائي إجابة كل فرد منه عن كل سؤال، مع توضيح سيرورة الجواب المتوصل إليه.</a:t>
            </a:r>
            <a:endParaRPr/>
          </a:p>
          <a:p>
            <a:pPr indent="0" lvl="0" marL="0" rtl="1" algn="r">
              <a:lnSpc>
                <a:spcPct val="90000"/>
              </a:lnSpc>
              <a:spcBef>
                <a:spcPts val="0"/>
              </a:spcBef>
              <a:spcAft>
                <a:spcPts val="0"/>
              </a:spcAft>
              <a:buClr>
                <a:srgbClr val="AEABAB"/>
              </a:buClr>
              <a:buSzPts val="1400"/>
              <a:buNone/>
            </a:pPr>
            <a:r>
              <a:rPr i="1" lang="ar-SA" sz="1400">
                <a:solidFill>
                  <a:srgbClr val="7F7F7F"/>
                </a:solidFill>
              </a:rPr>
              <a:t>- يراقب الأستاذ تفاعل الثنائيات، عبر التجول بين الصفوف، وتقديم التوجيهات والتغذية الراجعة عند الحاجة.</a:t>
            </a:r>
            <a:endParaRPr i="1" sz="1400">
              <a:solidFill>
                <a:srgbClr val="7F7F7F"/>
              </a:solidFill>
            </a:endParaRPr>
          </a:p>
        </p:txBody>
      </p:sp>
      <p:sp>
        <p:nvSpPr>
          <p:cNvPr id="1274" name="Google Shape;1274;p46"/>
          <p:cNvSpPr txBox="1"/>
          <p:nvPr>
            <p:ph idx="4294967295" type="title"/>
          </p:nvPr>
        </p:nvSpPr>
        <p:spPr>
          <a:xfrm>
            <a:off x="872714" y="125161"/>
            <a:ext cx="10468339" cy="350504"/>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1778"/>
              <a:buFont typeface="Calibri"/>
              <a:buNone/>
            </a:pPr>
            <a:r>
              <a:rPr b="1" lang="ar-SA" sz="1600">
                <a:solidFill>
                  <a:srgbClr val="7F7F7F"/>
                </a:solidFill>
              </a:rPr>
              <a:t>2- الممارسة الموجهة:  ننتقل الآن، إلى الجواب عن السؤالين 2 و3 و4 بشكل ثنائي؟</a:t>
            </a:r>
            <a:endParaRPr b="1" sz="1600">
              <a:solidFill>
                <a:srgbClr val="7F7F7F"/>
              </a:solidFill>
            </a:endParaRPr>
          </a:p>
        </p:txBody>
      </p:sp>
      <p:sp>
        <p:nvSpPr>
          <p:cNvPr id="1275" name="Google Shape;1275;p4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276" name="Google Shape;1276;p46"/>
          <p:cNvSpPr txBox="1"/>
          <p:nvPr/>
        </p:nvSpPr>
        <p:spPr>
          <a:xfrm>
            <a:off x="364656" y="2329349"/>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endParaRPr b="1" i="0" sz="2400" u="none" cap="none" strike="noStrike">
              <a:solidFill>
                <a:srgbClr val="C00000"/>
              </a:solidFill>
              <a:latin typeface="Calibri"/>
              <a:ea typeface="Calibri"/>
              <a:cs typeface="Calibri"/>
              <a:sym typeface="Calibri"/>
            </a:endParaRPr>
          </a:p>
        </p:txBody>
      </p:sp>
      <p:sp>
        <p:nvSpPr>
          <p:cNvPr id="1277" name="Google Shape;1277;p46"/>
          <p:cNvSpPr txBox="1"/>
          <p:nvPr/>
        </p:nvSpPr>
        <p:spPr>
          <a:xfrm>
            <a:off x="364656" y="4186701"/>
            <a:ext cx="11208666"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rgbClr val="000000"/>
                </a:solidFill>
                <a:latin typeface="Calibri"/>
                <a:ea typeface="Calibri"/>
                <a:cs typeface="Calibri"/>
                <a:sym typeface="Calibri"/>
              </a:rPr>
              <a:t>:</a:t>
            </a:r>
            <a:endParaRPr b="1" i="0" sz="2400" u="none" cap="none" strike="noStrike">
              <a:solidFill>
                <a:srgbClr val="C00000"/>
              </a:solidFill>
              <a:latin typeface="Calibri"/>
              <a:ea typeface="Calibri"/>
              <a:cs typeface="Calibri"/>
              <a:sym typeface="Calibri"/>
            </a:endParaRPr>
          </a:p>
        </p:txBody>
      </p:sp>
      <p:pic>
        <p:nvPicPr>
          <p:cNvPr id="1278" name="Google Shape;1278;p46"/>
          <p:cNvPicPr preferRelativeResize="0"/>
          <p:nvPr/>
        </p:nvPicPr>
        <p:blipFill rotWithShape="1">
          <a:blip r:embed="rId4">
            <a:alphaModFix/>
          </a:blip>
          <a:srcRect b="0" l="0" r="0" t="0"/>
          <a:stretch/>
        </p:blipFill>
        <p:spPr>
          <a:xfrm>
            <a:off x="126300" y="98403"/>
            <a:ext cx="730250" cy="730250"/>
          </a:xfrm>
          <a:prstGeom prst="rect">
            <a:avLst/>
          </a:prstGeom>
          <a:noFill/>
          <a:ln>
            <a:noFill/>
          </a:ln>
        </p:spPr>
      </p:pic>
      <p:sp>
        <p:nvSpPr>
          <p:cNvPr id="1279" name="Google Shape;1279;p46"/>
          <p:cNvSpPr txBox="1"/>
          <p:nvPr/>
        </p:nvSpPr>
        <p:spPr>
          <a:xfrm>
            <a:off x="364656" y="6044053"/>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endParaRPr b="1" i="0" sz="2400" u="none" cap="none" strike="noStrike">
              <a:solidFill>
                <a:srgbClr val="C00000"/>
              </a:solidFill>
              <a:latin typeface="Calibri"/>
              <a:ea typeface="Calibri"/>
              <a:cs typeface="Calibri"/>
              <a:sym typeface="Calibri"/>
            </a:endParaRPr>
          </a:p>
        </p:txBody>
      </p:sp>
      <p:sp>
        <p:nvSpPr>
          <p:cNvPr id="1280" name="Google Shape;1280;p46"/>
          <p:cNvSpPr txBox="1"/>
          <p:nvPr/>
        </p:nvSpPr>
        <p:spPr>
          <a:xfrm>
            <a:off x="364656" y="1443184"/>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2- مَا الأَهْدَافُ الَّتِي تَسْعَى الثَّقَافَةُ العِلْمِيَّةُ إِلَى تَحْقِيقِهَا فِي المُجْتَمَعِ؟</a:t>
            </a:r>
            <a:endParaRPr b="1" i="0" sz="2400" u="none" cap="none" strike="noStrike">
              <a:solidFill>
                <a:srgbClr val="002060"/>
              </a:solidFill>
              <a:latin typeface="Calibri"/>
              <a:ea typeface="Calibri"/>
              <a:cs typeface="Calibri"/>
              <a:sym typeface="Calibri"/>
            </a:endParaRPr>
          </a:p>
        </p:txBody>
      </p:sp>
      <p:sp>
        <p:nvSpPr>
          <p:cNvPr id="1281" name="Google Shape;1281;p46"/>
          <p:cNvSpPr txBox="1"/>
          <p:nvPr/>
        </p:nvSpPr>
        <p:spPr>
          <a:xfrm>
            <a:off x="364656" y="3249757"/>
            <a:ext cx="11208666"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3- كَيْفَ أَسْهَمَتْ الصِّينُ وَاليَابَانُ فِي تَأْكِيدِ دَوْرِ الثَّقَافَةِ العِلْمِيَّةِ فِي التَّقَدُّمِ؟</a:t>
            </a:r>
            <a:endParaRPr b="1" i="0" sz="2400" u="none" cap="none" strike="noStrike">
              <a:solidFill>
                <a:srgbClr val="002060"/>
              </a:solidFill>
              <a:latin typeface="Calibri"/>
              <a:ea typeface="Calibri"/>
              <a:cs typeface="Calibri"/>
              <a:sym typeface="Calibri"/>
            </a:endParaRPr>
          </a:p>
        </p:txBody>
      </p:sp>
      <p:sp>
        <p:nvSpPr>
          <p:cNvPr id="1282" name="Google Shape;1282;p46"/>
          <p:cNvSpPr txBox="1"/>
          <p:nvPr/>
        </p:nvSpPr>
        <p:spPr>
          <a:xfrm>
            <a:off x="364656" y="5107109"/>
            <a:ext cx="11176651"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4- مَا الْمَجَالَاتُ الَّتِي تُسْهِمُ فِيهَا الثَّقَافَةُ العِلْمِيَّةُ وَفْقًا لِلنَّصِّ؟</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7" name="Shape 1287"/>
        <p:cNvGrpSpPr/>
        <p:nvPr/>
      </p:nvGrpSpPr>
      <p:grpSpPr>
        <a:xfrm>
          <a:off x="0" y="0"/>
          <a:ext cx="0" cy="0"/>
          <a:chOff x="0" y="0"/>
          <a:chExt cx="0" cy="0"/>
        </a:xfrm>
      </p:grpSpPr>
      <p:sp>
        <p:nvSpPr>
          <p:cNvPr id="1288" name="Google Shape;1288;p47"/>
          <p:cNvSpPr txBox="1"/>
          <p:nvPr>
            <p:ph idx="4294967295" type="body"/>
          </p:nvPr>
        </p:nvSpPr>
        <p:spPr>
          <a:xfrm>
            <a:off x="1161760" y="398367"/>
            <a:ext cx="10238780" cy="48296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rgbClr val="AEABAB"/>
              </a:buClr>
              <a:buSzPts val="1400"/>
              <a:buNone/>
            </a:pPr>
            <a:r>
              <a:rPr i="1" lang="ar-SA" sz="1400">
                <a:solidFill>
                  <a:srgbClr val="AEABAB"/>
                </a:solidFill>
                <a:latin typeface="Calibri"/>
                <a:ea typeface="Calibri"/>
                <a:cs typeface="Calibri"/>
                <a:sym typeface="Calibri"/>
              </a:rPr>
              <a:t>- يستمع  الأستاذ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i="1" sz="1400">
              <a:latin typeface="Calibri"/>
              <a:ea typeface="Calibri"/>
              <a:cs typeface="Calibri"/>
              <a:sym typeface="Calibri"/>
            </a:endParaRPr>
          </a:p>
        </p:txBody>
      </p:sp>
      <p:sp>
        <p:nvSpPr>
          <p:cNvPr id="1289" name="Google Shape;1289;p47"/>
          <p:cNvSpPr txBox="1"/>
          <p:nvPr>
            <p:ph idx="4294967295" type="title"/>
          </p:nvPr>
        </p:nvSpPr>
        <p:spPr>
          <a:xfrm>
            <a:off x="932201" y="135873"/>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1778"/>
              <a:buFont typeface="Calibri"/>
              <a:buNone/>
            </a:pPr>
            <a:r>
              <a:rPr b="1" lang="ar-SA" sz="1600">
                <a:solidFill>
                  <a:srgbClr val="7F7F7F"/>
                </a:solidFill>
                <a:latin typeface="Calibri"/>
                <a:ea typeface="Calibri"/>
                <a:cs typeface="Calibri"/>
                <a:sym typeface="Calibri"/>
              </a:rPr>
              <a:t>2- الممارسة الموجهة:  الجواب عن السؤالين 2 و3 و4 بشكل ثنائي؟</a:t>
            </a:r>
            <a:endParaRPr b="1" sz="1600">
              <a:solidFill>
                <a:srgbClr val="7F7F7F"/>
              </a:solidFill>
              <a:latin typeface="Calibri"/>
              <a:ea typeface="Calibri"/>
              <a:cs typeface="Calibri"/>
              <a:sym typeface="Calibri"/>
            </a:endParaRPr>
          </a:p>
        </p:txBody>
      </p:sp>
      <p:pic>
        <p:nvPicPr>
          <p:cNvPr descr="Lever la main - Icônes mains et gestes gratuites" id="1290" name="Google Shape;1290;p47"/>
          <p:cNvPicPr preferRelativeResize="0"/>
          <p:nvPr/>
        </p:nvPicPr>
        <p:blipFill rotWithShape="1">
          <a:blip r:embed="rId3">
            <a:alphaModFix/>
          </a:blip>
          <a:srcRect b="0" l="0" r="0" t="0"/>
          <a:stretch/>
        </p:blipFill>
        <p:spPr>
          <a:xfrm>
            <a:off x="733815" y="52746"/>
            <a:ext cx="730250" cy="674231"/>
          </a:xfrm>
          <a:prstGeom prst="rect">
            <a:avLst/>
          </a:prstGeom>
          <a:noFill/>
          <a:ln>
            <a:noFill/>
          </a:ln>
        </p:spPr>
      </p:pic>
      <p:sp>
        <p:nvSpPr>
          <p:cNvPr id="1291" name="Google Shape;1291;p4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Image générée" id="1292" name="Google Shape;1292;p47"/>
          <p:cNvPicPr preferRelativeResize="0"/>
          <p:nvPr/>
        </p:nvPicPr>
        <p:blipFill rotWithShape="1">
          <a:blip r:embed="rId4">
            <a:alphaModFix/>
          </a:blip>
          <a:srcRect b="41629" l="3381" r="70997" t="42118"/>
          <a:stretch/>
        </p:blipFill>
        <p:spPr>
          <a:xfrm>
            <a:off x="1783" y="143714"/>
            <a:ext cx="730250" cy="694801"/>
          </a:xfrm>
          <a:prstGeom prst="rect">
            <a:avLst/>
          </a:prstGeom>
          <a:noFill/>
          <a:ln>
            <a:noFill/>
          </a:ln>
        </p:spPr>
      </p:pic>
      <p:pic>
        <p:nvPicPr>
          <p:cNvPr id="1293" name="Google Shape;1293;p47"/>
          <p:cNvPicPr preferRelativeResize="0"/>
          <p:nvPr/>
        </p:nvPicPr>
        <p:blipFill rotWithShape="1">
          <a:blip r:embed="rId5">
            <a:alphaModFix/>
          </a:blip>
          <a:srcRect b="0" l="0" r="0" t="0"/>
          <a:stretch/>
        </p:blipFill>
        <p:spPr>
          <a:xfrm>
            <a:off x="11440975" y="0"/>
            <a:ext cx="736877" cy="687943"/>
          </a:xfrm>
          <a:prstGeom prst="rect">
            <a:avLst/>
          </a:prstGeom>
          <a:noFill/>
          <a:ln>
            <a:noFill/>
          </a:ln>
        </p:spPr>
      </p:pic>
      <p:sp>
        <p:nvSpPr>
          <p:cNvPr id="1294" name="Google Shape;1294;p47"/>
          <p:cNvSpPr txBox="1"/>
          <p:nvPr/>
        </p:nvSpPr>
        <p:spPr>
          <a:xfrm>
            <a:off x="364656" y="1870206"/>
            <a:ext cx="11208666" cy="951451"/>
          </a:xfrm>
          <a:prstGeom prst="rect">
            <a:avLst/>
          </a:prstGeom>
          <a:solidFill>
            <a:srgbClr val="FFF2CC"/>
          </a:solidFill>
          <a:ln>
            <a:noFill/>
          </a:ln>
        </p:spPr>
        <p:txBody>
          <a:bodyPr anchorCtr="0" anchor="ctr" bIns="45700" lIns="91425" spcFirstLastPara="1" rIns="91425" wrap="square" tIns="45700">
            <a:normAutofit fontScale="92500" lnSpcReduction="10000"/>
          </a:bodyPr>
          <a:lstStyle/>
          <a:p>
            <a:pPr indent="0" lvl="0" marL="0" marR="0" rtl="1" algn="r">
              <a:lnSpc>
                <a:spcPct val="150000"/>
              </a:lnSpc>
              <a:spcBef>
                <a:spcPts val="0"/>
              </a:spcBef>
              <a:spcAft>
                <a:spcPts val="0"/>
              </a:spcAft>
              <a:buNone/>
            </a:pPr>
            <a:r>
              <a:rPr b="1" i="0" lang="ar-SA" sz="2200" u="none" cap="none" strike="noStrike">
                <a:solidFill>
                  <a:srgbClr val="C00000"/>
                </a:solidFill>
                <a:latin typeface="Calibri"/>
                <a:ea typeface="Calibri"/>
                <a:cs typeface="Calibri"/>
                <a:sym typeface="Calibri"/>
              </a:rPr>
              <a:t>الجواب:</a:t>
            </a:r>
            <a:r>
              <a:rPr b="1" i="0" lang="ar-SA" sz="2200" u="none" cap="none" strike="noStrike">
                <a:solidFill>
                  <a:srgbClr val="8296B0"/>
                </a:solidFill>
                <a:latin typeface="Calibri"/>
                <a:ea typeface="Calibri"/>
                <a:cs typeface="Calibri"/>
                <a:sym typeface="Calibri"/>
              </a:rPr>
              <a:t> </a:t>
            </a:r>
            <a:r>
              <a:rPr b="1" i="0" lang="ar-SA" sz="2200" u="none" cap="none" strike="noStrike">
                <a:solidFill>
                  <a:srgbClr val="002060"/>
                </a:solidFill>
                <a:latin typeface="Calibri"/>
                <a:ea typeface="Calibri"/>
                <a:cs typeface="Calibri"/>
                <a:sym typeface="Calibri"/>
              </a:rPr>
              <a:t>تَسْعَى الثَّقَافَةُ العِلْمِيَّةُ إِلَى التَّوْعِيَةِ الصِّحِّيَّةِ، وَالإرْشادِ الزِّراعِيِّ وَالتِّكْنُولُوجِيِّ، وَالتَّوْعِيَةِ الْغِذائِيَّةِ، وَالْوَعْيِ الْبِيئِيِّ وَالسُّكّانِيِّ، إِضافَةً إِلَى تَدْرِيبِ الْأَفْرادِ عَلَى التَّفْكِيرِ الْابْتِكارِيِّ، وَتَنْمِيَةِ الْمَهاراتِ الْعِلْمِيَّةِ وَالاجْتِماعِيَّةِ.</a:t>
            </a:r>
            <a:endParaRPr b="1" i="0" sz="2200" u="none" cap="none" strike="noStrike">
              <a:solidFill>
                <a:srgbClr val="002060"/>
              </a:solidFill>
              <a:latin typeface="Calibri"/>
              <a:ea typeface="Calibri"/>
              <a:cs typeface="Calibri"/>
              <a:sym typeface="Calibri"/>
            </a:endParaRPr>
          </a:p>
        </p:txBody>
      </p:sp>
      <p:sp>
        <p:nvSpPr>
          <p:cNvPr id="1295" name="Google Shape;1295;p47"/>
          <p:cNvSpPr txBox="1"/>
          <p:nvPr/>
        </p:nvSpPr>
        <p:spPr>
          <a:xfrm>
            <a:off x="364656" y="3762012"/>
            <a:ext cx="11208666" cy="862728"/>
          </a:xfrm>
          <a:prstGeom prst="rect">
            <a:avLst/>
          </a:prstGeom>
          <a:solidFill>
            <a:srgbClr val="E1EFD8"/>
          </a:solidFill>
          <a:ln>
            <a:noFill/>
          </a:ln>
        </p:spPr>
        <p:txBody>
          <a:bodyPr anchorCtr="0" anchor="ctr" bIns="45700" lIns="91425" spcFirstLastPara="1" rIns="91425" wrap="square" tIns="45700">
            <a:normAutofit fontScale="77500" lnSpcReduction="20000"/>
          </a:bodyPr>
          <a:lstStyle/>
          <a:p>
            <a:pPr indent="0" lvl="0" marL="0" marR="0" rtl="1" algn="r">
              <a:lnSpc>
                <a:spcPct val="15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rgbClr val="000000"/>
                </a:solidFill>
                <a:latin typeface="Calibri"/>
                <a:ea typeface="Calibri"/>
                <a:cs typeface="Calibri"/>
                <a:sym typeface="Calibri"/>
              </a:rPr>
              <a:t>:</a:t>
            </a:r>
            <a:r>
              <a:rPr b="1" i="0" lang="ar-SA" sz="2400" u="none" cap="none" strike="noStrike">
                <a:solidFill>
                  <a:srgbClr val="8296B0"/>
                </a:solidFill>
                <a:latin typeface="Calibri"/>
                <a:ea typeface="Calibri"/>
                <a:cs typeface="Calibri"/>
                <a:sym typeface="Calibri"/>
              </a:rPr>
              <a:t> </a:t>
            </a:r>
            <a:r>
              <a:rPr b="1" i="0" lang="ar-SA" sz="2400" u="none" cap="none" strike="noStrike">
                <a:solidFill>
                  <a:srgbClr val="002060"/>
                </a:solidFill>
                <a:latin typeface="Calibri"/>
                <a:ea typeface="Calibri"/>
                <a:cs typeface="Calibri"/>
                <a:sym typeface="Calibri"/>
              </a:rPr>
              <a:t>أَسْهَمَتْ الصِّينُ وَاليَابَانُ فِي تَأْكِيدِ دَوْرِ الثَّقَافَةِ العِلْمِيَّةِ فِي التَّقَدُّمِ بأن  أَثْبَتَتا بِالتَّجْرِبَةِ أَنَّ الطَّريقَ الْأَوْحَدَ لِلتَّقَدُّمِ هُوَ الْعِلْمُ وَالثَّقافَةُ الْعِلْمِيَّةُ، إِذِ اسْتَطاعَتا فِي ظَرْفٍ وَجِيزٍ التَّحَوُّلَ إِلَى قُوًى اقْتِصادِيَّةٍ عالَمِيَّةٍ، وَنَماذِجَ تَنْمَوِيَّةٍ يُقْتَدَى بِها.</a:t>
            </a:r>
            <a:endParaRPr b="1" i="0" sz="2400" u="none" cap="none" strike="noStrike">
              <a:solidFill>
                <a:srgbClr val="002060"/>
              </a:solidFill>
              <a:latin typeface="Calibri"/>
              <a:ea typeface="Calibri"/>
              <a:cs typeface="Calibri"/>
              <a:sym typeface="Calibri"/>
            </a:endParaRPr>
          </a:p>
        </p:txBody>
      </p:sp>
      <p:sp>
        <p:nvSpPr>
          <p:cNvPr id="1296" name="Google Shape;1296;p47"/>
          <p:cNvSpPr txBox="1"/>
          <p:nvPr/>
        </p:nvSpPr>
        <p:spPr>
          <a:xfrm>
            <a:off x="364038" y="5565614"/>
            <a:ext cx="11208666" cy="862728"/>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rgbClr val="8296B0"/>
                </a:solidFill>
                <a:latin typeface="Calibri"/>
                <a:ea typeface="Calibri"/>
                <a:cs typeface="Calibri"/>
                <a:sym typeface="Calibri"/>
              </a:rPr>
              <a:t> </a:t>
            </a:r>
            <a:r>
              <a:rPr b="1" i="0" lang="ar-SA" sz="1900" u="none" cap="none" strike="noStrike">
                <a:solidFill>
                  <a:srgbClr val="002060"/>
                </a:solidFill>
                <a:latin typeface="Calibri"/>
                <a:ea typeface="Calibri"/>
                <a:cs typeface="Calibri"/>
                <a:sym typeface="Calibri"/>
              </a:rPr>
              <a:t>تُسْهِمُ الثَّقَافَةُ العِلْمِيَّةُ وَفْقًا لِلنَّصِّ فِي مَجالاتِ الْبَحْثِ الْعِلْمِيِّ النَّظَرِيِّ وَالتَّطْبيقِيِّ، وَالإبْداعِ التِّقَنِيِّ، وَتَنْمِيَةِ الْمَواهِبِ وَالْقُدُراتِ، وَفَهْمِ الْمُشْكِلاتِ الاجْتِماعِيَّةِ وَالاقْتِصادِيَّةِ وَالْفِكْرِيَّةِ، وَالْمُشارَكَةِ فِي اتِّخاذِ قَراراتٍ صائِبَةٍ بِشَأْنِها.</a:t>
            </a:r>
            <a:endParaRPr b="1" i="0" sz="1900" u="none" cap="none" strike="noStrike">
              <a:solidFill>
                <a:srgbClr val="002060"/>
              </a:solidFill>
              <a:latin typeface="Calibri"/>
              <a:ea typeface="Calibri"/>
              <a:cs typeface="Calibri"/>
              <a:sym typeface="Calibri"/>
            </a:endParaRPr>
          </a:p>
        </p:txBody>
      </p:sp>
      <p:sp>
        <p:nvSpPr>
          <p:cNvPr id="1297" name="Google Shape;1297;p47"/>
          <p:cNvSpPr txBox="1"/>
          <p:nvPr/>
        </p:nvSpPr>
        <p:spPr>
          <a:xfrm>
            <a:off x="332641" y="1123966"/>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8DA9DB"/>
                </a:solidFill>
                <a:latin typeface="Calibri"/>
                <a:ea typeface="Calibri"/>
                <a:cs typeface="Calibri"/>
                <a:sym typeface="Calibri"/>
              </a:rPr>
              <a:t>2- مَا الأَهْدَافُ الَّتِي تَسْعَى الثَّقَافَةُ العِلْمِيَّةُ إِلَى تَحْقِيقِهَا فِي المُجْتَمَعِ؟</a:t>
            </a:r>
            <a:endParaRPr b="1" i="0" sz="2400" u="none" cap="none" strike="noStrike">
              <a:solidFill>
                <a:srgbClr val="8DA9DB"/>
              </a:solidFill>
              <a:latin typeface="Calibri"/>
              <a:ea typeface="Calibri"/>
              <a:cs typeface="Calibri"/>
              <a:sym typeface="Calibri"/>
            </a:endParaRPr>
          </a:p>
        </p:txBody>
      </p:sp>
      <p:sp>
        <p:nvSpPr>
          <p:cNvPr id="1298" name="Google Shape;1298;p47"/>
          <p:cNvSpPr txBox="1"/>
          <p:nvPr/>
        </p:nvSpPr>
        <p:spPr>
          <a:xfrm>
            <a:off x="364656" y="2989037"/>
            <a:ext cx="11208666"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8DA9DB"/>
                </a:solidFill>
                <a:latin typeface="Calibri"/>
                <a:ea typeface="Calibri"/>
                <a:cs typeface="Calibri"/>
                <a:sym typeface="Calibri"/>
              </a:rPr>
              <a:t>3- كَيْفَ أَسْهَمَتْ الصِّينُ وَاليَابَانُ فِي تَأْكِيدِ دَوْرِ الثَّقَافَةِ العِلْمِيَّةِ فِي التَّقَدُّمِ؟</a:t>
            </a:r>
            <a:endParaRPr b="1" i="0" sz="2400" u="none" cap="none" strike="noStrike">
              <a:solidFill>
                <a:srgbClr val="8DA9DB"/>
              </a:solidFill>
              <a:latin typeface="Calibri"/>
              <a:ea typeface="Calibri"/>
              <a:cs typeface="Calibri"/>
              <a:sym typeface="Calibri"/>
            </a:endParaRPr>
          </a:p>
        </p:txBody>
      </p:sp>
      <p:sp>
        <p:nvSpPr>
          <p:cNvPr id="1299" name="Google Shape;1299;p47"/>
          <p:cNvSpPr txBox="1"/>
          <p:nvPr/>
        </p:nvSpPr>
        <p:spPr>
          <a:xfrm>
            <a:off x="348648" y="4798566"/>
            <a:ext cx="11176651"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8DA9DB"/>
                </a:solidFill>
                <a:latin typeface="Calibri"/>
                <a:ea typeface="Calibri"/>
                <a:cs typeface="Calibri"/>
                <a:sym typeface="Calibri"/>
              </a:rPr>
              <a:t>4- مَا الْمَجَالَاتُ الَّتِي تُسْهِمُ فِيهَا الثَّقَافَةُ العِلْمِيَّةُ وَفْقًا لِلنَّصِّ؟</a:t>
            </a:r>
            <a:endParaRPr b="1" i="0" sz="2400" u="none" cap="none" strike="noStrike">
              <a:solidFill>
                <a:srgbClr val="8DA9DB"/>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4" name="Shape 1304"/>
        <p:cNvGrpSpPr/>
        <p:nvPr/>
      </p:nvGrpSpPr>
      <p:grpSpPr>
        <a:xfrm>
          <a:off x="0" y="0"/>
          <a:ext cx="0" cy="0"/>
          <a:chOff x="0" y="0"/>
          <a:chExt cx="0" cy="0"/>
        </a:xfrm>
      </p:grpSpPr>
      <p:sp>
        <p:nvSpPr>
          <p:cNvPr id="1305" name="Google Shape;1305;p48"/>
          <p:cNvSpPr txBox="1"/>
          <p:nvPr>
            <p:ph idx="4294967295" type="body"/>
          </p:nvPr>
        </p:nvSpPr>
        <p:spPr>
          <a:xfrm>
            <a:off x="730297" y="499776"/>
            <a:ext cx="10468339" cy="292443"/>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i="1" lang="ar-SA" sz="1400">
                <a:solidFill>
                  <a:srgbClr val="AEABAB"/>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i="1" sz="1400"/>
          </a:p>
        </p:txBody>
      </p:sp>
      <p:sp>
        <p:nvSpPr>
          <p:cNvPr id="1306" name="Google Shape;1306;p48"/>
          <p:cNvSpPr txBox="1"/>
          <p:nvPr>
            <p:ph idx="4294967295" type="title"/>
          </p:nvPr>
        </p:nvSpPr>
        <p:spPr>
          <a:xfrm>
            <a:off x="919210" y="156443"/>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1778"/>
              <a:buFont typeface="Calibri"/>
              <a:buNone/>
            </a:pPr>
            <a:r>
              <a:rPr b="1" lang="ar-SA" sz="1600">
                <a:solidFill>
                  <a:srgbClr val="7F7F7F"/>
                </a:solidFill>
                <a:latin typeface="Calibri"/>
                <a:ea typeface="Calibri"/>
                <a:cs typeface="Calibri"/>
                <a:sym typeface="Calibri"/>
              </a:rPr>
              <a:t>3- الممارسة المستقلة:  ننتقل الآن، إلى الإجابة عن بقية الأسئلة بشكل فردي: 5-6-7-8 </a:t>
            </a:r>
            <a:endParaRPr b="1" sz="1600">
              <a:solidFill>
                <a:srgbClr val="7F7F7F"/>
              </a:solidFill>
              <a:latin typeface="Calibri"/>
              <a:ea typeface="Calibri"/>
              <a:cs typeface="Calibri"/>
              <a:sym typeface="Calibri"/>
            </a:endParaRPr>
          </a:p>
        </p:txBody>
      </p:sp>
      <p:sp>
        <p:nvSpPr>
          <p:cNvPr id="1307" name="Google Shape;1307;p48"/>
          <p:cNvSpPr/>
          <p:nvPr/>
        </p:nvSpPr>
        <p:spPr>
          <a:xfrm>
            <a:off x="-2894" y="0"/>
            <a:ext cx="12191999"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08" name="Google Shape;1308;p48"/>
          <p:cNvSpPr txBox="1"/>
          <p:nvPr/>
        </p:nvSpPr>
        <p:spPr>
          <a:xfrm>
            <a:off x="364706" y="4620062"/>
            <a:ext cx="11176650" cy="606480"/>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600" u="none" cap="none" strike="noStrike">
                <a:solidFill>
                  <a:srgbClr val="C00000"/>
                </a:solidFill>
                <a:latin typeface="Calibri"/>
                <a:ea typeface="Calibri"/>
                <a:cs typeface="Calibri"/>
                <a:sym typeface="Calibri"/>
              </a:rPr>
              <a:t>:</a:t>
            </a:r>
            <a:endParaRPr b="1" i="0" sz="2600" u="none" cap="none" strike="noStrike">
              <a:solidFill>
                <a:srgbClr val="002060"/>
              </a:solidFill>
              <a:latin typeface="Calibri"/>
              <a:ea typeface="Calibri"/>
              <a:cs typeface="Calibri"/>
              <a:sym typeface="Calibri"/>
            </a:endParaRPr>
          </a:p>
        </p:txBody>
      </p:sp>
      <p:sp>
        <p:nvSpPr>
          <p:cNvPr id="1309" name="Google Shape;1309;p48"/>
          <p:cNvSpPr txBox="1"/>
          <p:nvPr/>
        </p:nvSpPr>
        <p:spPr>
          <a:xfrm>
            <a:off x="376140" y="3158569"/>
            <a:ext cx="11176651" cy="593223"/>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chemeClr val="dk1"/>
                </a:solidFill>
                <a:latin typeface="Calibri"/>
                <a:ea typeface="Calibri"/>
                <a:cs typeface="Calibri"/>
                <a:sym typeface="Calibri"/>
              </a:rPr>
              <a:t>:</a:t>
            </a:r>
            <a:endParaRPr b="1" i="0" sz="2400" u="none" cap="none" strike="noStrike">
              <a:solidFill>
                <a:srgbClr val="002060"/>
              </a:solidFill>
              <a:latin typeface="Calibri"/>
              <a:ea typeface="Calibri"/>
              <a:cs typeface="Calibri"/>
              <a:sym typeface="Calibri"/>
            </a:endParaRPr>
          </a:p>
        </p:txBody>
      </p:sp>
      <p:pic>
        <p:nvPicPr>
          <p:cNvPr descr="Lever la main - Icônes mains et gestes gratuites" id="1310" name="Google Shape;1310;p48"/>
          <p:cNvPicPr preferRelativeResize="0"/>
          <p:nvPr/>
        </p:nvPicPr>
        <p:blipFill rotWithShape="1">
          <a:blip r:embed="rId3">
            <a:alphaModFix/>
          </a:blip>
          <a:srcRect b="0" l="0" r="0" t="0"/>
          <a:stretch/>
        </p:blipFill>
        <p:spPr>
          <a:xfrm>
            <a:off x="711549" y="66684"/>
            <a:ext cx="702642" cy="702642"/>
          </a:xfrm>
          <a:prstGeom prst="rect">
            <a:avLst/>
          </a:prstGeom>
          <a:noFill/>
          <a:ln>
            <a:noFill/>
          </a:ln>
        </p:spPr>
      </p:pic>
      <p:sp>
        <p:nvSpPr>
          <p:cNvPr id="1311" name="Google Shape;1311;p48"/>
          <p:cNvSpPr txBox="1"/>
          <p:nvPr/>
        </p:nvSpPr>
        <p:spPr>
          <a:xfrm>
            <a:off x="341289" y="1693335"/>
            <a:ext cx="11176650"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600" u="none" cap="none" strike="noStrike">
                <a:solidFill>
                  <a:srgbClr val="C00000"/>
                </a:solidFill>
                <a:latin typeface="Calibri"/>
                <a:ea typeface="Calibri"/>
                <a:cs typeface="Calibri"/>
                <a:sym typeface="Calibri"/>
              </a:rPr>
              <a:t>:</a:t>
            </a:r>
            <a:endParaRPr b="1" i="0" sz="2600" u="none" cap="none" strike="noStrike">
              <a:solidFill>
                <a:srgbClr val="002060"/>
              </a:solidFill>
              <a:latin typeface="Calibri"/>
              <a:ea typeface="Calibri"/>
              <a:cs typeface="Calibri"/>
              <a:sym typeface="Calibri"/>
            </a:endParaRPr>
          </a:p>
        </p:txBody>
      </p:sp>
      <p:pic>
        <p:nvPicPr>
          <p:cNvPr id="1312" name="Google Shape;1312;p48"/>
          <p:cNvPicPr preferRelativeResize="0"/>
          <p:nvPr/>
        </p:nvPicPr>
        <p:blipFill rotWithShape="1">
          <a:blip r:embed="rId4">
            <a:alphaModFix/>
          </a:blip>
          <a:srcRect b="0" l="0" r="0" t="0"/>
          <a:stretch/>
        </p:blipFill>
        <p:spPr>
          <a:xfrm>
            <a:off x="11508106" y="29669"/>
            <a:ext cx="702642" cy="702642"/>
          </a:xfrm>
          <a:prstGeom prst="rect">
            <a:avLst/>
          </a:prstGeom>
          <a:noFill/>
          <a:ln>
            <a:noFill/>
          </a:ln>
        </p:spPr>
      </p:pic>
      <p:pic>
        <p:nvPicPr>
          <p:cNvPr descr="Image générée" id="1313" name="Google Shape;1313;p48"/>
          <p:cNvPicPr preferRelativeResize="0"/>
          <p:nvPr/>
        </p:nvPicPr>
        <p:blipFill rotWithShape="1">
          <a:blip r:embed="rId5">
            <a:alphaModFix/>
          </a:blip>
          <a:srcRect b="41629" l="3381" r="70997" t="42118"/>
          <a:stretch/>
        </p:blipFill>
        <p:spPr>
          <a:xfrm>
            <a:off x="1783" y="143714"/>
            <a:ext cx="730250" cy="694801"/>
          </a:xfrm>
          <a:prstGeom prst="rect">
            <a:avLst/>
          </a:prstGeom>
          <a:noFill/>
          <a:ln>
            <a:noFill/>
          </a:ln>
        </p:spPr>
      </p:pic>
      <p:sp>
        <p:nvSpPr>
          <p:cNvPr id="1314" name="Google Shape;1314;p48"/>
          <p:cNvSpPr txBox="1"/>
          <p:nvPr/>
        </p:nvSpPr>
        <p:spPr>
          <a:xfrm>
            <a:off x="348648" y="3907806"/>
            <a:ext cx="11208666"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7- مَا الرِّسَالَةُ غَيْرُ الْمُبَاشِرَةِ الَّتِي يُرِيدُ الْكَاتِبُ إِيْصَالَهَا بِذِكْرِ التَّجْرَبَتَيْنِ الصِّينِيَّةِ وَاليَابَانِيَّةِ؟</a:t>
            </a:r>
            <a:endParaRPr b="1" i="0" sz="2400" u="none" cap="none" strike="noStrike">
              <a:solidFill>
                <a:srgbClr val="002060"/>
              </a:solidFill>
              <a:latin typeface="Calibri"/>
              <a:ea typeface="Calibri"/>
              <a:cs typeface="Calibri"/>
              <a:sym typeface="Calibri"/>
            </a:endParaRPr>
          </a:p>
        </p:txBody>
      </p:sp>
      <p:sp>
        <p:nvSpPr>
          <p:cNvPr id="1315" name="Google Shape;1315;p48"/>
          <p:cNvSpPr txBox="1"/>
          <p:nvPr/>
        </p:nvSpPr>
        <p:spPr>
          <a:xfrm>
            <a:off x="364655" y="2425952"/>
            <a:ext cx="11176651"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6- لِمَاذَا يَرْفُضُ الْكَاتِبُ الاِقْتِصَارَ عَلَى نَقْلِ مَا تُنْتِجُهُ الدُّوَلُ الْمُتَقَدِّمَة؟</a:t>
            </a:r>
            <a:endParaRPr b="1" i="0" sz="2400" u="none" cap="none" strike="noStrike">
              <a:solidFill>
                <a:srgbClr val="002060"/>
              </a:solidFill>
              <a:latin typeface="Calibri"/>
              <a:ea typeface="Calibri"/>
              <a:cs typeface="Calibri"/>
              <a:sym typeface="Calibri"/>
            </a:endParaRPr>
          </a:p>
        </p:txBody>
      </p:sp>
      <p:sp>
        <p:nvSpPr>
          <p:cNvPr id="1316" name="Google Shape;1316;p48"/>
          <p:cNvSpPr txBox="1"/>
          <p:nvPr/>
        </p:nvSpPr>
        <p:spPr>
          <a:xfrm>
            <a:off x="348648" y="986133"/>
            <a:ext cx="11176650"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5- مَا الْجِهَةُ الَّتِي تُعْتَبَرُ الْفَضَاءَ الْأَسَاسِيَّ لِحَسْمِ مَلَامِحِ التَّدَافُعِ الْعَالَمِيِّ؟</a:t>
            </a:r>
            <a:endParaRPr/>
          </a:p>
        </p:txBody>
      </p:sp>
      <p:sp>
        <p:nvSpPr>
          <p:cNvPr id="1317" name="Google Shape;1317;p48"/>
          <p:cNvSpPr txBox="1"/>
          <p:nvPr/>
        </p:nvSpPr>
        <p:spPr>
          <a:xfrm>
            <a:off x="349315" y="5349371"/>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8- مَا الَّذِي يُفْهَمُ مِنْ اعْتِبَارِ الثَّقَافَةِ العِلْمِيَّةِ وَسِيلَةً لِتَحْقِيقِ "أَمْنٍ عِلْمِيٍّ مُسْتَدَامٍ؟</a:t>
            </a:r>
            <a:endParaRPr b="1" i="0" sz="2400" u="none" cap="none" strike="noStrike">
              <a:solidFill>
                <a:srgbClr val="002060"/>
              </a:solidFill>
              <a:latin typeface="Calibri"/>
              <a:ea typeface="Calibri"/>
              <a:cs typeface="Calibri"/>
              <a:sym typeface="Calibri"/>
            </a:endParaRPr>
          </a:p>
        </p:txBody>
      </p:sp>
      <p:sp>
        <p:nvSpPr>
          <p:cNvPr id="1318" name="Google Shape;1318;p48"/>
          <p:cNvSpPr txBox="1"/>
          <p:nvPr/>
        </p:nvSpPr>
        <p:spPr>
          <a:xfrm>
            <a:off x="364705" y="6066211"/>
            <a:ext cx="11176651" cy="593223"/>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chemeClr val="dk1"/>
                </a:solidFill>
                <a:latin typeface="Calibri"/>
                <a:ea typeface="Calibri"/>
                <a:cs typeface="Calibri"/>
                <a:sym typeface="Calibri"/>
              </a:rPr>
              <a:t>:</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3" name="Shape 1323"/>
        <p:cNvGrpSpPr/>
        <p:nvPr/>
      </p:nvGrpSpPr>
      <p:grpSpPr>
        <a:xfrm>
          <a:off x="0" y="0"/>
          <a:ext cx="0" cy="0"/>
          <a:chOff x="0" y="0"/>
          <a:chExt cx="0" cy="0"/>
        </a:xfrm>
      </p:grpSpPr>
      <p:sp>
        <p:nvSpPr>
          <p:cNvPr id="1324" name="Google Shape;1324;p49"/>
          <p:cNvSpPr txBox="1"/>
          <p:nvPr>
            <p:ph idx="4294967295" type="body"/>
          </p:nvPr>
        </p:nvSpPr>
        <p:spPr>
          <a:xfrm>
            <a:off x="1981556" y="437866"/>
            <a:ext cx="9349316" cy="347138"/>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i="1" lang="ar-SA" sz="1400">
                <a:solidFill>
                  <a:srgbClr val="7F7F7F"/>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i="1" sz="1400">
              <a:solidFill>
                <a:srgbClr val="7F7F7F"/>
              </a:solidFill>
            </a:endParaRPr>
          </a:p>
        </p:txBody>
      </p:sp>
      <p:sp>
        <p:nvSpPr>
          <p:cNvPr id="1325" name="Google Shape;1325;p49"/>
          <p:cNvSpPr txBox="1"/>
          <p:nvPr>
            <p:ph idx="4294967295" type="title"/>
          </p:nvPr>
        </p:nvSpPr>
        <p:spPr>
          <a:xfrm>
            <a:off x="983431" y="121369"/>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2000"/>
              <a:buFont typeface="Calibri"/>
              <a:buNone/>
            </a:pPr>
            <a:r>
              <a:rPr b="1" lang="ar-SA" sz="1800">
                <a:solidFill>
                  <a:srgbClr val="7F7F7F"/>
                </a:solidFill>
              </a:rPr>
              <a:t>3- الممارسة المستقلة:  ننتقل الآن، إلى الجواب عن بقية الأسئلة 5-6-7-8 بشكل فردي؟</a:t>
            </a:r>
            <a:endParaRPr b="1" sz="1800">
              <a:solidFill>
                <a:srgbClr val="7F7F7F"/>
              </a:solidFill>
            </a:endParaRPr>
          </a:p>
        </p:txBody>
      </p:sp>
      <p:pic>
        <p:nvPicPr>
          <p:cNvPr descr="Lever la main - Icônes mains et gestes gratuites" id="1326" name="Google Shape;1326;p49"/>
          <p:cNvPicPr preferRelativeResize="0"/>
          <p:nvPr/>
        </p:nvPicPr>
        <p:blipFill rotWithShape="1">
          <a:blip r:embed="rId3">
            <a:alphaModFix/>
          </a:blip>
          <a:srcRect b="0" l="0" r="0" t="0"/>
          <a:stretch/>
        </p:blipFill>
        <p:spPr>
          <a:xfrm>
            <a:off x="637536" y="471"/>
            <a:ext cx="702642" cy="702642"/>
          </a:xfrm>
          <a:prstGeom prst="rect">
            <a:avLst/>
          </a:prstGeom>
          <a:noFill/>
          <a:ln>
            <a:noFill/>
          </a:ln>
        </p:spPr>
      </p:pic>
      <p:pic>
        <p:nvPicPr>
          <p:cNvPr descr="Image générée" id="1327" name="Google Shape;1327;p49"/>
          <p:cNvPicPr preferRelativeResize="0"/>
          <p:nvPr/>
        </p:nvPicPr>
        <p:blipFill rotWithShape="1">
          <a:blip r:embed="rId4">
            <a:alphaModFix/>
          </a:blip>
          <a:srcRect b="41629" l="3381" r="70997" t="42118"/>
          <a:stretch/>
        </p:blipFill>
        <p:spPr>
          <a:xfrm>
            <a:off x="-33106" y="34087"/>
            <a:ext cx="730250" cy="694801"/>
          </a:xfrm>
          <a:prstGeom prst="rect">
            <a:avLst/>
          </a:prstGeom>
          <a:noFill/>
          <a:ln>
            <a:noFill/>
          </a:ln>
        </p:spPr>
      </p:pic>
      <p:sp>
        <p:nvSpPr>
          <p:cNvPr id="1328" name="Google Shape;1328;p49"/>
          <p:cNvSpPr txBox="1"/>
          <p:nvPr/>
        </p:nvSpPr>
        <p:spPr>
          <a:xfrm>
            <a:off x="324664" y="5446957"/>
            <a:ext cx="11176650" cy="1072825"/>
          </a:xfrm>
          <a:prstGeom prst="rect">
            <a:avLst/>
          </a:prstGeom>
          <a:solidFill>
            <a:srgbClr val="E1EFD8"/>
          </a:solidFill>
          <a:ln>
            <a:noFill/>
          </a:ln>
        </p:spPr>
        <p:txBody>
          <a:bodyPr anchorCtr="0" anchor="ctr" bIns="45700" lIns="91425" spcFirstLastPara="1" rIns="91425" wrap="square" tIns="45700">
            <a:normAutofit fontScale="85000" lnSpcReduction="20000"/>
          </a:bodyPr>
          <a:lstStyle/>
          <a:p>
            <a:pPr indent="0" lvl="0" marL="0" marR="0" rtl="1" algn="just">
              <a:lnSpc>
                <a:spcPct val="15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600" u="none" cap="none" strike="noStrike">
                <a:solidFill>
                  <a:srgbClr val="C00000"/>
                </a:solidFill>
                <a:latin typeface="Calibri"/>
                <a:ea typeface="Calibri"/>
                <a:cs typeface="Calibri"/>
                <a:sym typeface="Calibri"/>
              </a:rPr>
              <a:t>:</a:t>
            </a:r>
            <a:r>
              <a:rPr b="0" i="0" lang="ar-SA" sz="2800" u="none" cap="none" strike="noStrike">
                <a:solidFill>
                  <a:schemeClr val="dk1"/>
                </a:solidFill>
                <a:latin typeface="Calibri"/>
                <a:ea typeface="Calibri"/>
                <a:cs typeface="Calibri"/>
                <a:sym typeface="Calibri"/>
              </a:rPr>
              <a:t> </a:t>
            </a:r>
            <a:r>
              <a:rPr b="1" i="0" lang="ar-SA" sz="2600" u="none" cap="none" strike="noStrike">
                <a:solidFill>
                  <a:srgbClr val="002060"/>
                </a:solidFill>
                <a:latin typeface="Calibri"/>
                <a:ea typeface="Calibri"/>
                <a:cs typeface="Calibri"/>
                <a:sym typeface="Calibri"/>
              </a:rPr>
              <a:t>الرِّسَالَةُ غَيْرُ الْمُبَاشِرَةِ الَّتِي يُرِيدُ الْكَاتِبُ إِيْصَالَهَا بِذِكْرِ التَّجْرَبَتَيْنِ الصِّينِيَّةِ وَاليَابَانِيَّةِ، هِيَ </a:t>
            </a:r>
            <a:r>
              <a:rPr b="1" i="0" lang="ar-SA" sz="2600" u="none" cap="none" strike="noStrike">
                <a:solidFill>
                  <a:srgbClr val="C00000"/>
                </a:solidFill>
                <a:latin typeface="Calibri"/>
                <a:ea typeface="Calibri"/>
                <a:cs typeface="Calibri"/>
                <a:sym typeface="Calibri"/>
              </a:rPr>
              <a:t>أَنَّ التَّقَدُّمَ الْحَقيقيَّ لا يَتِمُّ إِلَّا عَبْرَ العِلْمِ وَالثَّقافَةِ الْعِلْمِيَّةِ</a:t>
            </a:r>
            <a:r>
              <a:rPr b="1" i="0" lang="ar-SA" sz="2600" u="none" cap="none" strike="noStrike">
                <a:solidFill>
                  <a:srgbClr val="002060"/>
                </a:solidFill>
                <a:latin typeface="Calibri"/>
                <a:ea typeface="Calibri"/>
                <a:cs typeface="Calibri"/>
                <a:sym typeface="Calibri"/>
              </a:rPr>
              <a:t>، كَما حَدَثَ فِي الصِّينِ وَالْيابانِ الَّتَيْنِ أَصْبَحَتا قُوًى اقْتِصادِيَّةً عالَمِيَّةً فِي وَقْتٍ وَجِيزٍ.</a:t>
            </a:r>
            <a:endParaRPr b="1" i="0" sz="2600" u="none" cap="none" strike="noStrike">
              <a:solidFill>
                <a:srgbClr val="002060"/>
              </a:solidFill>
              <a:latin typeface="Calibri"/>
              <a:ea typeface="Calibri"/>
              <a:cs typeface="Calibri"/>
              <a:sym typeface="Calibri"/>
            </a:endParaRPr>
          </a:p>
        </p:txBody>
      </p:sp>
      <p:sp>
        <p:nvSpPr>
          <p:cNvPr id="1329" name="Google Shape;1329;p49"/>
          <p:cNvSpPr txBox="1"/>
          <p:nvPr/>
        </p:nvSpPr>
        <p:spPr>
          <a:xfrm>
            <a:off x="324663" y="3477126"/>
            <a:ext cx="11176651" cy="985915"/>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just">
              <a:spcBef>
                <a:spcPts val="0"/>
              </a:spcBef>
              <a:spcAft>
                <a:spcPts val="0"/>
              </a:spcAft>
              <a:buNone/>
            </a:pPr>
            <a:r>
              <a:rPr b="1" i="0" lang="ar-SA" sz="2000" u="none" cap="none" strike="noStrike">
                <a:solidFill>
                  <a:srgbClr val="C00000"/>
                </a:solidFill>
                <a:latin typeface="Calibri"/>
                <a:ea typeface="Calibri"/>
                <a:cs typeface="Calibri"/>
                <a:sym typeface="Calibri"/>
              </a:rPr>
              <a:t>الجواب</a:t>
            </a:r>
            <a:r>
              <a:rPr b="1" i="0" lang="ar-SA" sz="2400" u="none" cap="none" strike="noStrike">
                <a:solidFill>
                  <a:schemeClr val="dk1"/>
                </a:solidFill>
                <a:latin typeface="Calibri"/>
                <a:ea typeface="Calibri"/>
                <a:cs typeface="Calibri"/>
                <a:sym typeface="Calibri"/>
              </a:rPr>
              <a:t>:</a:t>
            </a:r>
            <a:r>
              <a:rPr b="1" i="0" lang="ar-SA" sz="2400" u="none" cap="none" strike="noStrike">
                <a:solidFill>
                  <a:srgbClr val="8DA9DB"/>
                </a:solidFill>
                <a:latin typeface="Calibri"/>
                <a:ea typeface="Calibri"/>
                <a:cs typeface="Calibri"/>
                <a:sym typeface="Calibri"/>
              </a:rPr>
              <a:t> </a:t>
            </a:r>
            <a:r>
              <a:rPr b="1" i="0" lang="ar-SA" sz="2200" u="none" cap="none" strike="noStrike">
                <a:solidFill>
                  <a:srgbClr val="002060"/>
                </a:solidFill>
                <a:latin typeface="Calibri"/>
                <a:ea typeface="Calibri"/>
                <a:cs typeface="Calibri"/>
                <a:sym typeface="Calibri"/>
              </a:rPr>
              <a:t>يَرْفُضُ الْكَاتِبُ الاِقْتِصَارَ عَلَى نَقْلِ مَا تُنْتِجُهُ الدُّوَلُ الْمُتَقَدِّمَة، </a:t>
            </a:r>
            <a:r>
              <a:rPr b="1" i="0" lang="ar-SA" sz="2200" u="none" cap="none" strike="noStrike">
                <a:solidFill>
                  <a:srgbClr val="C00000"/>
                </a:solidFill>
                <a:latin typeface="Calibri"/>
                <a:ea typeface="Calibri"/>
                <a:cs typeface="Calibri"/>
                <a:sym typeface="Calibri"/>
              </a:rPr>
              <a:t>لِأَنَّ ذلك لا يُسْهِمُ </a:t>
            </a:r>
            <a:r>
              <a:rPr b="1" i="0" lang="ar-SA" sz="2200" u="none" cap="none" strike="noStrike">
                <a:solidFill>
                  <a:srgbClr val="002060"/>
                </a:solidFill>
                <a:latin typeface="Calibri"/>
                <a:ea typeface="Calibri"/>
                <a:cs typeface="Calibri"/>
                <a:sym typeface="Calibri"/>
              </a:rPr>
              <a:t>فِي بِنَاءِ وَعْيٍ مُجْتَمَعِيٍّ، بَيْنَما الثَّقافَةُ الْعِلْمِيَّةُ تَسْعَى إِلَى تَمْكِينِ الْأَفْرادِ مِنْ مَعْرِفَةٍ وَظِيفِيَّةٍ وَأَدَواتِ التَّفْكِيرِ الْعِلْمِيِّ.</a:t>
            </a:r>
            <a:endParaRPr b="1" i="0" sz="2200" u="none" cap="none" strike="noStrike">
              <a:solidFill>
                <a:srgbClr val="002060"/>
              </a:solidFill>
              <a:latin typeface="Calibri"/>
              <a:ea typeface="Calibri"/>
              <a:cs typeface="Calibri"/>
              <a:sym typeface="Calibri"/>
            </a:endParaRPr>
          </a:p>
        </p:txBody>
      </p:sp>
      <p:sp>
        <p:nvSpPr>
          <p:cNvPr id="1330" name="Google Shape;1330;p49"/>
          <p:cNvSpPr txBox="1"/>
          <p:nvPr/>
        </p:nvSpPr>
        <p:spPr>
          <a:xfrm>
            <a:off x="324664" y="1726194"/>
            <a:ext cx="11176650" cy="828191"/>
          </a:xfrm>
          <a:prstGeom prst="rect">
            <a:avLst/>
          </a:prstGeom>
          <a:solidFill>
            <a:srgbClr val="E1EFD8"/>
          </a:solidFill>
          <a:ln>
            <a:noFill/>
          </a:ln>
        </p:spPr>
        <p:txBody>
          <a:bodyPr anchorCtr="0" anchor="ctr" bIns="45700" lIns="91425" spcFirstLastPara="1" rIns="91425" wrap="square" tIns="45700">
            <a:normAutofit fontScale="92500" lnSpcReduction="20000"/>
          </a:bodyPr>
          <a:lstStyle/>
          <a:p>
            <a:pPr indent="0" lvl="0" marL="0" marR="0" rtl="1" algn="just">
              <a:lnSpc>
                <a:spcPct val="120000"/>
              </a:lnSpc>
              <a:spcBef>
                <a:spcPts val="0"/>
              </a:spcBef>
              <a:spcAft>
                <a:spcPts val="0"/>
              </a:spcAft>
              <a:buNone/>
            </a:pPr>
            <a:r>
              <a:rPr b="1" i="0" lang="ar-SA" sz="2000" u="none" cap="none" strike="noStrike">
                <a:solidFill>
                  <a:srgbClr val="C00000"/>
                </a:solidFill>
                <a:latin typeface="Calibri"/>
                <a:ea typeface="Calibri"/>
                <a:cs typeface="Calibri"/>
                <a:sym typeface="Calibri"/>
              </a:rPr>
              <a:t>الجواب</a:t>
            </a:r>
            <a:r>
              <a:rPr b="1" i="0" lang="ar-SA" sz="2400" u="none" cap="none" strike="noStrike">
                <a:solidFill>
                  <a:srgbClr val="C00000"/>
                </a:solidFill>
                <a:latin typeface="Calibri"/>
                <a:ea typeface="Calibri"/>
                <a:cs typeface="Calibri"/>
                <a:sym typeface="Calibri"/>
              </a:rPr>
              <a:t>: </a:t>
            </a:r>
            <a:r>
              <a:rPr b="1" i="0" lang="ar-SA" sz="2400" u="none" cap="none" strike="noStrike">
                <a:solidFill>
                  <a:srgbClr val="002060"/>
                </a:solidFill>
                <a:latin typeface="Calibri"/>
                <a:ea typeface="Calibri"/>
                <a:cs typeface="Calibri"/>
                <a:sym typeface="Calibri"/>
              </a:rPr>
              <a:t>الْجِهَةُ الَّتِي تُعْتَبَرُ الْفَضَاءَ الْأَسَاسِيَّ لِحَسْمِ مَلَامِحِ التَّدَافُعِ الْعَالَمِيِّ </a:t>
            </a:r>
            <a:r>
              <a:rPr b="1" i="0" lang="ar-SA" sz="2400" u="none" cap="none" strike="noStrike">
                <a:solidFill>
                  <a:srgbClr val="C00000"/>
                </a:solidFill>
                <a:latin typeface="Calibri"/>
                <a:ea typeface="Calibri"/>
                <a:cs typeface="Calibri"/>
                <a:sym typeface="Calibri"/>
              </a:rPr>
              <a:t>هِيَ مُؤَسَّساتُ التَّرْبِيَةِ وَالتَّكْوِينِ</a:t>
            </a:r>
            <a:r>
              <a:rPr b="1" i="0" lang="ar-SA" sz="2400" u="none" cap="none" strike="noStrike">
                <a:solidFill>
                  <a:srgbClr val="002060"/>
                </a:solidFill>
                <a:latin typeface="Calibri"/>
                <a:ea typeface="Calibri"/>
                <a:cs typeface="Calibri"/>
                <a:sym typeface="Calibri"/>
              </a:rPr>
              <a:t>، الَّتي يَتَحَدَّدُ داخِلَها مَصيرُ التَّدافُعِ الْعالَمِيِّ.</a:t>
            </a:r>
            <a:endParaRPr b="1" i="0" sz="2400" u="none" cap="none" strike="noStrike">
              <a:solidFill>
                <a:srgbClr val="002060"/>
              </a:solidFill>
              <a:latin typeface="Calibri"/>
              <a:ea typeface="Calibri"/>
              <a:cs typeface="Calibri"/>
              <a:sym typeface="Calibri"/>
            </a:endParaRPr>
          </a:p>
        </p:txBody>
      </p:sp>
      <p:pic>
        <p:nvPicPr>
          <p:cNvPr id="1331" name="Google Shape;1331;p49"/>
          <p:cNvPicPr preferRelativeResize="0"/>
          <p:nvPr/>
        </p:nvPicPr>
        <p:blipFill rotWithShape="1">
          <a:blip r:embed="rId5">
            <a:alphaModFix/>
          </a:blip>
          <a:srcRect b="0" l="0" r="0" t="0"/>
          <a:stretch/>
        </p:blipFill>
        <p:spPr>
          <a:xfrm>
            <a:off x="11394863" y="26014"/>
            <a:ext cx="730250" cy="730250"/>
          </a:xfrm>
          <a:prstGeom prst="rect">
            <a:avLst/>
          </a:prstGeom>
          <a:noFill/>
          <a:ln>
            <a:noFill/>
          </a:ln>
        </p:spPr>
      </p:pic>
      <p:sp>
        <p:nvSpPr>
          <p:cNvPr id="1332" name="Google Shape;1332;p49"/>
          <p:cNvSpPr txBox="1"/>
          <p:nvPr/>
        </p:nvSpPr>
        <p:spPr>
          <a:xfrm>
            <a:off x="292648" y="4613225"/>
            <a:ext cx="11208666"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7- مَا الرِّسَالَةُ غَيْرُ الْمُبَاشِرَةِ الَّتِي يُرِيدُ الْكَاتِبُ إِيْصَالَهَا بِذِكْرِ التَّجْرَبَتَيْنِ الصِّينِيَّةِ وَاليَابَانِيَّةِ؟</a:t>
            </a:r>
            <a:endParaRPr b="1" i="0" sz="2400" u="none" cap="none" strike="noStrike">
              <a:solidFill>
                <a:srgbClr val="002060"/>
              </a:solidFill>
              <a:latin typeface="Calibri"/>
              <a:ea typeface="Calibri"/>
              <a:cs typeface="Calibri"/>
              <a:sym typeface="Calibri"/>
            </a:endParaRPr>
          </a:p>
        </p:txBody>
      </p:sp>
      <p:sp>
        <p:nvSpPr>
          <p:cNvPr id="1333" name="Google Shape;1333;p49"/>
          <p:cNvSpPr txBox="1"/>
          <p:nvPr/>
        </p:nvSpPr>
        <p:spPr>
          <a:xfrm>
            <a:off x="348648" y="2693972"/>
            <a:ext cx="11176651"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6- لِمَاذَا يَرْفُضُ الْكَاتِبُ الاِقْتِصَارَ عَلَى نَقْلِ مَا تُنْتِجُهُ الدُّوَلُ الْمُتَقَدِّمَة؟</a:t>
            </a:r>
            <a:endParaRPr b="1" i="0" sz="2400" u="none" cap="none" strike="noStrike">
              <a:solidFill>
                <a:srgbClr val="002060"/>
              </a:solidFill>
              <a:latin typeface="Calibri"/>
              <a:ea typeface="Calibri"/>
              <a:cs typeface="Calibri"/>
              <a:sym typeface="Calibri"/>
            </a:endParaRPr>
          </a:p>
        </p:txBody>
      </p:sp>
      <p:sp>
        <p:nvSpPr>
          <p:cNvPr id="1334" name="Google Shape;1334;p49"/>
          <p:cNvSpPr txBox="1"/>
          <p:nvPr/>
        </p:nvSpPr>
        <p:spPr>
          <a:xfrm>
            <a:off x="348648" y="986133"/>
            <a:ext cx="11176650"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5- مَا الْجِهَةُ الَّتِي تُعْتَبَرُ الْفَضَاءَ الْأَسَاسِيَّ لِحَسْمِ مَلَامِحِ التَّدَافُعِ الْعَالَمِيِّ؟</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9" name="Shape 1339"/>
        <p:cNvGrpSpPr/>
        <p:nvPr/>
      </p:nvGrpSpPr>
      <p:grpSpPr>
        <a:xfrm>
          <a:off x="0" y="0"/>
          <a:ext cx="0" cy="0"/>
          <a:chOff x="0" y="0"/>
          <a:chExt cx="0" cy="0"/>
        </a:xfrm>
      </p:grpSpPr>
      <p:sp>
        <p:nvSpPr>
          <p:cNvPr id="1340" name="Google Shape;1340;p50"/>
          <p:cNvSpPr txBox="1"/>
          <p:nvPr>
            <p:ph idx="4294967295" type="body"/>
          </p:nvPr>
        </p:nvSpPr>
        <p:spPr>
          <a:xfrm>
            <a:off x="1981556" y="437866"/>
            <a:ext cx="9349316" cy="347138"/>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i="1" lang="ar-SA" sz="1400">
                <a:solidFill>
                  <a:srgbClr val="7F7F7F"/>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i="1" sz="1400">
              <a:solidFill>
                <a:srgbClr val="7F7F7F"/>
              </a:solidFill>
            </a:endParaRPr>
          </a:p>
        </p:txBody>
      </p:sp>
      <p:sp>
        <p:nvSpPr>
          <p:cNvPr id="1341" name="Google Shape;1341;p50"/>
          <p:cNvSpPr txBox="1"/>
          <p:nvPr>
            <p:ph idx="4294967295" type="title"/>
          </p:nvPr>
        </p:nvSpPr>
        <p:spPr>
          <a:xfrm>
            <a:off x="983431" y="121369"/>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2000"/>
              <a:buFont typeface="Calibri"/>
              <a:buNone/>
            </a:pPr>
            <a:r>
              <a:rPr b="1" lang="ar-SA" sz="1800">
                <a:solidFill>
                  <a:srgbClr val="7F7F7F"/>
                </a:solidFill>
              </a:rPr>
              <a:t>3- الممارسة المستقلة:  ننتقل الآن، إلى الجواب عن بقية الأسئلة 5-6-7-8 بشكل فردي؟</a:t>
            </a:r>
            <a:endParaRPr b="1" sz="1800">
              <a:solidFill>
                <a:srgbClr val="7F7F7F"/>
              </a:solidFill>
            </a:endParaRPr>
          </a:p>
        </p:txBody>
      </p:sp>
      <p:pic>
        <p:nvPicPr>
          <p:cNvPr descr="Lever la main - Icônes mains et gestes gratuites" id="1342" name="Google Shape;1342;p50"/>
          <p:cNvPicPr preferRelativeResize="0"/>
          <p:nvPr/>
        </p:nvPicPr>
        <p:blipFill rotWithShape="1">
          <a:blip r:embed="rId3">
            <a:alphaModFix/>
          </a:blip>
          <a:srcRect b="0" l="0" r="0" t="0"/>
          <a:stretch/>
        </p:blipFill>
        <p:spPr>
          <a:xfrm>
            <a:off x="637536" y="471"/>
            <a:ext cx="702642" cy="702642"/>
          </a:xfrm>
          <a:prstGeom prst="rect">
            <a:avLst/>
          </a:prstGeom>
          <a:noFill/>
          <a:ln>
            <a:noFill/>
          </a:ln>
        </p:spPr>
      </p:pic>
      <p:sp>
        <p:nvSpPr>
          <p:cNvPr id="1343" name="Google Shape;1343;p50"/>
          <p:cNvSpPr/>
          <p:nvPr/>
        </p:nvSpPr>
        <p:spPr>
          <a:xfrm>
            <a:off x="-2894" y="0"/>
            <a:ext cx="12191999"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Image générée" id="1344" name="Google Shape;1344;p50"/>
          <p:cNvPicPr preferRelativeResize="0"/>
          <p:nvPr/>
        </p:nvPicPr>
        <p:blipFill rotWithShape="1">
          <a:blip r:embed="rId4">
            <a:alphaModFix/>
          </a:blip>
          <a:srcRect b="41629" l="3381" r="70997" t="42118"/>
          <a:stretch/>
        </p:blipFill>
        <p:spPr>
          <a:xfrm>
            <a:off x="-33106" y="34087"/>
            <a:ext cx="730250" cy="694801"/>
          </a:xfrm>
          <a:prstGeom prst="rect">
            <a:avLst/>
          </a:prstGeom>
          <a:noFill/>
          <a:ln>
            <a:noFill/>
          </a:ln>
        </p:spPr>
      </p:pic>
      <p:pic>
        <p:nvPicPr>
          <p:cNvPr id="1345" name="Google Shape;1345;p50"/>
          <p:cNvPicPr preferRelativeResize="0"/>
          <p:nvPr/>
        </p:nvPicPr>
        <p:blipFill rotWithShape="1">
          <a:blip r:embed="rId5">
            <a:alphaModFix/>
          </a:blip>
          <a:srcRect b="0" l="0" r="0" t="0"/>
          <a:stretch/>
        </p:blipFill>
        <p:spPr>
          <a:xfrm>
            <a:off x="11394863" y="26014"/>
            <a:ext cx="730250" cy="730250"/>
          </a:xfrm>
          <a:prstGeom prst="rect">
            <a:avLst/>
          </a:prstGeom>
          <a:noFill/>
          <a:ln>
            <a:noFill/>
          </a:ln>
        </p:spPr>
      </p:pic>
      <p:sp>
        <p:nvSpPr>
          <p:cNvPr id="1346" name="Google Shape;1346;p50"/>
          <p:cNvSpPr txBox="1"/>
          <p:nvPr/>
        </p:nvSpPr>
        <p:spPr>
          <a:xfrm>
            <a:off x="348648" y="1651411"/>
            <a:ext cx="11176651" cy="1208167"/>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just">
              <a:spcBef>
                <a:spcPts val="0"/>
              </a:spcBef>
              <a:spcAft>
                <a:spcPts val="0"/>
              </a:spcAft>
              <a:buNone/>
            </a:pPr>
            <a:r>
              <a:rPr b="1" i="0" lang="ar-SA" sz="2200" u="none" cap="none" strike="noStrike">
                <a:solidFill>
                  <a:srgbClr val="002060"/>
                </a:solidFill>
                <a:latin typeface="Calibri"/>
                <a:ea typeface="Calibri"/>
                <a:cs typeface="Calibri"/>
                <a:sym typeface="Calibri"/>
              </a:rPr>
              <a:t>الَّذِي يُفْهَمُ مِنْ اعْتِبَارِ الثَّقَافَةِ العِلْمِيَّةِ وَسِيلَةً لِتَحْقِيقِ "أَمْنٍ عِلْمِيٍّ مُسْتَدَامٍ أَنَّ الثَّقافَةَ الْعِلْمِيَّةَ تُؤَهِّلُ الْمُجْتَمَعَ لِامْتِلاكِ الْمَعْرِفَةِ الْعِلْمِيَّةِ وَالتِّقْنِيَّةِ الْـحَديثَةِ، وَإِنْتاجِها، وَضَمانِ التَّعامُلِ الْواعِي مَعَ تَحَدِّياتِ الْحاضِرِ وَاسْتِشْرافِ الْمُسْتَقْبَلِ.</a:t>
            </a:r>
            <a:endParaRPr b="1" i="0" sz="2200" u="none" cap="none" strike="noStrike">
              <a:solidFill>
                <a:srgbClr val="002060"/>
              </a:solidFill>
              <a:latin typeface="Calibri"/>
              <a:ea typeface="Calibri"/>
              <a:cs typeface="Calibri"/>
              <a:sym typeface="Calibri"/>
            </a:endParaRPr>
          </a:p>
        </p:txBody>
      </p:sp>
      <p:sp>
        <p:nvSpPr>
          <p:cNvPr id="1347" name="Google Shape;1347;p50"/>
          <p:cNvSpPr txBox="1"/>
          <p:nvPr/>
        </p:nvSpPr>
        <p:spPr>
          <a:xfrm>
            <a:off x="348648" y="962013"/>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8-</a:t>
            </a:r>
            <a:r>
              <a:rPr b="1" i="0" lang="ar-SA" sz="2400" u="none" cap="none" strike="noStrike">
                <a:solidFill>
                  <a:srgbClr val="8DA9DB"/>
                </a:solidFill>
                <a:latin typeface="Calibri"/>
                <a:ea typeface="Calibri"/>
                <a:cs typeface="Calibri"/>
                <a:sym typeface="Calibri"/>
              </a:rPr>
              <a:t> مَا الَّذِي يُفْهَمُ مِنْ اعْتِبَارِ الثَّقَافَةِ العِلْمِيَّةِ وَسِيلَةً لِتَحْقِيقِ "أَمْنٍ عِلْمِيٍّ مُسْتَدَامٍ؟</a:t>
            </a:r>
            <a:endParaRPr b="1" i="0" sz="2400" u="none" cap="none" strike="noStrike">
              <a:solidFill>
                <a:srgbClr val="8DA9DB"/>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2" name="Shape 1352"/>
        <p:cNvGrpSpPr/>
        <p:nvPr/>
      </p:nvGrpSpPr>
      <p:grpSpPr>
        <a:xfrm>
          <a:off x="0" y="0"/>
          <a:ext cx="0" cy="0"/>
          <a:chOff x="0" y="0"/>
          <a:chExt cx="0" cy="0"/>
        </a:xfrm>
      </p:grpSpPr>
      <p:sp>
        <p:nvSpPr>
          <p:cNvPr id="1353" name="Google Shape;1353;p51"/>
          <p:cNvSpPr/>
          <p:nvPr/>
        </p:nvSpPr>
        <p:spPr>
          <a:xfrm>
            <a:off x="-2894" y="0"/>
            <a:ext cx="12191999"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54" name="Google Shape;1354;p51"/>
          <p:cNvSpPr/>
          <p:nvPr/>
        </p:nvSpPr>
        <p:spPr>
          <a:xfrm>
            <a:off x="2793077" y="718175"/>
            <a:ext cx="8630560" cy="615142"/>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1" algn="ctr">
              <a:spcBef>
                <a:spcPts val="0"/>
              </a:spcBef>
              <a:spcAft>
                <a:spcPts val="0"/>
              </a:spcAft>
              <a:buClr>
                <a:schemeClr val="lt1"/>
              </a:buClr>
              <a:buSzPts val="3200"/>
              <a:buFont typeface="Arial"/>
              <a:buChar char="•"/>
            </a:pPr>
            <a:r>
              <a:rPr b="1" i="0" lang="ar-SA" sz="3200" u="none" cap="none" strike="noStrike">
                <a:solidFill>
                  <a:schemeClr val="lt1"/>
                </a:solidFill>
                <a:latin typeface="Calibri"/>
                <a:ea typeface="Calibri"/>
                <a:cs typeface="Calibri"/>
                <a:sym typeface="Calibri"/>
              </a:rPr>
              <a:t>أحرص على التقويم الذاتي المنتظم لفهمي القرائي</a:t>
            </a:r>
            <a:endParaRPr b="1" i="0" sz="3200" u="none" cap="none" strike="noStrike">
              <a:solidFill>
                <a:schemeClr val="lt1"/>
              </a:solidFill>
              <a:latin typeface="Calibri"/>
              <a:ea typeface="Calibri"/>
              <a:cs typeface="Calibri"/>
              <a:sym typeface="Calibri"/>
            </a:endParaRPr>
          </a:p>
        </p:txBody>
      </p:sp>
      <p:pic>
        <p:nvPicPr>
          <p:cNvPr descr="Image générée" id="1355" name="Google Shape;1355;p5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56" name="Google Shape;1356;p51"/>
          <p:cNvSpPr txBox="1"/>
          <p:nvPr/>
        </p:nvSpPr>
        <p:spPr>
          <a:xfrm>
            <a:off x="765613" y="272277"/>
            <a:ext cx="10373965" cy="2698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Calibri"/>
                <a:ea typeface="Calibri"/>
                <a:cs typeface="Calibri"/>
                <a:sym typeface="Calibri"/>
              </a:rPr>
              <a:t> يطلب الأستاذ من التلاميذ أن يقوموا فهمهم  القرائي ذاتيا بوضع دائرة أمام الرمز الموافق لإنجازه القرائي في الجهة الخاصة بذلك على الكراسة.  </a:t>
            </a:r>
            <a:endParaRPr b="0" i="1" sz="1400" u="none" cap="none" strike="noStrike">
              <a:solidFill>
                <a:srgbClr val="7F7F7F"/>
              </a:solidFill>
              <a:latin typeface="Calibri"/>
              <a:ea typeface="Calibri"/>
              <a:cs typeface="Calibri"/>
              <a:sym typeface="Calibri"/>
            </a:endParaRPr>
          </a:p>
        </p:txBody>
      </p:sp>
      <p:pic>
        <p:nvPicPr>
          <p:cNvPr id="1357" name="Google Shape;1357;p51"/>
          <p:cNvPicPr preferRelativeResize="0"/>
          <p:nvPr/>
        </p:nvPicPr>
        <p:blipFill rotWithShape="1">
          <a:blip r:embed="rId4">
            <a:alphaModFix/>
          </a:blip>
          <a:srcRect b="0" l="0" r="0" t="0"/>
          <a:stretch/>
        </p:blipFill>
        <p:spPr>
          <a:xfrm>
            <a:off x="547462" y="137964"/>
            <a:ext cx="625694" cy="625694"/>
          </a:xfrm>
          <a:prstGeom prst="rect">
            <a:avLst/>
          </a:prstGeom>
          <a:noFill/>
          <a:ln>
            <a:noFill/>
          </a:ln>
        </p:spPr>
      </p:pic>
      <p:pic>
        <p:nvPicPr>
          <p:cNvPr descr="Image générée" id="1358" name="Google Shape;1358;p51"/>
          <p:cNvPicPr preferRelativeResize="0"/>
          <p:nvPr/>
        </p:nvPicPr>
        <p:blipFill rotWithShape="1">
          <a:blip r:embed="rId5">
            <a:alphaModFix/>
          </a:blip>
          <a:srcRect b="41629" l="3381" r="70997" t="42118"/>
          <a:stretch/>
        </p:blipFill>
        <p:spPr>
          <a:xfrm>
            <a:off x="1545" y="144200"/>
            <a:ext cx="730250" cy="694801"/>
          </a:xfrm>
          <a:prstGeom prst="rect">
            <a:avLst/>
          </a:prstGeom>
          <a:noFill/>
          <a:ln>
            <a:noFill/>
          </a:ln>
        </p:spPr>
      </p:pic>
      <p:sp>
        <p:nvSpPr>
          <p:cNvPr id="1359" name="Google Shape;1359;p51"/>
          <p:cNvSpPr/>
          <p:nvPr/>
        </p:nvSpPr>
        <p:spPr>
          <a:xfrm>
            <a:off x="8611975" y="1634833"/>
            <a:ext cx="3262522" cy="4866968"/>
          </a:xfrm>
          <a:prstGeom prst="ellipse">
            <a:avLst/>
          </a:prstGeom>
          <a:solidFill>
            <a:schemeClr val="accent2"/>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60" name="Google Shape;1360;p51"/>
          <p:cNvSpPr/>
          <p:nvPr/>
        </p:nvSpPr>
        <p:spPr>
          <a:xfrm>
            <a:off x="8670967" y="1634833"/>
            <a:ext cx="3262522" cy="4866968"/>
          </a:xfrm>
          <a:prstGeom prst="ellipse">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61" name="Google Shape;1361;p51"/>
          <p:cNvSpPr/>
          <p:nvPr/>
        </p:nvSpPr>
        <p:spPr>
          <a:xfrm>
            <a:off x="2793077" y="1892991"/>
            <a:ext cx="7036311" cy="1042219"/>
          </a:xfrm>
          <a:prstGeom prst="roundRect">
            <a:avLst>
              <a:gd fmla="val 16667" name="adj"/>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1800" u="none" cap="none" strike="noStrike">
                <a:solidFill>
                  <a:schemeClr val="lt1"/>
                </a:solidFill>
                <a:latin typeface="Calibri"/>
                <a:ea typeface="Calibri"/>
                <a:cs typeface="Calibri"/>
                <a:sym typeface="Calibri"/>
              </a:rPr>
              <a:t>تَمَكَّنْتُ مِنَ الإِجَا</a:t>
            </a:r>
            <a:r>
              <a:rPr b="0" i="0" lang="ar-SA" sz="1800" u="none" cap="none" strike="noStrike">
                <a:solidFill>
                  <a:schemeClr val="lt1"/>
                </a:solidFill>
                <a:latin typeface="Calibri"/>
                <a:ea typeface="Calibri"/>
                <a:cs typeface="Calibri"/>
                <a:sym typeface="Calibri"/>
              </a:rPr>
              <a:t>بِتَصْحِيحِ</a:t>
            </a:r>
            <a:r>
              <a:rPr b="1" i="0" lang="ar-SA" sz="1800" u="none" cap="none" strike="noStrike">
                <a:solidFill>
                  <a:schemeClr val="lt1"/>
                </a:solidFill>
                <a:latin typeface="Calibri"/>
                <a:ea typeface="Calibri"/>
                <a:cs typeface="Calibri"/>
                <a:sym typeface="Calibri"/>
              </a:rPr>
              <a:t>بَةِ الصَّحِيحَةِ عَنْ 4 أَسْئِلَةٍ فَأَكْثَرَ</a:t>
            </a:r>
            <a:br>
              <a:rPr b="0" i="0" lang="ar-SA" sz="1800" u="none" cap="none" strike="noStrike">
                <a:solidFill>
                  <a:schemeClr val="lt1"/>
                </a:solidFill>
                <a:latin typeface="Calibri"/>
                <a:ea typeface="Calibri"/>
                <a:cs typeface="Calibri"/>
                <a:sym typeface="Calibri"/>
              </a:rPr>
            </a:br>
            <a:r>
              <a:rPr b="0" i="0" lang="ar-SA" sz="1800" u="none" cap="none" strike="noStrike">
                <a:solidFill>
                  <a:schemeClr val="lt1"/>
                </a:solidFill>
                <a:latin typeface="Calibri"/>
                <a:ea typeface="Calibri"/>
                <a:cs typeface="Calibri"/>
                <a:sym typeface="Calibri"/>
              </a:rPr>
              <a:t>وَثِقْتُ الأَخْطَاءِ عَلَى كُرَّاسَتِي</a:t>
            </a:r>
            <a:endParaRPr b="0" i="0" sz="1800" u="none" cap="none" strike="noStrike">
              <a:solidFill>
                <a:srgbClr val="FFFFFF"/>
              </a:solidFill>
              <a:latin typeface="Arial"/>
              <a:ea typeface="Arial"/>
              <a:cs typeface="Arial"/>
              <a:sym typeface="Arial"/>
            </a:endParaRPr>
          </a:p>
        </p:txBody>
      </p:sp>
      <p:sp>
        <p:nvSpPr>
          <p:cNvPr id="1362" name="Google Shape;1362;p51"/>
          <p:cNvSpPr/>
          <p:nvPr/>
        </p:nvSpPr>
        <p:spPr>
          <a:xfrm>
            <a:off x="2793077" y="3694691"/>
            <a:ext cx="6525034" cy="1042219"/>
          </a:xfrm>
          <a:prstGeom prst="roundRect">
            <a:avLst>
              <a:gd fmla="val 16667" name="adj"/>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63" name="Google Shape;1363;p51"/>
          <p:cNvSpPr/>
          <p:nvPr/>
        </p:nvSpPr>
        <p:spPr>
          <a:xfrm>
            <a:off x="2793077" y="5459581"/>
            <a:ext cx="6525034" cy="1042219"/>
          </a:xfrm>
          <a:prstGeom prst="roundRect">
            <a:avLst>
              <a:gd fmla="val 16667" name="adj"/>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64" name="Google Shape;1364;p51"/>
          <p:cNvSpPr/>
          <p:nvPr/>
        </p:nvSpPr>
        <p:spPr>
          <a:xfrm>
            <a:off x="8670967" y="1929799"/>
            <a:ext cx="991272" cy="1042219"/>
          </a:xfrm>
          <a:prstGeom prst="ellipse">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65" name="Google Shape;1365;p51"/>
          <p:cNvSpPr/>
          <p:nvPr/>
        </p:nvSpPr>
        <p:spPr>
          <a:xfrm>
            <a:off x="8749627" y="3675028"/>
            <a:ext cx="991272" cy="1042219"/>
          </a:xfrm>
          <a:prstGeom prst="ellipse">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66" name="Google Shape;1366;p51"/>
          <p:cNvSpPr/>
          <p:nvPr/>
        </p:nvSpPr>
        <p:spPr>
          <a:xfrm>
            <a:off x="8783146" y="5459581"/>
            <a:ext cx="991272" cy="1042219"/>
          </a:xfrm>
          <a:prstGeom prst="ellipse">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Une image contenant émoticône, Dessin d’enfant, dessin humoristique, smiley&#10;&#10;Le contenu généré par l’IA peut être incorrect." id="1367" name="Google Shape;1367;p51"/>
          <p:cNvPicPr preferRelativeResize="0"/>
          <p:nvPr/>
        </p:nvPicPr>
        <p:blipFill rotWithShape="1">
          <a:blip r:embed="rId6">
            <a:alphaModFix/>
          </a:blip>
          <a:srcRect b="0" l="0" r="65096" t="0"/>
          <a:stretch/>
        </p:blipFill>
        <p:spPr>
          <a:xfrm>
            <a:off x="8868913" y="5552381"/>
            <a:ext cx="819738" cy="1004103"/>
          </a:xfrm>
          <a:prstGeom prst="rect">
            <a:avLst/>
          </a:prstGeom>
          <a:noFill/>
          <a:ln>
            <a:noFill/>
          </a:ln>
        </p:spPr>
      </p:pic>
      <p:pic>
        <p:nvPicPr>
          <p:cNvPr descr="Une image contenant émoticône, Dessin d’enfant, dessin humoristique, smiley&#10;&#10;Le contenu généré par l’IA peut être incorrect." id="1368" name="Google Shape;1368;p51"/>
          <p:cNvPicPr preferRelativeResize="0"/>
          <p:nvPr/>
        </p:nvPicPr>
        <p:blipFill rotWithShape="1">
          <a:blip r:embed="rId6">
            <a:alphaModFix/>
          </a:blip>
          <a:srcRect b="0" l="32376" r="30722" t="0"/>
          <a:stretch/>
        </p:blipFill>
        <p:spPr>
          <a:xfrm>
            <a:off x="8783146" y="3737357"/>
            <a:ext cx="825910" cy="956886"/>
          </a:xfrm>
          <a:prstGeom prst="rect">
            <a:avLst/>
          </a:prstGeom>
          <a:noFill/>
          <a:ln>
            <a:noFill/>
          </a:ln>
        </p:spPr>
      </p:pic>
      <p:pic>
        <p:nvPicPr>
          <p:cNvPr descr="Une image contenant émoticône, Dessin d’enfant, dessin humoristique, smiley&#10;&#10;Le contenu généré par l’IA peut être incorrect." id="1369" name="Google Shape;1369;p51"/>
          <p:cNvPicPr preferRelativeResize="0"/>
          <p:nvPr/>
        </p:nvPicPr>
        <p:blipFill rotWithShape="1">
          <a:blip r:embed="rId6">
            <a:alphaModFix/>
          </a:blip>
          <a:srcRect b="0" l="72031" r="0" t="0"/>
          <a:stretch/>
        </p:blipFill>
        <p:spPr>
          <a:xfrm>
            <a:off x="8847055" y="2037754"/>
            <a:ext cx="639096" cy="976930"/>
          </a:xfrm>
          <a:prstGeom prst="rect">
            <a:avLst/>
          </a:prstGeom>
          <a:noFill/>
          <a:ln>
            <a:noFill/>
          </a:ln>
        </p:spPr>
      </p:pic>
      <p:sp>
        <p:nvSpPr>
          <p:cNvPr id="1370" name="Google Shape;1370;p51"/>
          <p:cNvSpPr/>
          <p:nvPr/>
        </p:nvSpPr>
        <p:spPr>
          <a:xfrm>
            <a:off x="3225338" y="1987879"/>
            <a:ext cx="5386637" cy="897456"/>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تَمَكَّنْتُ مِنَ </a:t>
            </a:r>
            <a:r>
              <a:rPr b="1" i="0" lang="ar-SA" sz="2400" u="none" cap="none" strike="noStrike">
                <a:solidFill>
                  <a:srgbClr val="C00000"/>
                </a:solidFill>
                <a:latin typeface="Calibri"/>
                <a:ea typeface="Calibri"/>
                <a:cs typeface="Calibri"/>
                <a:sym typeface="Calibri"/>
              </a:rPr>
              <a:t>الإِجَابَةِ الصَّحِيحَةِ </a:t>
            </a:r>
            <a:r>
              <a:rPr b="1" i="0" lang="ar-SA" sz="2400" u="none" cap="none" strike="noStrike">
                <a:solidFill>
                  <a:srgbClr val="002060"/>
                </a:solidFill>
                <a:latin typeface="Calibri"/>
                <a:ea typeface="Calibri"/>
                <a:cs typeface="Calibri"/>
                <a:sym typeface="Calibri"/>
              </a:rPr>
              <a:t>عَنْ </a:t>
            </a:r>
            <a:r>
              <a:rPr b="1" i="0" lang="ar-SA" sz="2400" u="none" cap="none" strike="noStrike">
                <a:solidFill>
                  <a:srgbClr val="C00000"/>
                </a:solidFill>
                <a:latin typeface="Calibri"/>
                <a:ea typeface="Calibri"/>
                <a:cs typeface="Calibri"/>
                <a:sym typeface="Calibri"/>
              </a:rPr>
              <a:t>4</a:t>
            </a:r>
            <a:r>
              <a:rPr b="1" i="0" lang="ar-SA" sz="2400" u="none" cap="none" strike="noStrike">
                <a:solidFill>
                  <a:srgbClr val="002060"/>
                </a:solidFill>
                <a:latin typeface="Calibri"/>
                <a:ea typeface="Calibri"/>
                <a:cs typeface="Calibri"/>
                <a:sym typeface="Calibri"/>
              </a:rPr>
              <a:t> أَسْئِلَةٍ </a:t>
            </a:r>
            <a:r>
              <a:rPr b="1" i="0" lang="ar-SA" sz="2400" u="none" cap="none" strike="noStrike">
                <a:solidFill>
                  <a:srgbClr val="C00000"/>
                </a:solidFill>
                <a:latin typeface="Calibri"/>
                <a:ea typeface="Calibri"/>
                <a:cs typeface="Calibri"/>
                <a:sym typeface="Calibri"/>
              </a:rPr>
              <a:t>فَأَكْثَرَ</a:t>
            </a:r>
            <a:br>
              <a:rPr b="0" i="0" lang="ar-SA" sz="2400" u="none" cap="none" strike="noStrike">
                <a:solidFill>
                  <a:srgbClr val="002060"/>
                </a:solidFill>
                <a:latin typeface="Calibri"/>
                <a:ea typeface="Calibri"/>
                <a:cs typeface="Calibri"/>
                <a:sym typeface="Calibri"/>
              </a:rPr>
            </a:br>
            <a:r>
              <a:rPr b="1" i="0" lang="ar-SA" sz="2400" u="none" cap="none" strike="noStrike">
                <a:solidFill>
                  <a:srgbClr val="525252"/>
                </a:solidFill>
                <a:latin typeface="Calibri"/>
                <a:ea typeface="Calibri"/>
                <a:cs typeface="Calibri"/>
                <a:sym typeface="Calibri"/>
              </a:rPr>
              <a:t>وَقُمْتُ بِتَصْحِيحِ الأَخْطَاءِ عَلَى كُرَّاسَتِي</a:t>
            </a:r>
            <a:endParaRPr b="1" i="0" sz="2400" u="none" cap="none" strike="noStrike">
              <a:solidFill>
                <a:srgbClr val="525252"/>
              </a:solidFill>
              <a:latin typeface="Calibri"/>
              <a:ea typeface="Calibri"/>
              <a:cs typeface="Calibri"/>
              <a:sym typeface="Calibri"/>
            </a:endParaRPr>
          </a:p>
        </p:txBody>
      </p:sp>
      <p:sp>
        <p:nvSpPr>
          <p:cNvPr id="1371" name="Google Shape;1371;p51"/>
          <p:cNvSpPr/>
          <p:nvPr/>
        </p:nvSpPr>
        <p:spPr>
          <a:xfrm>
            <a:off x="3064794" y="3767072"/>
            <a:ext cx="5466910" cy="897456"/>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تَمَكَّنْتُ مِنَ الإِجَابَةِ عَنْ </a:t>
            </a:r>
            <a:r>
              <a:rPr b="1" i="0" lang="ar-SA" sz="2400" u="none" cap="none" strike="noStrike">
                <a:solidFill>
                  <a:srgbClr val="C00000"/>
                </a:solidFill>
                <a:latin typeface="Calibri"/>
                <a:ea typeface="Calibri"/>
                <a:cs typeface="Calibri"/>
                <a:sym typeface="Calibri"/>
              </a:rPr>
              <a:t>[3 أَو 2 أَو 1] فَقَطْ</a:t>
            </a:r>
            <a:r>
              <a:rPr b="1" i="0" lang="ar-SA" sz="2400" u="none" cap="none" strike="noStrike">
                <a:solidFill>
                  <a:srgbClr val="002060"/>
                </a:solidFill>
                <a:latin typeface="Calibri"/>
                <a:ea typeface="Calibri"/>
                <a:cs typeface="Calibri"/>
                <a:sym typeface="Calibri"/>
              </a:rPr>
              <a:t> مِنَ الأَسْئِلَةِ</a:t>
            </a:r>
            <a:br>
              <a:rPr b="0" i="0" lang="ar-SA" sz="2400" u="none" cap="none" strike="noStrike">
                <a:solidFill>
                  <a:srgbClr val="002060"/>
                </a:solidFill>
                <a:latin typeface="Calibri"/>
                <a:ea typeface="Calibri"/>
                <a:cs typeface="Calibri"/>
                <a:sym typeface="Calibri"/>
              </a:rPr>
            </a:br>
            <a:r>
              <a:rPr b="1" i="0" lang="ar-SA" sz="2400" u="none" cap="none" strike="noStrike">
                <a:solidFill>
                  <a:srgbClr val="525252"/>
                </a:solidFill>
                <a:latin typeface="Calibri"/>
                <a:ea typeface="Calibri"/>
                <a:cs typeface="Calibri"/>
                <a:sym typeface="Calibri"/>
              </a:rPr>
              <a:t>أَحْتَاجُ إِلَى مَزِيدٍ مِنَ التَّدْرِيبِ عَلَى الفَهْمِ!</a:t>
            </a:r>
            <a:endParaRPr b="1" i="0" sz="2400" u="none" cap="none" strike="noStrike">
              <a:solidFill>
                <a:srgbClr val="525252"/>
              </a:solidFill>
              <a:latin typeface="Calibri"/>
              <a:ea typeface="Calibri"/>
              <a:cs typeface="Calibri"/>
              <a:sym typeface="Calibri"/>
            </a:endParaRPr>
          </a:p>
        </p:txBody>
      </p:sp>
      <p:sp>
        <p:nvSpPr>
          <p:cNvPr id="1372" name="Google Shape;1372;p51"/>
          <p:cNvSpPr/>
          <p:nvPr/>
        </p:nvSpPr>
        <p:spPr>
          <a:xfrm>
            <a:off x="2969071" y="5511817"/>
            <a:ext cx="5466910" cy="897456"/>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تَمَكَّنْتُ </a:t>
            </a:r>
            <a:r>
              <a:rPr b="1" i="0" lang="ar-SA" sz="2400" u="none" cap="none" strike="noStrike">
                <a:solidFill>
                  <a:srgbClr val="C00000"/>
                </a:solidFill>
                <a:latin typeface="Calibri"/>
                <a:ea typeface="Calibri"/>
                <a:cs typeface="Calibri"/>
                <a:sym typeface="Calibri"/>
              </a:rPr>
              <a:t>مِنَ الإِجَابَةِ الصَّحِيحَةِ </a:t>
            </a:r>
            <a:r>
              <a:rPr b="1" i="0" lang="ar-SA" sz="2400" u="none" cap="none" strike="noStrike">
                <a:solidFill>
                  <a:srgbClr val="002060"/>
                </a:solidFill>
                <a:latin typeface="Calibri"/>
                <a:ea typeface="Calibri"/>
                <a:cs typeface="Calibri"/>
                <a:sym typeface="Calibri"/>
              </a:rPr>
              <a:t>عَنْ</a:t>
            </a:r>
            <a:r>
              <a:rPr b="1" i="0" lang="ar-SA" sz="2400" u="none" cap="none" strike="noStrike">
                <a:solidFill>
                  <a:srgbClr val="C00000"/>
                </a:solidFill>
                <a:latin typeface="Calibri"/>
                <a:ea typeface="Calibri"/>
                <a:cs typeface="Calibri"/>
                <a:sym typeface="Calibri"/>
              </a:rPr>
              <a:t> [0] </a:t>
            </a:r>
            <a:r>
              <a:rPr b="1" i="0" lang="ar-SA" sz="2400" u="none" cap="none" strike="noStrike">
                <a:solidFill>
                  <a:srgbClr val="002060"/>
                </a:solidFill>
                <a:latin typeface="Calibri"/>
                <a:ea typeface="Calibri"/>
                <a:cs typeface="Calibri"/>
                <a:sym typeface="Calibri"/>
              </a:rPr>
              <a:t>مِنَ الأَسْئِلَةِ</a:t>
            </a:r>
            <a:br>
              <a:rPr b="0" i="0" lang="ar-SA" sz="2400" u="none" cap="none" strike="noStrike">
                <a:solidFill>
                  <a:srgbClr val="002060"/>
                </a:solidFill>
                <a:latin typeface="Calibri"/>
                <a:ea typeface="Calibri"/>
                <a:cs typeface="Calibri"/>
                <a:sym typeface="Calibri"/>
              </a:rPr>
            </a:br>
            <a:r>
              <a:rPr b="1" i="0" lang="ar-SA" sz="2400" u="none" cap="none" strike="noStrike">
                <a:solidFill>
                  <a:srgbClr val="525252"/>
                </a:solidFill>
                <a:latin typeface="Calibri"/>
                <a:ea typeface="Calibri"/>
                <a:cs typeface="Calibri"/>
                <a:sym typeface="Calibri"/>
              </a:rPr>
              <a:t>أَحْتَاجُ إِلَى مُسَاعَدَةٍ مِنْ أُسْتَاذِي(تِي)</a:t>
            </a:r>
            <a:endParaRPr b="1" i="0" sz="2400" u="none" cap="none" strike="noStrike">
              <a:solidFill>
                <a:srgbClr val="525252"/>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6" name="Shape 1376"/>
        <p:cNvGrpSpPr/>
        <p:nvPr/>
      </p:nvGrpSpPr>
      <p:grpSpPr>
        <a:xfrm>
          <a:off x="0" y="0"/>
          <a:ext cx="0" cy="0"/>
          <a:chOff x="0" y="0"/>
          <a:chExt cx="0" cy="0"/>
        </a:xfrm>
      </p:grpSpPr>
      <p:grpSp>
        <p:nvGrpSpPr>
          <p:cNvPr id="1377" name="Google Shape;1377;p52"/>
          <p:cNvGrpSpPr/>
          <p:nvPr/>
        </p:nvGrpSpPr>
        <p:grpSpPr>
          <a:xfrm>
            <a:off x="5241872" y="1706886"/>
            <a:ext cx="5467497" cy="3711725"/>
            <a:chOff x="1715066" y="1103461"/>
            <a:chExt cx="5717724" cy="3124203"/>
          </a:xfrm>
        </p:grpSpPr>
        <p:sp>
          <p:nvSpPr>
            <p:cNvPr id="1378" name="Google Shape;1378;p52"/>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379" name="Google Shape;1379;p52"/>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380" name="Google Shape;1380;p52"/>
          <p:cNvSpPr txBox="1"/>
          <p:nvPr/>
        </p:nvSpPr>
        <p:spPr>
          <a:xfrm>
            <a:off x="5381468" y="1945420"/>
            <a:ext cx="5400765" cy="296715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4900" u="none" cap="none" strike="noStrike">
                <a:solidFill>
                  <a:srgbClr val="44546A"/>
                </a:solidFill>
                <a:latin typeface="Calibri"/>
                <a:ea typeface="Calibri"/>
                <a:cs typeface="Calibri"/>
                <a:sym typeface="Calibri"/>
              </a:rPr>
              <a:t>النشاط الرابع</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أوظفُ وأستثمرُ</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44546A"/>
                </a:solidFill>
                <a:latin typeface="Calibri"/>
                <a:ea typeface="Calibri"/>
                <a:cs typeface="Calibri"/>
                <a:sym typeface="Calibri"/>
              </a:rPr>
              <a:t>دقائق</a:t>
            </a:r>
            <a:r>
              <a:rPr b="1" i="0" lang="ar-SA" sz="5467" u="none" cap="none" strike="noStrike">
                <a:solidFill>
                  <a:srgbClr val="44546A"/>
                </a:solidFill>
                <a:latin typeface="Calibri"/>
                <a:ea typeface="Calibri"/>
                <a:cs typeface="Calibri"/>
                <a:sym typeface="Calibri"/>
              </a:rPr>
              <a:t>  </a:t>
            </a:r>
            <a:r>
              <a:rPr b="1" i="0" lang="ar-SA" sz="4800" u="none" cap="none" strike="noStrike">
                <a:solidFill>
                  <a:srgbClr val="44546A"/>
                </a:solidFill>
                <a:latin typeface="Arial"/>
                <a:ea typeface="Arial"/>
                <a:cs typeface="Arial"/>
                <a:sym typeface="Arial"/>
              </a:rPr>
              <a:t>05</a:t>
            </a:r>
            <a:endParaRPr b="1" i="0" sz="4800" u="none" cap="none" strike="noStrike">
              <a:solidFill>
                <a:srgbClr val="44546A"/>
              </a:solidFill>
              <a:latin typeface="Calibri"/>
              <a:ea typeface="Calibri"/>
              <a:cs typeface="Calibri"/>
              <a:sym typeface="Calibri"/>
            </a:endParaRPr>
          </a:p>
        </p:txBody>
      </p:sp>
      <p:pic>
        <p:nvPicPr>
          <p:cNvPr id="1381" name="Google Shape;1381;p52"/>
          <p:cNvPicPr preferRelativeResize="0"/>
          <p:nvPr/>
        </p:nvPicPr>
        <p:blipFill rotWithShape="1">
          <a:blip r:embed="rId3">
            <a:alphaModFix/>
          </a:blip>
          <a:srcRect b="0" l="0" r="0" t="0"/>
          <a:stretch/>
        </p:blipFill>
        <p:spPr>
          <a:xfrm>
            <a:off x="2114503" y="2230444"/>
            <a:ext cx="2697339" cy="2697339"/>
          </a:xfrm>
          <a:prstGeom prst="rect">
            <a:avLst/>
          </a:prstGeom>
          <a:noFill/>
          <a:ln>
            <a:noFill/>
          </a:ln>
        </p:spPr>
      </p:pic>
      <p:sp>
        <p:nvSpPr>
          <p:cNvPr id="1382" name="Google Shape;1382;p52"/>
          <p:cNvSpPr txBox="1"/>
          <p:nvPr/>
        </p:nvSpPr>
        <p:spPr>
          <a:xfrm>
            <a:off x="-931026" y="6218360"/>
            <a:ext cx="5418140" cy="26556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C00000"/>
              </a:buClr>
              <a:buSzPts val="2000"/>
              <a:buFont typeface="Play"/>
              <a:buNone/>
            </a:pPr>
            <a:r>
              <a:rPr b="1" i="0" lang="ar-SA" sz="1800" u="none" cap="none" strike="noStrike">
                <a:solidFill>
                  <a:srgbClr val="C00000"/>
                </a:solidFill>
                <a:latin typeface="Play"/>
                <a:ea typeface="Play"/>
                <a:cs typeface="Play"/>
                <a:sym typeface="Play"/>
              </a:rPr>
              <a:t>ينجز مع التلاميذ الذين أنهوا مرحلة أجيب عن أسئلة الفهم</a:t>
            </a:r>
            <a:endParaRPr/>
          </a:p>
        </p:txBody>
      </p:sp>
      <p:sp>
        <p:nvSpPr>
          <p:cNvPr id="1383" name="Google Shape;1383;p52"/>
          <p:cNvSpPr/>
          <p:nvPr/>
        </p:nvSpPr>
        <p:spPr>
          <a:xfrm>
            <a:off x="9246224" y="4087924"/>
            <a:ext cx="645921" cy="700208"/>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7" name="Shape 1387"/>
        <p:cNvGrpSpPr/>
        <p:nvPr/>
      </p:nvGrpSpPr>
      <p:grpSpPr>
        <a:xfrm>
          <a:off x="0" y="0"/>
          <a:ext cx="0" cy="0"/>
          <a:chOff x="0" y="0"/>
          <a:chExt cx="0" cy="0"/>
        </a:xfrm>
      </p:grpSpPr>
      <p:pic>
        <p:nvPicPr>
          <p:cNvPr descr="Image générée" id="1388" name="Google Shape;1388;p5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89" name="Google Shape;1389;p53"/>
          <p:cNvSpPr txBox="1"/>
          <p:nvPr/>
        </p:nvSpPr>
        <p:spPr>
          <a:xfrm>
            <a:off x="2069709" y="439041"/>
            <a:ext cx="9224920"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SA" sz="1400" u="none" cap="none" strike="noStrike">
                <a:solidFill>
                  <a:srgbClr val="AEABAB"/>
                </a:solidFill>
                <a:latin typeface="Calibri"/>
                <a:ea typeface="Calibri"/>
                <a:cs typeface="Calibri"/>
                <a:sym typeface="Calibri"/>
              </a:rPr>
              <a:t>يوجه الأستاذ التلاميذ توظيف تعلماتهم السابقة لإنتاج فقرة حجاجية في التعبير عن موقف اطلاقا من إتمام فقرة بالروابط الحجاجية الضرورية. </a:t>
            </a:r>
            <a:endParaRPr b="0" i="1" sz="1400" u="none" cap="none" strike="noStrike">
              <a:solidFill>
                <a:schemeClr val="dk1"/>
              </a:solidFill>
              <a:latin typeface="Calibri"/>
              <a:ea typeface="Calibri"/>
              <a:cs typeface="Calibri"/>
              <a:sym typeface="Calibri"/>
            </a:endParaRPr>
          </a:p>
        </p:txBody>
      </p:sp>
      <p:sp>
        <p:nvSpPr>
          <p:cNvPr id="1390" name="Google Shape;1390;p53"/>
          <p:cNvSpPr txBox="1"/>
          <p:nvPr/>
        </p:nvSpPr>
        <p:spPr>
          <a:xfrm>
            <a:off x="953451" y="151349"/>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7F7F7F"/>
              </a:buClr>
              <a:buSzPts val="1778"/>
              <a:buFont typeface="Calibri"/>
              <a:buNone/>
            </a:pPr>
            <a:r>
              <a:rPr b="1" i="0" lang="ar-SA" sz="1600" u="none" cap="none" strike="noStrike">
                <a:solidFill>
                  <a:srgbClr val="7F7F7F"/>
                </a:solidFill>
                <a:latin typeface="Calibri"/>
                <a:ea typeface="Calibri"/>
                <a:cs typeface="Calibri"/>
                <a:sym typeface="Calibri"/>
              </a:rPr>
              <a:t>الآن، سنوظف تعلماتنا في إنتاج فقرة حجاجية في التعبير عن موقف</a:t>
            </a:r>
            <a:endParaRPr/>
          </a:p>
        </p:txBody>
      </p:sp>
      <p:pic>
        <p:nvPicPr>
          <p:cNvPr descr="Image générée" id="1391" name="Google Shape;1391;p53"/>
          <p:cNvPicPr preferRelativeResize="0"/>
          <p:nvPr/>
        </p:nvPicPr>
        <p:blipFill rotWithShape="1">
          <a:blip r:embed="rId4">
            <a:alphaModFix/>
          </a:blip>
          <a:srcRect b="41629" l="3381" r="70997" t="42118"/>
          <a:stretch/>
        </p:blipFill>
        <p:spPr>
          <a:xfrm>
            <a:off x="110718" y="95551"/>
            <a:ext cx="732016" cy="696482"/>
          </a:xfrm>
          <a:prstGeom prst="rect">
            <a:avLst/>
          </a:prstGeom>
          <a:noFill/>
          <a:ln>
            <a:noFill/>
          </a:ln>
        </p:spPr>
      </p:pic>
      <p:sp>
        <p:nvSpPr>
          <p:cNvPr id="1392" name="Google Shape;1392;p53"/>
          <p:cNvSpPr txBox="1"/>
          <p:nvPr/>
        </p:nvSpPr>
        <p:spPr>
          <a:xfrm>
            <a:off x="352925" y="1276259"/>
            <a:ext cx="10954332" cy="830997"/>
          </a:xfrm>
          <a:prstGeom prst="rect">
            <a:avLst/>
          </a:prstGeom>
          <a:solidFill>
            <a:srgbClr val="E1EFD8"/>
          </a:solidFill>
          <a:ln>
            <a:noFill/>
          </a:ln>
        </p:spPr>
        <p:txBody>
          <a:bodyPr anchorCtr="0" anchor="t" bIns="45700" lIns="91425" spcFirstLastPara="1" rIns="91425" wrap="square" tIns="45700">
            <a:spAutoFit/>
          </a:bodyPr>
          <a:lstStyle/>
          <a:p>
            <a:pPr indent="-228600" lvl="0" marL="22860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1- أُكْمِلُ ٱلْفِقْرَةَ بِٱلتَّعَابِيرِ ٱلْحِجَاجِيَّةِ ٱلْمُنَاسِبَةِ، لِإِنْتَاجِ فِقْرَةٍ حِجَاجِيَّةٍ مُتَمَاسِكَةٍ: </a:t>
            </a:r>
            <a:r>
              <a:rPr b="1" i="0" lang="ar-SA" sz="2400" u="none" cap="none" strike="noStrike">
                <a:solidFill>
                  <a:srgbClr val="833C0B"/>
                </a:solidFill>
                <a:latin typeface="Calibri"/>
                <a:ea typeface="Calibri"/>
                <a:cs typeface="Calibri"/>
                <a:sym typeface="Calibri"/>
              </a:rPr>
              <a:t>(وَرَغْمَ أَنَّ – بَلْ –لَيْسَتِ – ذَلِكَ أَنَّ  – فَإِنَّ ).</a:t>
            </a:r>
            <a:endParaRPr b="1" i="0" sz="2400" u="none" cap="none" strike="noStrike">
              <a:solidFill>
                <a:srgbClr val="833C0B"/>
              </a:solidFill>
              <a:latin typeface="Calibri"/>
              <a:ea typeface="Calibri"/>
              <a:cs typeface="Calibri"/>
              <a:sym typeface="Calibri"/>
            </a:endParaRPr>
          </a:p>
        </p:txBody>
      </p:sp>
      <p:sp>
        <p:nvSpPr>
          <p:cNvPr id="1393" name="Google Shape;1393;p5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1394" name="Google Shape;1394;p53"/>
          <p:cNvSpPr txBox="1"/>
          <p:nvPr/>
        </p:nvSpPr>
        <p:spPr>
          <a:xfrm>
            <a:off x="352925" y="2373869"/>
            <a:ext cx="10941703" cy="2954655"/>
          </a:xfrm>
          <a:prstGeom prst="rect">
            <a:avLst/>
          </a:prstGeom>
          <a:noFill/>
          <a:ln>
            <a:noFill/>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Clr>
                <a:srgbClr val="002060"/>
              </a:buClr>
              <a:buSzPts val="2400"/>
              <a:buFont typeface="Noto Sans Symbols"/>
              <a:buNone/>
            </a:pPr>
            <a:r>
              <a:rPr b="1" i="0" lang="ar-SA" sz="2400" u="none" cap="none" strike="noStrike">
                <a:solidFill>
                  <a:srgbClr val="002060"/>
                </a:solidFill>
                <a:latin typeface="Calibri"/>
                <a:ea typeface="Calibri"/>
                <a:cs typeface="Calibri"/>
                <a:sym typeface="Calibri"/>
              </a:rPr>
              <a:t>.......... ٱلثَّقَافَةُ ٱلْعِلْمِيَّةُ تَرَفًا فِكْرِيًّا يُسْتَغْنَى عَنْهُ،......... إِنَّهَا ضَرُورَةٌ مُلِحَّةٌ لِتَمْكِينِ ٱلْأَفْرَادِ مِنَ ٱلتَّعَامُلِ ٱلْوَاعِي مَعَ مُعْطَيَاتِ ٱلْعَصْرِ.  ..........ٱمْتِلَاكَهَا يُتِيحُ فَهْمًا أَعْمَقَ لِلْحَقَائِقِ، وَيَحُدُّ مِنْ تَأْثِيرِ ٱلْإِشَاعَاتِ وَٱلْخُرَافَاتِ. ........ بَعْضَ ٱلْفِئَاتِ مَا تَزَالُ تُهْمِلُ هَذَا ٱلنَّوْعَ مِنَ ٱلثَّقَافَةِ، ......تَعْمِيمَهَا يُعَدُّ رَكِيزَةً لِبِنَاءِ مُجْتَمَعٍ يُحْسِنُ ٱتِّخَاذَ ٱلْقَرَارِ وَيَسْتَشْرِفُ ٱلْمُسْتَقْبَلَ بِثِقَةٍ.</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8" name="Shape 1398"/>
        <p:cNvGrpSpPr/>
        <p:nvPr/>
      </p:nvGrpSpPr>
      <p:grpSpPr>
        <a:xfrm>
          <a:off x="0" y="0"/>
          <a:ext cx="0" cy="0"/>
          <a:chOff x="0" y="0"/>
          <a:chExt cx="0" cy="0"/>
        </a:xfrm>
      </p:grpSpPr>
      <p:pic>
        <p:nvPicPr>
          <p:cNvPr descr="Image générée" id="1399" name="Google Shape;1399;p5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descr="Lever la main - Icônes mains et gestes gratuites" id="1400" name="Google Shape;1400;p54"/>
          <p:cNvPicPr preferRelativeResize="0"/>
          <p:nvPr/>
        </p:nvPicPr>
        <p:blipFill rotWithShape="1">
          <a:blip r:embed="rId4">
            <a:alphaModFix/>
          </a:blip>
          <a:srcRect b="0" l="0" r="0" t="0"/>
          <a:stretch/>
        </p:blipFill>
        <p:spPr>
          <a:xfrm>
            <a:off x="153248" y="83931"/>
            <a:ext cx="702642" cy="702642"/>
          </a:xfrm>
          <a:prstGeom prst="rect">
            <a:avLst/>
          </a:prstGeom>
          <a:noFill/>
          <a:ln>
            <a:noFill/>
          </a:ln>
        </p:spPr>
      </p:pic>
      <p:sp>
        <p:nvSpPr>
          <p:cNvPr id="1401" name="Google Shape;1401;p54"/>
          <p:cNvSpPr txBox="1"/>
          <p:nvPr/>
        </p:nvSpPr>
        <p:spPr>
          <a:xfrm>
            <a:off x="2583543" y="406401"/>
            <a:ext cx="8746626" cy="295254"/>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SA" sz="1600" u="none" cap="none" strike="noStrike">
                <a:solidFill>
                  <a:srgbClr val="7F7F7F"/>
                </a:solidFill>
                <a:latin typeface="Calibri"/>
                <a:ea typeface="Calibri"/>
                <a:cs typeface="Calibri"/>
                <a:sym typeface="Calibri"/>
              </a:rPr>
              <a:t>يطلب الأستاذ من  التلاميذ تقديم أجوبتهم، ويحرص على تصحيح الأخطاء وتوثيق أجوبة نموذجية على السبورة. </a:t>
            </a:r>
            <a:endParaRPr/>
          </a:p>
        </p:txBody>
      </p:sp>
      <p:sp>
        <p:nvSpPr>
          <p:cNvPr id="1402" name="Google Shape;1402;p54"/>
          <p:cNvSpPr txBox="1"/>
          <p:nvPr/>
        </p:nvSpPr>
        <p:spPr>
          <a:xfrm>
            <a:off x="3985704" y="106208"/>
            <a:ext cx="7344465" cy="295254"/>
          </a:xfrm>
          <a:prstGeom prst="rect">
            <a:avLst/>
          </a:prstGeom>
          <a:noFill/>
          <a:ln>
            <a:noFill/>
          </a:ln>
        </p:spPr>
        <p:txBody>
          <a:bodyPr anchorCtr="0" anchor="ctr" bIns="45700" lIns="91425" spcFirstLastPara="1" rIns="91425" wrap="square" tIns="45700">
            <a:normAutofit fontScale="97500" lnSpcReduction="10000"/>
          </a:bodyPr>
          <a:lstStyle/>
          <a:p>
            <a:pPr indent="0" lvl="0" marL="0" marR="0" rtl="1" algn="r">
              <a:lnSpc>
                <a:spcPct val="90000"/>
              </a:lnSpc>
              <a:spcBef>
                <a:spcPts val="0"/>
              </a:spcBef>
              <a:spcAft>
                <a:spcPts val="0"/>
              </a:spcAft>
              <a:buClr>
                <a:srgbClr val="7F7F7F"/>
              </a:buClr>
              <a:buSzPct val="111111"/>
              <a:buFont typeface="Calibri"/>
              <a:buNone/>
            </a:pPr>
            <a:r>
              <a:rPr b="1" i="0" lang="ar-SA" sz="1600" u="none" cap="none" strike="noStrike">
                <a:solidFill>
                  <a:srgbClr val="7F7F7F"/>
                </a:solidFill>
                <a:latin typeface="Calibri"/>
                <a:ea typeface="Calibri"/>
                <a:cs typeface="Calibri"/>
                <a:sym typeface="Calibri"/>
              </a:rPr>
              <a:t>هيا لنراجع معا الأجوبة المقترحة من قبلكم. </a:t>
            </a:r>
            <a:endParaRPr/>
          </a:p>
        </p:txBody>
      </p:sp>
      <p:sp>
        <p:nvSpPr>
          <p:cNvPr id="1403" name="Google Shape;1403;p5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1404" name="Google Shape;1404;p54"/>
          <p:cNvSpPr txBox="1"/>
          <p:nvPr/>
        </p:nvSpPr>
        <p:spPr>
          <a:xfrm>
            <a:off x="352925" y="1276259"/>
            <a:ext cx="10954332" cy="830997"/>
          </a:xfrm>
          <a:prstGeom prst="rect">
            <a:avLst/>
          </a:prstGeom>
          <a:solidFill>
            <a:srgbClr val="E1EFD8"/>
          </a:solidFill>
          <a:ln>
            <a:noFill/>
          </a:ln>
        </p:spPr>
        <p:txBody>
          <a:bodyPr anchorCtr="0" anchor="t" bIns="45700" lIns="91425" spcFirstLastPara="1" rIns="91425" wrap="square" tIns="45700">
            <a:spAutoFit/>
          </a:bodyPr>
          <a:lstStyle/>
          <a:p>
            <a:pPr indent="-228600" lvl="0" marL="22860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1- أُكْمِلُ ٱلْفِقْرَةَ بِٱلتَّعَابِيرِ ٱلْحِجَاجِيَّةِ ٱلْمُنَاسِبَةِ، لِإِنْتَاجِ فِقْرَةٍ حِجَاجِيَّةٍ مُتَمَاسِكَةٍ: </a:t>
            </a:r>
            <a:r>
              <a:rPr b="1" i="0" lang="ar-SA" sz="2400" u="none" cap="none" strike="noStrike">
                <a:solidFill>
                  <a:srgbClr val="833C0B"/>
                </a:solidFill>
                <a:latin typeface="Calibri"/>
                <a:ea typeface="Calibri"/>
                <a:cs typeface="Calibri"/>
                <a:sym typeface="Calibri"/>
              </a:rPr>
              <a:t>(وَرَغْمَ أَنَّ – بَلْ –لَيْسَتِ – ذَلِكَ أَنَّ  – فَإِنَّ ).</a:t>
            </a:r>
            <a:endParaRPr b="1" i="0" sz="2400" u="none" cap="none" strike="noStrike">
              <a:solidFill>
                <a:srgbClr val="833C0B"/>
              </a:solidFill>
              <a:latin typeface="Calibri"/>
              <a:ea typeface="Calibri"/>
              <a:cs typeface="Calibri"/>
              <a:sym typeface="Calibri"/>
            </a:endParaRPr>
          </a:p>
        </p:txBody>
      </p:sp>
      <p:sp>
        <p:nvSpPr>
          <p:cNvPr id="1405" name="Google Shape;1405;p54"/>
          <p:cNvSpPr txBox="1"/>
          <p:nvPr/>
        </p:nvSpPr>
        <p:spPr>
          <a:xfrm>
            <a:off x="352925" y="2373869"/>
            <a:ext cx="10941703" cy="2954655"/>
          </a:xfrm>
          <a:prstGeom prst="rect">
            <a:avLst/>
          </a:prstGeom>
          <a:noFill/>
          <a:ln>
            <a:noFill/>
          </a:ln>
        </p:spPr>
        <p:txBody>
          <a:bodyPr anchorCtr="0" anchor="t" bIns="45700" lIns="91425" spcFirstLastPara="1" rIns="91425" wrap="square" tIns="45700">
            <a:spAutoFit/>
          </a:bodyPr>
          <a:lstStyle/>
          <a:p>
            <a:pPr indent="0" lvl="0" marL="0" marR="0" rtl="1" algn="just">
              <a:lnSpc>
                <a:spcPct val="200000"/>
              </a:lnSpc>
              <a:spcBef>
                <a:spcPts val="0"/>
              </a:spcBef>
              <a:spcAft>
                <a:spcPts val="0"/>
              </a:spcAft>
              <a:buNone/>
            </a:pPr>
            <a:r>
              <a:rPr b="1" i="0" lang="ar-SA" sz="2400" u="none" cap="none" strike="noStrike">
                <a:solidFill>
                  <a:srgbClr val="002060"/>
                </a:solidFill>
                <a:latin typeface="Calibri"/>
                <a:ea typeface="Calibri"/>
                <a:cs typeface="Calibri"/>
                <a:sym typeface="Calibri"/>
              </a:rPr>
              <a:t>..</a:t>
            </a:r>
            <a:r>
              <a:rPr b="1" i="0" lang="ar-SA" sz="2400" u="none" cap="none" strike="noStrike">
                <a:solidFill>
                  <a:srgbClr val="833C0B"/>
                </a:solidFill>
                <a:latin typeface="Calibri"/>
                <a:ea typeface="Calibri"/>
                <a:cs typeface="Calibri"/>
                <a:sym typeface="Calibri"/>
              </a:rPr>
              <a:t> لَيْسَتِ</a:t>
            </a:r>
            <a:r>
              <a:rPr b="1" i="0" lang="ar-SA" sz="2400" u="none" cap="none" strike="noStrike">
                <a:solidFill>
                  <a:srgbClr val="002060"/>
                </a:solidFill>
                <a:latin typeface="Calibri"/>
                <a:ea typeface="Calibri"/>
                <a:cs typeface="Calibri"/>
                <a:sym typeface="Calibri"/>
              </a:rPr>
              <a:t> ٱلثَّقَافَةُ ٱلْعِلْمِيَّةُ تَرَفًا فِكْرِيًّا يُسْتَغْنَى عَنْهُ، </a:t>
            </a:r>
            <a:r>
              <a:rPr b="1" i="0" lang="ar-SA" sz="2400" u="none" cap="none" strike="noStrike">
                <a:solidFill>
                  <a:srgbClr val="833C0B"/>
                </a:solidFill>
                <a:latin typeface="Calibri"/>
                <a:ea typeface="Calibri"/>
                <a:cs typeface="Calibri"/>
                <a:sym typeface="Calibri"/>
              </a:rPr>
              <a:t>بَلْ</a:t>
            </a:r>
            <a:r>
              <a:rPr b="1" i="0" lang="ar-SA" sz="2400" u="none" cap="none" strike="noStrike">
                <a:solidFill>
                  <a:srgbClr val="002060"/>
                </a:solidFill>
                <a:latin typeface="Calibri"/>
                <a:ea typeface="Calibri"/>
                <a:cs typeface="Calibri"/>
                <a:sym typeface="Calibri"/>
              </a:rPr>
              <a:t> إِنَّهَا ضَرُورَةٌ مُلِحَّةٌ لِتَمْكِينِ ٱلْأَفْرَادِ مِنَ ٱلتَّعَامُلِ ٱلْوَاعِي مَعَ مُعْطَيَاتِ ٱلْعَصْرِ. </a:t>
            </a:r>
            <a:r>
              <a:rPr b="1" i="0" lang="ar-SA" sz="2400" u="none" cap="none" strike="noStrike">
                <a:solidFill>
                  <a:srgbClr val="833C0B"/>
                </a:solidFill>
                <a:latin typeface="Calibri"/>
                <a:ea typeface="Calibri"/>
                <a:cs typeface="Calibri"/>
                <a:sym typeface="Calibri"/>
              </a:rPr>
              <a:t>ذَلِكَ أَنَّ </a:t>
            </a:r>
            <a:r>
              <a:rPr b="1" i="0" lang="ar-SA" sz="2400" u="none" cap="none" strike="noStrike">
                <a:solidFill>
                  <a:srgbClr val="002060"/>
                </a:solidFill>
                <a:latin typeface="Calibri"/>
                <a:ea typeface="Calibri"/>
                <a:cs typeface="Calibri"/>
                <a:sym typeface="Calibri"/>
              </a:rPr>
              <a:t>.ٱمْتِلَاكَهَا يُتِيحُ فَهْمًا أَعْمَقَ لِلْحَقَائِقِ، وَيَحُدُّ مِنْ تَأْثِيرِ ٱلْإِشَاعَاتِ وَٱلْخُرَافَاتِ.</a:t>
            </a:r>
            <a:r>
              <a:rPr b="1" i="0" lang="ar-SA" sz="2400" u="none" cap="none" strike="noStrike">
                <a:solidFill>
                  <a:srgbClr val="833C0B"/>
                </a:solidFill>
                <a:latin typeface="Calibri"/>
                <a:ea typeface="Calibri"/>
                <a:cs typeface="Calibri"/>
                <a:sym typeface="Calibri"/>
              </a:rPr>
              <a:t> وَرَغْمَ أَنَّ </a:t>
            </a:r>
            <a:r>
              <a:rPr b="1" i="0" lang="ar-SA" sz="2400" u="none" cap="none" strike="noStrike">
                <a:solidFill>
                  <a:srgbClr val="002060"/>
                </a:solidFill>
                <a:latin typeface="Calibri"/>
                <a:ea typeface="Calibri"/>
                <a:cs typeface="Calibri"/>
                <a:sym typeface="Calibri"/>
              </a:rPr>
              <a:t>. بَعْضَ ٱلْفِئَاتِ مَا تَزَالُ تُهْمِلُ هَذَا ٱلنَّوْعَ مِنَ ٱلثَّقَافَةِ، </a:t>
            </a:r>
            <a:r>
              <a:rPr b="1" i="0" lang="ar-SA" sz="2400" u="none" cap="none" strike="noStrike">
                <a:solidFill>
                  <a:srgbClr val="833C0B"/>
                </a:solidFill>
                <a:latin typeface="Calibri"/>
                <a:ea typeface="Calibri"/>
                <a:cs typeface="Calibri"/>
                <a:sym typeface="Calibri"/>
              </a:rPr>
              <a:t>فَإِنَّ </a:t>
            </a:r>
            <a:r>
              <a:rPr b="1" i="0" lang="ar-SA" sz="2400" u="none" cap="none" strike="noStrike">
                <a:solidFill>
                  <a:srgbClr val="002060"/>
                </a:solidFill>
                <a:latin typeface="Calibri"/>
                <a:ea typeface="Calibri"/>
                <a:cs typeface="Calibri"/>
                <a:sym typeface="Calibri"/>
              </a:rPr>
              <a:t>تَعْمِيمَهَا يُعَدُّ رَكِيزَةً لِبِنَاءِ مُجْتَمَعٍ يُحْسِنُ ٱتِّخَاذَ ٱلْقَرَارِ وَيَسْتَشْرِفُ ٱلْمُسْتَقْبَلَ بِثِقَةٍ.</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9" name="Shape 1409"/>
        <p:cNvGrpSpPr/>
        <p:nvPr/>
      </p:nvGrpSpPr>
      <p:grpSpPr>
        <a:xfrm>
          <a:off x="0" y="0"/>
          <a:ext cx="0" cy="0"/>
          <a:chOff x="0" y="0"/>
          <a:chExt cx="0" cy="0"/>
        </a:xfrm>
      </p:grpSpPr>
      <p:grpSp>
        <p:nvGrpSpPr>
          <p:cNvPr id="1410" name="Google Shape;1410;p55"/>
          <p:cNvGrpSpPr/>
          <p:nvPr/>
        </p:nvGrpSpPr>
        <p:grpSpPr>
          <a:xfrm>
            <a:off x="5184298" y="1700253"/>
            <a:ext cx="5653203" cy="3331407"/>
            <a:chOff x="1715066" y="1103461"/>
            <a:chExt cx="5717724" cy="3124203"/>
          </a:xfrm>
        </p:grpSpPr>
        <p:sp>
          <p:nvSpPr>
            <p:cNvPr id="1411" name="Google Shape;1411;p55"/>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412" name="Google Shape;1412;p55"/>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413" name="Google Shape;1413;p55"/>
          <p:cNvSpPr txBox="1"/>
          <p:nvPr/>
        </p:nvSpPr>
        <p:spPr>
          <a:xfrm>
            <a:off x="5381468" y="2294547"/>
            <a:ext cx="5400765" cy="1976888"/>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اختتام الحصة</a:t>
            </a:r>
            <a:endParaRPr/>
          </a:p>
          <a:p>
            <a:pPr indent="0" lvl="0" marL="0" marR="0" rtl="0" algn="ctr">
              <a:lnSpc>
                <a:spcPct val="131218"/>
              </a:lnSpc>
              <a:spcBef>
                <a:spcPts val="0"/>
              </a:spcBef>
              <a:spcAft>
                <a:spcPts val="0"/>
              </a:spcAft>
              <a:buClr>
                <a:srgbClr val="44546A"/>
              </a:buClr>
              <a:buSzPts val="4800"/>
              <a:buFont typeface="Calibri"/>
              <a:buNone/>
            </a:pPr>
            <a:r>
              <a:rPr b="1" i="0" lang="ar-SA" sz="4800" u="none" cap="none" strike="noStrike">
                <a:solidFill>
                  <a:srgbClr val="44546A"/>
                </a:solidFill>
                <a:latin typeface="Calibri"/>
                <a:ea typeface="Calibri"/>
                <a:cs typeface="Calibri"/>
                <a:sym typeface="Calibri"/>
              </a:rPr>
              <a:t>5 دقائق</a:t>
            </a:r>
            <a:endParaRPr b="1" i="0" sz="4800" u="none" cap="none" strike="noStrike">
              <a:solidFill>
                <a:srgbClr val="44546A"/>
              </a:solidFill>
              <a:latin typeface="Calibri"/>
              <a:ea typeface="Calibri"/>
              <a:cs typeface="Calibri"/>
              <a:sym typeface="Calibri"/>
            </a:endParaRPr>
          </a:p>
        </p:txBody>
      </p:sp>
      <p:pic>
        <p:nvPicPr>
          <p:cNvPr id="1414" name="Google Shape;1414;p55"/>
          <p:cNvPicPr preferRelativeResize="0"/>
          <p:nvPr/>
        </p:nvPicPr>
        <p:blipFill rotWithShape="1">
          <a:blip r:embed="rId3">
            <a:alphaModFix/>
          </a:blip>
          <a:srcRect b="0" l="0" r="0" t="0"/>
          <a:stretch/>
        </p:blipFill>
        <p:spPr>
          <a:xfrm>
            <a:off x="517283" y="2323597"/>
            <a:ext cx="2795544" cy="2795544"/>
          </a:xfrm>
          <a:prstGeom prst="rect">
            <a:avLst/>
          </a:prstGeom>
          <a:noFill/>
          <a:ln>
            <a:noFill/>
          </a:ln>
        </p:spPr>
      </p:pic>
      <p:sp>
        <p:nvSpPr>
          <p:cNvPr id="1415" name="Google Shape;1415;p55"/>
          <p:cNvSpPr/>
          <p:nvPr/>
        </p:nvSpPr>
        <p:spPr>
          <a:xfrm>
            <a:off x="2173574" y="1945420"/>
            <a:ext cx="2158583" cy="1050159"/>
          </a:xfrm>
          <a:prstGeom prst="wedgeRoundRectCallout">
            <a:avLst>
              <a:gd fmla="val -73611" name="adj1"/>
              <a:gd fmla="val 43944" name="adj2"/>
              <a:gd fmla="val 16667" name="adj3"/>
            </a:avLst>
          </a:prstGeom>
          <a:gradFill>
            <a:gsLst>
              <a:gs pos="0">
                <a:srgbClr val="9BB29C"/>
              </a:gs>
              <a:gs pos="50000">
                <a:srgbClr val="8EA78F"/>
              </a:gs>
              <a:gs pos="100000">
                <a:srgbClr val="799A7B"/>
              </a:gs>
            </a:gsLst>
            <a:lin ang="5400000" scaled="0"/>
          </a:gra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SA" sz="2400" u="none" cap="none" strike="noStrike">
                <a:solidFill>
                  <a:schemeClr val="dk1"/>
                </a:solidFill>
                <a:latin typeface="Arial"/>
                <a:ea typeface="Arial"/>
                <a:cs typeface="Arial"/>
                <a:sym typeface="Arial"/>
              </a:rPr>
              <a:t>وَصَلْنَا إِلَى نِهَايَةِ ٱلْحَصَّةِ</a:t>
            </a:r>
            <a:endParaRPr b="0" i="0" sz="2400" u="none" cap="none" strike="noStrike">
              <a:solidFill>
                <a:schemeClr val="dk1"/>
              </a:solidFill>
              <a:latin typeface="Arial"/>
              <a:ea typeface="Arial"/>
              <a:cs typeface="Arial"/>
              <a:sym typeface="Arial"/>
            </a:endParaRPr>
          </a:p>
        </p:txBody>
      </p:sp>
      <p:sp>
        <p:nvSpPr>
          <p:cNvPr id="1416" name="Google Shape;1416;p55"/>
          <p:cNvSpPr/>
          <p:nvPr/>
        </p:nvSpPr>
        <p:spPr>
          <a:xfrm>
            <a:off x="9246224" y="3444319"/>
            <a:ext cx="645921" cy="700208"/>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0" name="Shape 1420"/>
        <p:cNvGrpSpPr/>
        <p:nvPr/>
      </p:nvGrpSpPr>
      <p:grpSpPr>
        <a:xfrm>
          <a:off x="0" y="0"/>
          <a:ext cx="0" cy="0"/>
          <a:chOff x="0" y="0"/>
          <a:chExt cx="0" cy="0"/>
        </a:xfrm>
      </p:grpSpPr>
      <p:pic>
        <p:nvPicPr>
          <p:cNvPr descr="Image générée" id="1421" name="Google Shape;1421;p5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422" name="Google Shape;1422;p56"/>
          <p:cNvSpPr txBox="1"/>
          <p:nvPr/>
        </p:nvSpPr>
        <p:spPr>
          <a:xfrm>
            <a:off x="1223057" y="62004"/>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SA" sz="1600" u="none" cap="none" strike="noStrike">
                <a:solidFill>
                  <a:srgbClr val="7F7F7F"/>
                </a:solidFill>
                <a:latin typeface="Calibri"/>
                <a:ea typeface="Calibri"/>
                <a:cs typeface="Calibri"/>
                <a:sym typeface="Calibri"/>
              </a:rPr>
              <a:t>اليوم أغنينا رصيدنا السردي بعبارات وأساليب  جديدة تتعلق بالحجاج: التعبير عن موقف: التعبير عن موقف . فمن يذكرنا ببعض منها:</a:t>
            </a:r>
            <a:endParaRPr/>
          </a:p>
        </p:txBody>
      </p:sp>
      <p:sp>
        <p:nvSpPr>
          <p:cNvPr id="1423" name="Google Shape;1423;p56"/>
          <p:cNvSpPr txBox="1"/>
          <p:nvPr/>
        </p:nvSpPr>
        <p:spPr>
          <a:xfrm>
            <a:off x="965199" y="447685"/>
            <a:ext cx="10179603" cy="2924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SA" sz="1400" u="none" cap="none" strike="noStrike">
                <a:solidFill>
                  <a:srgbClr val="7F7F7F"/>
                </a:solidFill>
                <a:latin typeface="Calibri"/>
                <a:ea typeface="Calibri"/>
                <a:cs typeface="Calibri"/>
                <a:sym typeface="Calibri"/>
              </a:rPr>
              <a:t>يطلب الأستاذ من التلاميذ تقديم عبارات وأساليب تفسيرية مما تم تعلموه في الحصة.</a:t>
            </a:r>
            <a:endParaRPr/>
          </a:p>
          <a:p>
            <a:pPr indent="0" lvl="0" marL="0" marR="0" rtl="0" algn="r">
              <a:lnSpc>
                <a:spcPct val="90000"/>
              </a:lnSpc>
              <a:spcBef>
                <a:spcPts val="1000"/>
              </a:spcBef>
              <a:spcAft>
                <a:spcPts val="0"/>
              </a:spcAft>
              <a:buClr>
                <a:srgbClr val="AEABAB"/>
              </a:buClr>
              <a:buSzPts val="1400"/>
              <a:buFont typeface="Arial"/>
              <a:buNone/>
            </a:pPr>
            <a:r>
              <a:t/>
            </a:r>
            <a:endParaRPr b="0" i="0" sz="1600" u="none" cap="none" strike="noStrike">
              <a:solidFill>
                <a:srgbClr val="7F7F7F"/>
              </a:solidFill>
              <a:latin typeface="Calibri"/>
              <a:ea typeface="Calibri"/>
              <a:cs typeface="Calibri"/>
              <a:sym typeface="Calibri"/>
            </a:endParaRPr>
          </a:p>
        </p:txBody>
      </p:sp>
      <p:sp>
        <p:nvSpPr>
          <p:cNvPr id="1424" name="Google Shape;1424;p56"/>
          <p:cNvSpPr txBox="1"/>
          <p:nvPr/>
        </p:nvSpPr>
        <p:spPr>
          <a:xfrm>
            <a:off x="7813515" y="1535508"/>
            <a:ext cx="3429000" cy="461665"/>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التعبير الأول: ............ </a:t>
            </a:r>
            <a:endParaRPr b="1" i="0" sz="2400" u="none" cap="none" strike="noStrike">
              <a:solidFill>
                <a:schemeClr val="dk1"/>
              </a:solidFill>
              <a:latin typeface="Calibri"/>
              <a:ea typeface="Calibri"/>
              <a:cs typeface="Calibri"/>
              <a:sym typeface="Calibri"/>
            </a:endParaRPr>
          </a:p>
        </p:txBody>
      </p:sp>
      <p:sp>
        <p:nvSpPr>
          <p:cNvPr id="1425" name="Google Shape;1425;p56"/>
          <p:cNvSpPr txBox="1"/>
          <p:nvPr/>
        </p:nvSpPr>
        <p:spPr>
          <a:xfrm>
            <a:off x="6996097" y="2671972"/>
            <a:ext cx="3429000" cy="461665"/>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التعبير الثاني:................</a:t>
            </a:r>
            <a:endParaRPr b="1" i="0" sz="2400" u="none" cap="none" strike="noStrike">
              <a:solidFill>
                <a:schemeClr val="dk1"/>
              </a:solidFill>
              <a:latin typeface="Calibri"/>
              <a:ea typeface="Calibri"/>
              <a:cs typeface="Calibri"/>
              <a:sym typeface="Calibri"/>
            </a:endParaRPr>
          </a:p>
        </p:txBody>
      </p:sp>
      <p:sp>
        <p:nvSpPr>
          <p:cNvPr id="1426" name="Google Shape;1426;p56"/>
          <p:cNvSpPr txBox="1"/>
          <p:nvPr/>
        </p:nvSpPr>
        <p:spPr>
          <a:xfrm>
            <a:off x="5036802" y="3808776"/>
            <a:ext cx="3429000" cy="461665"/>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التعبير الثالث:....................</a:t>
            </a:r>
            <a:endParaRPr b="1" i="0" sz="2400" u="none" cap="none" strike="noStrike">
              <a:solidFill>
                <a:schemeClr val="dk1"/>
              </a:solidFill>
              <a:latin typeface="Calibri"/>
              <a:ea typeface="Calibri"/>
              <a:cs typeface="Calibri"/>
              <a:sym typeface="Calibri"/>
            </a:endParaRPr>
          </a:p>
        </p:txBody>
      </p:sp>
      <p:sp>
        <p:nvSpPr>
          <p:cNvPr id="1427" name="Google Shape;1427;p56"/>
          <p:cNvSpPr txBox="1"/>
          <p:nvPr/>
        </p:nvSpPr>
        <p:spPr>
          <a:xfrm>
            <a:off x="2915934" y="4868143"/>
            <a:ext cx="3429000" cy="461665"/>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التعبير الرابع: ..................</a:t>
            </a:r>
            <a:endParaRPr b="1" i="0" sz="2400" u="none" cap="none" strike="noStrike">
              <a:solidFill>
                <a:schemeClr val="dk1"/>
              </a:solidFill>
              <a:latin typeface="Calibri"/>
              <a:ea typeface="Calibri"/>
              <a:cs typeface="Calibri"/>
              <a:sym typeface="Calibri"/>
            </a:endParaRPr>
          </a:p>
        </p:txBody>
      </p:sp>
      <p:pic>
        <p:nvPicPr>
          <p:cNvPr id="1428" name="Google Shape;1428;p56"/>
          <p:cNvPicPr preferRelativeResize="0"/>
          <p:nvPr/>
        </p:nvPicPr>
        <p:blipFill rotWithShape="1">
          <a:blip r:embed="rId4">
            <a:alphaModFix/>
          </a:blip>
          <a:srcRect b="0" l="0" r="0" t="0"/>
          <a:stretch/>
        </p:blipFill>
        <p:spPr>
          <a:xfrm>
            <a:off x="96306" y="93848"/>
            <a:ext cx="706437" cy="701675"/>
          </a:xfrm>
          <a:prstGeom prst="rect">
            <a:avLst/>
          </a:prstGeom>
          <a:noFill/>
          <a:ln>
            <a:noFill/>
          </a:ln>
        </p:spPr>
      </p:pic>
      <p:sp>
        <p:nvSpPr>
          <p:cNvPr id="1429" name="Google Shape;1429;p56"/>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3" name="Shape 1433"/>
        <p:cNvGrpSpPr/>
        <p:nvPr/>
      </p:nvGrpSpPr>
      <p:grpSpPr>
        <a:xfrm>
          <a:off x="0" y="0"/>
          <a:ext cx="0" cy="0"/>
          <a:chOff x="0" y="0"/>
          <a:chExt cx="0" cy="0"/>
        </a:xfrm>
      </p:grpSpPr>
      <p:pic>
        <p:nvPicPr>
          <p:cNvPr descr="Image générée" id="1434" name="Google Shape;1434;p57"/>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435" name="Google Shape;1435;p57"/>
          <p:cNvSpPr txBox="1"/>
          <p:nvPr/>
        </p:nvSpPr>
        <p:spPr>
          <a:xfrm>
            <a:off x="1146154" y="75822"/>
            <a:ext cx="10161104" cy="328016"/>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SA" sz="1600" u="none" cap="none" strike="noStrike">
                <a:solidFill>
                  <a:srgbClr val="7F7F7F"/>
                </a:solidFill>
                <a:latin typeface="Calibri"/>
                <a:ea typeface="Calibri"/>
                <a:cs typeface="Calibri"/>
                <a:sym typeface="Calibri"/>
              </a:rPr>
              <a:t>اليوم أغنينا رصيدنا في السرد، بعبارات وأساليب  جديدة تتعلق بالحجاج: التعبير عن موقف: الثقافة العلمية.  فمن يذكرنا ببعض منها:</a:t>
            </a:r>
            <a:endParaRPr/>
          </a:p>
        </p:txBody>
      </p:sp>
      <p:sp>
        <p:nvSpPr>
          <p:cNvPr id="1436" name="Google Shape;1436;p57"/>
          <p:cNvSpPr txBox="1"/>
          <p:nvPr/>
        </p:nvSpPr>
        <p:spPr>
          <a:xfrm>
            <a:off x="7224207" y="486963"/>
            <a:ext cx="4083051" cy="328016"/>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7F7F7F"/>
              </a:buClr>
              <a:buSzPts val="1400"/>
              <a:buFont typeface="Arial"/>
              <a:buNone/>
            </a:pPr>
            <a:r>
              <a:rPr b="0" i="0" lang="ar-SA" sz="1400" u="none" cap="none" strike="noStrike">
                <a:solidFill>
                  <a:srgbClr val="7F7F7F"/>
                </a:solidFill>
                <a:latin typeface="Calibri"/>
                <a:ea typeface="Calibri"/>
                <a:cs typeface="Calibri"/>
                <a:sym typeface="Calibri"/>
              </a:rPr>
              <a:t>بَعْدَ تَقْدِيمِ المُتَعَلِّمِينَ لِأَجْوِبَتِهِمْ يَخْتَارُ الأُسْتَاذُ الأجوبة الجيدة.</a:t>
            </a:r>
            <a:endParaRPr/>
          </a:p>
        </p:txBody>
      </p:sp>
      <p:pic>
        <p:nvPicPr>
          <p:cNvPr id="1437" name="Google Shape;1437;p57"/>
          <p:cNvPicPr preferRelativeResize="0"/>
          <p:nvPr/>
        </p:nvPicPr>
        <p:blipFill rotWithShape="1">
          <a:blip r:embed="rId4">
            <a:alphaModFix/>
          </a:blip>
          <a:srcRect b="0" l="0" r="0" t="0"/>
          <a:stretch/>
        </p:blipFill>
        <p:spPr>
          <a:xfrm>
            <a:off x="154618" y="113304"/>
            <a:ext cx="706437" cy="701675"/>
          </a:xfrm>
          <a:prstGeom prst="rect">
            <a:avLst/>
          </a:prstGeom>
          <a:noFill/>
          <a:ln>
            <a:noFill/>
          </a:ln>
        </p:spPr>
      </p:pic>
      <p:sp>
        <p:nvSpPr>
          <p:cNvPr id="1438" name="Google Shape;1438;p57"/>
          <p:cNvSpPr txBox="1"/>
          <p:nvPr/>
        </p:nvSpPr>
        <p:spPr>
          <a:xfrm>
            <a:off x="1792747" y="1104654"/>
            <a:ext cx="8867918" cy="461624"/>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أَضْحَتِ ٱلْـحَاجَةُ إِلَى ٱلثَّقَافَةِ ٱلْعِلْمِيَّةِ فِي مُجْتَمَعَاتِنَا ذَاتَ أَهَمِّيَّةٍ مُتَزَايِدَة</a:t>
            </a:r>
            <a:endParaRPr b="1" i="0" sz="2400" u="none" cap="none" strike="noStrike">
              <a:solidFill>
                <a:srgbClr val="C55A11"/>
              </a:solidFill>
              <a:latin typeface="Calibri"/>
              <a:ea typeface="Calibri"/>
              <a:cs typeface="Calibri"/>
              <a:sym typeface="Calibri"/>
            </a:endParaRPr>
          </a:p>
        </p:txBody>
      </p:sp>
      <p:sp>
        <p:nvSpPr>
          <p:cNvPr id="1439" name="Google Shape;1439;p57"/>
          <p:cNvSpPr txBox="1"/>
          <p:nvPr/>
        </p:nvSpPr>
        <p:spPr>
          <a:xfrm>
            <a:off x="1457997" y="1696661"/>
            <a:ext cx="8867918" cy="461624"/>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لَا يَقْتَصِرُ عَلَى نَقْلِ مَا تُنْتِجُهُ ٱلدُّوَلُ ٱلْمُتَقَدِّمَةُ، بَلْ يَتَجَاوَزُ ذَلِكَ إِلَى بِنَاءِ وَعْيٍ مُجْتَمَعِي،</a:t>
            </a:r>
            <a:endParaRPr b="1" i="0" sz="2400" u="none" cap="none" strike="noStrike">
              <a:solidFill>
                <a:srgbClr val="C00000"/>
              </a:solidFill>
              <a:latin typeface="Calibri"/>
              <a:ea typeface="Calibri"/>
              <a:cs typeface="Calibri"/>
              <a:sym typeface="Calibri"/>
            </a:endParaRPr>
          </a:p>
        </p:txBody>
      </p:sp>
      <p:sp>
        <p:nvSpPr>
          <p:cNvPr id="1440" name="Google Shape;1440;p57"/>
          <p:cNvSpPr txBox="1"/>
          <p:nvPr/>
        </p:nvSpPr>
        <p:spPr>
          <a:xfrm>
            <a:off x="299261" y="2300248"/>
            <a:ext cx="11676613" cy="461624"/>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تَمْكِينِهِمْ مِنْ أَدَوَاتِ ٱلتَّفْكِيرِ ٱلْعِلْمِيِّ فِي مُعَالَجَةِ قَضَايَا ٱلْمُجْتَمَعِ، بِمَا يَشْمَلُ ٱلتَّوْعِيَةَ ٱلصِّحِّيَةَ، ...وَٱلْوَعْيَ ٱلْبِيئِيَّ ّ...</a:t>
            </a:r>
            <a:endParaRPr b="1" i="0" sz="2400" u="none" cap="none" strike="noStrike">
              <a:solidFill>
                <a:schemeClr val="dk1"/>
              </a:solidFill>
              <a:latin typeface="Calibri"/>
              <a:ea typeface="Calibri"/>
              <a:cs typeface="Calibri"/>
              <a:sym typeface="Calibri"/>
            </a:endParaRPr>
          </a:p>
        </p:txBody>
      </p:sp>
      <p:sp>
        <p:nvSpPr>
          <p:cNvPr id="1441" name="Google Shape;1441;p57"/>
          <p:cNvSpPr txBox="1"/>
          <p:nvPr/>
        </p:nvSpPr>
        <p:spPr>
          <a:xfrm>
            <a:off x="299261" y="2868029"/>
            <a:ext cx="11255430" cy="461624"/>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تَدْرِيبِهِمْ عَلَى ٱلتَّفْكِيرِ ٱلِابْتِكَارِيِّ فِي مَجَالَاتِ ٱلاكْتِشَافَاتِ وَٱلاخْتِرَاعَاتِ، وَتَنْمِيَةِ ٱلْمَهَارَاتِ ٱلْعِلْمِيَّةِ وَٱلِٱجْتِمَاعِيَّة</a:t>
            </a:r>
            <a:endParaRPr b="1" i="0" sz="2400" u="none" cap="none" strike="noStrike">
              <a:solidFill>
                <a:schemeClr val="dk1"/>
              </a:solidFill>
              <a:latin typeface="Calibri"/>
              <a:ea typeface="Calibri"/>
              <a:cs typeface="Calibri"/>
              <a:sym typeface="Calibri"/>
            </a:endParaRPr>
          </a:p>
        </p:txBody>
      </p:sp>
      <p:sp>
        <p:nvSpPr>
          <p:cNvPr id="1442" name="Google Shape;1442;p57"/>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443" name="Google Shape;1443;p57"/>
          <p:cNvSpPr txBox="1"/>
          <p:nvPr/>
        </p:nvSpPr>
        <p:spPr>
          <a:xfrm>
            <a:off x="1409130" y="3416937"/>
            <a:ext cx="8916785" cy="461624"/>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لَمْ يَكُنْ مُفَاجِئًا أَنْ تَعْتَبِرَ دُوَلٌ كَثِيرَةٌ، وَمِنْهَا ٱلْمَغْرِبُ، أَنَّ ٱلتَّرْبِيَةَ وَٱلتَّكْوِينَ أُولُوِيَّةٌ وَطَنِيَّةٌ</a:t>
            </a:r>
            <a:endParaRPr b="1" i="0" sz="2400" u="none" cap="none" strike="noStrike">
              <a:solidFill>
                <a:srgbClr val="C00000"/>
              </a:solidFill>
              <a:latin typeface="Calibri"/>
              <a:ea typeface="Calibri"/>
              <a:cs typeface="Calibri"/>
              <a:sym typeface="Calibri"/>
            </a:endParaRPr>
          </a:p>
        </p:txBody>
      </p:sp>
      <p:sp>
        <p:nvSpPr>
          <p:cNvPr id="1444" name="Google Shape;1444;p57"/>
          <p:cNvSpPr txBox="1"/>
          <p:nvPr/>
        </p:nvSpPr>
        <p:spPr>
          <a:xfrm>
            <a:off x="1146154" y="3997952"/>
            <a:ext cx="9333339" cy="461624"/>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وَقَدْ أَثْبَتَتِ ٱلتَّجَارِبُ ٱلْإِنسَانِيَّةُ ٱلْحَدِيثَةُ أَنَّ ٱلطَّرِيقَ ٱلْأَوْحَدَ لِلتَّقَدُّمِ هُوَ ٱلْعِلْمُ وَٱلثَّقَافَةُ ٱلْعِلْمِيَّةُ</a:t>
            </a:r>
            <a:endParaRPr b="1" i="0" sz="2400" u="none" cap="none" strike="noStrike">
              <a:solidFill>
                <a:schemeClr val="dk1"/>
              </a:solidFill>
              <a:latin typeface="Calibri"/>
              <a:ea typeface="Calibri"/>
              <a:cs typeface="Calibri"/>
              <a:sym typeface="Calibri"/>
            </a:endParaRPr>
          </a:p>
        </p:txBody>
      </p:sp>
      <p:sp>
        <p:nvSpPr>
          <p:cNvPr id="1445" name="Google Shape;1445;p57"/>
          <p:cNvSpPr txBox="1"/>
          <p:nvPr/>
        </p:nvSpPr>
        <p:spPr>
          <a:xfrm>
            <a:off x="299261" y="4612531"/>
            <a:ext cx="11007997" cy="461624"/>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وَتُعَدُّ ٱلثَّقَافَةُ ٱلْعِلْمِيَّةُ رَافِعَةً أَسَاسًا فِي تَهْيِئَةِ بِيئَةٍ حَاضِنَةٍ لِإِنْتَاجِ ٱلْعُلَمَاءِ، وَٱلْكَفَاءَاتِ ٱلْقَادِرَةِ عَلَى ٱلْبَحْثِ ٱلْعِلْمِيِّ</a:t>
            </a:r>
            <a:endParaRPr b="1" i="0" sz="2400" u="none" cap="none" strike="noStrike">
              <a:solidFill>
                <a:srgbClr val="C55A11"/>
              </a:solidFill>
              <a:latin typeface="Calibri"/>
              <a:ea typeface="Calibri"/>
              <a:cs typeface="Calibri"/>
              <a:sym typeface="Calibri"/>
            </a:endParaRPr>
          </a:p>
        </p:txBody>
      </p:sp>
      <p:sp>
        <p:nvSpPr>
          <p:cNvPr id="1446" name="Google Shape;1446;p57"/>
          <p:cNvSpPr txBox="1"/>
          <p:nvPr/>
        </p:nvSpPr>
        <p:spPr>
          <a:xfrm>
            <a:off x="299261" y="5161339"/>
            <a:ext cx="11676613" cy="461624"/>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وَعِنْدَمَا تُصْبِحُ ٱلثَّقَافَةُ ٱلْعِلْمِيَّةُ مُكَوِّنًا أَسَاسِيًّا مِنْ مُكَوِّنَاتِ ٱلْوَعْيِ ٱلْمُجْتَمَعِيِّ، فَإِنَّهَا تُسْهِمُ فِي تَحْقِيقِ شُرُوطِ ٱلْمُعَاصَرَةِ</a:t>
            </a:r>
            <a:endParaRPr b="1" i="0" sz="2400" u="none" cap="none" strike="noStrike">
              <a:solidFill>
                <a:srgbClr val="C00000"/>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0" name="Shape 1450"/>
        <p:cNvGrpSpPr/>
        <p:nvPr/>
      </p:nvGrpSpPr>
      <p:grpSpPr>
        <a:xfrm>
          <a:off x="0" y="0"/>
          <a:ext cx="0" cy="0"/>
          <a:chOff x="0" y="0"/>
          <a:chExt cx="0" cy="0"/>
        </a:xfrm>
      </p:grpSpPr>
      <p:pic>
        <p:nvPicPr>
          <p:cNvPr descr="Image générée" id="1451" name="Google Shape;1451;p58"/>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452" name="Google Shape;1452;p58"/>
          <p:cNvSpPr txBox="1"/>
          <p:nvPr/>
        </p:nvSpPr>
        <p:spPr>
          <a:xfrm>
            <a:off x="1143259" y="173902"/>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00000"/>
              <a:buFont typeface="Calibri"/>
              <a:buNone/>
            </a:pPr>
            <a:r>
              <a:rPr b="1" i="0" lang="ar-SA" sz="1600" u="none" cap="none" strike="noStrike">
                <a:solidFill>
                  <a:srgbClr val="7F7F7F"/>
                </a:solidFill>
                <a:latin typeface="Calibri"/>
                <a:ea typeface="Calibri"/>
                <a:cs typeface="Calibri"/>
                <a:sym typeface="Calibri"/>
              </a:rPr>
              <a:t>فِي ٱلْمَنزِلِ، وباعتماد البحث على شبكة الأنترنيت  أجب عن الأسئلة الآتية:  </a:t>
            </a:r>
            <a:endParaRPr/>
          </a:p>
        </p:txBody>
      </p:sp>
      <p:sp>
        <p:nvSpPr>
          <p:cNvPr id="1453" name="Google Shape;1453;p58"/>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454" name="Google Shape;1454;p58"/>
          <p:cNvPicPr preferRelativeResize="0"/>
          <p:nvPr/>
        </p:nvPicPr>
        <p:blipFill rotWithShape="1">
          <a:blip r:embed="rId4">
            <a:alphaModFix/>
          </a:blip>
          <a:srcRect b="0" l="0" r="0" t="0"/>
          <a:stretch/>
        </p:blipFill>
        <p:spPr>
          <a:xfrm>
            <a:off x="46437" y="109804"/>
            <a:ext cx="730250" cy="730250"/>
          </a:xfrm>
          <a:prstGeom prst="rect">
            <a:avLst/>
          </a:prstGeom>
          <a:noFill/>
          <a:ln>
            <a:noFill/>
          </a:ln>
        </p:spPr>
      </p:pic>
      <p:pic>
        <p:nvPicPr>
          <p:cNvPr id="1455" name="Google Shape;1455;p58"/>
          <p:cNvPicPr preferRelativeResize="0"/>
          <p:nvPr/>
        </p:nvPicPr>
        <p:blipFill rotWithShape="1">
          <a:blip r:embed="rId5">
            <a:alphaModFix/>
          </a:blip>
          <a:srcRect b="0" l="0" r="0" t="0"/>
          <a:stretch/>
        </p:blipFill>
        <p:spPr>
          <a:xfrm>
            <a:off x="776687" y="194968"/>
            <a:ext cx="605088" cy="605088"/>
          </a:xfrm>
          <a:prstGeom prst="rect">
            <a:avLst/>
          </a:prstGeom>
          <a:noFill/>
          <a:ln>
            <a:noFill/>
          </a:ln>
        </p:spPr>
      </p:pic>
      <p:sp>
        <p:nvSpPr>
          <p:cNvPr id="1456" name="Google Shape;1456;p58"/>
          <p:cNvSpPr txBox="1"/>
          <p:nvPr/>
        </p:nvSpPr>
        <p:spPr>
          <a:xfrm>
            <a:off x="341289" y="1693334"/>
            <a:ext cx="11176650" cy="1124527"/>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600" u="none" cap="none" strike="noStrike">
                <a:solidFill>
                  <a:srgbClr val="C00000"/>
                </a:solidFill>
                <a:latin typeface="Calibri"/>
                <a:ea typeface="Calibri"/>
                <a:cs typeface="Calibri"/>
                <a:sym typeface="Calibri"/>
              </a:rPr>
              <a:t>:</a:t>
            </a:r>
            <a:endParaRPr b="1" i="0" sz="2600" u="none" cap="none" strike="noStrike">
              <a:solidFill>
                <a:srgbClr val="002060"/>
              </a:solidFill>
              <a:latin typeface="Calibri"/>
              <a:ea typeface="Calibri"/>
              <a:cs typeface="Calibri"/>
              <a:sym typeface="Calibri"/>
            </a:endParaRPr>
          </a:p>
        </p:txBody>
      </p:sp>
      <p:sp>
        <p:nvSpPr>
          <p:cNvPr id="1457" name="Google Shape;1457;p58"/>
          <p:cNvSpPr txBox="1"/>
          <p:nvPr/>
        </p:nvSpPr>
        <p:spPr>
          <a:xfrm>
            <a:off x="348648" y="986133"/>
            <a:ext cx="11176650"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1- هَلْ تَتَّفِقُ مَعَ فِكْرَةِ أَنَّ الثَّقَافَةَ العِلْمِيَّةَ ضَرُورَةٌ تَنْمَوِيَّةٌ وَلَيْسَتْ تَرَفًا؟ وَلِمَاذَا؟</a:t>
            </a:r>
            <a:endParaRPr/>
          </a:p>
        </p:txBody>
      </p:sp>
      <p:sp>
        <p:nvSpPr>
          <p:cNvPr id="1458" name="Google Shape;1458;p58"/>
          <p:cNvSpPr txBox="1"/>
          <p:nvPr/>
        </p:nvSpPr>
        <p:spPr>
          <a:xfrm>
            <a:off x="364655" y="3948233"/>
            <a:ext cx="11176651" cy="1313678"/>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chemeClr val="dk1"/>
                </a:solidFill>
                <a:latin typeface="Calibri"/>
                <a:ea typeface="Calibri"/>
                <a:cs typeface="Calibri"/>
                <a:sym typeface="Calibri"/>
              </a:rPr>
              <a:t>:</a:t>
            </a:r>
            <a:endParaRPr b="1" i="0" sz="2400" u="none" cap="none" strike="noStrike">
              <a:solidFill>
                <a:srgbClr val="002060"/>
              </a:solidFill>
              <a:latin typeface="Calibri"/>
              <a:ea typeface="Calibri"/>
              <a:cs typeface="Calibri"/>
              <a:sym typeface="Calibri"/>
            </a:endParaRPr>
          </a:p>
        </p:txBody>
      </p:sp>
      <p:sp>
        <p:nvSpPr>
          <p:cNvPr id="1459" name="Google Shape;1459;p58"/>
          <p:cNvSpPr txBox="1"/>
          <p:nvPr/>
        </p:nvSpPr>
        <p:spPr>
          <a:xfrm>
            <a:off x="348647" y="3022683"/>
            <a:ext cx="11176651"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2- أَبْدِ رَأْيُكَ فِي اعْتِمَادِ الدُّوَلِ عَلَى التَّرْبِيَةِ وَالتَّكْوِينِ لِمُوَاجَهَةِ تَحَدِّيَاتِ الْحَاضِرِ وَالْمُسْتَقْبَلِ؟</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3" name="Shape 1463"/>
        <p:cNvGrpSpPr/>
        <p:nvPr/>
      </p:nvGrpSpPr>
      <p:grpSpPr>
        <a:xfrm>
          <a:off x="0" y="0"/>
          <a:ext cx="0" cy="0"/>
          <a:chOff x="0" y="0"/>
          <a:chExt cx="0" cy="0"/>
        </a:xfrm>
      </p:grpSpPr>
      <p:pic>
        <p:nvPicPr>
          <p:cNvPr descr="Image générée" id="1464" name="Google Shape;1464;p59"/>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465" name="Google Shape;1465;p59"/>
          <p:cNvSpPr txBox="1"/>
          <p:nvPr/>
        </p:nvSpPr>
        <p:spPr>
          <a:xfrm>
            <a:off x="899049" y="37421"/>
            <a:ext cx="10405314" cy="410264"/>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00000"/>
              <a:buFont typeface="Calibri"/>
              <a:buNone/>
            </a:pPr>
            <a:r>
              <a:rPr b="1" i="0" lang="ar-SA" sz="1600" u="none" cap="none" strike="noStrike">
                <a:solidFill>
                  <a:srgbClr val="7F7F7F"/>
                </a:solidFill>
                <a:latin typeface="Calibri"/>
                <a:ea typeface="Calibri"/>
                <a:cs typeface="Calibri"/>
                <a:sym typeface="Calibri"/>
              </a:rPr>
              <a:t>فِي الحصة الموالية: يراقب الأستاذ إجابة التلاميذ وباعتماد البحث على شبكة الأنترنيت عن الأسئلة:</a:t>
            </a:r>
            <a:endParaRPr b="1" i="0" sz="1600" u="none" cap="none" strike="noStrike">
              <a:solidFill>
                <a:srgbClr val="7F7F7F"/>
              </a:solidFill>
              <a:latin typeface="Calibri"/>
              <a:ea typeface="Calibri"/>
              <a:cs typeface="Calibri"/>
              <a:sym typeface="Calibri"/>
            </a:endParaRPr>
          </a:p>
        </p:txBody>
      </p:sp>
      <p:sp>
        <p:nvSpPr>
          <p:cNvPr id="1466" name="Google Shape;1466;p59"/>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467" name="Google Shape;1467;p59"/>
          <p:cNvPicPr preferRelativeResize="0"/>
          <p:nvPr/>
        </p:nvPicPr>
        <p:blipFill rotWithShape="1">
          <a:blip r:embed="rId4">
            <a:alphaModFix/>
          </a:blip>
          <a:srcRect b="0" l="0" r="0" t="0"/>
          <a:stretch/>
        </p:blipFill>
        <p:spPr>
          <a:xfrm>
            <a:off x="96306" y="93848"/>
            <a:ext cx="706437" cy="701675"/>
          </a:xfrm>
          <a:prstGeom prst="rect">
            <a:avLst/>
          </a:prstGeom>
          <a:noFill/>
          <a:ln>
            <a:noFill/>
          </a:ln>
        </p:spPr>
      </p:pic>
      <p:sp>
        <p:nvSpPr>
          <p:cNvPr id="1468" name="Google Shape;1468;p59"/>
          <p:cNvSpPr txBox="1"/>
          <p:nvPr/>
        </p:nvSpPr>
        <p:spPr>
          <a:xfrm>
            <a:off x="965199" y="447685"/>
            <a:ext cx="10179603" cy="2924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SA" sz="1600" u="none" cap="none" strike="noStrike">
                <a:solidFill>
                  <a:srgbClr val="7F7F7F"/>
                </a:solidFill>
                <a:latin typeface="Calibri"/>
                <a:ea typeface="Calibri"/>
                <a:cs typeface="Calibri"/>
                <a:sym typeface="Calibri"/>
              </a:rPr>
              <a:t>يطلب الأستاذ من التلاميذ تقديم ما تم التوصل إليه، قبل أن يتقاسم معهم عناصر الإجابة.</a:t>
            </a:r>
            <a:endParaRPr/>
          </a:p>
          <a:p>
            <a:pPr indent="0" lvl="0" marL="0" marR="0" rtl="0" algn="r">
              <a:lnSpc>
                <a:spcPct val="90000"/>
              </a:lnSpc>
              <a:spcBef>
                <a:spcPts val="1000"/>
              </a:spcBef>
              <a:spcAft>
                <a:spcPts val="0"/>
              </a:spcAft>
              <a:buClr>
                <a:srgbClr val="AEABAB"/>
              </a:buClr>
              <a:buSzPts val="1400"/>
              <a:buFont typeface="Arial"/>
              <a:buNone/>
            </a:pPr>
            <a:r>
              <a:t/>
            </a:r>
            <a:endParaRPr b="0" i="0" sz="1600" u="none" cap="none" strike="noStrike">
              <a:solidFill>
                <a:srgbClr val="7F7F7F"/>
              </a:solidFill>
              <a:latin typeface="Calibri"/>
              <a:ea typeface="Calibri"/>
              <a:cs typeface="Calibri"/>
              <a:sym typeface="Calibri"/>
            </a:endParaRPr>
          </a:p>
        </p:txBody>
      </p:sp>
      <p:sp>
        <p:nvSpPr>
          <p:cNvPr id="1469" name="Google Shape;1469;p59"/>
          <p:cNvSpPr txBox="1"/>
          <p:nvPr/>
        </p:nvSpPr>
        <p:spPr>
          <a:xfrm>
            <a:off x="341289" y="1693334"/>
            <a:ext cx="11176650" cy="1124527"/>
          </a:xfrm>
          <a:prstGeom prst="rect">
            <a:avLst/>
          </a:prstGeom>
          <a:solidFill>
            <a:srgbClr val="E1EFD8"/>
          </a:solidFill>
          <a:ln>
            <a:noFill/>
          </a:ln>
        </p:spPr>
        <p:txBody>
          <a:bodyPr anchorCtr="0" anchor="ctr" bIns="45700" lIns="91425" spcFirstLastPara="1" rIns="91425" wrap="square" tIns="45700">
            <a:normAutofit fontScale="92500" lnSpcReduction="10000"/>
          </a:bodyPr>
          <a:lstStyle/>
          <a:p>
            <a:pPr indent="0" lvl="0" marL="0" marR="0" rtl="1" algn="just">
              <a:lnSpc>
                <a:spcPct val="15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600" u="none" cap="none" strike="noStrike">
                <a:solidFill>
                  <a:srgbClr val="C00000"/>
                </a:solidFill>
                <a:latin typeface="Calibri"/>
                <a:ea typeface="Calibri"/>
                <a:cs typeface="Calibri"/>
                <a:sym typeface="Calibri"/>
              </a:rPr>
              <a:t>: </a:t>
            </a:r>
            <a:r>
              <a:rPr b="1" i="0" lang="ar-SA" sz="2400" u="none" cap="none" strike="noStrike">
                <a:solidFill>
                  <a:srgbClr val="002060"/>
                </a:solidFill>
                <a:latin typeface="Calibri"/>
                <a:ea typeface="Calibri"/>
                <a:cs typeface="Calibri"/>
                <a:sym typeface="Calibri"/>
              </a:rPr>
              <a:t>نَعَمْ، أَتَّفِقُ مَعَ هذِهِ الْفِكْرَةِ، لِأَنَّ الثَّقافَةَ الْعِلْمِيَّةَ تُمَكِّنُ الْمُجْتَمَعَ مِنْ تَطْوِيرِ مَعارِفِهِ، وَمُواجَهَةِ تَحَدِّياتِ الْحاضِرِ، وَاسْتِشْرافِ الْمُسْتَقْبَلِ، وَلِأَنَّها أَساسُ التَّنْمِيَةِ وَالتَّقَدُّمِ.</a:t>
            </a:r>
            <a:endParaRPr b="1" i="0" sz="2400" u="none" cap="none" strike="noStrike">
              <a:solidFill>
                <a:srgbClr val="002060"/>
              </a:solidFill>
              <a:latin typeface="Calibri"/>
              <a:ea typeface="Calibri"/>
              <a:cs typeface="Calibri"/>
              <a:sym typeface="Calibri"/>
            </a:endParaRPr>
          </a:p>
        </p:txBody>
      </p:sp>
      <p:sp>
        <p:nvSpPr>
          <p:cNvPr id="1470" name="Google Shape;1470;p59"/>
          <p:cNvSpPr txBox="1"/>
          <p:nvPr/>
        </p:nvSpPr>
        <p:spPr>
          <a:xfrm>
            <a:off x="348648" y="986133"/>
            <a:ext cx="11176650"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1- </a:t>
            </a:r>
            <a:r>
              <a:rPr b="1" i="0" lang="ar-SA" sz="2400" u="none" cap="none" strike="noStrike">
                <a:solidFill>
                  <a:srgbClr val="8DA9DB"/>
                </a:solidFill>
                <a:latin typeface="Calibri"/>
                <a:ea typeface="Calibri"/>
                <a:cs typeface="Calibri"/>
                <a:sym typeface="Calibri"/>
              </a:rPr>
              <a:t>هَلْ تَتَّفِقُ مَعَ فِكْرَةِ أَنَّ الثَّقَافَةَ العِلْمِيَّةَ ضَرُورَةٌ تَنْمَوِيَّةٌ وَلَيْسَتْ تَرَفًا؟ وَلِمَاذَا؟</a:t>
            </a:r>
            <a:endParaRPr/>
          </a:p>
        </p:txBody>
      </p:sp>
      <p:sp>
        <p:nvSpPr>
          <p:cNvPr id="1471" name="Google Shape;1471;p59"/>
          <p:cNvSpPr txBox="1"/>
          <p:nvPr/>
        </p:nvSpPr>
        <p:spPr>
          <a:xfrm>
            <a:off x="364655" y="3948233"/>
            <a:ext cx="11176651" cy="1313678"/>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just">
              <a:lnSpc>
                <a:spcPct val="15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chemeClr val="dk1"/>
                </a:solidFill>
                <a:latin typeface="Calibri"/>
                <a:ea typeface="Calibri"/>
                <a:cs typeface="Calibri"/>
                <a:sym typeface="Calibri"/>
              </a:rPr>
              <a:t>: </a:t>
            </a:r>
            <a:r>
              <a:rPr b="1" i="0" lang="ar-SA" sz="2200" u="none" cap="none" strike="noStrike">
                <a:solidFill>
                  <a:srgbClr val="002060"/>
                </a:solidFill>
                <a:latin typeface="Calibri"/>
                <a:ea typeface="Calibri"/>
                <a:cs typeface="Calibri"/>
                <a:sym typeface="Calibri"/>
              </a:rPr>
              <a:t>أَرَى أَنَّ اعْتِمادَ الدُّوَلِ عَلَى التَّرْبِيَةِ وَالتَّكْوِينِ اخْتِيارٌ صائِبٌ، لِأَنَّ التَّعْلِيمَ الْفَعّالَ يُعَدُّ الْمَدْخَلَ الْأَساسِيَّ لِإِعْدادِ الْأَفْرادِ الْقادِرينَ عَلَى الإِبْداعِ وَالابْتِكارِ، وَالإِسْهامِ فِي التَّنْمِيَةِ وَالاسْتِقْلالِ الْمَعْرِفِيِّ، وَذلِكَ كَفِيلٌ بِتَحْقِيقِ النَّهْضَةِ وَالتَّقَدُّمِ.</a:t>
            </a:r>
            <a:endParaRPr b="1" i="0" sz="2200" u="none" cap="none" strike="noStrike">
              <a:solidFill>
                <a:srgbClr val="002060"/>
              </a:solidFill>
              <a:latin typeface="Calibri"/>
              <a:ea typeface="Calibri"/>
              <a:cs typeface="Calibri"/>
              <a:sym typeface="Calibri"/>
            </a:endParaRPr>
          </a:p>
        </p:txBody>
      </p:sp>
      <p:sp>
        <p:nvSpPr>
          <p:cNvPr id="1472" name="Google Shape;1472;p59"/>
          <p:cNvSpPr txBox="1"/>
          <p:nvPr/>
        </p:nvSpPr>
        <p:spPr>
          <a:xfrm>
            <a:off x="348647" y="3022683"/>
            <a:ext cx="11176651"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2- </a:t>
            </a:r>
            <a:r>
              <a:rPr b="1" i="0" lang="ar-SA" sz="2400" u="none" cap="none" strike="noStrike">
                <a:solidFill>
                  <a:srgbClr val="8DA9DB"/>
                </a:solidFill>
                <a:latin typeface="Calibri"/>
                <a:ea typeface="Calibri"/>
                <a:cs typeface="Calibri"/>
                <a:sym typeface="Calibri"/>
              </a:rPr>
              <a:t>أَبْدِ رَأْيُكَ فِي اعْتِمَادِ الدُّوَلِ عَلَى التَّرْبِيَةِ وَالتَّكْوِينِ لِمُوَاجَهَةِ تَحَدِّيَاتِ الْحَاضِرِ وَالْمُسْتَقْبَلِ؟</a:t>
            </a:r>
            <a:endParaRPr b="1" i="0" sz="2400" u="none" cap="none" strike="noStrike">
              <a:solidFill>
                <a:srgbClr val="8DA9DB"/>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6" name="Shape 1476"/>
        <p:cNvGrpSpPr/>
        <p:nvPr/>
      </p:nvGrpSpPr>
      <p:grpSpPr>
        <a:xfrm>
          <a:off x="0" y="0"/>
          <a:ext cx="0" cy="0"/>
          <a:chOff x="0" y="0"/>
          <a:chExt cx="0" cy="0"/>
        </a:xfrm>
      </p:grpSpPr>
      <p:pic>
        <p:nvPicPr>
          <p:cNvPr descr="Image générée" id="1477" name="Google Shape;1477;p6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478" name="Google Shape;1478;p60"/>
          <p:cNvSpPr txBox="1"/>
          <p:nvPr/>
        </p:nvSpPr>
        <p:spPr>
          <a:xfrm>
            <a:off x="4242216" y="195946"/>
            <a:ext cx="6934336" cy="470617"/>
          </a:xfrm>
          <a:prstGeom prst="rect">
            <a:avLst/>
          </a:prstGeom>
          <a:noFill/>
          <a:ln>
            <a:noFill/>
          </a:ln>
        </p:spPr>
        <p:txBody>
          <a:bodyPr anchorCtr="0" anchor="ctr" bIns="45700" lIns="91425" spcFirstLastPara="1" rIns="91425" wrap="square" tIns="45700">
            <a:normAutofit/>
          </a:bodyPr>
          <a:lstStyle/>
          <a:p>
            <a:pPr indent="0" lvl="0" marL="0" marR="0" rtl="1" algn="ctr">
              <a:lnSpc>
                <a:spcPct val="90000"/>
              </a:lnSpc>
              <a:spcBef>
                <a:spcPts val="0"/>
              </a:spcBef>
              <a:spcAft>
                <a:spcPts val="0"/>
              </a:spcAft>
              <a:buClr>
                <a:srgbClr val="757070"/>
              </a:buClr>
              <a:buSzPts val="2400"/>
              <a:buFont typeface="Calibri"/>
              <a:buNone/>
            </a:pPr>
            <a:r>
              <a:rPr b="0" i="0" lang="ar-SA" sz="2400" u="none" cap="none" strike="noStrike">
                <a:solidFill>
                  <a:schemeClr val="dk1"/>
                </a:solidFill>
                <a:latin typeface="Calibri"/>
                <a:ea typeface="Calibri"/>
                <a:cs typeface="Calibri"/>
                <a:sym typeface="Calibri"/>
              </a:rPr>
              <a:t>وَصَلْنَا إِلَى نِهَايَةِ ٱلْحَصَّةِ. لَا تَنْسوا مُرَاجَعَةَ دُرُوسِكُمْ، وَإِنْجَازَ وَاجِبَاتِكُمْ.</a:t>
            </a:r>
            <a:endParaRPr/>
          </a:p>
        </p:txBody>
      </p:sp>
      <p:pic>
        <p:nvPicPr>
          <p:cNvPr id="1479" name="Google Shape;1479;p60"/>
          <p:cNvPicPr preferRelativeResize="0"/>
          <p:nvPr/>
        </p:nvPicPr>
        <p:blipFill rotWithShape="1">
          <a:blip r:embed="rId4">
            <a:alphaModFix/>
          </a:blip>
          <a:srcRect b="0" l="0" r="0" t="0"/>
          <a:stretch/>
        </p:blipFill>
        <p:spPr>
          <a:xfrm>
            <a:off x="3948856" y="1901081"/>
            <a:ext cx="3711575" cy="3711575"/>
          </a:xfrm>
          <a:prstGeom prst="rect">
            <a:avLst/>
          </a:prstGeom>
          <a:noFill/>
          <a:ln>
            <a:noFill/>
          </a:ln>
        </p:spPr>
      </p:pic>
      <p:pic>
        <p:nvPicPr>
          <p:cNvPr id="1480" name="Google Shape;1480;p60"/>
          <p:cNvPicPr preferRelativeResize="0"/>
          <p:nvPr/>
        </p:nvPicPr>
        <p:blipFill rotWithShape="1">
          <a:blip r:embed="rId5">
            <a:alphaModFix/>
          </a:blip>
          <a:srcRect b="0" l="0" r="0" t="0"/>
          <a:stretch/>
        </p:blipFill>
        <p:spPr>
          <a:xfrm>
            <a:off x="141806" y="65335"/>
            <a:ext cx="731837" cy="731837"/>
          </a:xfrm>
          <a:prstGeom prst="rect">
            <a:avLst/>
          </a:prstGeom>
          <a:noFill/>
          <a:ln>
            <a:noFill/>
          </a:ln>
        </p:spPr>
      </p:pic>
      <p:sp>
        <p:nvSpPr>
          <p:cNvPr id="1481" name="Google Shape;1481;p60"/>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6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5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2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7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2025-08-08T14:19:48Z</dcterms:created>
  <dc:creator>yassine lamsarsem</dc:creator>
</cp:coreProperties>
</file>