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712" r:id="rId8"/>
    <p:sldMasterId id="2147483741"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Lst>
  <p:sldSz cy="6858000" cx="12192000"/>
  <p:notesSz cx="6858000" cy="9144000"/>
  <p:embeddedFontLst>
    <p:embeddedFont>
      <p:font typeface="Dosis"/>
      <p:regular r:id="rId71"/>
      <p:bold r:id="rId72"/>
    </p:embeddedFont>
    <p:embeddedFont>
      <p:font typeface="Play"/>
      <p:regular r:id="rId73"/>
      <p:bold r:id="rId74"/>
    </p:embeddedFont>
    <p:embeddedFont>
      <p:font typeface="Poppins ExtraBold"/>
      <p:bold r:id="rId75"/>
      <p:boldItalic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77" roundtripDataSignature="AMtx7mh5M4BX/B/lhRwyZ1kehm5klq5t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C831830-8C92-45F8-895B-7C95C537DCBA}">
  <a:tblStyle styleId="{8C831830-8C92-45F8-895B-7C95C537DCB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6BAC6220-EBAC-44AD-BC3A-1B169B43DEDC}"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Play-regular.fntdata"/><Relationship Id="rId72" Type="http://schemas.openxmlformats.org/officeDocument/2006/relationships/font" Target="fonts/Dosis-bold.fntdata"/><Relationship Id="rId31" Type="http://schemas.openxmlformats.org/officeDocument/2006/relationships/slide" Target="slides/slide21.xml"/><Relationship Id="rId75" Type="http://schemas.openxmlformats.org/officeDocument/2006/relationships/font" Target="fonts/PoppinsExtraBold-bold.fntdata"/><Relationship Id="rId30" Type="http://schemas.openxmlformats.org/officeDocument/2006/relationships/slide" Target="slides/slide20.xml"/><Relationship Id="rId74" Type="http://schemas.openxmlformats.org/officeDocument/2006/relationships/font" Target="fonts/Play-bold.fntdata"/><Relationship Id="rId33" Type="http://schemas.openxmlformats.org/officeDocument/2006/relationships/slide" Target="slides/slide23.xml"/><Relationship Id="rId77" Type="http://customschemas.google.com/relationships/presentationmetadata" Target="metadata"/><Relationship Id="rId32" Type="http://schemas.openxmlformats.org/officeDocument/2006/relationships/slide" Target="slides/slide22.xml"/><Relationship Id="rId76" Type="http://schemas.openxmlformats.org/officeDocument/2006/relationships/font" Target="fonts/PoppinsExtraBold-boldItalic.fntdata"/><Relationship Id="rId35" Type="http://schemas.openxmlformats.org/officeDocument/2006/relationships/slide" Target="slides/slide25.xml"/><Relationship Id="rId34" Type="http://schemas.openxmlformats.org/officeDocument/2006/relationships/slide" Target="slides/slide24.xml"/><Relationship Id="rId71" Type="http://schemas.openxmlformats.org/officeDocument/2006/relationships/font" Target="fonts/Dosis-regular.fntdata"/><Relationship Id="rId70" Type="http://schemas.openxmlformats.org/officeDocument/2006/relationships/slide" Target="slides/slide60.xml"/><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slide" Target="slides/slide52.xml"/><Relationship Id="rId61" Type="http://schemas.openxmlformats.org/officeDocument/2006/relationships/slide" Target="slides/slide51.xml"/><Relationship Id="rId20" Type="http://schemas.openxmlformats.org/officeDocument/2006/relationships/slide" Target="slides/slide10.xml"/><Relationship Id="rId64" Type="http://schemas.openxmlformats.org/officeDocument/2006/relationships/slide" Target="slides/slide54.xml"/><Relationship Id="rId63" Type="http://schemas.openxmlformats.org/officeDocument/2006/relationships/slide" Target="slides/slide53.xml"/><Relationship Id="rId22" Type="http://schemas.openxmlformats.org/officeDocument/2006/relationships/slide" Target="slides/slide12.xml"/><Relationship Id="rId66" Type="http://schemas.openxmlformats.org/officeDocument/2006/relationships/slide" Target="slides/slide56.xml"/><Relationship Id="rId21" Type="http://schemas.openxmlformats.org/officeDocument/2006/relationships/slide" Target="slides/slide11.xml"/><Relationship Id="rId65" Type="http://schemas.openxmlformats.org/officeDocument/2006/relationships/slide" Target="slides/slide55.xml"/><Relationship Id="rId24" Type="http://schemas.openxmlformats.org/officeDocument/2006/relationships/slide" Target="slides/slide14.xml"/><Relationship Id="rId68" Type="http://schemas.openxmlformats.org/officeDocument/2006/relationships/slide" Target="slides/slide58.xml"/><Relationship Id="rId23" Type="http://schemas.openxmlformats.org/officeDocument/2006/relationships/slide" Target="slides/slide13.xml"/><Relationship Id="rId67" Type="http://schemas.openxmlformats.org/officeDocument/2006/relationships/slide" Target="slides/slide57.xml"/><Relationship Id="rId60" Type="http://schemas.openxmlformats.org/officeDocument/2006/relationships/slide" Target="slides/slide50.xml"/><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slide" Target="slides/slide59.xml"/><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11" Type="http://schemas.openxmlformats.org/officeDocument/2006/relationships/slide" Target="slides/slide1.xml"/><Relationship Id="rId55" Type="http://schemas.openxmlformats.org/officeDocument/2006/relationships/slide" Target="slides/slide45.xml"/><Relationship Id="rId10" Type="http://schemas.openxmlformats.org/officeDocument/2006/relationships/notesMaster" Target="notesMasters/notesMaster1.xml"/><Relationship Id="rId54" Type="http://schemas.openxmlformats.org/officeDocument/2006/relationships/slide" Target="slides/slide44.xml"/><Relationship Id="rId13" Type="http://schemas.openxmlformats.org/officeDocument/2006/relationships/slide" Target="slides/slide3.xml"/><Relationship Id="rId57" Type="http://schemas.openxmlformats.org/officeDocument/2006/relationships/slide" Target="slides/slide47.xml"/><Relationship Id="rId12" Type="http://schemas.openxmlformats.org/officeDocument/2006/relationships/slide" Target="slides/slide2.xml"/><Relationship Id="rId56" Type="http://schemas.openxmlformats.org/officeDocument/2006/relationships/slide" Target="slides/slide46.xml"/><Relationship Id="rId15" Type="http://schemas.openxmlformats.org/officeDocument/2006/relationships/slide" Target="slides/slide5.xml"/><Relationship Id="rId59" Type="http://schemas.openxmlformats.org/officeDocument/2006/relationships/slide" Target="slides/slide49.xml"/><Relationship Id="rId14" Type="http://schemas.openxmlformats.org/officeDocument/2006/relationships/slide" Target="slides/slide4.xml"/><Relationship Id="rId58" Type="http://schemas.openxmlformats.org/officeDocument/2006/relationships/slide" Target="slides/slide48.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S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606" name="Google Shape;606;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S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3: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648" name="Google Shape;64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1" name="Google Shape;73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746" name="Google Shape;7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5" name="Google Shape;76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9" name="Google Shape;77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3" name="Google Shape;79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9" name="Google Shape;79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00" name="Google Shape;80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S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3" name="Google Shape;83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44" name="Google Shape;84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62" name="Google Shape;86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80" name="Google Shape;88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1" name="Google Shape;90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2" name="Google Shape;91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0" name="Google Shape;92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4" name="Google Shape;93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2" name="Google Shape;95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3" name="Google Shape;96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7" name="Google Shape;97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2" name="Google Shape;99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2" name="Google Shape;100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7" name="Google Shape;101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0" name="Google Shape;103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6" name="Google Shape;104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2" name="Google Shape;106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6" name="Shape 1076"/>
        <p:cNvGrpSpPr/>
        <p:nvPr/>
      </p:nvGrpSpPr>
      <p:grpSpPr>
        <a:xfrm>
          <a:off x="0" y="0"/>
          <a:ext cx="0" cy="0"/>
          <a:chOff x="0" y="0"/>
          <a:chExt cx="0" cy="0"/>
        </a:xfrm>
      </p:grpSpPr>
      <p:sp>
        <p:nvSpPr>
          <p:cNvPr id="1077" name="Google Shape;107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8" name="Google Shape;107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88" name="Google Shape;108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98" name="Google Shape;109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06" name="Google Shape;110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21" name="Google Shape;112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36" name="Google Shape;113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46" name="Google Shape;114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56" name="Google Shape;115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67" name="Google Shape;116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77" name="Google Shape;117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0" name="Google Shape;120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0" name="Google Shape;121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1" name="Google Shape;122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30" name="Google Shape;123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40" name="Google Shape;124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8" name="Google Shape;1248;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49" name="Google Shape;1249;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4" name="Google Shape;1264;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65" name="Google Shape;1265;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8" name="Google Shape;1278;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79" name="Google Shape;1279;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7" name="Google Shape;1297;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98" name="Google Shape;1298;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3" name="Google Shape;1313;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14" name="Google Shape;1314;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0" name="Google Shape;1330;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31" name="Google Shape;1331;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7" name="Google Shape;1347;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48" name="Google Shape;1348;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4" name="Google Shape;1364;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65" name="Google Shape;1365;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8" name="Google Shape;1378;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79" name="Google Shape;1379;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3" name="Google Shape;1403;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2" name="Shape 1412"/>
        <p:cNvGrpSpPr/>
        <p:nvPr/>
      </p:nvGrpSpPr>
      <p:grpSpPr>
        <a:xfrm>
          <a:off x="0" y="0"/>
          <a:ext cx="0" cy="0"/>
          <a:chOff x="0" y="0"/>
          <a:chExt cx="0" cy="0"/>
        </a:xfrm>
      </p:grpSpPr>
      <p:sp>
        <p:nvSpPr>
          <p:cNvPr id="1413" name="Google Shape;1413;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414" name="Google Shape;1414;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425" name="Google Shape;1425;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6" name="Google Shape;1436;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7" name="Google Shape;1447;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8" name="Shape 1458"/>
        <p:cNvGrpSpPr/>
        <p:nvPr/>
      </p:nvGrpSpPr>
      <p:grpSpPr>
        <a:xfrm>
          <a:off x="0" y="0"/>
          <a:ext cx="0" cy="0"/>
          <a:chOff x="0" y="0"/>
          <a:chExt cx="0" cy="0"/>
        </a:xfrm>
      </p:grpSpPr>
      <p:sp>
        <p:nvSpPr>
          <p:cNvPr id="1459" name="Google Shape;1459;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0" name="Google Shape;1460;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6" name="Google Shape;1476;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6" name="Google Shape;1486;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2" name="Google Shape;1502;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62"/>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1" name="Shape 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 name="Shape 22"/>
        <p:cNvGrpSpPr/>
        <p:nvPr/>
      </p:nvGrpSpPr>
      <p:grpSpPr>
        <a:xfrm>
          <a:off x="0" y="0"/>
          <a:ext cx="0" cy="0"/>
          <a:chOff x="0" y="0"/>
          <a:chExt cx="0" cy="0"/>
        </a:xfrm>
      </p:grpSpPr>
      <p:sp>
        <p:nvSpPr>
          <p:cNvPr id="23" name="Google Shape;23;p7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7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 name="Google Shape;25;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 name="Shape 28"/>
        <p:cNvGrpSpPr/>
        <p:nvPr/>
      </p:nvGrpSpPr>
      <p:grpSpPr>
        <a:xfrm>
          <a:off x="0" y="0"/>
          <a:ext cx="0" cy="0"/>
          <a:chOff x="0" y="0"/>
          <a:chExt cx="0" cy="0"/>
        </a:xfrm>
      </p:grpSpPr>
      <p:sp>
        <p:nvSpPr>
          <p:cNvPr id="29" name="Google Shape;29;p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8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4" name="Shape 34"/>
        <p:cNvGrpSpPr/>
        <p:nvPr/>
      </p:nvGrpSpPr>
      <p:grpSpPr>
        <a:xfrm>
          <a:off x="0" y="0"/>
          <a:ext cx="0" cy="0"/>
          <a:chOff x="0" y="0"/>
          <a:chExt cx="0" cy="0"/>
        </a:xfrm>
      </p:grpSpPr>
      <p:sp>
        <p:nvSpPr>
          <p:cNvPr id="35" name="Google Shape;35;p8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8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0" name="Shape 40"/>
        <p:cNvGrpSpPr/>
        <p:nvPr/>
      </p:nvGrpSpPr>
      <p:grpSpPr>
        <a:xfrm>
          <a:off x="0" y="0"/>
          <a:ext cx="0" cy="0"/>
          <a:chOff x="0" y="0"/>
          <a:chExt cx="0" cy="0"/>
        </a:xfrm>
      </p:grpSpPr>
      <p:sp>
        <p:nvSpPr>
          <p:cNvPr id="41" name="Google Shape;41;p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8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8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7" name="Shape 47"/>
        <p:cNvGrpSpPr/>
        <p:nvPr/>
      </p:nvGrpSpPr>
      <p:grpSpPr>
        <a:xfrm>
          <a:off x="0" y="0"/>
          <a:ext cx="0" cy="0"/>
          <a:chOff x="0" y="0"/>
          <a:chExt cx="0" cy="0"/>
        </a:xfrm>
      </p:grpSpPr>
      <p:sp>
        <p:nvSpPr>
          <p:cNvPr id="48" name="Google Shape;48;p8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8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8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8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8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6" name="Shape 56"/>
        <p:cNvGrpSpPr/>
        <p:nvPr/>
      </p:nvGrpSpPr>
      <p:grpSpPr>
        <a:xfrm>
          <a:off x="0" y="0"/>
          <a:ext cx="0" cy="0"/>
          <a:chOff x="0" y="0"/>
          <a:chExt cx="0" cy="0"/>
        </a:xfrm>
      </p:grpSpPr>
      <p:sp>
        <p:nvSpPr>
          <p:cNvPr id="57" name="Google Shape;57;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1" name="Shape 61"/>
        <p:cNvGrpSpPr/>
        <p:nvPr/>
      </p:nvGrpSpPr>
      <p:grpSpPr>
        <a:xfrm>
          <a:off x="0" y="0"/>
          <a:ext cx="0" cy="0"/>
          <a:chOff x="0" y="0"/>
          <a:chExt cx="0" cy="0"/>
        </a:xfrm>
      </p:grpSpPr>
      <p:sp>
        <p:nvSpPr>
          <p:cNvPr id="62" name="Google Shape;62;p8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8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8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8" name="Shape 68"/>
        <p:cNvGrpSpPr/>
        <p:nvPr/>
      </p:nvGrpSpPr>
      <p:grpSpPr>
        <a:xfrm>
          <a:off x="0" y="0"/>
          <a:ext cx="0" cy="0"/>
          <a:chOff x="0" y="0"/>
          <a:chExt cx="0" cy="0"/>
        </a:xfrm>
      </p:grpSpPr>
      <p:sp>
        <p:nvSpPr>
          <p:cNvPr id="69" name="Google Shape;69;p8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86"/>
          <p:cNvSpPr/>
          <p:nvPr>
            <p:ph idx="2" type="pic"/>
          </p:nvPr>
        </p:nvSpPr>
        <p:spPr>
          <a:xfrm>
            <a:off x="5183188" y="987425"/>
            <a:ext cx="6172200" cy="4873625"/>
          </a:xfrm>
          <a:prstGeom prst="rect">
            <a:avLst/>
          </a:prstGeom>
          <a:noFill/>
          <a:ln>
            <a:noFill/>
          </a:ln>
        </p:spPr>
      </p:sp>
      <p:sp>
        <p:nvSpPr>
          <p:cNvPr id="71" name="Google Shape;71;p8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5" name="Shape 75"/>
        <p:cNvGrpSpPr/>
        <p:nvPr/>
      </p:nvGrpSpPr>
      <p:grpSpPr>
        <a:xfrm>
          <a:off x="0" y="0"/>
          <a:ext cx="0" cy="0"/>
          <a:chOff x="0" y="0"/>
          <a:chExt cx="0" cy="0"/>
        </a:xfrm>
      </p:grpSpPr>
      <p:sp>
        <p:nvSpPr>
          <p:cNvPr id="76" name="Google Shape;76;p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8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1" name="Shape 81"/>
        <p:cNvGrpSpPr/>
        <p:nvPr/>
      </p:nvGrpSpPr>
      <p:grpSpPr>
        <a:xfrm>
          <a:off x="0" y="0"/>
          <a:ext cx="0" cy="0"/>
          <a:chOff x="0" y="0"/>
          <a:chExt cx="0" cy="0"/>
        </a:xfrm>
      </p:grpSpPr>
      <p:sp>
        <p:nvSpPr>
          <p:cNvPr id="82" name="Google Shape;82;p8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8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6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6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6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89"/>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94" name="Google Shape;94;p89"/>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95" name="Google Shape;95;p89"/>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90"/>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90"/>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9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9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9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9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91"/>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9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9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9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92"/>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92"/>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9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9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9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9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93"/>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93"/>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9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9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9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94"/>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94"/>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94"/>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94"/>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94"/>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9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9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9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9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9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9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9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9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9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9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97"/>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97"/>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97"/>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9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9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9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98"/>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98"/>
          <p:cNvSpPr/>
          <p:nvPr>
            <p:ph idx="2" type="pic"/>
          </p:nvPr>
        </p:nvSpPr>
        <p:spPr>
          <a:xfrm>
            <a:off x="5183185" y="987430"/>
            <a:ext cx="6172199" cy="4873629"/>
          </a:xfrm>
          <a:prstGeom prst="rect">
            <a:avLst/>
          </a:prstGeom>
          <a:noFill/>
          <a:ln>
            <a:noFill/>
          </a:ln>
        </p:spPr>
      </p:sp>
      <p:sp>
        <p:nvSpPr>
          <p:cNvPr id="149" name="Google Shape;149;p98"/>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9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9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9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9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99"/>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9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9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9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100"/>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100"/>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10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10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10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101"/>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167" name="Google Shape;167;p101"/>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68" name="Google Shape;168;p101"/>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102"/>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1" name="Google Shape;171;p102"/>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103"/>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4" name="Google Shape;174;p103"/>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75" name="Google Shape;175;p103"/>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103"/>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104"/>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9" name="Google Shape;179;p104"/>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0" name="Google Shape;180;p104"/>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104"/>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105"/>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4" name="Google Shape;184;p105"/>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5" name="Google Shape;185;p105"/>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105"/>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106"/>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106"/>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106"/>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106"/>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192" name="Google Shape;192;p106"/>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3" name="Google Shape;193;p106"/>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94" name="Google Shape;194;p106"/>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10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97" name="Google Shape;197;p107"/>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98" name="Google Shape;198;p107"/>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0" name="Shape 200"/>
        <p:cNvGrpSpPr/>
        <p:nvPr/>
      </p:nvGrpSpPr>
      <p:grpSpPr>
        <a:xfrm>
          <a:off x="0" y="0"/>
          <a:ext cx="0" cy="0"/>
          <a:chOff x="0" y="0"/>
          <a:chExt cx="0" cy="0"/>
        </a:xfrm>
      </p:grpSpPr>
      <p:sp>
        <p:nvSpPr>
          <p:cNvPr id="201" name="Google Shape;201;p6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2" name="Google Shape;202;p6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3" name="Google Shape;203;p6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04" name="Shape 20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17_Title Slide">
    <p:spTree>
      <p:nvGrpSpPr>
        <p:cNvPr id="205" name="Shape 205"/>
        <p:cNvGrpSpPr/>
        <p:nvPr/>
      </p:nvGrpSpPr>
      <p:grpSpPr>
        <a:xfrm>
          <a:off x="0" y="0"/>
          <a:ext cx="0" cy="0"/>
          <a:chOff x="0" y="0"/>
          <a:chExt cx="0" cy="0"/>
        </a:xfrm>
      </p:grpSpPr>
      <p:sp>
        <p:nvSpPr>
          <p:cNvPr id="206" name="Google Shape;206;p7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7" name="Google Shape;207;p7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08" name="Google Shape;208;p76"/>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marR="0" rtl="0" algn="r">
              <a:lnSpc>
                <a:spcPct val="90000"/>
              </a:lnSpc>
              <a:spcBef>
                <a:spcPts val="1000"/>
              </a:spcBef>
              <a:spcAft>
                <a:spcPts val="0"/>
              </a:spcAft>
              <a:buClr>
                <a:schemeClr val="dk1"/>
              </a:buClr>
              <a:buSzPts val="48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500"/>
              </a:spcBef>
              <a:spcAft>
                <a:spcPts val="0"/>
              </a:spcAft>
              <a:buClr>
                <a:schemeClr val="dk1"/>
              </a:buClr>
              <a:buSzPts val="1800"/>
              <a:buFont typeface="Arial"/>
              <a:buChar char="•"/>
              <a:defRPr b="0" i="0" sz="3200" u="none" cap="none" strike="noStrike">
                <a:solidFill>
                  <a:schemeClr val="dk1"/>
                </a:solidFill>
                <a:latin typeface="Arial"/>
                <a:ea typeface="Arial"/>
                <a:cs typeface="Arial"/>
                <a:sym typeface="Arial"/>
              </a:defRPr>
            </a:lvl2pPr>
            <a:lvl3pPr indent="-342900" lvl="2" marL="1371600" marR="0" rtl="0" algn="l">
              <a:lnSpc>
                <a:spcPct val="90000"/>
              </a:lnSpc>
              <a:spcBef>
                <a:spcPts val="500"/>
              </a:spcBef>
              <a:spcAft>
                <a:spcPts val="0"/>
              </a:spcAft>
              <a:buClr>
                <a:schemeClr val="dk1"/>
              </a:buClr>
              <a:buSzPts val="1800"/>
              <a:buFont typeface="Arial"/>
              <a:buChar char="•"/>
              <a:defRPr b="0" i="0" sz="2667"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9pPr>
          </a:lstStyle>
          <a:p/>
        </p:txBody>
      </p:sp>
      <p:sp>
        <p:nvSpPr>
          <p:cNvPr id="209" name="Google Shape;209;p76"/>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marR="0" rtl="0" algn="r">
              <a:lnSpc>
                <a:spcPct val="90000"/>
              </a:lnSpc>
              <a:spcBef>
                <a:spcPts val="1000"/>
              </a:spcBef>
              <a:spcAft>
                <a:spcPts val="0"/>
              </a:spcAft>
              <a:buClr>
                <a:schemeClr val="dk1"/>
              </a:buClr>
              <a:buSzPts val="30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10" name="Shape 210"/>
        <p:cNvGrpSpPr/>
        <p:nvPr/>
      </p:nvGrpSpPr>
      <p:grpSpPr>
        <a:xfrm>
          <a:off x="0" y="0"/>
          <a:ext cx="0" cy="0"/>
          <a:chOff x="0" y="0"/>
          <a:chExt cx="0" cy="0"/>
        </a:xfrm>
      </p:grpSpPr>
      <p:pic>
        <p:nvPicPr>
          <p:cNvPr descr="Image générée" id="211" name="Google Shape;211;p7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2" name="Google Shape;212;p7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13" name="Shape 213"/>
        <p:cNvGrpSpPr/>
        <p:nvPr/>
      </p:nvGrpSpPr>
      <p:grpSpPr>
        <a:xfrm>
          <a:off x="0" y="0"/>
          <a:ext cx="0" cy="0"/>
          <a:chOff x="0" y="0"/>
          <a:chExt cx="0" cy="0"/>
        </a:xfrm>
      </p:grpSpPr>
      <p:sp>
        <p:nvSpPr>
          <p:cNvPr id="214" name="Google Shape;214;p108"/>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5" name="Google Shape;215;p10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6" name="Google Shape;216;p10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7" name="Google Shape;217;p108"/>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 name="Google Shape;218;p10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9" name="Google Shape;219;p10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0" name="Google Shape;220;p108"/>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1" name="Google Shape;221;p108"/>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2" name="Google Shape;222;p108"/>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3" name="Google Shape;223;p108"/>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4" name="Google Shape;224;p108"/>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5" name="Google Shape;225;p108"/>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6" name="Google Shape;226;p10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7" name="Shape 227"/>
        <p:cNvGrpSpPr/>
        <p:nvPr/>
      </p:nvGrpSpPr>
      <p:grpSpPr>
        <a:xfrm>
          <a:off x="0" y="0"/>
          <a:ext cx="0" cy="0"/>
          <a:chOff x="0" y="0"/>
          <a:chExt cx="0" cy="0"/>
        </a:xfrm>
      </p:grpSpPr>
      <p:pic>
        <p:nvPicPr>
          <p:cNvPr descr="Image générée" id="228" name="Google Shape;228;p109"/>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29" name="Shape 229"/>
        <p:cNvGrpSpPr/>
        <p:nvPr/>
      </p:nvGrpSpPr>
      <p:grpSpPr>
        <a:xfrm>
          <a:off x="0" y="0"/>
          <a:ext cx="0" cy="0"/>
          <a:chOff x="0" y="0"/>
          <a:chExt cx="0" cy="0"/>
        </a:xfrm>
      </p:grpSpPr>
      <p:sp>
        <p:nvSpPr>
          <p:cNvPr id="230" name="Google Shape;230;p11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1" name="Google Shape;231;p11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 name="Google Shape;232;p11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33" name="Google Shape;233;p11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34" name="Google Shape;234;p11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35" name="Google Shape;235;p11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6" name="Google Shape;236;p11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37" name="Google Shape;237;p11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38" name="Shape 238"/>
        <p:cNvGrpSpPr/>
        <p:nvPr/>
      </p:nvGrpSpPr>
      <p:grpSpPr>
        <a:xfrm>
          <a:off x="0" y="0"/>
          <a:ext cx="0" cy="0"/>
          <a:chOff x="0" y="0"/>
          <a:chExt cx="0" cy="0"/>
        </a:xfrm>
      </p:grpSpPr>
      <p:sp>
        <p:nvSpPr>
          <p:cNvPr id="239" name="Google Shape;239;p11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0" name="Google Shape;240;p11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1" name="Google Shape;241;p11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42" name="Google Shape;242;p11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43" name="Google Shape;243;p111"/>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44" name="Google Shape;244;p11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5" name="Google Shape;245;p11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46" name="Google Shape;246;p11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7" name="Shape 247"/>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48" name="Shape 248"/>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9" name="Shape 249"/>
        <p:cNvGrpSpPr/>
        <p:nvPr/>
      </p:nvGrpSpPr>
      <p:grpSpPr>
        <a:xfrm>
          <a:off x="0" y="0"/>
          <a:ext cx="0" cy="0"/>
          <a:chOff x="0" y="0"/>
          <a:chExt cx="0" cy="0"/>
        </a:xfrm>
      </p:grpSpPr>
      <p:sp>
        <p:nvSpPr>
          <p:cNvPr id="250" name="Google Shape;250;p114"/>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51" name="Google Shape;251;p114"/>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2" name="Google Shape;252;p114"/>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3" name="Google Shape;253;p114"/>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4" name="Google Shape;254;p114"/>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55" name="Shape 255"/>
        <p:cNvGrpSpPr/>
        <p:nvPr/>
      </p:nvGrpSpPr>
      <p:grpSpPr>
        <a:xfrm>
          <a:off x="0" y="0"/>
          <a:ext cx="0" cy="0"/>
          <a:chOff x="0" y="0"/>
          <a:chExt cx="0" cy="0"/>
        </a:xfrm>
      </p:grpSpPr>
      <p:sp>
        <p:nvSpPr>
          <p:cNvPr id="256" name="Google Shape;256;p11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57" name="Google Shape;257;p11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8" name="Google Shape;258;p11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9" name="Google Shape;259;p115"/>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60" name="Google Shape;260;p115"/>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61" name="Shape 261"/>
        <p:cNvGrpSpPr/>
        <p:nvPr/>
      </p:nvGrpSpPr>
      <p:grpSpPr>
        <a:xfrm>
          <a:off x="0" y="0"/>
          <a:ext cx="0" cy="0"/>
          <a:chOff x="0" y="0"/>
          <a:chExt cx="0" cy="0"/>
        </a:xfrm>
      </p:grpSpPr>
      <p:sp>
        <p:nvSpPr>
          <p:cNvPr id="262" name="Google Shape;262;p116"/>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3" name="Google Shape;263;p11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4" name="Google Shape;264;p11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5" name="Google Shape;265;p11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66" name="Shape 266"/>
        <p:cNvGrpSpPr/>
        <p:nvPr/>
      </p:nvGrpSpPr>
      <p:grpSpPr>
        <a:xfrm>
          <a:off x="0" y="0"/>
          <a:ext cx="0" cy="0"/>
          <a:chOff x="0" y="0"/>
          <a:chExt cx="0" cy="0"/>
        </a:xfrm>
      </p:grpSpPr>
      <p:sp>
        <p:nvSpPr>
          <p:cNvPr id="267" name="Google Shape;267;p11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8" name="Google Shape;268;p11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9" name="Google Shape;269;p11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70" name="Google Shape;270;p11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71" name="Google Shape;271;p11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72" name="Google Shape;272;p11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3" name="Google Shape;273;p11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74" name="Google Shape;274;p11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75" name="Shape 275"/>
        <p:cNvGrpSpPr/>
        <p:nvPr/>
      </p:nvGrpSpPr>
      <p:grpSpPr>
        <a:xfrm>
          <a:off x="0" y="0"/>
          <a:ext cx="0" cy="0"/>
          <a:chOff x="0" y="0"/>
          <a:chExt cx="0" cy="0"/>
        </a:xfrm>
      </p:grpSpPr>
      <p:sp>
        <p:nvSpPr>
          <p:cNvPr id="276" name="Google Shape;276;p118"/>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7" name="Google Shape;277;p118"/>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8" name="Google Shape;278;p118"/>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9" name="Google Shape;279;p118"/>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80" name="Google Shape;280;p118"/>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1" name="Google Shape;281;p118"/>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2" name="Google Shape;282;p118"/>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3" name="Google Shape;283;p118"/>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84" name="Google Shape;284;p11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85" name="Shape 285"/>
        <p:cNvGrpSpPr/>
        <p:nvPr/>
      </p:nvGrpSpPr>
      <p:grpSpPr>
        <a:xfrm>
          <a:off x="0" y="0"/>
          <a:ext cx="0" cy="0"/>
          <a:chOff x="0" y="0"/>
          <a:chExt cx="0" cy="0"/>
        </a:xfrm>
      </p:grpSpPr>
      <p:grpSp>
        <p:nvGrpSpPr>
          <p:cNvPr id="286" name="Google Shape;286;p119"/>
          <p:cNvGrpSpPr/>
          <p:nvPr/>
        </p:nvGrpSpPr>
        <p:grpSpPr>
          <a:xfrm>
            <a:off x="-1" y="-38041"/>
            <a:ext cx="12192000" cy="6858001"/>
            <a:chOff x="0" y="0"/>
            <a:chExt cx="13716000" cy="10287000"/>
          </a:xfrm>
        </p:grpSpPr>
        <p:sp>
          <p:nvSpPr>
            <p:cNvPr id="287" name="Google Shape;287;p11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8" name="Google Shape;288;p11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9" name="Google Shape;289;p11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90" name="Google Shape;290;p119"/>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91" name="Google Shape;291;p119"/>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2" name="Google Shape;292;p119"/>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93" name="Shape 29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94" name="Shape 294"/>
        <p:cNvGrpSpPr/>
        <p:nvPr/>
      </p:nvGrpSpPr>
      <p:grpSpPr>
        <a:xfrm>
          <a:off x="0" y="0"/>
          <a:ext cx="0" cy="0"/>
          <a:chOff x="0" y="0"/>
          <a:chExt cx="0" cy="0"/>
        </a:xfrm>
      </p:grpSpPr>
      <p:sp>
        <p:nvSpPr>
          <p:cNvPr id="295" name="Google Shape;295;p1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96" name="Shape 296"/>
        <p:cNvGrpSpPr/>
        <p:nvPr/>
      </p:nvGrpSpPr>
      <p:grpSpPr>
        <a:xfrm>
          <a:off x="0" y="0"/>
          <a:ext cx="0" cy="0"/>
          <a:chOff x="0" y="0"/>
          <a:chExt cx="0" cy="0"/>
        </a:xfrm>
      </p:grpSpPr>
      <p:sp>
        <p:nvSpPr>
          <p:cNvPr id="297" name="Google Shape;297;p12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8" name="Google Shape;298;p122"/>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299" name="Google Shape;299;p122"/>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0" name="Google Shape;300;p122"/>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1" name="Google Shape;301;p122"/>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02" name="Shape 302"/>
        <p:cNvGrpSpPr/>
        <p:nvPr/>
      </p:nvGrpSpPr>
      <p:grpSpPr>
        <a:xfrm>
          <a:off x="0" y="0"/>
          <a:ext cx="0" cy="0"/>
          <a:chOff x="0" y="0"/>
          <a:chExt cx="0" cy="0"/>
        </a:xfrm>
      </p:grpSpPr>
      <p:sp>
        <p:nvSpPr>
          <p:cNvPr id="303" name="Google Shape;303;p12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4" name="Google Shape;304;p12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5" name="Google Shape;305;p12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6" name="Google Shape;306;p123"/>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7" name="Google Shape;307;p123"/>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08" name="Shape 308"/>
        <p:cNvGrpSpPr/>
        <p:nvPr/>
      </p:nvGrpSpPr>
      <p:grpSpPr>
        <a:xfrm>
          <a:off x="0" y="0"/>
          <a:ext cx="0" cy="0"/>
          <a:chOff x="0" y="0"/>
          <a:chExt cx="0" cy="0"/>
        </a:xfrm>
      </p:grpSpPr>
      <p:sp>
        <p:nvSpPr>
          <p:cNvPr id="309" name="Google Shape;309;p12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0" name="Google Shape;310;p12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1" name="Google Shape;311;p12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2" name="Google Shape;312;p12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13" name="Shape 313"/>
        <p:cNvGrpSpPr/>
        <p:nvPr/>
      </p:nvGrpSpPr>
      <p:grpSpPr>
        <a:xfrm>
          <a:off x="0" y="0"/>
          <a:ext cx="0" cy="0"/>
          <a:chOff x="0" y="0"/>
          <a:chExt cx="0" cy="0"/>
        </a:xfrm>
      </p:grpSpPr>
      <p:sp>
        <p:nvSpPr>
          <p:cNvPr id="314" name="Google Shape;314;p125"/>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15" name="Shape 315"/>
        <p:cNvGrpSpPr/>
        <p:nvPr/>
      </p:nvGrpSpPr>
      <p:grpSpPr>
        <a:xfrm>
          <a:off x="0" y="0"/>
          <a:ext cx="0" cy="0"/>
          <a:chOff x="0" y="0"/>
          <a:chExt cx="0" cy="0"/>
        </a:xfrm>
      </p:grpSpPr>
      <p:pic>
        <p:nvPicPr>
          <p:cNvPr descr="Image générée" id="316" name="Google Shape;316;p12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7" name="Google Shape;317;p12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18" name="Shape 318"/>
        <p:cNvGrpSpPr/>
        <p:nvPr/>
      </p:nvGrpSpPr>
      <p:grpSpPr>
        <a:xfrm>
          <a:off x="0" y="0"/>
          <a:ext cx="0" cy="0"/>
          <a:chOff x="0" y="0"/>
          <a:chExt cx="0" cy="0"/>
        </a:xfrm>
      </p:grpSpPr>
      <p:pic>
        <p:nvPicPr>
          <p:cNvPr descr="Image générée" id="319" name="Google Shape;319;p12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0" name="Google Shape;320;p12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21" name="Shape 321"/>
        <p:cNvGrpSpPr/>
        <p:nvPr/>
      </p:nvGrpSpPr>
      <p:grpSpPr>
        <a:xfrm>
          <a:off x="0" y="0"/>
          <a:ext cx="0" cy="0"/>
          <a:chOff x="0" y="0"/>
          <a:chExt cx="0" cy="0"/>
        </a:xfrm>
      </p:grpSpPr>
      <p:pic>
        <p:nvPicPr>
          <p:cNvPr descr="Image générée" id="322" name="Google Shape;322;p12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3" name="Google Shape;323;p12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24" name="Shape 324"/>
        <p:cNvGrpSpPr/>
        <p:nvPr/>
      </p:nvGrpSpPr>
      <p:grpSpPr>
        <a:xfrm>
          <a:off x="0" y="0"/>
          <a:ext cx="0" cy="0"/>
          <a:chOff x="0" y="0"/>
          <a:chExt cx="0" cy="0"/>
        </a:xfrm>
      </p:grpSpPr>
      <p:pic>
        <p:nvPicPr>
          <p:cNvPr descr="Image générée" id="325" name="Google Shape;325;p12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6" name="Google Shape;326;p12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27" name="Shape 327"/>
        <p:cNvGrpSpPr/>
        <p:nvPr/>
      </p:nvGrpSpPr>
      <p:grpSpPr>
        <a:xfrm>
          <a:off x="0" y="0"/>
          <a:ext cx="0" cy="0"/>
          <a:chOff x="0" y="0"/>
          <a:chExt cx="0" cy="0"/>
        </a:xfrm>
      </p:grpSpPr>
      <p:pic>
        <p:nvPicPr>
          <p:cNvPr descr="Image générée" id="328" name="Google Shape;328;p13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9" name="Google Shape;329;p13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30" name="Shape 330"/>
        <p:cNvGrpSpPr/>
        <p:nvPr/>
      </p:nvGrpSpPr>
      <p:grpSpPr>
        <a:xfrm>
          <a:off x="0" y="0"/>
          <a:ext cx="0" cy="0"/>
          <a:chOff x="0" y="0"/>
          <a:chExt cx="0" cy="0"/>
        </a:xfrm>
      </p:grpSpPr>
      <p:sp>
        <p:nvSpPr>
          <p:cNvPr id="331" name="Google Shape;331;p131"/>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332" name="Google Shape;332;p131"/>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333" name="Google Shape;333;p131"/>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2_Table of contents">
    <p:spTree>
      <p:nvGrpSpPr>
        <p:cNvPr id="335" name="Shape 335"/>
        <p:cNvGrpSpPr/>
        <p:nvPr/>
      </p:nvGrpSpPr>
      <p:grpSpPr>
        <a:xfrm>
          <a:off x="0" y="0"/>
          <a:ext cx="0" cy="0"/>
          <a:chOff x="0" y="0"/>
          <a:chExt cx="0" cy="0"/>
        </a:xfrm>
      </p:grpSpPr>
      <p:sp>
        <p:nvSpPr>
          <p:cNvPr id="336" name="Google Shape;336;p70"/>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37" name="Google Shape;337;p70"/>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8" name="Google Shape;338;p70"/>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9" name="Google Shape;339;p70"/>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0" name="Google Shape;340;p70"/>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41" name="Google Shape;341;p70"/>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42" name="Google Shape;342;p70"/>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3" name="Google Shape;343;p70"/>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4" name="Google Shape;344;p70"/>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5" name="Google Shape;345;p70"/>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6" name="Google Shape;346;p70"/>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7" name="Google Shape;347;p70"/>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8" name="Google Shape;348;p70"/>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rgbClr val="000000"/>
              </a:buClr>
              <a:buSzPts val="3000"/>
              <a:buFont typeface="Calibri"/>
              <a:buNone/>
              <a:defRPr b="0" i="0" sz="4400" u="none" cap="none" strike="noStrike">
                <a:solidFill>
                  <a:srgbClr val="000000"/>
                </a:solidFill>
                <a:latin typeface="Calibri"/>
                <a:ea typeface="Calibri"/>
                <a:cs typeface="Calibri"/>
                <a:sym typeface="Calibri"/>
              </a:defRPr>
            </a:lvl1pPr>
            <a:lvl2pPr lvl="1" rtl="0">
              <a:spcBef>
                <a:spcPts val="0"/>
              </a:spcBef>
              <a:spcAft>
                <a:spcPts val="0"/>
              </a:spcAft>
              <a:buSzPts val="3000"/>
              <a:buFont typeface="Arial"/>
              <a:buNone/>
              <a:defRPr sz="1800"/>
            </a:lvl2pPr>
            <a:lvl3pPr lvl="2" rtl="0">
              <a:spcBef>
                <a:spcPts val="0"/>
              </a:spcBef>
              <a:spcAft>
                <a:spcPts val="0"/>
              </a:spcAft>
              <a:buSzPts val="3000"/>
              <a:buFont typeface="Arial"/>
              <a:buNone/>
              <a:defRPr sz="1800"/>
            </a:lvl3pPr>
            <a:lvl4pPr lvl="3" rtl="0">
              <a:spcBef>
                <a:spcPts val="0"/>
              </a:spcBef>
              <a:spcAft>
                <a:spcPts val="0"/>
              </a:spcAft>
              <a:buSzPts val="3000"/>
              <a:buFont typeface="Arial"/>
              <a:buNone/>
              <a:defRPr sz="1800"/>
            </a:lvl4pPr>
            <a:lvl5pPr lvl="4" rtl="0">
              <a:spcBef>
                <a:spcPts val="0"/>
              </a:spcBef>
              <a:spcAft>
                <a:spcPts val="0"/>
              </a:spcAft>
              <a:buSzPts val="3000"/>
              <a:buFont typeface="Arial"/>
              <a:buNone/>
              <a:defRPr sz="1800"/>
            </a:lvl5pPr>
            <a:lvl6pPr lvl="5" rtl="0">
              <a:spcBef>
                <a:spcPts val="0"/>
              </a:spcBef>
              <a:spcAft>
                <a:spcPts val="0"/>
              </a:spcAft>
              <a:buSzPts val="3000"/>
              <a:buFont typeface="Arial"/>
              <a:buNone/>
              <a:defRPr sz="1800"/>
            </a:lvl6pPr>
            <a:lvl7pPr lvl="6" rtl="0">
              <a:spcBef>
                <a:spcPts val="0"/>
              </a:spcBef>
              <a:spcAft>
                <a:spcPts val="0"/>
              </a:spcAft>
              <a:buSzPts val="3000"/>
              <a:buFont typeface="Arial"/>
              <a:buNone/>
              <a:defRPr sz="1800"/>
            </a:lvl7pPr>
            <a:lvl8pPr lvl="7" rtl="0">
              <a:spcBef>
                <a:spcPts val="0"/>
              </a:spcBef>
              <a:spcAft>
                <a:spcPts val="0"/>
              </a:spcAft>
              <a:buSzPts val="3000"/>
              <a:buFont typeface="Arial"/>
              <a:buNone/>
              <a:defRPr sz="1800"/>
            </a:lvl8pPr>
            <a:lvl9pPr lvl="8" rtl="0">
              <a:spcBef>
                <a:spcPts val="0"/>
              </a:spcBef>
              <a:spcAft>
                <a:spcPts val="0"/>
              </a:spcAft>
              <a:buSzPts val="3000"/>
              <a:buFont typeface="Arial"/>
              <a:buNone/>
              <a:defRPr sz="1800"/>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49" name="Shape 349"/>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50" name="Shape 350"/>
        <p:cNvGrpSpPr/>
        <p:nvPr/>
      </p:nvGrpSpPr>
      <p:grpSpPr>
        <a:xfrm>
          <a:off x="0" y="0"/>
          <a:ext cx="0" cy="0"/>
          <a:chOff x="0" y="0"/>
          <a:chExt cx="0" cy="0"/>
        </a:xfrm>
      </p:grpSpPr>
      <p:pic>
        <p:nvPicPr>
          <p:cNvPr descr="Image générée" id="351" name="Google Shape;351;p14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52" name="Google Shape;352;p14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53" name="Shape 353"/>
        <p:cNvGrpSpPr/>
        <p:nvPr/>
      </p:nvGrpSpPr>
      <p:grpSpPr>
        <a:xfrm>
          <a:off x="0" y="0"/>
          <a:ext cx="0" cy="0"/>
          <a:chOff x="0" y="0"/>
          <a:chExt cx="0" cy="0"/>
        </a:xfrm>
      </p:grpSpPr>
      <p:sp>
        <p:nvSpPr>
          <p:cNvPr id="354" name="Google Shape;354;p14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5" name="Google Shape;355;p14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6" name="Google Shape;356;p14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57" name="Shape 357"/>
        <p:cNvGrpSpPr/>
        <p:nvPr/>
      </p:nvGrpSpPr>
      <p:grpSpPr>
        <a:xfrm>
          <a:off x="0" y="0"/>
          <a:ext cx="0" cy="0"/>
          <a:chOff x="0" y="0"/>
          <a:chExt cx="0" cy="0"/>
        </a:xfrm>
      </p:grpSpPr>
      <p:sp>
        <p:nvSpPr>
          <p:cNvPr id="358" name="Google Shape;358;p149"/>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9" name="Google Shape;359;p14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0" name="Google Shape;360;p14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1" name="Google Shape;361;p149"/>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2" name="Google Shape;362;p14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3" name="Google Shape;363;p14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64" name="Google Shape;364;p149"/>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5" name="Google Shape;365;p149"/>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6" name="Google Shape;366;p149"/>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7" name="Google Shape;367;p149"/>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8" name="Google Shape;368;p149"/>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9" name="Google Shape;369;p149"/>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0" name="Google Shape;370;p14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71" name="Shape 371"/>
        <p:cNvGrpSpPr/>
        <p:nvPr/>
      </p:nvGrpSpPr>
      <p:grpSpPr>
        <a:xfrm>
          <a:off x="0" y="0"/>
          <a:ext cx="0" cy="0"/>
          <a:chOff x="0" y="0"/>
          <a:chExt cx="0" cy="0"/>
        </a:xfrm>
      </p:grpSpPr>
      <p:pic>
        <p:nvPicPr>
          <p:cNvPr descr="Image générée" id="372" name="Google Shape;372;p150"/>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73" name="Shape 373"/>
        <p:cNvGrpSpPr/>
        <p:nvPr/>
      </p:nvGrpSpPr>
      <p:grpSpPr>
        <a:xfrm>
          <a:off x="0" y="0"/>
          <a:ext cx="0" cy="0"/>
          <a:chOff x="0" y="0"/>
          <a:chExt cx="0" cy="0"/>
        </a:xfrm>
      </p:grpSpPr>
      <p:sp>
        <p:nvSpPr>
          <p:cNvPr id="374" name="Google Shape;374;p15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5" name="Google Shape;375;p15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6" name="Google Shape;376;p15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377" name="Google Shape;377;p15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8" name="Google Shape;378;p151"/>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9" name="Google Shape;379;p15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0" name="Google Shape;380;p15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381" name="Google Shape;381;p15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82" name="Shape 382"/>
        <p:cNvGrpSpPr/>
        <p:nvPr/>
      </p:nvGrpSpPr>
      <p:grpSpPr>
        <a:xfrm>
          <a:off x="0" y="0"/>
          <a:ext cx="0" cy="0"/>
          <a:chOff x="0" y="0"/>
          <a:chExt cx="0" cy="0"/>
        </a:xfrm>
      </p:grpSpPr>
      <p:sp>
        <p:nvSpPr>
          <p:cNvPr id="383" name="Google Shape;383;p15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4" name="Google Shape;384;p15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5" name="Google Shape;385;p15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386" name="Google Shape;386;p15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87" name="Google Shape;387;p152"/>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88" name="Google Shape;388;p15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9" name="Google Shape;389;p15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390" name="Google Shape;390;p15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91" name="Shape 391"/>
        <p:cNvGrpSpPr/>
        <p:nvPr/>
      </p:nvGrpSpPr>
      <p:grpSpPr>
        <a:xfrm>
          <a:off x="0" y="0"/>
          <a:ext cx="0" cy="0"/>
          <a:chOff x="0" y="0"/>
          <a:chExt cx="0" cy="0"/>
        </a:xfrm>
      </p:grpSpPr>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92" name="Shape 392"/>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93" name="Shape 393"/>
        <p:cNvGrpSpPr/>
        <p:nvPr/>
      </p:nvGrpSpPr>
      <p:grpSpPr>
        <a:xfrm>
          <a:off x="0" y="0"/>
          <a:ext cx="0" cy="0"/>
          <a:chOff x="0" y="0"/>
          <a:chExt cx="0" cy="0"/>
        </a:xfrm>
      </p:grpSpPr>
      <p:sp>
        <p:nvSpPr>
          <p:cNvPr id="394" name="Google Shape;394;p15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95" name="Google Shape;395;p15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6" name="Google Shape;396;p15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7" name="Google Shape;397;p155"/>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8" name="Google Shape;398;p155"/>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99" name="Shape 399"/>
        <p:cNvGrpSpPr/>
        <p:nvPr/>
      </p:nvGrpSpPr>
      <p:grpSpPr>
        <a:xfrm>
          <a:off x="0" y="0"/>
          <a:ext cx="0" cy="0"/>
          <a:chOff x="0" y="0"/>
          <a:chExt cx="0" cy="0"/>
        </a:xfrm>
      </p:grpSpPr>
      <p:sp>
        <p:nvSpPr>
          <p:cNvPr id="400" name="Google Shape;400;p15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01" name="Google Shape;401;p15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402" name="Google Shape;402;p15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403" name="Google Shape;403;p156"/>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04" name="Google Shape;404;p156"/>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405" name="Shape 405"/>
        <p:cNvGrpSpPr/>
        <p:nvPr/>
      </p:nvGrpSpPr>
      <p:grpSpPr>
        <a:xfrm>
          <a:off x="0" y="0"/>
          <a:ext cx="0" cy="0"/>
          <a:chOff x="0" y="0"/>
          <a:chExt cx="0" cy="0"/>
        </a:xfrm>
      </p:grpSpPr>
      <p:sp>
        <p:nvSpPr>
          <p:cNvPr id="406" name="Google Shape;406;p157"/>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7" name="Google Shape;407;p15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8" name="Google Shape;408;p15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9" name="Google Shape;409;p15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10" name="Shape 410"/>
        <p:cNvGrpSpPr/>
        <p:nvPr/>
      </p:nvGrpSpPr>
      <p:grpSpPr>
        <a:xfrm>
          <a:off x="0" y="0"/>
          <a:ext cx="0" cy="0"/>
          <a:chOff x="0" y="0"/>
          <a:chExt cx="0" cy="0"/>
        </a:xfrm>
      </p:grpSpPr>
      <p:sp>
        <p:nvSpPr>
          <p:cNvPr id="411" name="Google Shape;411;p15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2" name="Google Shape;412;p15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3" name="Google Shape;413;p15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414" name="Google Shape;414;p15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15" name="Google Shape;415;p15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16" name="Google Shape;416;p15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17" name="Google Shape;417;p15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418" name="Google Shape;418;p15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419" name="Shape 419"/>
        <p:cNvGrpSpPr/>
        <p:nvPr/>
      </p:nvGrpSpPr>
      <p:grpSpPr>
        <a:xfrm>
          <a:off x="0" y="0"/>
          <a:ext cx="0" cy="0"/>
          <a:chOff x="0" y="0"/>
          <a:chExt cx="0" cy="0"/>
        </a:xfrm>
      </p:grpSpPr>
      <p:sp>
        <p:nvSpPr>
          <p:cNvPr id="420" name="Google Shape;420;p159"/>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1" name="Google Shape;421;p159"/>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2" name="Google Shape;422;p159"/>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3" name="Google Shape;423;p159"/>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424" name="Google Shape;424;p159"/>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5" name="Google Shape;425;p159"/>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6" name="Google Shape;426;p159"/>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7" name="Google Shape;427;p159"/>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28" name="Google Shape;428;p15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429" name="Shape 429"/>
        <p:cNvGrpSpPr/>
        <p:nvPr/>
      </p:nvGrpSpPr>
      <p:grpSpPr>
        <a:xfrm>
          <a:off x="0" y="0"/>
          <a:ext cx="0" cy="0"/>
          <a:chOff x="0" y="0"/>
          <a:chExt cx="0" cy="0"/>
        </a:xfrm>
      </p:grpSpPr>
      <p:grpSp>
        <p:nvGrpSpPr>
          <p:cNvPr id="430" name="Google Shape;430;p160"/>
          <p:cNvGrpSpPr/>
          <p:nvPr/>
        </p:nvGrpSpPr>
        <p:grpSpPr>
          <a:xfrm>
            <a:off x="-1" y="-38041"/>
            <a:ext cx="12192000" cy="6858001"/>
            <a:chOff x="0" y="0"/>
            <a:chExt cx="13716000" cy="10287000"/>
          </a:xfrm>
        </p:grpSpPr>
        <p:sp>
          <p:nvSpPr>
            <p:cNvPr id="431" name="Google Shape;431;p16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32" name="Google Shape;432;p16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33" name="Google Shape;433;p16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434" name="Google Shape;434;p160"/>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435" name="Google Shape;435;p160"/>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6" name="Google Shape;436;p160"/>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437" name="Shape 43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438" name="Shape 438"/>
        <p:cNvGrpSpPr/>
        <p:nvPr/>
      </p:nvGrpSpPr>
      <p:grpSpPr>
        <a:xfrm>
          <a:off x="0" y="0"/>
          <a:ext cx="0" cy="0"/>
          <a:chOff x="0" y="0"/>
          <a:chExt cx="0" cy="0"/>
        </a:xfrm>
      </p:grpSpPr>
      <p:sp>
        <p:nvSpPr>
          <p:cNvPr id="439" name="Google Shape;439;p16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440" name="Shape 440"/>
        <p:cNvGrpSpPr/>
        <p:nvPr/>
      </p:nvGrpSpPr>
      <p:grpSpPr>
        <a:xfrm>
          <a:off x="0" y="0"/>
          <a:ext cx="0" cy="0"/>
          <a:chOff x="0" y="0"/>
          <a:chExt cx="0" cy="0"/>
        </a:xfrm>
      </p:grpSpPr>
      <p:sp>
        <p:nvSpPr>
          <p:cNvPr id="441" name="Google Shape;441;p16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2" name="Google Shape;442;p16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3" name="Google Shape;443;p16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4" name="Google Shape;444;p163"/>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45" name="Google Shape;445;p163"/>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446" name="Shape 446"/>
        <p:cNvGrpSpPr/>
        <p:nvPr/>
      </p:nvGrpSpPr>
      <p:grpSpPr>
        <a:xfrm>
          <a:off x="0" y="0"/>
          <a:ext cx="0" cy="0"/>
          <a:chOff x="0" y="0"/>
          <a:chExt cx="0" cy="0"/>
        </a:xfrm>
      </p:grpSpPr>
      <p:sp>
        <p:nvSpPr>
          <p:cNvPr id="447" name="Google Shape;447;p16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8" name="Google Shape;448;p16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9" name="Google Shape;449;p16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50" name="Google Shape;450;p164"/>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51" name="Google Shape;451;p164"/>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452" name="Shape 452"/>
        <p:cNvGrpSpPr/>
        <p:nvPr/>
      </p:nvGrpSpPr>
      <p:grpSpPr>
        <a:xfrm>
          <a:off x="0" y="0"/>
          <a:ext cx="0" cy="0"/>
          <a:chOff x="0" y="0"/>
          <a:chExt cx="0" cy="0"/>
        </a:xfrm>
      </p:grpSpPr>
      <p:sp>
        <p:nvSpPr>
          <p:cNvPr id="453" name="Google Shape;453;p16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4" name="Google Shape;454;p16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5" name="Google Shape;455;p16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6" name="Google Shape;456;p16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457" name="Shape 457"/>
        <p:cNvGrpSpPr/>
        <p:nvPr/>
      </p:nvGrpSpPr>
      <p:grpSpPr>
        <a:xfrm>
          <a:off x="0" y="0"/>
          <a:ext cx="0" cy="0"/>
          <a:chOff x="0" y="0"/>
          <a:chExt cx="0" cy="0"/>
        </a:xfrm>
      </p:grpSpPr>
      <p:sp>
        <p:nvSpPr>
          <p:cNvPr id="458" name="Google Shape;458;p166"/>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459" name="Shape 459"/>
        <p:cNvGrpSpPr/>
        <p:nvPr/>
      </p:nvGrpSpPr>
      <p:grpSpPr>
        <a:xfrm>
          <a:off x="0" y="0"/>
          <a:ext cx="0" cy="0"/>
          <a:chOff x="0" y="0"/>
          <a:chExt cx="0" cy="0"/>
        </a:xfrm>
      </p:grpSpPr>
      <p:pic>
        <p:nvPicPr>
          <p:cNvPr descr="Image générée" id="460" name="Google Shape;460;p16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1" name="Google Shape;461;p16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462" name="Shape 462"/>
        <p:cNvGrpSpPr/>
        <p:nvPr/>
      </p:nvGrpSpPr>
      <p:grpSpPr>
        <a:xfrm>
          <a:off x="0" y="0"/>
          <a:ext cx="0" cy="0"/>
          <a:chOff x="0" y="0"/>
          <a:chExt cx="0" cy="0"/>
        </a:xfrm>
      </p:grpSpPr>
      <p:pic>
        <p:nvPicPr>
          <p:cNvPr descr="Image générée" id="463" name="Google Shape;463;p16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4" name="Google Shape;464;p16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465" name="Shape 465"/>
        <p:cNvGrpSpPr/>
        <p:nvPr/>
      </p:nvGrpSpPr>
      <p:grpSpPr>
        <a:xfrm>
          <a:off x="0" y="0"/>
          <a:ext cx="0" cy="0"/>
          <a:chOff x="0" y="0"/>
          <a:chExt cx="0" cy="0"/>
        </a:xfrm>
      </p:grpSpPr>
      <p:pic>
        <p:nvPicPr>
          <p:cNvPr descr="Image générée" id="466" name="Google Shape;466;p16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7" name="Google Shape;467;p16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468" name="Shape 468"/>
        <p:cNvGrpSpPr/>
        <p:nvPr/>
      </p:nvGrpSpPr>
      <p:grpSpPr>
        <a:xfrm>
          <a:off x="0" y="0"/>
          <a:ext cx="0" cy="0"/>
          <a:chOff x="0" y="0"/>
          <a:chExt cx="0" cy="0"/>
        </a:xfrm>
      </p:grpSpPr>
      <p:pic>
        <p:nvPicPr>
          <p:cNvPr descr="Image générée" id="469" name="Google Shape;469;p17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70" name="Google Shape;470;p17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471" name="Shape 471"/>
        <p:cNvGrpSpPr/>
        <p:nvPr/>
      </p:nvGrpSpPr>
      <p:grpSpPr>
        <a:xfrm>
          <a:off x="0" y="0"/>
          <a:ext cx="0" cy="0"/>
          <a:chOff x="0" y="0"/>
          <a:chExt cx="0" cy="0"/>
        </a:xfrm>
      </p:grpSpPr>
      <p:pic>
        <p:nvPicPr>
          <p:cNvPr descr="Image générée" id="472" name="Google Shape;472;p17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73" name="Google Shape;473;p17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474" name="Shape 474"/>
        <p:cNvGrpSpPr/>
        <p:nvPr/>
      </p:nvGrpSpPr>
      <p:grpSpPr>
        <a:xfrm>
          <a:off x="0" y="0"/>
          <a:ext cx="0" cy="0"/>
          <a:chOff x="0" y="0"/>
          <a:chExt cx="0" cy="0"/>
        </a:xfrm>
      </p:grpSpPr>
      <p:sp>
        <p:nvSpPr>
          <p:cNvPr id="475" name="Google Shape;475;p172"/>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476" name="Google Shape;476;p172"/>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477" name="Google Shape;477;p172"/>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484" name="Shape 48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85" name="Shape 485"/>
        <p:cNvGrpSpPr/>
        <p:nvPr/>
      </p:nvGrpSpPr>
      <p:grpSpPr>
        <a:xfrm>
          <a:off x="0" y="0"/>
          <a:ext cx="0" cy="0"/>
          <a:chOff x="0" y="0"/>
          <a:chExt cx="0" cy="0"/>
        </a:xfrm>
      </p:grpSpPr>
      <p:sp>
        <p:nvSpPr>
          <p:cNvPr id="486" name="Google Shape;486;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7" name="Google Shape;487;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8" name="Google Shape;488;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89" name="Shape 489"/>
        <p:cNvGrpSpPr/>
        <p:nvPr/>
      </p:nvGrpSpPr>
      <p:grpSpPr>
        <a:xfrm>
          <a:off x="0" y="0"/>
          <a:ext cx="0" cy="0"/>
          <a:chOff x="0" y="0"/>
          <a:chExt cx="0" cy="0"/>
        </a:xfrm>
      </p:grpSpPr>
      <p:sp>
        <p:nvSpPr>
          <p:cNvPr id="490" name="Google Shape;490;p7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1" name="Google Shape;491;p7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2" name="Google Shape;492;p7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3" name="Google Shape;493;p7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4" name="Google Shape;494;p7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5" name="Google Shape;495;p7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6" name="Google Shape;496;p7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7" name="Google Shape;497;p7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8" name="Google Shape;498;p7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9" name="Google Shape;499;p7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0" name="Google Shape;500;p7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1" name="Google Shape;501;p7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2" name="Google Shape;502;p7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503" name="Shape 50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04" name="Shape 504"/>
        <p:cNvGrpSpPr/>
        <p:nvPr/>
      </p:nvGrpSpPr>
      <p:grpSpPr>
        <a:xfrm>
          <a:off x="0" y="0"/>
          <a:ext cx="0" cy="0"/>
          <a:chOff x="0" y="0"/>
          <a:chExt cx="0" cy="0"/>
        </a:xfrm>
      </p:grpSpPr>
      <p:sp>
        <p:nvSpPr>
          <p:cNvPr id="505" name="Google Shape;505;p1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6" name="Google Shape;506;p13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07" name="Google Shape;507;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8" name="Google Shape;508;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9" name="Google Shape;509;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10" name="Shape 510"/>
        <p:cNvGrpSpPr/>
        <p:nvPr/>
      </p:nvGrpSpPr>
      <p:grpSpPr>
        <a:xfrm>
          <a:off x="0" y="0"/>
          <a:ext cx="0" cy="0"/>
          <a:chOff x="0" y="0"/>
          <a:chExt cx="0" cy="0"/>
        </a:xfrm>
      </p:grpSpPr>
      <p:sp>
        <p:nvSpPr>
          <p:cNvPr id="511" name="Google Shape;511;p1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2" name="Google Shape;512;p1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3" name="Google Shape;513;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4" name="Google Shape;514;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5" name="Google Shape;515;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16" name="Shape 516"/>
        <p:cNvGrpSpPr/>
        <p:nvPr/>
      </p:nvGrpSpPr>
      <p:grpSpPr>
        <a:xfrm>
          <a:off x="0" y="0"/>
          <a:ext cx="0" cy="0"/>
          <a:chOff x="0" y="0"/>
          <a:chExt cx="0" cy="0"/>
        </a:xfrm>
      </p:grpSpPr>
      <p:sp>
        <p:nvSpPr>
          <p:cNvPr id="517" name="Google Shape;517;p13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8" name="Google Shape;518;p13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19" name="Google Shape;519;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0" name="Google Shape;520;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1" name="Google Shape;521;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22" name="Shape 522"/>
        <p:cNvGrpSpPr/>
        <p:nvPr/>
      </p:nvGrpSpPr>
      <p:grpSpPr>
        <a:xfrm>
          <a:off x="0" y="0"/>
          <a:ext cx="0" cy="0"/>
          <a:chOff x="0" y="0"/>
          <a:chExt cx="0" cy="0"/>
        </a:xfrm>
      </p:grpSpPr>
      <p:sp>
        <p:nvSpPr>
          <p:cNvPr id="523" name="Google Shape;523;p1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4" name="Google Shape;524;p13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5" name="Google Shape;525;p13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6" name="Google Shape;526;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7" name="Google Shape;527;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8" name="Google Shape;528;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29" name="Shape 529"/>
        <p:cNvGrpSpPr/>
        <p:nvPr/>
      </p:nvGrpSpPr>
      <p:grpSpPr>
        <a:xfrm>
          <a:off x="0" y="0"/>
          <a:ext cx="0" cy="0"/>
          <a:chOff x="0" y="0"/>
          <a:chExt cx="0" cy="0"/>
        </a:xfrm>
      </p:grpSpPr>
      <p:sp>
        <p:nvSpPr>
          <p:cNvPr id="530" name="Google Shape;530;p13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1" name="Google Shape;531;p13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2" name="Google Shape;532;p13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3" name="Google Shape;533;p13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4" name="Google Shape;534;p13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5" name="Google Shape;535;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6" name="Google Shape;536;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7" name="Google Shape;537;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38" name="Shape 538"/>
        <p:cNvGrpSpPr/>
        <p:nvPr/>
      </p:nvGrpSpPr>
      <p:grpSpPr>
        <a:xfrm>
          <a:off x="0" y="0"/>
          <a:ext cx="0" cy="0"/>
          <a:chOff x="0" y="0"/>
          <a:chExt cx="0" cy="0"/>
        </a:xfrm>
      </p:grpSpPr>
      <p:sp>
        <p:nvSpPr>
          <p:cNvPr id="539" name="Google Shape;539;p1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0" name="Google Shape;540;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1" name="Google Shape;541;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2" name="Google Shape;542;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43" name="Shape 543"/>
        <p:cNvGrpSpPr/>
        <p:nvPr/>
      </p:nvGrpSpPr>
      <p:grpSpPr>
        <a:xfrm>
          <a:off x="0" y="0"/>
          <a:ext cx="0" cy="0"/>
          <a:chOff x="0" y="0"/>
          <a:chExt cx="0" cy="0"/>
        </a:xfrm>
      </p:grpSpPr>
      <p:sp>
        <p:nvSpPr>
          <p:cNvPr id="544" name="Google Shape;544;p1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5" name="Google Shape;545;p13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6" name="Google Shape;546;p13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47" name="Google Shape;547;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8" name="Google Shape;548;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9" name="Google Shape;549;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50" name="Shape 550"/>
        <p:cNvGrpSpPr/>
        <p:nvPr/>
      </p:nvGrpSpPr>
      <p:grpSpPr>
        <a:xfrm>
          <a:off x="0" y="0"/>
          <a:ext cx="0" cy="0"/>
          <a:chOff x="0" y="0"/>
          <a:chExt cx="0" cy="0"/>
        </a:xfrm>
      </p:grpSpPr>
      <p:sp>
        <p:nvSpPr>
          <p:cNvPr id="551" name="Google Shape;551;p1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2" name="Google Shape;552;p139"/>
          <p:cNvSpPr/>
          <p:nvPr>
            <p:ph idx="2" type="pic"/>
          </p:nvPr>
        </p:nvSpPr>
        <p:spPr>
          <a:xfrm>
            <a:off x="5183188" y="987425"/>
            <a:ext cx="6172200" cy="4873625"/>
          </a:xfrm>
          <a:prstGeom prst="rect">
            <a:avLst/>
          </a:prstGeom>
          <a:noFill/>
          <a:ln>
            <a:noFill/>
          </a:ln>
        </p:spPr>
      </p:sp>
      <p:sp>
        <p:nvSpPr>
          <p:cNvPr id="553" name="Google Shape;553;p13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4" name="Google Shape;554;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5" name="Google Shape;555;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6" name="Google Shape;556;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57" name="Shape 557"/>
        <p:cNvGrpSpPr/>
        <p:nvPr/>
      </p:nvGrpSpPr>
      <p:grpSpPr>
        <a:xfrm>
          <a:off x="0" y="0"/>
          <a:ext cx="0" cy="0"/>
          <a:chOff x="0" y="0"/>
          <a:chExt cx="0" cy="0"/>
        </a:xfrm>
      </p:grpSpPr>
      <p:sp>
        <p:nvSpPr>
          <p:cNvPr id="558" name="Google Shape;558;p1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9" name="Google Shape;559;p14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0" name="Google Shape;560;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1" name="Google Shape;561;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2" name="Google Shape;562;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63" name="Shape 563"/>
        <p:cNvGrpSpPr/>
        <p:nvPr/>
      </p:nvGrpSpPr>
      <p:grpSpPr>
        <a:xfrm>
          <a:off x="0" y="0"/>
          <a:ext cx="0" cy="0"/>
          <a:chOff x="0" y="0"/>
          <a:chExt cx="0" cy="0"/>
        </a:xfrm>
      </p:grpSpPr>
      <p:sp>
        <p:nvSpPr>
          <p:cNvPr id="564" name="Google Shape;564;p14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5" name="Google Shape;565;p14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6" name="Google Shape;566;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7" name="Google Shape;567;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8" name="Google Shape;568;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69" name="Shape 569"/>
        <p:cNvGrpSpPr/>
        <p:nvPr/>
      </p:nvGrpSpPr>
      <p:grpSpPr>
        <a:xfrm>
          <a:off x="0" y="0"/>
          <a:ext cx="0" cy="0"/>
          <a:chOff x="0" y="0"/>
          <a:chExt cx="0" cy="0"/>
        </a:xfrm>
      </p:grpSpPr>
      <p:grpSp>
        <p:nvGrpSpPr>
          <p:cNvPr id="570" name="Google Shape;570;p142"/>
          <p:cNvGrpSpPr/>
          <p:nvPr/>
        </p:nvGrpSpPr>
        <p:grpSpPr>
          <a:xfrm>
            <a:off x="-1" y="-38042"/>
            <a:ext cx="12192000" cy="6858001"/>
            <a:chOff x="0" y="0"/>
            <a:chExt cx="13716000" cy="10287000"/>
          </a:xfrm>
        </p:grpSpPr>
        <p:sp>
          <p:nvSpPr>
            <p:cNvPr id="571" name="Google Shape;571;p14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72" name="Google Shape;572;p14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73" name="Google Shape;573;p14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574" name="Google Shape;574;p142"/>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575" name="Google Shape;575;p14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6" name="Google Shape;576;p142"/>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77" name="Shape 577"/>
        <p:cNvGrpSpPr/>
        <p:nvPr/>
      </p:nvGrpSpPr>
      <p:grpSpPr>
        <a:xfrm>
          <a:off x="0" y="0"/>
          <a:ext cx="0" cy="0"/>
          <a:chOff x="0" y="0"/>
          <a:chExt cx="0" cy="0"/>
        </a:xfrm>
      </p:grpSpPr>
      <p:sp>
        <p:nvSpPr>
          <p:cNvPr id="578" name="Google Shape;578;p14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79" name="Google Shape;579;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80" name="Google Shape;580;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81" name="Google Shape;581;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
        <p:nvSpPr>
          <p:cNvPr id="582" name="Google Shape;582;p14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83" name="Google Shape;583;p14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84" name="Google Shape;584;p14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5" name="Google Shape;585;p14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586" name="Google Shape;586;p14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587" name="Shape 587"/>
        <p:cNvGrpSpPr/>
        <p:nvPr/>
      </p:nvGrpSpPr>
      <p:grpSpPr>
        <a:xfrm>
          <a:off x="0" y="0"/>
          <a:ext cx="0" cy="0"/>
          <a:chOff x="0" y="0"/>
          <a:chExt cx="0" cy="0"/>
        </a:xfrm>
      </p:grpSpPr>
      <p:grpSp>
        <p:nvGrpSpPr>
          <p:cNvPr id="588" name="Google Shape;588;p144"/>
          <p:cNvGrpSpPr/>
          <p:nvPr/>
        </p:nvGrpSpPr>
        <p:grpSpPr>
          <a:xfrm>
            <a:off x="-1" y="-38042"/>
            <a:ext cx="12192000" cy="6858001"/>
            <a:chOff x="0" y="0"/>
            <a:chExt cx="13716000" cy="10287000"/>
          </a:xfrm>
        </p:grpSpPr>
        <p:sp>
          <p:nvSpPr>
            <p:cNvPr id="589" name="Google Shape;589;p14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0" name="Google Shape;590;p14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1" name="Google Shape;591;p14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92" name="Google Shape;592;p14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93" name="Google Shape;593;p14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4" name="Google Shape;594;p14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595" name="Shape 595"/>
        <p:cNvGrpSpPr/>
        <p:nvPr/>
      </p:nvGrpSpPr>
      <p:grpSpPr>
        <a:xfrm>
          <a:off x="0" y="0"/>
          <a:ext cx="0" cy="0"/>
          <a:chOff x="0" y="0"/>
          <a:chExt cx="0" cy="0"/>
        </a:xfrm>
      </p:grpSpPr>
      <p:grpSp>
        <p:nvGrpSpPr>
          <p:cNvPr id="596" name="Google Shape;596;p145"/>
          <p:cNvGrpSpPr/>
          <p:nvPr/>
        </p:nvGrpSpPr>
        <p:grpSpPr>
          <a:xfrm>
            <a:off x="-1" y="-38042"/>
            <a:ext cx="12192000" cy="6858001"/>
            <a:chOff x="0" y="0"/>
            <a:chExt cx="13716000" cy="10287000"/>
          </a:xfrm>
        </p:grpSpPr>
        <p:sp>
          <p:nvSpPr>
            <p:cNvPr id="597" name="Google Shape;597;p14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98" name="Google Shape;598;p14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99" name="Google Shape;599;p14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600" name="Google Shape;600;p14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601" name="Google Shape;601;p14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2" name="Google Shape;602;p14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4.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3.xml"/><Relationship Id="rId22" Type="http://schemas.openxmlformats.org/officeDocument/2006/relationships/slideLayout" Target="../slideLayouts/slideLayout55.xml"/><Relationship Id="rId21" Type="http://schemas.openxmlformats.org/officeDocument/2006/relationships/slideLayout" Target="../slideLayouts/slideLayout54.xml"/><Relationship Id="rId24" Type="http://schemas.openxmlformats.org/officeDocument/2006/relationships/slideLayout" Target="../slideLayouts/slideLayout57.xml"/><Relationship Id="rId23" Type="http://schemas.openxmlformats.org/officeDocument/2006/relationships/slideLayout" Target="../slideLayouts/slideLayout56.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26" Type="http://schemas.openxmlformats.org/officeDocument/2006/relationships/slideLayout" Target="../slideLayouts/slideLayout59.xml"/><Relationship Id="rId25" Type="http://schemas.openxmlformats.org/officeDocument/2006/relationships/slideLayout" Target="../slideLayouts/slideLayout58.xml"/><Relationship Id="rId28" Type="http://schemas.openxmlformats.org/officeDocument/2006/relationships/slideLayout" Target="../slideLayouts/slideLayout61.xml"/><Relationship Id="rId27" Type="http://schemas.openxmlformats.org/officeDocument/2006/relationships/slideLayout" Target="../slideLayouts/slideLayout60.xml"/><Relationship Id="rId5" Type="http://schemas.openxmlformats.org/officeDocument/2006/relationships/slideLayout" Target="../slideLayouts/slideLayout38.xml"/><Relationship Id="rId6" Type="http://schemas.openxmlformats.org/officeDocument/2006/relationships/slideLayout" Target="../slideLayouts/slideLayout39.xml"/><Relationship Id="rId29" Type="http://schemas.openxmlformats.org/officeDocument/2006/relationships/theme" Target="../theme/theme1.xml"/><Relationship Id="rId7" Type="http://schemas.openxmlformats.org/officeDocument/2006/relationships/slideLayout" Target="../slideLayouts/slideLayout40.xml"/><Relationship Id="rId8" Type="http://schemas.openxmlformats.org/officeDocument/2006/relationships/slideLayout" Target="../slideLayouts/slideLayout41.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9" Type="http://schemas.openxmlformats.org/officeDocument/2006/relationships/slideLayout" Target="../slideLayouts/slideLayout52.xml"/><Relationship Id="rId18"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1.xml"/><Relationship Id="rId22" Type="http://schemas.openxmlformats.org/officeDocument/2006/relationships/slideLayout" Target="../slideLayouts/slideLayout83.xml"/><Relationship Id="rId21" Type="http://schemas.openxmlformats.org/officeDocument/2006/relationships/slideLayout" Target="../slideLayouts/slideLayout82.xml"/><Relationship Id="rId24" Type="http://schemas.openxmlformats.org/officeDocument/2006/relationships/slideLayout" Target="../slideLayouts/slideLayout85.xml"/><Relationship Id="rId23" Type="http://schemas.openxmlformats.org/officeDocument/2006/relationships/slideLayout" Target="../slideLayouts/slideLayout84.xml"/><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26" Type="http://schemas.openxmlformats.org/officeDocument/2006/relationships/slideLayout" Target="../slideLayouts/slideLayout87.xml"/><Relationship Id="rId25" Type="http://schemas.openxmlformats.org/officeDocument/2006/relationships/slideLayout" Target="../slideLayouts/slideLayout86.xml"/><Relationship Id="rId28" Type="http://schemas.openxmlformats.org/officeDocument/2006/relationships/slideLayout" Target="../slideLayouts/slideLayout89.xml"/><Relationship Id="rId27" Type="http://schemas.openxmlformats.org/officeDocument/2006/relationships/slideLayout" Target="../slideLayouts/slideLayout88.xml"/><Relationship Id="rId5" Type="http://schemas.openxmlformats.org/officeDocument/2006/relationships/slideLayout" Target="../slideLayouts/slideLayout66.xml"/><Relationship Id="rId6" Type="http://schemas.openxmlformats.org/officeDocument/2006/relationships/slideLayout" Target="../slideLayouts/slideLayout67.xml"/><Relationship Id="rId29" Type="http://schemas.openxmlformats.org/officeDocument/2006/relationships/theme" Target="../theme/theme2.xml"/><Relationship Id="rId7" Type="http://schemas.openxmlformats.org/officeDocument/2006/relationships/slideLayout" Target="../slideLayouts/slideLayout68.xml"/><Relationship Id="rId8" Type="http://schemas.openxmlformats.org/officeDocument/2006/relationships/slideLayout" Target="../slideLayouts/slideLayout69.xml"/><Relationship Id="rId11" Type="http://schemas.openxmlformats.org/officeDocument/2006/relationships/slideLayout" Target="../slideLayouts/slideLayout72.xml"/><Relationship Id="rId10" Type="http://schemas.openxmlformats.org/officeDocument/2006/relationships/slideLayout" Target="../slideLayouts/slideLayout71.xml"/><Relationship Id="rId13" Type="http://schemas.openxmlformats.org/officeDocument/2006/relationships/slideLayout" Target="../slideLayouts/slideLayout74.xml"/><Relationship Id="rId12" Type="http://schemas.openxmlformats.org/officeDocument/2006/relationships/slideLayout" Target="../slideLayouts/slideLayout73.xml"/><Relationship Id="rId15" Type="http://schemas.openxmlformats.org/officeDocument/2006/relationships/slideLayout" Target="../slideLayouts/slideLayout76.xml"/><Relationship Id="rId14" Type="http://schemas.openxmlformats.org/officeDocument/2006/relationships/slideLayout" Target="../slideLayouts/slideLayout75.xml"/><Relationship Id="rId17" Type="http://schemas.openxmlformats.org/officeDocument/2006/relationships/slideLayout" Target="../slideLayouts/slideLayout78.xml"/><Relationship Id="rId16" Type="http://schemas.openxmlformats.org/officeDocument/2006/relationships/slideLayout" Target="../slideLayouts/slideLayout77.xml"/><Relationship Id="rId19" Type="http://schemas.openxmlformats.org/officeDocument/2006/relationships/slideLayout" Target="../slideLayouts/slideLayout80.xml"/><Relationship Id="rId18" Type="http://schemas.openxmlformats.org/officeDocument/2006/relationships/slideLayout" Target="../slideLayouts/slideLayout79.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9" Type="http://schemas.openxmlformats.org/officeDocument/2006/relationships/slideLayout" Target="../slideLayouts/slideLayout98.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11" Type="http://schemas.openxmlformats.org/officeDocument/2006/relationships/slideLayout" Target="../slideLayouts/slideLayout100.xml"/><Relationship Id="rId10" Type="http://schemas.openxmlformats.org/officeDocument/2006/relationships/slideLayout" Target="../slideLayouts/slideLayout99.xml"/><Relationship Id="rId13" Type="http://schemas.openxmlformats.org/officeDocument/2006/relationships/slideLayout" Target="../slideLayouts/slideLayout102.xml"/><Relationship Id="rId12" Type="http://schemas.openxmlformats.org/officeDocument/2006/relationships/slideLayout" Target="../slideLayouts/slideLayout101.xml"/><Relationship Id="rId15" Type="http://schemas.openxmlformats.org/officeDocument/2006/relationships/slideLayout" Target="../slideLayouts/slideLayout104.xml"/><Relationship Id="rId14" Type="http://schemas.openxmlformats.org/officeDocument/2006/relationships/slideLayout" Target="../slideLayouts/slideLayout103.xml"/><Relationship Id="rId17" Type="http://schemas.openxmlformats.org/officeDocument/2006/relationships/slideLayout" Target="../slideLayouts/slideLayout106.xml"/><Relationship Id="rId16" Type="http://schemas.openxmlformats.org/officeDocument/2006/relationships/slideLayout" Target="../slideLayouts/slideLayout105.xml"/><Relationship Id="rId19" Type="http://schemas.openxmlformats.org/officeDocument/2006/relationships/theme" Target="../theme/theme3.xml"/><Relationship Id="rId18"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 id="2147483711"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4" name="Shape 33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8" name="Shape 478"/>
        <p:cNvGrpSpPr/>
        <p:nvPr/>
      </p:nvGrpSpPr>
      <p:grpSpPr>
        <a:xfrm>
          <a:off x="0" y="0"/>
          <a:ext cx="0" cy="0"/>
          <a:chOff x="0" y="0"/>
          <a:chExt cx="0" cy="0"/>
        </a:xfrm>
      </p:grpSpPr>
      <p:sp>
        <p:nvSpPr>
          <p:cNvPr id="479" name="Google Shape;479;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80" name="Google Shape;480;p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1" name="Google Shape;481;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2" name="Google Shape;482;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3" name="Google Shape;483;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25.png"/><Relationship Id="rId5"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9.png"/><Relationship Id="rId4" Type="http://schemas.openxmlformats.org/officeDocument/2006/relationships/image" Target="../media/image23.png"/><Relationship Id="rId5" Type="http://schemas.openxmlformats.org/officeDocument/2006/relationships/image" Target="../media/image19.png"/><Relationship Id="rId6" Type="http://schemas.openxmlformats.org/officeDocument/2006/relationships/image" Target="../media/image28.png"/><Relationship Id="rId7" Type="http://schemas.openxmlformats.org/officeDocument/2006/relationships/image" Target="../media/image40.png"/><Relationship Id="rId8"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5.png"/><Relationship Id="rId4" Type="http://schemas.openxmlformats.org/officeDocument/2006/relationships/image" Target="../media/image37.png"/><Relationship Id="rId5" Type="http://schemas.openxmlformats.org/officeDocument/2006/relationships/image" Target="../media/image36.png"/><Relationship Id="rId6" Type="http://schemas.openxmlformats.org/officeDocument/2006/relationships/image" Target="../media/image31.png"/><Relationship Id="rId7"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 Id="rId3" Type="http://schemas.openxmlformats.org/officeDocument/2006/relationships/hyperlink" Target="https://drive.google.com/drive/folders/1LVMLazqavrVc3RVzeVN8mafgRNxbfOyb?usp=drive_link" TargetMode="External"/><Relationship Id="rId4" Type="http://schemas.openxmlformats.org/officeDocument/2006/relationships/hyperlink" Target="https://drive.google.com/drive/folders/1OFG-nWUaK8DQR0QW3I_oDD_CG7DzTBUZ?usp=drive_link" TargetMode="External"/><Relationship Id="rId5" Type="http://schemas.openxmlformats.org/officeDocument/2006/relationships/hyperlink" Target="https://drive.google.com/drive/folders/1OFG-nWUaK8DQR0QW3I_oDD_CG7DzTBUZ" TargetMode="External"/><Relationship Id="rId6"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0.xml"/><Relationship Id="rId3" Type="http://schemas.openxmlformats.org/officeDocument/2006/relationships/image" Target="../media/image32.png"/><Relationship Id="rId4" Type="http://schemas.openxmlformats.org/officeDocument/2006/relationships/image" Target="../media/image20.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34.png"/><Relationship Id="rId5" Type="http://schemas.openxmlformats.org/officeDocument/2006/relationships/image" Target="../media/image30.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2.xml"/><Relationship Id="rId3" Type="http://schemas.openxmlformats.org/officeDocument/2006/relationships/image" Target="../media/image42.png"/><Relationship Id="rId4" Type="http://schemas.openxmlformats.org/officeDocument/2006/relationships/image" Target="../media/image27.png"/><Relationship Id="rId5" Type="http://schemas.openxmlformats.org/officeDocument/2006/relationships/image" Target="../media/image33.jpg"/><Relationship Id="rId6" Type="http://schemas.openxmlformats.org/officeDocument/2006/relationships/image" Target="../media/image48.jpg"/><Relationship Id="rId7" Type="http://schemas.openxmlformats.org/officeDocument/2006/relationships/image" Target="../media/image46.jpg"/><Relationship Id="rId8" Type="http://schemas.openxmlformats.org/officeDocument/2006/relationships/image" Target="../media/image3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3.xml"/><Relationship Id="rId3" Type="http://schemas.openxmlformats.org/officeDocument/2006/relationships/image" Target="../media/image42.png"/><Relationship Id="rId4" Type="http://schemas.openxmlformats.org/officeDocument/2006/relationships/image" Target="../media/image27.png"/><Relationship Id="rId5" Type="http://schemas.openxmlformats.org/officeDocument/2006/relationships/image" Target="../media/image33.jpg"/><Relationship Id="rId6" Type="http://schemas.openxmlformats.org/officeDocument/2006/relationships/image" Target="../media/image48.jpg"/><Relationship Id="rId7" Type="http://schemas.openxmlformats.org/officeDocument/2006/relationships/image" Target="../media/image46.jpg"/><Relationship Id="rId8" Type="http://schemas.openxmlformats.org/officeDocument/2006/relationships/image" Target="../media/image3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4.xml"/><Relationship Id="rId3" Type="http://schemas.openxmlformats.org/officeDocument/2006/relationships/image" Target="../media/image54.png"/><Relationship Id="rId4" Type="http://schemas.openxmlformats.org/officeDocument/2006/relationships/image" Target="../media/image41.png"/><Relationship Id="rId5" Type="http://schemas.openxmlformats.org/officeDocument/2006/relationships/image" Target="../media/image33.jpg"/><Relationship Id="rId6" Type="http://schemas.openxmlformats.org/officeDocument/2006/relationships/image" Target="../media/image48.jpg"/><Relationship Id="rId7" Type="http://schemas.openxmlformats.org/officeDocument/2006/relationships/image" Target="../media/image46.jpg"/><Relationship Id="rId8" Type="http://schemas.openxmlformats.org/officeDocument/2006/relationships/image" Target="../media/image3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image" Target="../media/image34.png"/><Relationship Id="rId5" Type="http://schemas.openxmlformats.org/officeDocument/2006/relationships/image" Target="../media/image30.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6.xml"/><Relationship Id="rId3" Type="http://schemas.openxmlformats.org/officeDocument/2006/relationships/image" Target="../media/image50.png"/><Relationship Id="rId4" Type="http://schemas.openxmlformats.org/officeDocument/2006/relationships/image" Target="../media/image7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7.xml"/><Relationship Id="rId3" Type="http://schemas.openxmlformats.org/officeDocument/2006/relationships/image" Target="../media/image62.png"/><Relationship Id="rId4" Type="http://schemas.openxmlformats.org/officeDocument/2006/relationships/image" Target="../media/image56.png"/><Relationship Id="rId5" Type="http://schemas.openxmlformats.org/officeDocument/2006/relationships/image" Target="../media/image55.png"/><Relationship Id="rId6" Type="http://schemas.openxmlformats.org/officeDocument/2006/relationships/image" Target="../media/image50.png"/><Relationship Id="rId7"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18.xml"/><Relationship Id="rId3" Type="http://schemas.openxmlformats.org/officeDocument/2006/relationships/image" Target="../media/image62.png"/><Relationship Id="rId4" Type="http://schemas.openxmlformats.org/officeDocument/2006/relationships/image" Target="../media/image56.png"/><Relationship Id="rId5" Type="http://schemas.openxmlformats.org/officeDocument/2006/relationships/image" Target="../media/image55.png"/><Relationship Id="rId6" Type="http://schemas.openxmlformats.org/officeDocument/2006/relationships/image" Target="../media/image50.png"/><Relationship Id="rId7"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9.xml"/><Relationship Id="rId3" Type="http://schemas.openxmlformats.org/officeDocument/2006/relationships/image" Target="../media/image67.png"/><Relationship Id="rId4" Type="http://schemas.openxmlformats.org/officeDocument/2006/relationships/image" Target="../media/image34.png"/><Relationship Id="rId5" Type="http://schemas.openxmlformats.org/officeDocument/2006/relationships/image" Target="../media/image30.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0.xml"/><Relationship Id="rId3" Type="http://schemas.openxmlformats.org/officeDocument/2006/relationships/image" Target="../media/image56.png"/><Relationship Id="rId4" Type="http://schemas.openxmlformats.org/officeDocument/2006/relationships/image" Target="../media/image2.png"/><Relationship Id="rId5" Type="http://schemas.openxmlformats.org/officeDocument/2006/relationships/image" Target="../media/image6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1.xml"/><Relationship Id="rId3" Type="http://schemas.openxmlformats.org/officeDocument/2006/relationships/image" Target="../media/image56.png"/><Relationship Id="rId4" Type="http://schemas.openxmlformats.org/officeDocument/2006/relationships/image" Target="../media/image82.png"/><Relationship Id="rId5" Type="http://schemas.openxmlformats.org/officeDocument/2006/relationships/image" Target="../media/image6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2.xml"/><Relationship Id="rId3" Type="http://schemas.openxmlformats.org/officeDocument/2006/relationships/image" Target="../media/image65.jpg"/><Relationship Id="rId4" Type="http://schemas.openxmlformats.org/officeDocument/2006/relationships/image" Target="../media/image30.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3.xml"/><Relationship Id="rId3" Type="http://schemas.openxmlformats.org/officeDocument/2006/relationships/image" Target="../media/image56.png"/><Relationship Id="rId4" Type="http://schemas.openxmlformats.org/officeDocument/2006/relationships/image" Target="../media/image8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4.xml"/><Relationship Id="rId3" Type="http://schemas.openxmlformats.org/officeDocument/2006/relationships/image" Target="../media/image56.png"/><Relationship Id="rId4" Type="http://schemas.openxmlformats.org/officeDocument/2006/relationships/image" Target="../media/image8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5.xml"/><Relationship Id="rId3" Type="http://schemas.openxmlformats.org/officeDocument/2006/relationships/image" Target="../media/image69.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6.xml"/><Relationship Id="rId3" Type="http://schemas.openxmlformats.org/officeDocument/2006/relationships/image" Target="../media/image69.png"/><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7.xml"/><Relationship Id="rId3" Type="http://schemas.openxmlformats.org/officeDocument/2006/relationships/image" Target="../media/image62.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8.xml"/><Relationship Id="rId3" Type="http://schemas.openxmlformats.org/officeDocument/2006/relationships/image" Target="../media/image65.jpg"/><Relationship Id="rId4" Type="http://schemas.openxmlformats.org/officeDocument/2006/relationships/image" Target="../media/image30.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9.xml"/><Relationship Id="rId3" Type="http://schemas.openxmlformats.org/officeDocument/2006/relationships/image" Target="../media/image7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1.xml"/><Relationship Id="rId3" Type="http://schemas.openxmlformats.org/officeDocument/2006/relationships/image" Target="../media/image69.png"/><Relationship Id="rId4" Type="http://schemas.openxmlformats.org/officeDocument/2006/relationships/image" Target="../media/image77.png"/><Relationship Id="rId5" Type="http://schemas.openxmlformats.org/officeDocument/2006/relationships/image" Target="../media/image4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2.xml"/><Relationship Id="rId3" Type="http://schemas.openxmlformats.org/officeDocument/2006/relationships/image" Target="../media/image69.png"/><Relationship Id="rId4" Type="http://schemas.openxmlformats.org/officeDocument/2006/relationships/image" Target="../media/image77.png"/><Relationship Id="rId5"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3.xml"/><Relationship Id="rId3" Type="http://schemas.openxmlformats.org/officeDocument/2006/relationships/image" Target="../media/image69.png"/><Relationship Id="rId4" Type="http://schemas.openxmlformats.org/officeDocument/2006/relationships/image" Target="../media/image41.png"/><Relationship Id="rId5" Type="http://schemas.openxmlformats.org/officeDocument/2006/relationships/image" Target="../media/image8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4.xml"/><Relationship Id="rId3" Type="http://schemas.openxmlformats.org/officeDocument/2006/relationships/image" Target="../media/image69.png"/><Relationship Id="rId4" Type="http://schemas.openxmlformats.org/officeDocument/2006/relationships/image" Target="../media/image41.png"/><Relationship Id="rId5" Type="http://schemas.openxmlformats.org/officeDocument/2006/relationships/image" Target="../media/image8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5.xml"/><Relationship Id="rId3" Type="http://schemas.openxmlformats.org/officeDocument/2006/relationships/image" Target="../media/image69.png"/><Relationship Id="rId4" Type="http://schemas.openxmlformats.org/officeDocument/2006/relationships/image" Target="../media/image41.png"/><Relationship Id="rId5" Type="http://schemas.openxmlformats.org/officeDocument/2006/relationships/image" Target="../media/image8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6.xml"/><Relationship Id="rId3" Type="http://schemas.openxmlformats.org/officeDocument/2006/relationships/image" Target="../media/image69.png"/><Relationship Id="rId4" Type="http://schemas.openxmlformats.org/officeDocument/2006/relationships/image" Target="../media/image88.png"/><Relationship Id="rId5" Type="http://schemas.openxmlformats.org/officeDocument/2006/relationships/image" Target="../media/image6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7.xml"/><Relationship Id="rId3" Type="http://schemas.openxmlformats.org/officeDocument/2006/relationships/image" Target="../media/image69.png"/><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8.xml"/><Relationship Id="rId3" Type="http://schemas.openxmlformats.org/officeDocument/2006/relationships/image" Target="../media/image92.png"/><Relationship Id="rId4" Type="http://schemas.openxmlformats.org/officeDocument/2006/relationships/image" Target="../media/image30.gi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39.xml"/><Relationship Id="rId3" Type="http://schemas.openxmlformats.org/officeDocument/2006/relationships/image" Target="../media/image41.png"/><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0.xml"/><Relationship Id="rId3" Type="http://schemas.openxmlformats.org/officeDocument/2006/relationships/image" Target="../media/image8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1.xml"/><Relationship Id="rId3" Type="http://schemas.openxmlformats.org/officeDocument/2006/relationships/image" Target="../media/image7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3.xml"/><Relationship Id="rId3" Type="http://schemas.openxmlformats.org/officeDocument/2006/relationships/image" Target="../media/image62.png"/><Relationship Id="rId4" Type="http://schemas.openxmlformats.org/officeDocument/2006/relationships/image" Target="../media/image6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4.xml"/><Relationship Id="rId3" Type="http://schemas.openxmlformats.org/officeDocument/2006/relationships/image" Target="../media/image62.png"/><Relationship Id="rId4" Type="http://schemas.openxmlformats.org/officeDocument/2006/relationships/image" Target="../media/image6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5.xml"/><Relationship Id="rId3" Type="http://schemas.openxmlformats.org/officeDocument/2006/relationships/image" Target="../media/image69.png"/><Relationship Id="rId4" Type="http://schemas.openxmlformats.org/officeDocument/2006/relationships/image" Target="../media/image4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6.xml"/><Relationship Id="rId3" Type="http://schemas.openxmlformats.org/officeDocument/2006/relationships/image" Target="../media/image69.png"/><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7.xml"/><Relationship Id="rId3" Type="http://schemas.openxmlformats.org/officeDocument/2006/relationships/image" Target="../media/image62.png"/><Relationship Id="rId4" Type="http://schemas.openxmlformats.org/officeDocument/2006/relationships/image" Target="../media/image78.png"/><Relationship Id="rId5"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8.xml"/><Relationship Id="rId3" Type="http://schemas.openxmlformats.org/officeDocument/2006/relationships/image" Target="../media/image62.png"/><Relationship Id="rId4" Type="http://schemas.openxmlformats.org/officeDocument/2006/relationships/image" Target="../media/image36.png"/><Relationship Id="rId5" Type="http://schemas.openxmlformats.org/officeDocument/2006/relationships/image" Target="../media/image7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9.xml"/><Relationship Id="rId3" Type="http://schemas.openxmlformats.org/officeDocument/2006/relationships/image" Target="../media/image62.png"/><Relationship Id="rId4" Type="http://schemas.openxmlformats.org/officeDocument/2006/relationships/image" Target="../media/image78.png"/><Relationship Id="rId5" Type="http://schemas.openxmlformats.org/officeDocument/2006/relationships/image" Target="../media/image3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0.xml"/><Relationship Id="rId3" Type="http://schemas.openxmlformats.org/officeDocument/2006/relationships/image" Target="../media/image62.png"/><Relationship Id="rId4" Type="http://schemas.openxmlformats.org/officeDocument/2006/relationships/image" Target="../media/image78.png"/><Relationship Id="rId5" Type="http://schemas.openxmlformats.org/officeDocument/2006/relationships/image" Target="../media/image3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1.xml"/><Relationship Id="rId3" Type="http://schemas.openxmlformats.org/officeDocument/2006/relationships/image" Target="../media/image69.png"/><Relationship Id="rId4" Type="http://schemas.openxmlformats.org/officeDocument/2006/relationships/image" Target="../media/image41.png"/><Relationship Id="rId5" Type="http://schemas.openxmlformats.org/officeDocument/2006/relationships/image" Target="../media/image78.png"/><Relationship Id="rId6" Type="http://schemas.openxmlformats.org/officeDocument/2006/relationships/image" Target="../media/image8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2.xml"/><Relationship Id="rId3" Type="http://schemas.openxmlformats.org/officeDocument/2006/relationships/image" Target="../media/image86.png"/><Relationship Id="rId4" Type="http://schemas.openxmlformats.org/officeDocument/2006/relationships/image" Target="../media/image30.gi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3.xml"/><Relationship Id="rId3" Type="http://schemas.openxmlformats.org/officeDocument/2006/relationships/image" Target="../media/image69.png"/><Relationship Id="rId4" Type="http://schemas.openxmlformats.org/officeDocument/2006/relationships/image" Target="../media/image9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4.xml"/><Relationship Id="rId3" Type="http://schemas.openxmlformats.org/officeDocument/2006/relationships/image" Target="../media/image69.png"/><Relationship Id="rId4" Type="http://schemas.openxmlformats.org/officeDocument/2006/relationships/image" Target="../media/image6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5.xml"/><Relationship Id="rId3" Type="http://schemas.openxmlformats.org/officeDocument/2006/relationships/image" Target="../media/image34.png"/><Relationship Id="rId4" Type="http://schemas.openxmlformats.org/officeDocument/2006/relationships/image" Target="../media/image30.gi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6.xml"/><Relationship Id="rId3" Type="http://schemas.openxmlformats.org/officeDocument/2006/relationships/image" Target="../media/image69.png"/><Relationship Id="rId4" Type="http://schemas.openxmlformats.org/officeDocument/2006/relationships/image" Target="../media/image9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7.xml"/><Relationship Id="rId3" Type="http://schemas.openxmlformats.org/officeDocument/2006/relationships/image" Target="../media/image69.png"/><Relationship Id="rId4" Type="http://schemas.openxmlformats.org/officeDocument/2006/relationships/image" Target="../media/image9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8.xml"/><Relationship Id="rId3" Type="http://schemas.openxmlformats.org/officeDocument/2006/relationships/image" Target="../media/image69.png"/><Relationship Id="rId4" Type="http://schemas.openxmlformats.org/officeDocument/2006/relationships/image" Target="../media/image41.png"/><Relationship Id="rId5" Type="http://schemas.openxmlformats.org/officeDocument/2006/relationships/image" Target="../media/image5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59.xml"/><Relationship Id="rId3" Type="http://schemas.openxmlformats.org/officeDocument/2006/relationships/image" Target="../media/image69.png"/><Relationship Id="rId4" Type="http://schemas.openxmlformats.org/officeDocument/2006/relationships/image" Target="../media/image9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60.xml"/><Relationship Id="rId3" Type="http://schemas.openxmlformats.org/officeDocument/2006/relationships/image" Target="../media/image69.png"/><Relationship Id="rId4" Type="http://schemas.openxmlformats.org/officeDocument/2006/relationships/image" Target="../media/image93.png"/><Relationship Id="rId5"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pic>
        <p:nvPicPr>
          <p:cNvPr descr="الصفحة الرئيسية" id="608" name="Google Shape;608;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609" name="Google Shape;609;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10" name="Google Shape;610;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اللبنة 5 </a:t>
            </a:r>
            <a:endParaRPr/>
          </a:p>
        </p:txBody>
      </p:sp>
      <p:sp>
        <p:nvSpPr>
          <p:cNvPr id="611" name="Google Shape;611;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12" name="Google Shape;612;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13" name="Google Shape;613;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614" name="Google Shape;614;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15" name="Google Shape;615;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SA" sz="6000" u="none" cap="none" strike="noStrike">
                <a:solidFill>
                  <a:srgbClr val="002060"/>
                </a:solidFill>
                <a:latin typeface="Calibri"/>
                <a:ea typeface="Calibri"/>
                <a:cs typeface="Calibri"/>
                <a:sym typeface="Calibri"/>
              </a:rPr>
              <a:t>مادَّةُ اللُّغةِ العَربيَّةِ</a:t>
            </a:r>
            <a:endParaRPr b="0" i="0" sz="6000" u="none" cap="none" strike="noStrike">
              <a:solidFill>
                <a:schemeClr val="dk1"/>
              </a:solidFill>
              <a:latin typeface="Calibri"/>
              <a:ea typeface="Calibri"/>
              <a:cs typeface="Calibri"/>
              <a:sym typeface="Calibri"/>
            </a:endParaRPr>
          </a:p>
        </p:txBody>
      </p:sp>
      <p:grpSp>
        <p:nvGrpSpPr>
          <p:cNvPr id="616" name="Google Shape;616;p1"/>
          <p:cNvGrpSpPr/>
          <p:nvPr/>
        </p:nvGrpSpPr>
        <p:grpSpPr>
          <a:xfrm>
            <a:off x="917856" y="1127574"/>
            <a:ext cx="1782933" cy="1428585"/>
            <a:chOff x="917856" y="1127574"/>
            <a:chExt cx="1782933" cy="1428585"/>
          </a:xfrm>
        </p:grpSpPr>
        <p:pic>
          <p:nvPicPr>
            <p:cNvPr id="617" name="Google Shape;617;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618" name="Google Shape;618;p1"/>
            <p:cNvSpPr txBox="1"/>
            <p:nvPr/>
          </p:nvSpPr>
          <p:spPr>
            <a:xfrm>
              <a:off x="917856" y="1426367"/>
              <a:ext cx="1536896" cy="830997"/>
            </a:xfrm>
            <a:prstGeom prst="rect">
              <a:avLst/>
            </a:prstGeom>
            <a:noFill/>
            <a:ln>
              <a:noFill/>
            </a:ln>
          </p:spPr>
          <p:txBody>
            <a:bodyPr anchorCtr="1" anchor="t" bIns="45700" lIns="91425" spcFirstLastPara="1" rIns="91425" wrap="square" tIns="45700">
              <a:sp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الأولى</a:t>
              </a:r>
              <a:endParaRPr b="1" i="0" sz="2400" u="none" cap="none" strike="noStrike">
                <a:solidFill>
                  <a:srgbClr val="FFFFFF"/>
                </a:solidFill>
                <a:latin typeface="Arial"/>
                <a:ea typeface="Arial"/>
                <a:cs typeface="Arial"/>
                <a:sym typeface="Arial"/>
              </a:endParaRPr>
            </a:p>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إعدادي</a:t>
              </a:r>
              <a:endParaRPr/>
            </a:p>
          </p:txBody>
        </p:sp>
      </p:grpSp>
      <p:pic>
        <p:nvPicPr>
          <p:cNvPr id="619" name="Google Shape;619;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620" name="Google Shape;620;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21" name="Google Shape;621;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الحصة </a:t>
            </a:r>
            <a:endParaRPr/>
          </a:p>
        </p:txBody>
      </p:sp>
      <p:sp>
        <p:nvSpPr>
          <p:cNvPr id="622" name="Google Shape;622;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23" name="Google Shape;623;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24" name="Google Shape;624;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625" name="Google Shape;625;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26" name="Google Shape;626;p1"/>
          <p:cNvSpPr txBox="1"/>
          <p:nvPr/>
        </p:nvSpPr>
        <p:spPr>
          <a:xfrm>
            <a:off x="4895237" y="3497267"/>
            <a:ext cx="4727890" cy="453586"/>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200" u="none" cap="none" strike="noStrike">
                <a:solidFill>
                  <a:schemeClr val="lt1"/>
                </a:solidFill>
                <a:latin typeface="Calibri"/>
                <a:ea typeface="Calibri"/>
                <a:cs typeface="Calibri"/>
                <a:sym typeface="Calibri"/>
              </a:rPr>
              <a:t>الطلاقة والفهم المباشر والضمني والنقدي لنص طويل </a:t>
            </a:r>
            <a:endParaRPr b="1" i="0" sz="2200" u="none" cap="none" strike="noStrike">
              <a:solidFill>
                <a:schemeClr val="lt1"/>
              </a:solidFill>
              <a:latin typeface="Calibri"/>
              <a:ea typeface="Calibri"/>
              <a:cs typeface="Calibri"/>
              <a:sym typeface="Calibri"/>
            </a:endParaRPr>
          </a:p>
        </p:txBody>
      </p:sp>
      <p:sp>
        <p:nvSpPr>
          <p:cNvPr id="627" name="Google Shape;627;p1"/>
          <p:cNvSpPr txBox="1"/>
          <p:nvPr/>
        </p:nvSpPr>
        <p:spPr>
          <a:xfrm>
            <a:off x="4947433" y="5317429"/>
            <a:ext cx="4727890" cy="577209"/>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800" u="none" cap="none" strike="noStrike">
                <a:solidFill>
                  <a:schemeClr val="lt1"/>
                </a:solidFill>
                <a:latin typeface="Calibri"/>
                <a:ea typeface="Calibri"/>
                <a:cs typeface="Calibri"/>
                <a:sym typeface="Calibri"/>
              </a:rPr>
              <a:t>الأولى</a:t>
            </a:r>
            <a:endParaRPr b="1" i="0" sz="2400" u="none" cap="none" strike="noStrike">
              <a:solidFill>
                <a:schemeClr val="lt1"/>
              </a:solidFill>
              <a:latin typeface="Calibri"/>
              <a:ea typeface="Calibri"/>
              <a:cs typeface="Calibri"/>
              <a:sym typeface="Calibri"/>
            </a:endParaRPr>
          </a:p>
        </p:txBody>
      </p:sp>
      <p:sp>
        <p:nvSpPr>
          <p:cNvPr id="628" name="Google Shape;628;p1"/>
          <p:cNvSpPr txBox="1"/>
          <p:nvPr/>
        </p:nvSpPr>
        <p:spPr>
          <a:xfrm>
            <a:off x="4980233" y="4402053"/>
            <a:ext cx="4727890" cy="577209"/>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800" u="none" cap="none" strike="noStrike">
                <a:solidFill>
                  <a:schemeClr val="lt1"/>
                </a:solidFill>
                <a:latin typeface="Calibri"/>
                <a:ea typeface="Calibri"/>
                <a:cs typeface="Calibri"/>
                <a:sym typeface="Calibri"/>
              </a:rPr>
              <a:t>الرابع</a:t>
            </a:r>
            <a:endParaRPr b="1" i="0" sz="2800" u="none" cap="none" strike="noStrike">
              <a:solidFill>
                <a:schemeClr val="lt1"/>
              </a:solidFill>
              <a:latin typeface="Calibri"/>
              <a:ea typeface="Calibri"/>
              <a:cs typeface="Calibri"/>
              <a:sym typeface="Calibri"/>
            </a:endParaRPr>
          </a:p>
        </p:txBody>
      </p:sp>
      <p:sp>
        <p:nvSpPr>
          <p:cNvPr id="629" name="Google Shape;629;p1"/>
          <p:cNvSpPr txBox="1"/>
          <p:nvPr/>
        </p:nvSpPr>
        <p:spPr>
          <a:xfrm>
            <a:off x="4928486" y="6164484"/>
            <a:ext cx="4694641" cy="412292"/>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000" u="none" cap="none" strike="noStrike">
                <a:solidFill>
                  <a:schemeClr val="lt1"/>
                </a:solidFill>
                <a:latin typeface="Calibri"/>
                <a:ea typeface="Calibri"/>
                <a:cs typeface="Calibri"/>
                <a:sym typeface="Calibri"/>
              </a:rPr>
              <a:t>أقرأ بطلاقة وأفهم نصا سرديا في السيرة الغيرية، ص.98.</a:t>
            </a:r>
            <a:endParaRPr b="1" i="0" sz="20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33" name="Shape 633"/>
        <p:cNvGrpSpPr/>
        <p:nvPr/>
      </p:nvGrpSpPr>
      <p:grpSpPr>
        <a:xfrm>
          <a:off x="0" y="0"/>
          <a:ext cx="0" cy="0"/>
          <a:chOff x="0" y="0"/>
          <a:chExt cx="0" cy="0"/>
        </a:xfrm>
      </p:grpSpPr>
      <p:pic>
        <p:nvPicPr>
          <p:cNvPr descr="Image générée" id="634" name="Google Shape;634;p2"/>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635" name="Google Shape;635;p2"/>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636" name="Google Shape;636;p2"/>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637" name="Google Shape;637;p2"/>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638" name="Google Shape;638;p2"/>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639" name="Google Shape;639;p2"/>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640" name="Google Shape;640;p2"/>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641" name="Google Shape;641;p2"/>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642" name="Google Shape;642;p2"/>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643" name="Google Shape;643;p2"/>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644" name="Google Shape;644;p2"/>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دلالة الأيقونات  الخاصة بالأستاذ(ة) :</a:t>
            </a:r>
            <a:endParaRPr/>
          </a:p>
        </p:txBody>
      </p:sp>
      <p:pic>
        <p:nvPicPr>
          <p:cNvPr descr="Image générée" id="645" name="Google Shape;645;p2"/>
          <p:cNvPicPr preferRelativeResize="0"/>
          <p:nvPr/>
        </p:nvPicPr>
        <p:blipFill rotWithShape="1">
          <a:blip r:embed="rId4">
            <a:alphaModFix/>
          </a:blip>
          <a:srcRect b="10678" l="0" r="0" t="11064"/>
          <a:stretch/>
        </p:blipFill>
        <p:spPr>
          <a:xfrm>
            <a:off x="11315386" y="160833"/>
            <a:ext cx="765800" cy="89894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49" name="Shape 649"/>
        <p:cNvGrpSpPr/>
        <p:nvPr/>
      </p:nvGrpSpPr>
      <p:grpSpPr>
        <a:xfrm>
          <a:off x="0" y="0"/>
          <a:ext cx="0" cy="0"/>
          <a:chOff x="0" y="0"/>
          <a:chExt cx="0" cy="0"/>
        </a:xfrm>
      </p:grpSpPr>
      <p:sp>
        <p:nvSpPr>
          <p:cNvPr id="650" name="Google Shape;650;p3"/>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651" name="Google Shape;651;p3"/>
          <p:cNvGrpSpPr/>
          <p:nvPr/>
        </p:nvGrpSpPr>
        <p:grpSpPr>
          <a:xfrm>
            <a:off x="281589" y="1191271"/>
            <a:ext cx="11655482" cy="5204133"/>
            <a:chOff x="281589" y="1191271"/>
            <a:chExt cx="11655482" cy="5204133"/>
          </a:xfrm>
        </p:grpSpPr>
        <p:sp>
          <p:nvSpPr>
            <p:cNvPr id="652" name="Google Shape;652;p3"/>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cxnSp>
          <p:nvCxnSpPr>
            <p:cNvPr id="653" name="Google Shape;653;p3"/>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54" name="Google Shape;654;p3"/>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655" name="Google Shape;655;p3"/>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656" name="Google Shape;656;p3"/>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657" name="Google Shape;657;p3"/>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658" name="Google Shape;658;p3"/>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659" name="Google Shape;659;p3"/>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الفقرة القصيرة </a:t>
              </a:r>
              <a:endParaRPr b="1" i="0" sz="2000" u="none" cap="none" strike="noStrike">
                <a:solidFill>
                  <a:srgbClr val="FFFFFF"/>
                </a:solidFill>
                <a:latin typeface="Arial"/>
                <a:ea typeface="Arial"/>
                <a:cs typeface="Arial"/>
                <a:sym typeface="Arial"/>
              </a:endParaRPr>
            </a:p>
          </p:txBody>
        </p:sp>
        <p:sp>
          <p:nvSpPr>
            <p:cNvPr id="660" name="Google Shape;660;p3"/>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661" name="Google Shape;661;p3"/>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2" name="Google Shape;662;p3"/>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3" name="Google Shape;663;p3"/>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4" name="Google Shape;664;p3"/>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5" name="Google Shape;665;p3"/>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6" name="Google Shape;666;p3"/>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7" name="Google Shape;667;p3"/>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68" name="Google Shape;668;p3"/>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69" name="Google Shape;669;p3"/>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70" name="Google Shape;670;p3"/>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71" name="Google Shape;671;p3"/>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72" name="Google Shape;672;p3"/>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73" name="Google Shape;673;p3"/>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674" name="Google Shape;674;p3"/>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675" name="Google Shape;675;p3"/>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676" name="Google Shape;676;p3"/>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677" name="Google Shape;677;p3"/>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678" name="Google Shape;678;p3"/>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679" name="Google Shape;679;p3"/>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680" name="Google Shape;680;p3"/>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681" name="Google Shape;681;p3"/>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82" name="Google Shape;682;p3"/>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683" name="Google Shape;683;p3"/>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684" name="Google Shape;684;p3"/>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685" name="Google Shape;685;p3"/>
          <p:cNvSpPr txBox="1"/>
          <p:nvPr/>
        </p:nvSpPr>
        <p:spPr>
          <a:xfrm>
            <a:off x="1127703" y="2606639"/>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S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686" name="Google Shape;686;p3"/>
          <p:cNvPicPr preferRelativeResize="0"/>
          <p:nvPr/>
        </p:nvPicPr>
        <p:blipFill rotWithShape="1">
          <a:blip r:embed="rId4">
            <a:alphaModFix/>
          </a:blip>
          <a:srcRect b="0" l="0" r="0" t="0"/>
          <a:stretch/>
        </p:blipFill>
        <p:spPr>
          <a:xfrm>
            <a:off x="1473395" y="2191056"/>
            <a:ext cx="374245" cy="374245"/>
          </a:xfrm>
          <a:prstGeom prst="rect">
            <a:avLst/>
          </a:prstGeom>
          <a:noFill/>
          <a:ln>
            <a:noFill/>
          </a:ln>
        </p:spPr>
      </p:pic>
      <p:pic>
        <p:nvPicPr>
          <p:cNvPr descr="Image générée" id="687" name="Google Shape;687;p3"/>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91" name="Shape 691"/>
        <p:cNvGrpSpPr/>
        <p:nvPr/>
      </p:nvGrpSpPr>
      <p:grpSpPr>
        <a:xfrm>
          <a:off x="0" y="0"/>
          <a:ext cx="0" cy="0"/>
          <a:chOff x="0" y="0"/>
          <a:chExt cx="0" cy="0"/>
        </a:xfrm>
      </p:grpSpPr>
      <p:sp>
        <p:nvSpPr>
          <p:cNvPr id="692" name="Google Shape;692;p4"/>
          <p:cNvSpPr txBox="1"/>
          <p:nvPr/>
        </p:nvSpPr>
        <p:spPr>
          <a:xfrm>
            <a:off x="9639610" y="215908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693" name="Google Shape;693;p4"/>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أنجز نشاطا توليفيا</a:t>
            </a:r>
            <a:endParaRPr b="1" i="0" sz="2000" u="none" cap="none" strike="noStrike">
              <a:solidFill>
                <a:srgbClr val="A3C5ED"/>
              </a:solidFill>
              <a:latin typeface="Calibri"/>
              <a:ea typeface="Calibri"/>
              <a:cs typeface="Calibri"/>
              <a:sym typeface="Calibri"/>
            </a:endParaRPr>
          </a:p>
        </p:txBody>
      </p:sp>
      <p:sp>
        <p:nvSpPr>
          <p:cNvPr id="694" name="Google Shape;694;p4"/>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695" name="Google Shape;695;p4"/>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696" name="Google Shape;696;p4"/>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697" name="Google Shape;697;p4"/>
          <p:cNvSpPr/>
          <p:nvPr/>
        </p:nvSpPr>
        <p:spPr>
          <a:xfrm rot="10800000">
            <a:off x="9773768" y="1556361"/>
            <a:ext cx="2863133" cy="1312967"/>
          </a:xfrm>
          <a:prstGeom prst="ellipse">
            <a:avLst/>
          </a:prstGeom>
          <a:noFill/>
          <a:ln cap="flat" cmpd="sng" w="19050">
            <a:solidFill>
              <a:srgbClr val="0A304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698" name="Google Shape;698;p4"/>
          <p:cNvCxnSpPr/>
          <p:nvPr/>
        </p:nvCxnSpPr>
        <p:spPr>
          <a:xfrm flipH="1" rot="10800000">
            <a:off x="11198350" y="2879332"/>
            <a:ext cx="2" cy="497765"/>
          </a:xfrm>
          <a:prstGeom prst="straightConnector1">
            <a:avLst/>
          </a:prstGeom>
          <a:noFill/>
          <a:ln cap="flat" cmpd="sng" w="12700">
            <a:solidFill>
              <a:srgbClr val="0A3041"/>
            </a:solidFill>
            <a:prstDash val="solid"/>
            <a:miter lim="800000"/>
            <a:headEnd len="sm" w="sm" type="none"/>
            <a:tailEnd len="sm" w="sm" type="none"/>
          </a:ln>
        </p:spPr>
      </p:cxnSp>
      <p:sp>
        <p:nvSpPr>
          <p:cNvPr id="699" name="Google Shape;699;p4"/>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أنجز نشاطا توليفيا</a:t>
            </a:r>
            <a:endParaRPr b="1" i="0" sz="2000" u="none" cap="none" strike="noStrike">
              <a:solidFill>
                <a:srgbClr val="A3C5ED"/>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700" name="Google Shape;700;p4"/>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701" name="Google Shape;701;p4"/>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800" u="none" cap="none" strike="noStrike">
                <a:solidFill>
                  <a:srgbClr val="A3C5ED"/>
                </a:solidFill>
                <a:latin typeface="Arial"/>
                <a:ea typeface="Arial"/>
                <a:cs typeface="Arial"/>
                <a:sym typeface="Arial"/>
              </a:rPr>
              <a:t>الرائز</a:t>
            </a:r>
            <a:endParaRPr b="1" i="0" sz="2800" u="none" cap="none" strike="noStrike">
              <a:solidFill>
                <a:srgbClr val="A3C5ED"/>
              </a:solidFill>
              <a:latin typeface="Arial"/>
              <a:ea typeface="Arial"/>
              <a:cs typeface="Arial"/>
              <a:sym typeface="Arial"/>
            </a:endParaRPr>
          </a:p>
        </p:txBody>
      </p:sp>
      <p:sp>
        <p:nvSpPr>
          <p:cNvPr id="702" name="Google Shape;702;p4"/>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703" name="Google Shape;703;p4"/>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704" name="Google Shape;704;p4"/>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705" name="Google Shape;705;p4"/>
          <p:cNvSpPr/>
          <p:nvPr/>
        </p:nvSpPr>
        <p:spPr>
          <a:xfrm rot="10800000">
            <a:off x="10615213" y="3414547"/>
            <a:ext cx="1576787" cy="1566077"/>
          </a:xfrm>
          <a:prstGeom prst="homePlate">
            <a:avLst>
              <a:gd fmla="val 20000" name="adj"/>
            </a:avLst>
          </a:prstGeom>
          <a:solidFill>
            <a:srgbClr val="43AFE2"/>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6" name="Google Shape;706;p4"/>
          <p:cNvSpPr/>
          <p:nvPr/>
        </p:nvSpPr>
        <p:spPr>
          <a:xfrm rot="10800000">
            <a:off x="933759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7" name="Google Shape;707;p4"/>
          <p:cNvSpPr/>
          <p:nvPr/>
        </p:nvSpPr>
        <p:spPr>
          <a:xfrm rot="10800000">
            <a:off x="805997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8" name="Google Shape;708;p4"/>
          <p:cNvSpPr/>
          <p:nvPr/>
        </p:nvSpPr>
        <p:spPr>
          <a:xfrm rot="10800000">
            <a:off x="6782353" y="3414547"/>
            <a:ext cx="1576787" cy="1566077"/>
          </a:xfrm>
          <a:prstGeom prst="chevron">
            <a:avLst>
              <a:gd fmla="val 20000" name="adj"/>
            </a:avLst>
          </a:prstGeom>
          <a:solidFill>
            <a:srgbClr val="074F6A"/>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9" name="Google Shape;709;p4"/>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0" name="Google Shape;710;p4"/>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711" name="Google Shape;711;p4"/>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2" name="Google Shape;712;p4"/>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3" name="Google Shape;713;p4"/>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714" name="Google Shape;714;p4"/>
          <p:cNvCxnSpPr>
            <a:endCxn id="713"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715" name="Google Shape;715;p4"/>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1</a:t>
            </a:r>
            <a:endParaRPr b="1" i="0" sz="1600" u="none" cap="none" strike="noStrike">
              <a:solidFill>
                <a:schemeClr val="lt1"/>
              </a:solidFill>
              <a:latin typeface="Arial"/>
              <a:ea typeface="Arial"/>
              <a:cs typeface="Arial"/>
              <a:sym typeface="Arial"/>
            </a:endParaRPr>
          </a:p>
        </p:txBody>
      </p:sp>
      <p:sp>
        <p:nvSpPr>
          <p:cNvPr id="716" name="Google Shape;716;p4"/>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2</a:t>
            </a:r>
            <a:endParaRPr b="1" i="0" sz="1600" u="none" cap="none" strike="noStrike">
              <a:solidFill>
                <a:schemeClr val="lt1"/>
              </a:solidFill>
              <a:latin typeface="Arial"/>
              <a:ea typeface="Arial"/>
              <a:cs typeface="Arial"/>
              <a:sym typeface="Arial"/>
            </a:endParaRPr>
          </a:p>
        </p:txBody>
      </p:sp>
      <p:sp>
        <p:nvSpPr>
          <p:cNvPr id="717" name="Google Shape;717;p4"/>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718" name="Google Shape;718;p4"/>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719" name="Google Shape;719;p4"/>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4</a:t>
            </a:r>
            <a:endParaRPr b="1" i="0" sz="1600" u="none" cap="none" strike="noStrike">
              <a:solidFill>
                <a:schemeClr val="lt1"/>
              </a:solidFill>
              <a:latin typeface="Arial"/>
              <a:ea typeface="Arial"/>
              <a:cs typeface="Arial"/>
              <a:sym typeface="Arial"/>
            </a:endParaRPr>
          </a:p>
        </p:txBody>
      </p:sp>
      <p:sp>
        <p:nvSpPr>
          <p:cNvPr id="720" name="Google Shape;720;p4"/>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5</a:t>
            </a:r>
            <a:endParaRPr b="1" i="0" sz="1600" u="none" cap="none" strike="noStrike">
              <a:solidFill>
                <a:schemeClr val="lt1"/>
              </a:solidFill>
              <a:latin typeface="Arial"/>
              <a:ea typeface="Arial"/>
              <a:cs typeface="Arial"/>
              <a:sym typeface="Arial"/>
            </a:endParaRPr>
          </a:p>
        </p:txBody>
      </p:sp>
      <p:sp>
        <p:nvSpPr>
          <p:cNvPr id="721" name="Google Shape;721;p4"/>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6</a:t>
            </a:r>
            <a:endParaRPr b="1" i="0" sz="1600" u="none" cap="none" strike="noStrike">
              <a:solidFill>
                <a:schemeClr val="lt1"/>
              </a:solidFill>
              <a:latin typeface="Arial"/>
              <a:ea typeface="Arial"/>
              <a:cs typeface="Arial"/>
              <a:sym typeface="Arial"/>
            </a:endParaRPr>
          </a:p>
        </p:txBody>
      </p:sp>
      <p:sp>
        <p:nvSpPr>
          <p:cNvPr id="722" name="Google Shape;722;p4"/>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7</a:t>
            </a:r>
            <a:endParaRPr b="1" i="0" sz="1600" u="none" cap="none" strike="noStrike">
              <a:solidFill>
                <a:schemeClr val="lt1"/>
              </a:solidFill>
              <a:latin typeface="Arial"/>
              <a:ea typeface="Arial"/>
              <a:cs typeface="Arial"/>
              <a:sym typeface="Arial"/>
            </a:endParaRPr>
          </a:p>
        </p:txBody>
      </p:sp>
      <p:sp>
        <p:nvSpPr>
          <p:cNvPr id="723" name="Google Shape;723;p4"/>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35</a:t>
            </a:r>
            <a:endParaRPr b="1" i="0" sz="1600" u="none" cap="none" strike="noStrike">
              <a:solidFill>
                <a:schemeClr val="lt1"/>
              </a:solidFill>
              <a:latin typeface="Arial"/>
              <a:ea typeface="Arial"/>
              <a:cs typeface="Arial"/>
              <a:sym typeface="Arial"/>
            </a:endParaRPr>
          </a:p>
        </p:txBody>
      </p:sp>
      <p:cxnSp>
        <p:nvCxnSpPr>
          <p:cNvPr id="724" name="Google Shape;724;p4"/>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725" name="Google Shape;725;p4"/>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726" name="Google Shape;726;p4"/>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أستمع و أفهم</a:t>
            </a:r>
            <a:endParaRPr b="1" i="0" sz="2000" u="none" cap="none" strike="noStrike">
              <a:solidFill>
                <a:srgbClr val="A3C5ED"/>
              </a:solidFill>
              <a:latin typeface="Calibri"/>
              <a:ea typeface="Calibri"/>
              <a:cs typeface="Calibri"/>
              <a:sym typeface="Calibri"/>
            </a:endParaRPr>
          </a:p>
        </p:txBody>
      </p:sp>
      <p:sp>
        <p:nvSpPr>
          <p:cNvPr id="727" name="Google Shape;727;p4"/>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728" name="Google Shape;728;p4"/>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32" name="Shape 732"/>
        <p:cNvGrpSpPr/>
        <p:nvPr/>
      </p:nvGrpSpPr>
      <p:grpSpPr>
        <a:xfrm>
          <a:off x="0" y="0"/>
          <a:ext cx="0" cy="0"/>
          <a:chOff x="0" y="0"/>
          <a:chExt cx="0" cy="0"/>
        </a:xfrm>
      </p:grpSpPr>
      <p:sp>
        <p:nvSpPr>
          <p:cNvPr id="733" name="Google Shape;733;p5"/>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734" name="Google Shape;734;p5"/>
          <p:cNvSpPr/>
          <p:nvPr/>
        </p:nvSpPr>
        <p:spPr>
          <a:xfrm>
            <a:off x="2527069" y="882078"/>
            <a:ext cx="5817554" cy="725869"/>
          </a:xfrm>
          <a:custGeom>
            <a:rect b="b" l="l" r="r" t="t"/>
            <a:pathLst>
              <a:path extrusionOk="0" h="120000" w="120000">
                <a:moveTo>
                  <a:pt x="2495" y="0"/>
                </a:moveTo>
                <a:cubicBezTo>
                  <a:pt x="2494" y="0"/>
                  <a:pt x="2494" y="0"/>
                  <a:pt x="2494" y="1"/>
                </a:cubicBezTo>
                <a:lnTo>
                  <a:pt x="0" y="100000"/>
                </a:lnTo>
                <a:cubicBezTo>
                  <a:pt x="0" y="100001"/>
                  <a:pt x="0" y="100001"/>
                  <a:pt x="1" y="100001"/>
                </a:cubicBezTo>
                <a:lnTo>
                  <a:pt x="117505" y="120000"/>
                </a:lnTo>
                <a:cubicBezTo>
                  <a:pt x="117506" y="120000"/>
                  <a:pt x="117506" y="120000"/>
                  <a:pt x="117506"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342900" lvl="0" marL="342900" marR="0" rtl="1" algn="r">
              <a:lnSpc>
                <a:spcPct val="150000"/>
              </a:lnSpc>
              <a:spcBef>
                <a:spcPts val="0"/>
              </a:spcBef>
              <a:spcAft>
                <a:spcPts val="0"/>
              </a:spcAft>
              <a:buClr>
                <a:srgbClr val="002060"/>
              </a:buClr>
              <a:buSzPts val="2400"/>
              <a:buFont typeface="Arial"/>
              <a:buChar char="•"/>
            </a:pPr>
            <a:r>
              <a:rPr b="1" i="0" lang="ar-SA" sz="2400" u="none" cap="none" strike="noStrike">
                <a:solidFill>
                  <a:srgbClr val="002060"/>
                </a:solidFill>
                <a:latin typeface="Calibri"/>
                <a:ea typeface="Calibri"/>
                <a:cs typeface="Calibri"/>
                <a:sym typeface="Calibri"/>
              </a:rPr>
              <a:t>أقرأ بطلاقة وأفهم نصا سرديا في السيرة الغيرية</a:t>
            </a:r>
            <a:endParaRPr b="1" i="0" sz="2400" u="none" cap="none" strike="noStrike">
              <a:solidFill>
                <a:srgbClr val="002060"/>
              </a:solidFill>
              <a:latin typeface="Calibri"/>
              <a:ea typeface="Calibri"/>
              <a:cs typeface="Calibri"/>
              <a:sym typeface="Calibri"/>
            </a:endParaRPr>
          </a:p>
        </p:txBody>
      </p:sp>
      <p:sp>
        <p:nvSpPr>
          <p:cNvPr id="735" name="Google Shape;735;p5"/>
          <p:cNvSpPr/>
          <p:nvPr/>
        </p:nvSpPr>
        <p:spPr>
          <a:xfrm>
            <a:off x="8930712" y="843794"/>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54AFE9"/>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000000"/>
                </a:solidFill>
                <a:latin typeface="Calibri"/>
                <a:ea typeface="Calibri"/>
                <a:cs typeface="Calibri"/>
                <a:sym typeface="Calibri"/>
              </a:rPr>
              <a:t>الحصة 1</a:t>
            </a:r>
            <a:endParaRPr b="1" i="0" sz="1867" u="none" cap="none" strike="noStrike">
              <a:solidFill>
                <a:srgbClr val="000000"/>
              </a:solidFill>
              <a:latin typeface="Calibri"/>
              <a:ea typeface="Calibri"/>
              <a:cs typeface="Calibri"/>
              <a:sym typeface="Calibri"/>
            </a:endParaRPr>
          </a:p>
        </p:txBody>
      </p:sp>
      <p:sp>
        <p:nvSpPr>
          <p:cNvPr id="736" name="Google Shape;736;p5"/>
          <p:cNvSpPr/>
          <p:nvPr/>
        </p:nvSpPr>
        <p:spPr>
          <a:xfrm>
            <a:off x="2527069" y="2750096"/>
            <a:ext cx="5838603" cy="725869"/>
          </a:xfrm>
          <a:custGeom>
            <a:rect b="b" l="l" r="r" t="t"/>
            <a:pathLst>
              <a:path extrusionOk="0" h="120000" w="120000">
                <a:moveTo>
                  <a:pt x="2486" y="0"/>
                </a:moveTo>
                <a:cubicBezTo>
                  <a:pt x="2485" y="0"/>
                  <a:pt x="2485" y="0"/>
                  <a:pt x="2485" y="1"/>
                </a:cubicBezTo>
                <a:lnTo>
                  <a:pt x="0" y="100000"/>
                </a:lnTo>
                <a:cubicBezTo>
                  <a:pt x="0" y="100001"/>
                  <a:pt x="0" y="100001"/>
                  <a:pt x="1" y="100001"/>
                </a:cubicBezTo>
                <a:lnTo>
                  <a:pt x="117514" y="120000"/>
                </a:lnTo>
                <a:cubicBezTo>
                  <a:pt x="117515" y="120000"/>
                  <a:pt x="117515" y="120000"/>
                  <a:pt x="117515"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9CC2E5"/>
              </a:buClr>
              <a:buSzPts val="2400"/>
              <a:buFont typeface="Arial"/>
              <a:buChar char="•"/>
            </a:pPr>
            <a:r>
              <a:rPr b="1" i="0" lang="ar-SA" sz="2400" u="none" cap="none" strike="noStrike">
                <a:solidFill>
                  <a:srgbClr val="9CC2E5"/>
                </a:solidFill>
                <a:latin typeface="Calibri"/>
                <a:ea typeface="Calibri"/>
                <a:cs typeface="Calibri"/>
                <a:sym typeface="Calibri"/>
              </a:rPr>
              <a:t>أستمع وأفهم نصا تفسيريا لحدث علمي</a:t>
            </a:r>
            <a:endParaRPr b="1" i="0" sz="2400" u="none" cap="none" strike="noStrike">
              <a:solidFill>
                <a:srgbClr val="9CC2E5"/>
              </a:solidFill>
              <a:latin typeface="Calibri"/>
              <a:ea typeface="Calibri"/>
              <a:cs typeface="Calibri"/>
              <a:sym typeface="Calibri"/>
            </a:endParaRPr>
          </a:p>
        </p:txBody>
      </p:sp>
      <p:sp>
        <p:nvSpPr>
          <p:cNvPr id="737" name="Google Shape;737;p5"/>
          <p:cNvSpPr/>
          <p:nvPr/>
        </p:nvSpPr>
        <p:spPr>
          <a:xfrm>
            <a:off x="8949242" y="270022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738" name="Google Shape;738;p5"/>
          <p:cNvSpPr/>
          <p:nvPr/>
        </p:nvSpPr>
        <p:spPr>
          <a:xfrm>
            <a:off x="8969597" y="184490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2</a:t>
            </a:r>
            <a:endParaRPr b="1" i="0" sz="1867" u="none" cap="none" strike="noStrike">
              <a:solidFill>
                <a:srgbClr val="FFFFFF"/>
              </a:solidFill>
              <a:latin typeface="Calibri"/>
              <a:ea typeface="Calibri"/>
              <a:cs typeface="Calibri"/>
              <a:sym typeface="Calibri"/>
            </a:endParaRPr>
          </a:p>
        </p:txBody>
      </p:sp>
      <p:sp>
        <p:nvSpPr>
          <p:cNvPr id="739" name="Google Shape;739;p5"/>
          <p:cNvSpPr/>
          <p:nvPr/>
        </p:nvSpPr>
        <p:spPr>
          <a:xfrm>
            <a:off x="8969597" y="3527824"/>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740" name="Google Shape;740;p5"/>
          <p:cNvSpPr/>
          <p:nvPr/>
        </p:nvSpPr>
        <p:spPr>
          <a:xfrm>
            <a:off x="2527070" y="1883697"/>
            <a:ext cx="5817554" cy="725869"/>
          </a:xfrm>
          <a:custGeom>
            <a:rect b="b" l="l" r="r" t="t"/>
            <a:pathLst>
              <a:path extrusionOk="0" h="120000" w="120000">
                <a:moveTo>
                  <a:pt x="2495" y="0"/>
                </a:moveTo>
                <a:cubicBezTo>
                  <a:pt x="2494" y="0"/>
                  <a:pt x="2494" y="0"/>
                  <a:pt x="2494" y="1"/>
                </a:cubicBezTo>
                <a:lnTo>
                  <a:pt x="0" y="100000"/>
                </a:lnTo>
                <a:cubicBezTo>
                  <a:pt x="0" y="100001"/>
                  <a:pt x="0" y="100001"/>
                  <a:pt x="1" y="100001"/>
                </a:cubicBezTo>
                <a:lnTo>
                  <a:pt x="117505" y="120000"/>
                </a:lnTo>
                <a:cubicBezTo>
                  <a:pt x="117506" y="120000"/>
                  <a:pt x="117506" y="120000"/>
                  <a:pt x="117506" y="119999"/>
                </a:cubicBezTo>
                <a:lnTo>
                  <a:pt x="120000" y="20000"/>
                </a:lnTo>
                <a:cubicBezTo>
                  <a:pt x="120000" y="19999"/>
                  <a:pt x="120000" y="19999"/>
                  <a:pt x="119999" y="19999"/>
                </a:cubicBezTo>
                <a:close/>
              </a:path>
            </a:pathLst>
          </a:custGeom>
          <a:solidFill>
            <a:srgbClr val="15608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5750" lvl="0" marL="285750" marR="0" rtl="1" algn="r">
              <a:lnSpc>
                <a:spcPct val="150000"/>
              </a:lnSpc>
              <a:spcBef>
                <a:spcPts val="0"/>
              </a:spcBef>
              <a:spcAft>
                <a:spcPts val="0"/>
              </a:spcAft>
              <a:buClr>
                <a:srgbClr val="9CC2E5"/>
              </a:buClr>
              <a:buSzPts val="2400"/>
              <a:buFont typeface="Arial"/>
              <a:buChar char="•"/>
            </a:pPr>
            <a:r>
              <a:rPr b="1" i="0" lang="ar-SA" sz="2400" u="none" cap="none" strike="noStrike">
                <a:solidFill>
                  <a:srgbClr val="9CC2E5"/>
                </a:solidFill>
                <a:latin typeface="Calibri"/>
                <a:ea typeface="Calibri"/>
                <a:cs typeface="Calibri"/>
                <a:sym typeface="Calibri"/>
              </a:rPr>
              <a:t>أقرأ بطلاقة وأفهم نصا في وصف الشخوص والمشاعر</a:t>
            </a:r>
            <a:endParaRPr b="1" i="0" sz="2400" u="none" cap="none" strike="noStrike">
              <a:solidFill>
                <a:srgbClr val="9CC2E5"/>
              </a:solidFill>
              <a:latin typeface="Calibri"/>
              <a:ea typeface="Calibri"/>
              <a:cs typeface="Calibri"/>
              <a:sym typeface="Calibri"/>
            </a:endParaRPr>
          </a:p>
        </p:txBody>
      </p:sp>
      <p:sp>
        <p:nvSpPr>
          <p:cNvPr id="741" name="Google Shape;741;p5"/>
          <p:cNvSpPr/>
          <p:nvPr/>
        </p:nvSpPr>
        <p:spPr>
          <a:xfrm>
            <a:off x="2527069" y="3538108"/>
            <a:ext cx="5838603" cy="725869"/>
          </a:xfrm>
          <a:custGeom>
            <a:rect b="b" l="l" r="r" t="t"/>
            <a:pathLst>
              <a:path extrusionOk="0" h="120000" w="120000">
                <a:moveTo>
                  <a:pt x="2486" y="0"/>
                </a:moveTo>
                <a:cubicBezTo>
                  <a:pt x="2485" y="0"/>
                  <a:pt x="2485" y="0"/>
                  <a:pt x="2485" y="1"/>
                </a:cubicBezTo>
                <a:lnTo>
                  <a:pt x="0" y="100000"/>
                </a:lnTo>
                <a:cubicBezTo>
                  <a:pt x="0" y="100001"/>
                  <a:pt x="0" y="100001"/>
                  <a:pt x="1" y="100001"/>
                </a:cubicBezTo>
                <a:lnTo>
                  <a:pt x="117514" y="120000"/>
                </a:lnTo>
                <a:cubicBezTo>
                  <a:pt x="117515" y="120000"/>
                  <a:pt x="117515" y="120000"/>
                  <a:pt x="117515"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9CC2E5"/>
              </a:buClr>
              <a:buSzPts val="2400"/>
              <a:buFont typeface="Arial"/>
              <a:buChar char="•"/>
            </a:pPr>
            <a:r>
              <a:rPr b="1" i="0" lang="ar-SA" sz="2400" u="none" cap="none" strike="noStrike">
                <a:solidFill>
                  <a:srgbClr val="9CC2E5"/>
                </a:solidFill>
                <a:latin typeface="Calibri"/>
                <a:ea typeface="Calibri"/>
                <a:cs typeface="Calibri"/>
                <a:sym typeface="Calibri"/>
              </a:rPr>
              <a:t>أنجز نشاطا توليفيا</a:t>
            </a:r>
            <a:endParaRPr b="1" i="0" sz="2400" u="none" cap="none" strike="noStrike">
              <a:solidFill>
                <a:srgbClr val="9CC2E5"/>
              </a:solidFill>
              <a:latin typeface="Calibri"/>
              <a:ea typeface="Calibri"/>
              <a:cs typeface="Calibri"/>
              <a:sym typeface="Calibri"/>
            </a:endParaRPr>
          </a:p>
        </p:txBody>
      </p:sp>
      <p:sp>
        <p:nvSpPr>
          <p:cNvPr id="742" name="Google Shape;742;p5"/>
          <p:cNvSpPr/>
          <p:nvPr/>
        </p:nvSpPr>
        <p:spPr>
          <a:xfrm>
            <a:off x="2124173" y="767142"/>
            <a:ext cx="8794800" cy="976025"/>
          </a:xfrm>
          <a:prstGeom prst="roundRect">
            <a:avLst>
              <a:gd fmla="val 16667" name="adj"/>
            </a:avLst>
          </a:prstGeom>
          <a:noFill/>
          <a:ln cap="flat" cmpd="sng" w="38100">
            <a:solidFill>
              <a:srgbClr val="1C3052"/>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descr="Image générée" id="743" name="Google Shape;743;p5"/>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749" name="Google Shape;749;p6"/>
          <p:cNvSpPr txBox="1"/>
          <p:nvPr/>
        </p:nvSpPr>
        <p:spPr>
          <a:xfrm>
            <a:off x="6373801" y="1645993"/>
            <a:ext cx="3566004"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SA" sz="1850" u="none" cap="none" strike="noStrike">
                <a:solidFill>
                  <a:srgbClr val="FFFFFF"/>
                </a:solidFill>
                <a:latin typeface="Arial"/>
                <a:ea typeface="Arial"/>
                <a:cs typeface="Arial"/>
                <a:sym typeface="Arial"/>
              </a:rPr>
              <a:t>كراسة التلميذ</a:t>
            </a:r>
            <a:endParaRPr b="1" i="0" sz="1850" u="none" cap="none" strike="noStrike">
              <a:solidFill>
                <a:srgbClr val="FFFFFF"/>
              </a:solidFill>
              <a:latin typeface="Arial"/>
              <a:ea typeface="Arial"/>
              <a:cs typeface="Arial"/>
              <a:sym typeface="Arial"/>
            </a:endParaRPr>
          </a:p>
        </p:txBody>
      </p:sp>
      <p:sp>
        <p:nvSpPr>
          <p:cNvPr id="750" name="Google Shape;750;p6"/>
          <p:cNvSpPr txBox="1"/>
          <p:nvPr/>
        </p:nvSpPr>
        <p:spPr>
          <a:xfrm>
            <a:off x="1361709" y="1645993"/>
            <a:ext cx="4770397"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SA" sz="1850" u="none" cap="none" strike="noStrike">
                <a:solidFill>
                  <a:srgbClr val="FFFFFF"/>
                </a:solidFill>
                <a:latin typeface="Arial"/>
                <a:ea typeface="Arial"/>
                <a:cs typeface="Arial"/>
                <a:sym typeface="Arial"/>
              </a:rPr>
              <a:t>أخرى</a:t>
            </a:r>
            <a:endParaRPr b="1" i="0" sz="1867" u="none" cap="none" strike="noStrike">
              <a:solidFill>
                <a:srgbClr val="FFFFFF"/>
              </a:solidFill>
              <a:latin typeface="Arial"/>
              <a:ea typeface="Arial"/>
              <a:cs typeface="Arial"/>
              <a:sym typeface="Arial"/>
            </a:endParaRPr>
          </a:p>
        </p:txBody>
      </p:sp>
      <p:sp>
        <p:nvSpPr>
          <p:cNvPr id="751" name="Google Shape;751;p6"/>
          <p:cNvSpPr/>
          <p:nvPr/>
        </p:nvSpPr>
        <p:spPr>
          <a:xfrm>
            <a:off x="1312911" y="2401561"/>
            <a:ext cx="4770397" cy="3161792"/>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752" name="Google Shape;752;p6"/>
          <p:cNvSpPr/>
          <p:nvPr/>
        </p:nvSpPr>
        <p:spPr>
          <a:xfrm>
            <a:off x="6371820" y="2448953"/>
            <a:ext cx="3566004" cy="3114400"/>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753" name="Google Shape;753;p6"/>
          <p:cNvSpPr txBox="1"/>
          <p:nvPr/>
        </p:nvSpPr>
        <p:spPr>
          <a:xfrm>
            <a:off x="7109916" y="146933"/>
            <a:ext cx="4116213" cy="687115"/>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chemeClr val="dk2"/>
              </a:buClr>
              <a:buSzPts val="3200"/>
              <a:buFont typeface="Calibri"/>
              <a:buNone/>
            </a:pPr>
            <a:r>
              <a:rPr b="1" i="0" lang="ar-SA" sz="3200" u="none" cap="none" strike="noStrike">
                <a:solidFill>
                  <a:schemeClr val="dk2"/>
                </a:solidFill>
                <a:latin typeface="Calibri"/>
                <a:ea typeface="Calibri"/>
                <a:cs typeface="Calibri"/>
                <a:sym typeface="Calibri"/>
              </a:rPr>
              <a:t>المستلزمات الدراسية</a:t>
            </a:r>
            <a:endParaRPr b="1" i="0" sz="3200" u="none" cap="none" strike="noStrike">
              <a:solidFill>
                <a:schemeClr val="dk2"/>
              </a:solidFill>
              <a:latin typeface="Calibri"/>
              <a:ea typeface="Calibri"/>
              <a:cs typeface="Calibri"/>
              <a:sym typeface="Calibri"/>
            </a:endParaRPr>
          </a:p>
        </p:txBody>
      </p:sp>
      <p:pic>
        <p:nvPicPr>
          <p:cNvPr id="754" name="Google Shape;754;p6"/>
          <p:cNvPicPr preferRelativeResize="0"/>
          <p:nvPr/>
        </p:nvPicPr>
        <p:blipFill rotWithShape="1">
          <a:blip r:embed="rId3">
            <a:alphaModFix/>
          </a:blip>
          <a:srcRect b="0" l="0" r="0" t="0"/>
          <a:stretch/>
        </p:blipFill>
        <p:spPr>
          <a:xfrm>
            <a:off x="1717600" y="2922013"/>
            <a:ext cx="883669" cy="901265"/>
          </a:xfrm>
          <a:prstGeom prst="rect">
            <a:avLst/>
          </a:prstGeom>
          <a:noFill/>
          <a:ln>
            <a:noFill/>
          </a:ln>
        </p:spPr>
      </p:pic>
      <p:grpSp>
        <p:nvGrpSpPr>
          <p:cNvPr id="755" name="Google Shape;755;p6"/>
          <p:cNvGrpSpPr/>
          <p:nvPr/>
        </p:nvGrpSpPr>
        <p:grpSpPr>
          <a:xfrm>
            <a:off x="4512956" y="2966355"/>
            <a:ext cx="1156758" cy="812580"/>
            <a:chOff x="3412147" y="3579446"/>
            <a:chExt cx="849431" cy="398513"/>
          </a:xfrm>
        </p:grpSpPr>
        <p:sp>
          <p:nvSpPr>
            <p:cNvPr id="756" name="Google Shape;756;p6"/>
            <p:cNvSpPr/>
            <p:nvPr/>
          </p:nvSpPr>
          <p:spPr>
            <a:xfrm>
              <a:off x="3412147" y="3579446"/>
              <a:ext cx="849431" cy="398513"/>
            </a:xfrm>
            <a:custGeom>
              <a:rect b="b" l="l" r="r" t="t"/>
              <a:pathLst>
                <a:path extrusionOk="0" h="120000" w="120000">
                  <a:moveTo>
                    <a:pt x="4264" y="0"/>
                  </a:moveTo>
                  <a:cubicBezTo>
                    <a:pt x="4263" y="0"/>
                    <a:pt x="4263" y="0"/>
                    <a:pt x="4263" y="1"/>
                  </a:cubicBezTo>
                  <a:lnTo>
                    <a:pt x="0" y="110911"/>
                  </a:lnTo>
                  <a:cubicBezTo>
                    <a:pt x="0" y="110912"/>
                    <a:pt x="0" y="110912"/>
                    <a:pt x="1" y="110912"/>
                  </a:cubicBezTo>
                  <a:lnTo>
                    <a:pt x="115736" y="120000"/>
                  </a:lnTo>
                  <a:cubicBezTo>
                    <a:pt x="115737" y="120000"/>
                    <a:pt x="115737" y="120000"/>
                    <a:pt x="115737" y="119999"/>
                  </a:cubicBezTo>
                  <a:lnTo>
                    <a:pt x="120000" y="9089"/>
                  </a:lnTo>
                  <a:cubicBezTo>
                    <a:pt x="120000" y="9088"/>
                    <a:pt x="120000" y="9088"/>
                    <a:pt x="119999" y="9088"/>
                  </a:cubicBezTo>
                  <a:close/>
                </a:path>
              </a:pathLst>
            </a:custGeom>
            <a:solidFill>
              <a:srgbClr val="FFFFFF"/>
            </a:solidFill>
            <a:ln cap="flat" cmpd="sng" w="109550">
              <a:solidFill>
                <a:srgbClr val="2E6574"/>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FFFFFF"/>
                </a:solidFill>
                <a:latin typeface="Calibri"/>
                <a:ea typeface="Calibri"/>
                <a:cs typeface="Calibri"/>
                <a:sym typeface="Calibri"/>
              </a:endParaRPr>
            </a:p>
          </p:txBody>
        </p:sp>
        <p:grpSp>
          <p:nvGrpSpPr>
            <p:cNvPr id="757" name="Google Shape;757;p6"/>
            <p:cNvGrpSpPr/>
            <p:nvPr/>
          </p:nvGrpSpPr>
          <p:grpSpPr>
            <a:xfrm>
              <a:off x="3605206" y="3592046"/>
              <a:ext cx="569696" cy="375626"/>
              <a:chOff x="3605206" y="3592046"/>
              <a:chExt cx="569696" cy="375626"/>
            </a:xfrm>
          </p:grpSpPr>
          <p:pic>
            <p:nvPicPr>
              <p:cNvPr id="758" name="Google Shape;758;p6"/>
              <p:cNvPicPr preferRelativeResize="0"/>
              <p:nvPr/>
            </p:nvPicPr>
            <p:blipFill rotWithShape="1">
              <a:blip r:embed="rId4">
                <a:alphaModFix/>
              </a:blip>
              <a:srcRect b="76219" l="71346" r="15566" t="7392"/>
              <a:stretch/>
            </p:blipFill>
            <p:spPr>
              <a:xfrm>
                <a:off x="4063145" y="3592046"/>
                <a:ext cx="111757" cy="86666"/>
              </a:xfrm>
              <a:prstGeom prst="rect">
                <a:avLst/>
              </a:prstGeom>
              <a:noFill/>
              <a:ln>
                <a:noFill/>
              </a:ln>
            </p:spPr>
          </p:pic>
          <p:pic>
            <p:nvPicPr>
              <p:cNvPr id="759" name="Google Shape;759;p6"/>
              <p:cNvPicPr preferRelativeResize="0"/>
              <p:nvPr/>
            </p:nvPicPr>
            <p:blipFill rotWithShape="1">
              <a:blip r:embed="rId5">
                <a:alphaModFix/>
              </a:blip>
              <a:srcRect b="0" l="0" r="0" t="0"/>
              <a:stretch/>
            </p:blipFill>
            <p:spPr>
              <a:xfrm rot="-953030">
                <a:off x="3631923" y="3665042"/>
                <a:ext cx="406002" cy="251880"/>
              </a:xfrm>
              <a:prstGeom prst="rect">
                <a:avLst/>
              </a:prstGeom>
              <a:noFill/>
              <a:ln>
                <a:noFill/>
              </a:ln>
            </p:spPr>
          </p:pic>
        </p:grpSp>
      </p:grpSp>
      <p:pic>
        <p:nvPicPr>
          <p:cNvPr id="760" name="Google Shape;760;p6"/>
          <p:cNvPicPr preferRelativeResize="0"/>
          <p:nvPr/>
        </p:nvPicPr>
        <p:blipFill rotWithShape="1">
          <a:blip r:embed="rId6">
            <a:alphaModFix/>
          </a:blip>
          <a:srcRect b="0" l="0" r="0" t="0"/>
          <a:stretch/>
        </p:blipFill>
        <p:spPr>
          <a:xfrm>
            <a:off x="7109916" y="2574935"/>
            <a:ext cx="2089811" cy="2862436"/>
          </a:xfrm>
          <a:prstGeom prst="rect">
            <a:avLst/>
          </a:prstGeom>
          <a:noFill/>
          <a:ln cap="flat" cmpd="sng" w="9525">
            <a:solidFill>
              <a:srgbClr val="156082"/>
            </a:solidFill>
            <a:prstDash val="solid"/>
            <a:round/>
            <a:headEnd len="sm" w="sm" type="none"/>
            <a:tailEnd len="sm" w="sm" type="none"/>
          </a:ln>
        </p:spPr>
      </p:pic>
      <p:pic>
        <p:nvPicPr>
          <p:cNvPr descr="Blackboard " id="761" name="Google Shape;761;p6"/>
          <p:cNvPicPr preferRelativeResize="0"/>
          <p:nvPr/>
        </p:nvPicPr>
        <p:blipFill rotWithShape="1">
          <a:blip r:embed="rId7">
            <a:alphaModFix/>
          </a:blip>
          <a:srcRect b="0" l="0" r="0" t="0"/>
          <a:stretch/>
        </p:blipFill>
        <p:spPr>
          <a:xfrm>
            <a:off x="2736951" y="3724514"/>
            <a:ext cx="1487493" cy="1487493"/>
          </a:xfrm>
          <a:prstGeom prst="rect">
            <a:avLst/>
          </a:prstGeom>
          <a:solidFill>
            <a:schemeClr val="lt1"/>
          </a:solidFill>
          <a:ln>
            <a:noFill/>
          </a:ln>
        </p:spPr>
      </p:pic>
      <p:pic>
        <p:nvPicPr>
          <p:cNvPr descr="Image générée" id="762" name="Google Shape;762;p6"/>
          <p:cNvPicPr preferRelativeResize="0"/>
          <p:nvPr/>
        </p:nvPicPr>
        <p:blipFill rotWithShape="1">
          <a:blip r:embed="rId8">
            <a:alphaModFix/>
          </a:blip>
          <a:srcRect b="60700" l="0" r="71115" t="23546"/>
          <a:stretch/>
        </p:blipFill>
        <p:spPr>
          <a:xfrm>
            <a:off x="10979739" y="-107861"/>
            <a:ext cx="1264016" cy="103414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66" name="Shape 766"/>
        <p:cNvGrpSpPr/>
        <p:nvPr/>
      </p:nvGrpSpPr>
      <p:grpSpPr>
        <a:xfrm>
          <a:off x="0" y="0"/>
          <a:ext cx="0" cy="0"/>
          <a:chOff x="0" y="0"/>
          <a:chExt cx="0" cy="0"/>
        </a:xfrm>
      </p:grpSpPr>
      <p:sp>
        <p:nvSpPr>
          <p:cNvPr id="767" name="Google Shape;767;p7"/>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SA" sz="3200" u="none" cap="none" strike="noStrike">
                <a:solidFill>
                  <a:srgbClr val="44546A"/>
                </a:solidFill>
                <a:latin typeface="Calibri"/>
                <a:ea typeface="Calibri"/>
                <a:cs typeface="Calibri"/>
                <a:sym typeface="Calibri"/>
              </a:rPr>
              <a:t>دلالة الأيقونات  الخاصة بالمتعلم</a:t>
            </a:r>
            <a:r>
              <a:rPr b="0" i="0" lang="ar-SA" sz="3200" u="none" cap="none" strike="noStrike">
                <a:solidFill>
                  <a:srgbClr val="000000"/>
                </a:solidFill>
                <a:latin typeface="Calibri"/>
                <a:ea typeface="Calibri"/>
                <a:cs typeface="Calibri"/>
                <a:sym typeface="Calibri"/>
              </a:rPr>
              <a:t> </a:t>
            </a:r>
            <a:r>
              <a:rPr b="1" i="0" lang="ar-SA" sz="3200" u="none" cap="none" strike="noStrike">
                <a:solidFill>
                  <a:srgbClr val="44546A"/>
                </a:solidFill>
                <a:latin typeface="Calibri"/>
                <a:ea typeface="Calibri"/>
                <a:cs typeface="Calibri"/>
                <a:sym typeface="Calibri"/>
              </a:rPr>
              <a:t>:</a:t>
            </a:r>
            <a:endParaRPr/>
          </a:p>
        </p:txBody>
      </p:sp>
      <p:sp>
        <p:nvSpPr>
          <p:cNvPr id="768" name="Google Shape;768;p7"/>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769" name="Google Shape;769;p7"/>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S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770" name="Google Shape;770;p7"/>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الممارسة المستقلة</a:t>
            </a:r>
            <a:endParaRPr/>
          </a:p>
        </p:txBody>
      </p:sp>
      <p:sp>
        <p:nvSpPr>
          <p:cNvPr id="771" name="Google Shape;771;p7"/>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الممارسة الموجهة الثنائية</a:t>
            </a:r>
            <a:endParaRPr/>
          </a:p>
        </p:txBody>
      </p:sp>
      <p:pic>
        <p:nvPicPr>
          <p:cNvPr id="772" name="Google Shape;772;p7"/>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773" name="Google Shape;773;p7"/>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774" name="Google Shape;774;p7"/>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775" name="Google Shape;775;p7"/>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pic>
        <p:nvPicPr>
          <p:cNvPr descr="Image générée" id="776" name="Google Shape;776;p7"/>
          <p:cNvPicPr preferRelativeResize="0"/>
          <p:nvPr/>
        </p:nvPicPr>
        <p:blipFill rotWithShape="1">
          <a:blip r:embed="rId7">
            <a:alphaModFix/>
          </a:blip>
          <a:srcRect b="10678" l="0" r="0" t="11064"/>
          <a:stretch/>
        </p:blipFill>
        <p:spPr>
          <a:xfrm>
            <a:off x="11483702" y="160834"/>
            <a:ext cx="597484" cy="7013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80" name="Shape 780"/>
        <p:cNvGrpSpPr/>
        <p:nvPr/>
      </p:nvGrpSpPr>
      <p:grpSpPr>
        <a:xfrm>
          <a:off x="0" y="0"/>
          <a:ext cx="0" cy="0"/>
          <a:chOff x="0" y="0"/>
          <a:chExt cx="0" cy="0"/>
        </a:xfrm>
      </p:grpSpPr>
      <p:sp>
        <p:nvSpPr>
          <p:cNvPr id="781" name="Google Shape;781;p8"/>
          <p:cNvSpPr/>
          <p:nvPr/>
        </p:nvSpPr>
        <p:spPr>
          <a:xfrm>
            <a:off x="-595085" y="319589"/>
            <a:ext cx="11800115" cy="602723"/>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3200" u="none" cap="none" strike="noStrike">
                <a:solidFill>
                  <a:srgbClr val="44546A"/>
                </a:solidFill>
                <a:latin typeface="Arial"/>
                <a:ea typeface="Arial"/>
                <a:cs typeface="Arial"/>
                <a:sym typeface="Arial"/>
              </a:rPr>
              <a:t>توظيف الموارد التعليمية لدى للأستاذ</a:t>
            </a:r>
            <a:endParaRPr b="1" i="0" sz="3200" u="none" cap="none" strike="noStrike">
              <a:solidFill>
                <a:srgbClr val="FF0000"/>
              </a:solidFill>
              <a:latin typeface="Calibri"/>
              <a:ea typeface="Calibri"/>
              <a:cs typeface="Calibri"/>
              <a:sym typeface="Calibri"/>
            </a:endParaRPr>
          </a:p>
        </p:txBody>
      </p:sp>
      <p:sp>
        <p:nvSpPr>
          <p:cNvPr id="782" name="Google Shape;782;p8"/>
          <p:cNvSpPr/>
          <p:nvPr/>
        </p:nvSpPr>
        <p:spPr>
          <a:xfrm>
            <a:off x="2854159" y="1725050"/>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دليل تقديم الحصة</a:t>
            </a:r>
            <a:endParaRPr b="1" i="0" sz="1867" u="none" cap="none" strike="noStrike">
              <a:solidFill>
                <a:srgbClr val="44546A"/>
              </a:solidFill>
              <a:latin typeface="Calibri"/>
              <a:ea typeface="Calibri"/>
              <a:cs typeface="Calibri"/>
              <a:sym typeface="Calibri"/>
            </a:endParaRPr>
          </a:p>
        </p:txBody>
      </p:sp>
      <p:sp>
        <p:nvSpPr>
          <p:cNvPr id="783" name="Google Shape;783;p8"/>
          <p:cNvSpPr/>
          <p:nvPr/>
        </p:nvSpPr>
        <p:spPr>
          <a:xfrm>
            <a:off x="2854159" y="2351322"/>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دليل مسار</a:t>
            </a:r>
            <a:endParaRPr b="1" i="0" sz="1867" u="none" cap="none" strike="noStrike">
              <a:solidFill>
                <a:srgbClr val="44546A"/>
              </a:solidFill>
              <a:latin typeface="Calibri"/>
              <a:ea typeface="Calibri"/>
              <a:cs typeface="Calibri"/>
              <a:sym typeface="Calibri"/>
            </a:endParaRPr>
          </a:p>
        </p:txBody>
      </p:sp>
      <p:sp>
        <p:nvSpPr>
          <p:cNvPr id="784" name="Google Shape;784;p8"/>
          <p:cNvSpPr/>
          <p:nvPr/>
        </p:nvSpPr>
        <p:spPr>
          <a:xfrm>
            <a:off x="2854160" y="4015705"/>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sng" cap="none" strike="noStrike">
                <a:solidFill>
                  <a:srgbClr val="44546A"/>
                </a:solidFill>
                <a:latin typeface="Calibri"/>
                <a:ea typeface="Calibri"/>
                <a:cs typeface="Calibri"/>
                <a:sym typeface="Calibri"/>
                <a:hlinkClick r:id="rId3">
                  <a:extLst>
                    <a:ext uri="{A12FA001-AC4F-418D-AE19-62706E023703}">
                      <ahyp:hlinkClr val="tx"/>
                    </a:ext>
                  </a:extLst>
                </a:hlinkClick>
              </a:rPr>
              <a:t>تقنيات التنشيط</a:t>
            </a:r>
            <a:endParaRPr b="1" i="0" sz="1867" u="none" cap="none" strike="noStrike">
              <a:solidFill>
                <a:srgbClr val="44546A"/>
              </a:solidFill>
              <a:latin typeface="Calibri"/>
              <a:ea typeface="Calibri"/>
              <a:cs typeface="Calibri"/>
              <a:sym typeface="Calibri"/>
            </a:endParaRPr>
          </a:p>
        </p:txBody>
      </p:sp>
      <p:sp>
        <p:nvSpPr>
          <p:cNvPr id="785" name="Google Shape;785;p8"/>
          <p:cNvSpPr/>
          <p:nvPr/>
        </p:nvSpPr>
        <p:spPr>
          <a:xfrm>
            <a:off x="2854159" y="4557531"/>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00" u="sng" cap="none" strike="noStrike">
                <a:solidFill>
                  <a:schemeClr val="dk1"/>
                </a:solidFill>
                <a:latin typeface="Arial"/>
                <a:ea typeface="Arial"/>
                <a:cs typeface="Arial"/>
                <a:sym typeface="Arial"/>
                <a:hlinkClick r:id="rId4">
                  <a:extLst>
                    <a:ext uri="{A12FA001-AC4F-418D-AE19-62706E023703}">
                      <ahyp:hlinkClr val="tx"/>
                    </a:ext>
                  </a:extLst>
                </a:hlinkClick>
              </a:rPr>
              <a:t>مقاطع عامة – التصرفات السليمة</a:t>
            </a:r>
            <a:endParaRPr b="0" i="0" sz="1800" u="none" cap="none" strike="noStrike">
              <a:solidFill>
                <a:schemeClr val="dk1"/>
              </a:solidFill>
              <a:latin typeface="Arial"/>
              <a:ea typeface="Arial"/>
              <a:cs typeface="Arial"/>
              <a:sym typeface="Arial"/>
            </a:endParaRPr>
          </a:p>
        </p:txBody>
      </p:sp>
      <p:sp>
        <p:nvSpPr>
          <p:cNvPr id="786" name="Google Shape;786;p8"/>
          <p:cNvSpPr/>
          <p:nvPr/>
        </p:nvSpPr>
        <p:spPr>
          <a:xfrm>
            <a:off x="2854159" y="5093383"/>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sng" cap="none" strike="noStrike">
                <a:solidFill>
                  <a:srgbClr val="44546A"/>
                </a:solidFill>
                <a:latin typeface="Calibri"/>
                <a:ea typeface="Calibri"/>
                <a:cs typeface="Calibri"/>
                <a:sym typeface="Calibri"/>
                <a:hlinkClick r:id="rId5">
                  <a:extLst>
                    <a:ext uri="{A12FA001-AC4F-418D-AE19-62706E023703}">
                      <ahyp:hlinkClr val="tx"/>
                    </a:ext>
                  </a:extLst>
                </a:hlinkClick>
              </a:rPr>
              <a:t>مقاطع فيديو-العربية</a:t>
            </a:r>
            <a:endParaRPr b="1" i="0" sz="1867" u="none" cap="none" strike="noStrike">
              <a:solidFill>
                <a:srgbClr val="44546A"/>
              </a:solidFill>
              <a:latin typeface="Calibri"/>
              <a:ea typeface="Calibri"/>
              <a:cs typeface="Calibri"/>
              <a:sym typeface="Calibri"/>
            </a:endParaRPr>
          </a:p>
        </p:txBody>
      </p:sp>
      <p:sp>
        <p:nvSpPr>
          <p:cNvPr id="787" name="Google Shape;787;p8"/>
          <p:cNvSpPr/>
          <p:nvPr/>
        </p:nvSpPr>
        <p:spPr>
          <a:xfrm>
            <a:off x="2854159" y="3013749"/>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a:t>
            </a:r>
            <a:endParaRPr/>
          </a:p>
        </p:txBody>
      </p:sp>
      <p:pic>
        <p:nvPicPr>
          <p:cNvPr descr="Image générée" id="788" name="Google Shape;788;p8"/>
          <p:cNvPicPr preferRelativeResize="0"/>
          <p:nvPr/>
        </p:nvPicPr>
        <p:blipFill rotWithShape="1">
          <a:blip r:embed="rId6">
            <a:alphaModFix/>
          </a:blip>
          <a:srcRect b="10678" l="0" r="0" t="11064"/>
          <a:stretch/>
        </p:blipFill>
        <p:spPr>
          <a:xfrm>
            <a:off x="11322962" y="67953"/>
            <a:ext cx="727815" cy="854359"/>
          </a:xfrm>
          <a:prstGeom prst="rect">
            <a:avLst/>
          </a:prstGeom>
          <a:noFill/>
          <a:ln>
            <a:noFill/>
          </a:ln>
        </p:spPr>
      </p:pic>
      <p:sp>
        <p:nvSpPr>
          <p:cNvPr id="789" name="Google Shape;789;p8"/>
          <p:cNvSpPr/>
          <p:nvPr/>
        </p:nvSpPr>
        <p:spPr>
          <a:xfrm>
            <a:off x="8748241" y="1696275"/>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rPr b="1" i="0" lang="ar-SA" sz="2200" u="none" cap="none" strike="noStrike">
                <a:solidFill>
                  <a:schemeClr val="lt1"/>
                </a:solidFill>
                <a:latin typeface="Arial"/>
                <a:ea typeface="Arial"/>
                <a:cs typeface="Arial"/>
                <a:sym typeface="Arial"/>
              </a:rPr>
              <a:t>الدلائل </a:t>
            </a:r>
            <a:r>
              <a:rPr b="1" i="0" lang="ar-SA" sz="2200" u="none" cap="none" strike="noStrike">
                <a:solidFill>
                  <a:schemeClr val="lt1"/>
                </a:solidFill>
                <a:latin typeface="Calibri"/>
                <a:ea typeface="Calibri"/>
                <a:cs typeface="Calibri"/>
                <a:sym typeface="Calibri"/>
              </a:rPr>
              <a:t>والمراجع</a:t>
            </a:r>
            <a:endParaRPr b="1" i="0" sz="2200" u="none" cap="none" strike="noStrike">
              <a:solidFill>
                <a:schemeClr val="lt1"/>
              </a:solidFill>
              <a:latin typeface="Calibri"/>
              <a:ea typeface="Calibri"/>
              <a:cs typeface="Calibri"/>
              <a:sym typeface="Calibri"/>
            </a:endParaRPr>
          </a:p>
        </p:txBody>
      </p:sp>
      <p:sp>
        <p:nvSpPr>
          <p:cNvPr id="790" name="Google Shape;790;p8"/>
          <p:cNvSpPr/>
          <p:nvPr/>
        </p:nvSpPr>
        <p:spPr>
          <a:xfrm>
            <a:off x="8748241" y="3884304"/>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0" i="0" lang="ar-SA" sz="2200" u="none" cap="none" strike="noStrike">
                <a:solidFill>
                  <a:schemeClr val="lt1"/>
                </a:solidFill>
                <a:latin typeface="Arial"/>
                <a:ea typeface="Arial"/>
                <a:cs typeface="Arial"/>
                <a:sym typeface="Arial"/>
              </a:rPr>
              <a:t>مقاطع فيديو</a:t>
            </a:r>
            <a:endParaRPr b="1" i="0" sz="22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94" name="Shape 794"/>
        <p:cNvGrpSpPr/>
        <p:nvPr/>
      </p:nvGrpSpPr>
      <p:grpSpPr>
        <a:xfrm>
          <a:off x="0" y="0"/>
          <a:ext cx="0" cy="0"/>
          <a:chOff x="0" y="0"/>
          <a:chExt cx="0" cy="0"/>
        </a:xfrm>
      </p:grpSpPr>
      <p:sp>
        <p:nvSpPr>
          <p:cNvPr id="795" name="Google Shape;795;p9"/>
          <p:cNvSpPr txBox="1"/>
          <p:nvPr/>
        </p:nvSpPr>
        <p:spPr>
          <a:xfrm>
            <a:off x="1399309" y="343893"/>
            <a:ext cx="9957210" cy="592213"/>
          </a:xfrm>
          <a:prstGeom prst="rect">
            <a:avLst/>
          </a:prstGeom>
          <a:noFill/>
          <a:ln>
            <a:noFill/>
          </a:ln>
        </p:spPr>
        <p:txBody>
          <a:bodyPr anchorCtr="0" anchor="t" bIns="0" lIns="0" spcFirstLastPara="1" rIns="0" wrap="square" tIns="0">
            <a:spAutoFit/>
          </a:bodyPr>
          <a:lstStyle/>
          <a:p>
            <a:pPr indent="0" lvl="0" marL="0" marR="0" rtl="1" algn="r">
              <a:lnSpc>
                <a:spcPct val="131218"/>
              </a:lnSpc>
              <a:spcBef>
                <a:spcPts val="0"/>
              </a:spcBef>
              <a:spcAft>
                <a:spcPts val="0"/>
              </a:spcAft>
              <a:buNone/>
            </a:pPr>
            <a:r>
              <a:rPr b="1" i="0" lang="ar-SA" sz="3200" u="none" cap="none" strike="noStrike">
                <a:solidFill>
                  <a:srgbClr val="156082"/>
                </a:solidFill>
                <a:latin typeface="Calibri"/>
                <a:ea typeface="Calibri"/>
                <a:cs typeface="Calibri"/>
                <a:sym typeface="Calibri"/>
              </a:rPr>
              <a:t>توجيهات ديداكتيكية لهذه الحصة</a:t>
            </a:r>
            <a:endParaRPr b="1" i="0" sz="3200" u="none" cap="none" strike="noStrike">
              <a:solidFill>
                <a:srgbClr val="FF0000"/>
              </a:solidFill>
              <a:latin typeface="Calibri"/>
              <a:ea typeface="Calibri"/>
              <a:cs typeface="Calibri"/>
              <a:sym typeface="Calibri"/>
            </a:endParaRPr>
          </a:p>
        </p:txBody>
      </p:sp>
      <p:pic>
        <p:nvPicPr>
          <p:cNvPr descr="Image générée" id="796" name="Google Shape;796;p9"/>
          <p:cNvPicPr preferRelativeResize="0"/>
          <p:nvPr/>
        </p:nvPicPr>
        <p:blipFill rotWithShape="1">
          <a:blip r:embed="rId3">
            <a:alphaModFix/>
          </a:blip>
          <a:srcRect b="10678" l="0" r="0" t="11064"/>
          <a:stretch/>
        </p:blipFill>
        <p:spPr>
          <a:xfrm>
            <a:off x="11464185" y="193993"/>
            <a:ext cx="727815" cy="85435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grpSp>
        <p:nvGrpSpPr>
          <p:cNvPr id="802" name="Google Shape;802;p10"/>
          <p:cNvGrpSpPr/>
          <p:nvPr/>
        </p:nvGrpSpPr>
        <p:grpSpPr>
          <a:xfrm>
            <a:off x="835255" y="904692"/>
            <a:ext cx="9864245" cy="5485899"/>
            <a:chOff x="2159302" y="1382561"/>
            <a:chExt cx="8127697" cy="5072667"/>
          </a:xfrm>
        </p:grpSpPr>
        <p:sp>
          <p:nvSpPr>
            <p:cNvPr id="803" name="Google Shape;803;p10"/>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04" name="Google Shape;804;p10"/>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805" name="Google Shape;805;p10"/>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806" name="Google Shape;806;p10"/>
          <p:cNvSpPr/>
          <p:nvPr/>
        </p:nvSpPr>
        <p:spPr>
          <a:xfrm>
            <a:off x="9561956" y="223777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807" name="Google Shape;807;p10"/>
          <p:cNvSpPr/>
          <p:nvPr/>
        </p:nvSpPr>
        <p:spPr>
          <a:xfrm>
            <a:off x="9578437" y="290674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808" name="Google Shape;808;p10"/>
          <p:cNvSpPr/>
          <p:nvPr/>
        </p:nvSpPr>
        <p:spPr>
          <a:xfrm>
            <a:off x="9595208" y="35181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809" name="Google Shape;809;p10"/>
          <p:cNvSpPr/>
          <p:nvPr/>
        </p:nvSpPr>
        <p:spPr>
          <a:xfrm>
            <a:off x="9553358" y="416125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810" name="Google Shape;810;p10"/>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SA" sz="3200" u="none" cap="none" strike="noStrike">
                <a:solidFill>
                  <a:srgbClr val="0E2841"/>
                </a:solidFill>
                <a:latin typeface="Calibri"/>
                <a:ea typeface="Calibri"/>
                <a:cs typeface="Calibri"/>
                <a:sym typeface="Calibri"/>
              </a:rPr>
              <a:t>هيكلة حصة أقرأ بطلاقة وأفهم</a:t>
            </a:r>
            <a:endParaRPr b="1" i="0" sz="3200" u="none" cap="none" strike="noStrike">
              <a:solidFill>
                <a:srgbClr val="0E2841"/>
              </a:solidFill>
              <a:latin typeface="Calibri"/>
              <a:ea typeface="Calibri"/>
              <a:cs typeface="Calibri"/>
              <a:sym typeface="Calibri"/>
            </a:endParaRPr>
          </a:p>
        </p:txBody>
      </p:sp>
      <p:pic>
        <p:nvPicPr>
          <p:cNvPr id="811" name="Google Shape;811;p10"/>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812" name="Google Shape;812;p10"/>
          <p:cNvSpPr txBox="1"/>
          <p:nvPr/>
        </p:nvSpPr>
        <p:spPr>
          <a:xfrm>
            <a:off x="1667662" y="1604571"/>
            <a:ext cx="788569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0F4861"/>
                </a:solidFill>
                <a:latin typeface="Calibri"/>
                <a:ea typeface="Calibri"/>
                <a:cs typeface="Calibri"/>
                <a:sym typeface="Calibri"/>
              </a:rPr>
              <a:t> افتتاح الحصة </a:t>
            </a:r>
            <a:r>
              <a:rPr b="1" i="0" lang="ar-SA" sz="1800" u="none" cap="none" strike="noStrike">
                <a:solidFill>
                  <a:srgbClr val="0E2841"/>
                </a:solidFill>
                <a:latin typeface="Arial"/>
                <a:ea typeface="Arial"/>
                <a:cs typeface="Arial"/>
                <a:sym typeface="Arial"/>
              </a:rPr>
              <a:t>(</a:t>
            </a:r>
            <a:r>
              <a:rPr b="1" i="0" lang="ar-SA" sz="1800" u="none" cap="none" strike="noStrike">
                <a:solidFill>
                  <a:srgbClr val="106585"/>
                </a:solidFill>
                <a:latin typeface="Calibri"/>
                <a:ea typeface="Calibri"/>
                <a:cs typeface="Calibri"/>
                <a:sym typeface="Calibri"/>
              </a:rPr>
              <a:t>النشاط الاعتيادي-مراقبة الواجب المنزلي- التصريح بالأهداف(</a:t>
            </a:r>
            <a:r>
              <a:rPr b="1" i="0" lang="ar-S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813" name="Google Shape;813;p10"/>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14" name="Google Shape;814;p10"/>
          <p:cNvSpPr/>
          <p:nvPr/>
        </p:nvSpPr>
        <p:spPr>
          <a:xfrm>
            <a:off x="1634412" y="152198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15" name="Google Shape;815;p10"/>
          <p:cNvSpPr txBox="1"/>
          <p:nvPr/>
        </p:nvSpPr>
        <p:spPr>
          <a:xfrm>
            <a:off x="1736937" y="2222477"/>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أقرأ بطلاقة (أ- أقرأ العبارات بطلاقة/ ب- أقرأ النص بطلاقة)</a:t>
            </a:r>
            <a:endParaRPr/>
          </a:p>
        </p:txBody>
      </p:sp>
      <p:sp>
        <p:nvSpPr>
          <p:cNvPr id="816" name="Google Shape;816;p10"/>
          <p:cNvSpPr/>
          <p:nvPr/>
        </p:nvSpPr>
        <p:spPr>
          <a:xfrm>
            <a:off x="1996741" y="2259444"/>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817" name="Google Shape;817;p10"/>
          <p:cNvSpPr/>
          <p:nvPr/>
        </p:nvSpPr>
        <p:spPr>
          <a:xfrm>
            <a:off x="1736937" y="213989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18" name="Google Shape;818;p10"/>
          <p:cNvSpPr txBox="1"/>
          <p:nvPr/>
        </p:nvSpPr>
        <p:spPr>
          <a:xfrm>
            <a:off x="1756337" y="2840385"/>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أغني رصيدي</a:t>
            </a:r>
            <a:endParaRPr b="1" i="0" sz="2000" u="none" cap="none" strike="noStrike">
              <a:solidFill>
                <a:srgbClr val="2F5496"/>
              </a:solidFill>
              <a:latin typeface="Calibri"/>
              <a:ea typeface="Calibri"/>
              <a:cs typeface="Calibri"/>
              <a:sym typeface="Calibri"/>
            </a:endParaRPr>
          </a:p>
        </p:txBody>
      </p:sp>
      <p:sp>
        <p:nvSpPr>
          <p:cNvPr id="819" name="Google Shape;819;p10"/>
          <p:cNvSpPr/>
          <p:nvPr/>
        </p:nvSpPr>
        <p:spPr>
          <a:xfrm>
            <a:off x="2016141" y="2877352"/>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20" name="Google Shape;820;p10"/>
          <p:cNvSpPr/>
          <p:nvPr/>
        </p:nvSpPr>
        <p:spPr>
          <a:xfrm>
            <a:off x="1772962" y="282429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1" name="Google Shape;821;p10"/>
          <p:cNvSpPr txBox="1"/>
          <p:nvPr/>
        </p:nvSpPr>
        <p:spPr>
          <a:xfrm>
            <a:off x="1739712" y="3540843"/>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أجيب عن أسئلة الفهم</a:t>
            </a:r>
            <a:endParaRPr b="0" i="0" sz="2000" u="none" cap="none" strike="noStrike">
              <a:solidFill>
                <a:srgbClr val="000000"/>
              </a:solidFill>
              <a:latin typeface="Calibri"/>
              <a:ea typeface="Calibri"/>
              <a:cs typeface="Calibri"/>
              <a:sym typeface="Calibri"/>
            </a:endParaRPr>
          </a:p>
        </p:txBody>
      </p:sp>
      <p:sp>
        <p:nvSpPr>
          <p:cNvPr id="822" name="Google Shape;822;p10"/>
          <p:cNvSpPr txBox="1"/>
          <p:nvPr/>
        </p:nvSpPr>
        <p:spPr>
          <a:xfrm>
            <a:off x="2175031" y="3611441"/>
            <a:ext cx="1396708" cy="334488"/>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823" name="Google Shape;823;p10"/>
          <p:cNvSpPr/>
          <p:nvPr/>
        </p:nvSpPr>
        <p:spPr>
          <a:xfrm>
            <a:off x="1755752" y="351019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4" name="Google Shape;824;p10"/>
          <p:cNvSpPr txBox="1"/>
          <p:nvPr/>
        </p:nvSpPr>
        <p:spPr>
          <a:xfrm>
            <a:off x="1727538" y="4178896"/>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أوظف وأستثمر </a:t>
            </a:r>
            <a:endParaRPr b="0" i="0" sz="2000" u="none" cap="none" strike="noStrike">
              <a:solidFill>
                <a:srgbClr val="000000"/>
              </a:solidFill>
              <a:latin typeface="Calibri"/>
              <a:ea typeface="Calibri"/>
              <a:cs typeface="Calibri"/>
              <a:sym typeface="Calibri"/>
            </a:endParaRPr>
          </a:p>
        </p:txBody>
      </p:sp>
      <p:sp>
        <p:nvSpPr>
          <p:cNvPr id="825" name="Google Shape;825;p10"/>
          <p:cNvSpPr txBox="1"/>
          <p:nvPr/>
        </p:nvSpPr>
        <p:spPr>
          <a:xfrm>
            <a:off x="2181996" y="4284042"/>
            <a:ext cx="1329922" cy="33150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1867" u="none" cap="none" strike="noStrike">
                <a:solidFill>
                  <a:srgbClr val="156082"/>
                </a:solidFill>
                <a:latin typeface="Poppins ExtraBold"/>
                <a:ea typeface="Poppins ExtraBold"/>
                <a:cs typeface="Poppins ExtraBold"/>
                <a:sym typeface="Poppins ExtraBold"/>
              </a:rPr>
              <a:t>  05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26" name="Google Shape;826;p10"/>
          <p:cNvSpPr/>
          <p:nvPr/>
        </p:nvSpPr>
        <p:spPr>
          <a:xfrm>
            <a:off x="1778702" y="4167552"/>
            <a:ext cx="519608" cy="465747"/>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7" name="Google Shape;827;p10"/>
          <p:cNvSpPr txBox="1"/>
          <p:nvPr/>
        </p:nvSpPr>
        <p:spPr>
          <a:xfrm>
            <a:off x="1731230" y="4816317"/>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اختتام الحصة</a:t>
            </a:r>
            <a:endParaRPr b="0" i="0" sz="2000" u="none" cap="none" strike="noStrike">
              <a:solidFill>
                <a:srgbClr val="000000"/>
              </a:solidFill>
              <a:latin typeface="Calibri"/>
              <a:ea typeface="Calibri"/>
              <a:cs typeface="Calibri"/>
              <a:sym typeface="Calibri"/>
            </a:endParaRPr>
          </a:p>
        </p:txBody>
      </p:sp>
      <p:sp>
        <p:nvSpPr>
          <p:cNvPr id="828" name="Google Shape;828;p10"/>
          <p:cNvSpPr/>
          <p:nvPr/>
        </p:nvSpPr>
        <p:spPr>
          <a:xfrm>
            <a:off x="9556133" y="482903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829" name="Google Shape;829;p10"/>
          <p:cNvSpPr/>
          <p:nvPr/>
        </p:nvSpPr>
        <p:spPr>
          <a:xfrm>
            <a:off x="1774649" y="473844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30" name="Google Shape;830;p10"/>
          <p:cNvSpPr/>
          <p:nvPr/>
        </p:nvSpPr>
        <p:spPr>
          <a:xfrm>
            <a:off x="2194689" y="4897746"/>
            <a:ext cx="1188309" cy="244767"/>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grpSp>
        <p:nvGrpSpPr>
          <p:cNvPr id="835" name="Google Shape;835;p11"/>
          <p:cNvGrpSpPr/>
          <p:nvPr/>
        </p:nvGrpSpPr>
        <p:grpSpPr>
          <a:xfrm>
            <a:off x="5130955" y="1706886"/>
            <a:ext cx="6054377" cy="3711725"/>
            <a:chOff x="1715066" y="1103461"/>
            <a:chExt cx="5717724" cy="3124203"/>
          </a:xfrm>
        </p:grpSpPr>
        <p:sp>
          <p:nvSpPr>
            <p:cNvPr id="836" name="Google Shape;836;p1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837" name="Google Shape;837;p1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838" name="Google Shape;838;p11"/>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أ- نشاط اعتيادي</a:t>
            </a:r>
            <a:endParaRPr b="1" i="0" sz="4800" u="none" cap="none" strike="noStrike">
              <a:solidFill>
                <a:srgbClr val="FFC000"/>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SA" sz="4000" u="none" cap="none" strike="noStrike">
                <a:solidFill>
                  <a:srgbClr val="44546A"/>
                </a:solidFill>
                <a:latin typeface="Arial"/>
                <a:ea typeface="Arial"/>
                <a:cs typeface="Arial"/>
                <a:sym typeface="Arial"/>
              </a:rPr>
              <a:t>05 </a:t>
            </a:r>
            <a:r>
              <a:rPr b="1" i="0" lang="ar-SA" sz="4000" u="none" cap="none" strike="noStrike">
                <a:solidFill>
                  <a:srgbClr val="44546A"/>
                </a:solidFill>
                <a:latin typeface="Calibri"/>
                <a:ea typeface="Calibri"/>
                <a:cs typeface="Calibri"/>
                <a:sym typeface="Calibri"/>
              </a:rPr>
              <a:t>دقائق</a:t>
            </a:r>
            <a:r>
              <a:rPr b="1" i="0" lang="ar-SA" sz="4000" u="none" cap="none" strike="noStrike">
                <a:solidFill>
                  <a:srgbClr val="44546A"/>
                </a:solidFill>
                <a:latin typeface="Arial"/>
                <a:ea typeface="Arial"/>
                <a:cs typeface="Arial"/>
                <a:sym typeface="Arial"/>
              </a:rPr>
              <a:t> </a:t>
            </a:r>
            <a:endParaRPr b="1" i="0" sz="4000" u="none" cap="none" strike="noStrike">
              <a:solidFill>
                <a:srgbClr val="44546A"/>
              </a:solidFill>
              <a:latin typeface="Calibri"/>
              <a:ea typeface="Calibri"/>
              <a:cs typeface="Calibri"/>
              <a:sym typeface="Calibri"/>
            </a:endParaRPr>
          </a:p>
        </p:txBody>
      </p:sp>
      <p:pic>
        <p:nvPicPr>
          <p:cNvPr id="839" name="Google Shape;839;p11"/>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840" name="Google Shape;840;p11"/>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841" name="Google Shape;841;p11"/>
          <p:cNvSpPr/>
          <p:nvPr/>
        </p:nvSpPr>
        <p:spPr>
          <a:xfrm>
            <a:off x="9548106" y="4146722"/>
            <a:ext cx="519608" cy="519608"/>
          </a:xfrm>
          <a:prstGeom prst="ellipse">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2"/>
          <p:cNvSpPr txBox="1"/>
          <p:nvPr/>
        </p:nvSpPr>
        <p:spPr>
          <a:xfrm>
            <a:off x="1231968" y="117748"/>
            <a:ext cx="10053651"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SA" sz="1600" u="none" cap="none" strike="noStrike">
                <a:solidFill>
                  <a:srgbClr val="757070"/>
                </a:solidFill>
                <a:latin typeface="Calibri"/>
                <a:ea typeface="Calibri"/>
                <a:cs typeface="Calibri"/>
                <a:sym typeface="Calibri"/>
              </a:rPr>
              <a:t>النشاط الاعتيادي : سنبدأ حصتنا بحديث غير رسمي، انطلاقا من دلالة الصور : ما دلالة الصور الآتية ؟. </a:t>
            </a:r>
            <a:endParaRPr b="0" i="0" sz="1600" u="none" cap="none" strike="noStrike">
              <a:solidFill>
                <a:srgbClr val="FF0000"/>
              </a:solidFill>
              <a:latin typeface="Calibri"/>
              <a:ea typeface="Calibri"/>
              <a:cs typeface="Calibri"/>
              <a:sym typeface="Calibri"/>
            </a:endParaRPr>
          </a:p>
        </p:txBody>
      </p:sp>
      <p:sp>
        <p:nvSpPr>
          <p:cNvPr id="847" name="Google Shape;847;p12"/>
          <p:cNvSpPr txBox="1"/>
          <p:nvPr/>
        </p:nvSpPr>
        <p:spPr>
          <a:xfrm>
            <a:off x="1649668" y="522570"/>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AEABAB"/>
              </a:buClr>
              <a:buSzPts val="1400"/>
              <a:buFont typeface="Arial"/>
              <a:buNone/>
            </a:pPr>
            <a:r>
              <a:rPr b="0" i="1" lang="ar-SA" sz="1400" u="none" cap="none" strike="noStrike">
                <a:solidFill>
                  <a:srgbClr val="AEABAB"/>
                </a:solidFill>
                <a:latin typeface="Calibri"/>
                <a:ea typeface="Calibri"/>
                <a:cs typeface="Calibri"/>
                <a:sym typeface="Calibri"/>
              </a:rPr>
              <a:t>يطلب  المدرس من التلاميذ أن يعبروا عن دلالة الصور. وبعدها يستمع إلى إجابات 4 تلاميذ ويوثقها على السبورة.</a:t>
            </a:r>
            <a:endParaRPr b="0" i="0" sz="1800" u="none" cap="none" strike="noStrike">
              <a:solidFill>
                <a:srgbClr val="000000"/>
              </a:solidFill>
              <a:latin typeface="Calibri"/>
              <a:ea typeface="Calibri"/>
              <a:cs typeface="Calibri"/>
              <a:sym typeface="Calibri"/>
            </a:endParaRPr>
          </a:p>
        </p:txBody>
      </p:sp>
      <p:pic>
        <p:nvPicPr>
          <p:cNvPr descr="Lever la main - Icônes mains et gestes gratuites" id="848" name="Google Shape;848;p12"/>
          <p:cNvPicPr preferRelativeResize="0"/>
          <p:nvPr/>
        </p:nvPicPr>
        <p:blipFill rotWithShape="1">
          <a:blip r:embed="rId3">
            <a:alphaModFix/>
          </a:blip>
          <a:srcRect b="0" l="0" r="0" t="0"/>
          <a:stretch/>
        </p:blipFill>
        <p:spPr>
          <a:xfrm>
            <a:off x="248478" y="64923"/>
            <a:ext cx="735012" cy="733425"/>
          </a:xfrm>
          <a:prstGeom prst="rect">
            <a:avLst/>
          </a:prstGeom>
          <a:noFill/>
          <a:ln>
            <a:noFill/>
          </a:ln>
        </p:spPr>
      </p:pic>
      <p:pic>
        <p:nvPicPr>
          <p:cNvPr descr="Image générée" id="849" name="Google Shape;849;p12"/>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850" name="Google Shape;850;p1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51" name="Google Shape;851;p12"/>
          <p:cNvSpPr txBox="1"/>
          <p:nvPr/>
        </p:nvSpPr>
        <p:spPr>
          <a:xfrm>
            <a:off x="520135" y="1742317"/>
            <a:ext cx="3512928" cy="523220"/>
          </a:xfrm>
          <a:prstGeom prst="rect">
            <a:avLst/>
          </a:prstGeom>
          <a:solidFill>
            <a:srgbClr val="E1EFD8"/>
          </a:solidFill>
          <a:ln>
            <a:noFill/>
          </a:ln>
        </p:spPr>
        <p:txBody>
          <a:bodyPr anchorCtr="0" anchor="t" bIns="45700" lIns="91425" spcFirstLastPara="1" rIns="91425" wrap="square" tIns="45700">
            <a:spAutoFit/>
          </a:bodyPr>
          <a:lstStyle/>
          <a:p>
            <a:pPr indent="-457200" lvl="0" marL="457200" marR="0" rtl="1" algn="r">
              <a:spcBef>
                <a:spcPts val="0"/>
              </a:spcBef>
              <a:spcAft>
                <a:spcPts val="0"/>
              </a:spcAft>
              <a:buClr>
                <a:srgbClr val="002060"/>
              </a:buClr>
              <a:buSzPts val="2800"/>
              <a:buFont typeface="Noto Sans Symbols"/>
              <a:buChar char="▪"/>
            </a:pPr>
            <a:r>
              <a:rPr b="1" i="0" lang="ar-SA" sz="2800" u="none" cap="none" strike="noStrike">
                <a:solidFill>
                  <a:srgbClr val="002060"/>
                </a:solidFill>
                <a:latin typeface="Calibri"/>
                <a:ea typeface="Calibri"/>
                <a:cs typeface="Calibri"/>
                <a:sym typeface="Calibri"/>
              </a:rPr>
              <a:t>ما دلالة الصور الآتية؟</a:t>
            </a:r>
            <a:endParaRPr b="1" i="0" sz="2800" u="none" cap="none" strike="noStrike">
              <a:solidFill>
                <a:srgbClr val="002060"/>
              </a:solidFill>
              <a:latin typeface="Calibri"/>
              <a:ea typeface="Calibri"/>
              <a:cs typeface="Calibri"/>
              <a:sym typeface="Calibri"/>
            </a:endParaRPr>
          </a:p>
        </p:txBody>
      </p:sp>
      <p:pic>
        <p:nvPicPr>
          <p:cNvPr descr="‫تعرف على مشاهير من متحدى الإعاقة أبهروا العالم بإبداعتهم - اليوم السابع‬‎" id="852" name="Google Shape;852;p12"/>
          <p:cNvPicPr preferRelativeResize="0"/>
          <p:nvPr/>
        </p:nvPicPr>
        <p:blipFill rotWithShape="1">
          <a:blip r:embed="rId5">
            <a:alphaModFix/>
          </a:blip>
          <a:srcRect b="0" l="0" r="0" t="0"/>
          <a:stretch/>
        </p:blipFill>
        <p:spPr>
          <a:xfrm>
            <a:off x="5199486" y="914207"/>
            <a:ext cx="2381250" cy="1914525"/>
          </a:xfrm>
          <a:prstGeom prst="rect">
            <a:avLst/>
          </a:prstGeom>
          <a:noFill/>
          <a:ln>
            <a:noFill/>
          </a:ln>
        </p:spPr>
      </p:pic>
      <p:pic>
        <p:nvPicPr>
          <p:cNvPr descr="‫فى شهر تحدى الإعاقة.. حكايات أمل تحدى أصحابها الظروف حول العالم - اليوم  السابع‬‎" id="853" name="Google Shape;853;p12"/>
          <p:cNvPicPr preferRelativeResize="0"/>
          <p:nvPr/>
        </p:nvPicPr>
        <p:blipFill rotWithShape="1">
          <a:blip r:embed="rId6">
            <a:alphaModFix/>
          </a:blip>
          <a:srcRect b="0" l="0" r="0" t="0"/>
          <a:stretch/>
        </p:blipFill>
        <p:spPr>
          <a:xfrm>
            <a:off x="520135" y="3144326"/>
            <a:ext cx="2952750" cy="1552575"/>
          </a:xfrm>
          <a:prstGeom prst="rect">
            <a:avLst/>
          </a:prstGeom>
          <a:noFill/>
          <a:ln>
            <a:noFill/>
          </a:ln>
        </p:spPr>
      </p:pic>
      <p:pic>
        <p:nvPicPr>
          <p:cNvPr descr="‫طه حسين .. رائد الفكر الحداثي العربي – موقع مجلة حراء، مجلة علمية فكرية  أدبية ثقافية‬‎" id="854" name="Google Shape;854;p12"/>
          <p:cNvPicPr preferRelativeResize="0"/>
          <p:nvPr/>
        </p:nvPicPr>
        <p:blipFill rotWithShape="1">
          <a:blip r:embed="rId7">
            <a:alphaModFix/>
          </a:blip>
          <a:srcRect b="0" l="0" r="0" t="0"/>
          <a:stretch/>
        </p:blipFill>
        <p:spPr>
          <a:xfrm>
            <a:off x="8433354" y="2836877"/>
            <a:ext cx="2857500" cy="1600200"/>
          </a:xfrm>
          <a:prstGeom prst="rect">
            <a:avLst/>
          </a:prstGeom>
          <a:noFill/>
          <a:ln>
            <a:noFill/>
          </a:ln>
        </p:spPr>
      </p:pic>
      <p:pic>
        <p:nvPicPr>
          <p:cNvPr descr="‫عائشة المهيري تتحدى الإعاقة وترتقي بالتميز‬‎" id="855" name="Google Shape;855;p12"/>
          <p:cNvPicPr preferRelativeResize="0"/>
          <p:nvPr/>
        </p:nvPicPr>
        <p:blipFill rotWithShape="1">
          <a:blip r:embed="rId8">
            <a:alphaModFix/>
          </a:blip>
          <a:srcRect b="0" l="0" r="0" t="0"/>
          <a:stretch/>
        </p:blipFill>
        <p:spPr>
          <a:xfrm>
            <a:off x="5199486" y="4783283"/>
            <a:ext cx="2295525" cy="1990725"/>
          </a:xfrm>
          <a:prstGeom prst="rect">
            <a:avLst/>
          </a:prstGeom>
          <a:noFill/>
          <a:ln>
            <a:noFill/>
          </a:ln>
        </p:spPr>
      </p:pic>
      <p:sp>
        <p:nvSpPr>
          <p:cNvPr id="856" name="Google Shape;856;p12"/>
          <p:cNvSpPr/>
          <p:nvPr/>
        </p:nvSpPr>
        <p:spPr>
          <a:xfrm>
            <a:off x="520135" y="4783283"/>
            <a:ext cx="2952750" cy="637290"/>
          </a:xfrm>
          <a:prstGeom prst="roundRect">
            <a:avLst>
              <a:gd fmla="val 16667" name="adj"/>
            </a:avLst>
          </a:prstGeom>
          <a:solidFill>
            <a:schemeClr val="l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SA" sz="1800" u="none" cap="none" strike="noStrike">
                <a:solidFill>
                  <a:srgbClr val="002060"/>
                </a:solidFill>
                <a:latin typeface="Calibri"/>
                <a:ea typeface="Calibri"/>
                <a:cs typeface="Calibri"/>
                <a:sym typeface="Calibri"/>
              </a:rPr>
              <a:t>نيكولاس فوجيسيك  أهم أساتذة علم الاقصاد عبر العالم</a:t>
            </a:r>
            <a:endParaRPr b="0" i="0" sz="1800" u="none" cap="none" strike="noStrike">
              <a:solidFill>
                <a:srgbClr val="002060"/>
              </a:solidFill>
              <a:latin typeface="Calibri"/>
              <a:ea typeface="Calibri"/>
              <a:cs typeface="Calibri"/>
              <a:sym typeface="Calibri"/>
            </a:endParaRPr>
          </a:p>
        </p:txBody>
      </p:sp>
      <p:sp>
        <p:nvSpPr>
          <p:cNvPr id="857" name="Google Shape;857;p12"/>
          <p:cNvSpPr/>
          <p:nvPr/>
        </p:nvSpPr>
        <p:spPr>
          <a:xfrm>
            <a:off x="1996510" y="5897626"/>
            <a:ext cx="2952750" cy="637290"/>
          </a:xfrm>
          <a:prstGeom prst="roundRect">
            <a:avLst>
              <a:gd fmla="val 16667" name="adj"/>
            </a:avLst>
          </a:prstGeom>
          <a:solidFill>
            <a:schemeClr val="l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SA" sz="1800" u="none" cap="none" strike="noStrike">
                <a:solidFill>
                  <a:srgbClr val="002060"/>
                </a:solidFill>
                <a:latin typeface="Calibri"/>
                <a:ea typeface="Calibri"/>
                <a:cs typeface="Calibri"/>
                <a:sym typeface="Calibri"/>
              </a:rPr>
              <a:t>عائشة المهيري ضابط جمركي وشايف في الطبخ</a:t>
            </a:r>
            <a:endParaRPr b="0" i="0" sz="1800" u="none" cap="none" strike="noStrike">
              <a:solidFill>
                <a:srgbClr val="002060"/>
              </a:solidFill>
              <a:latin typeface="Calibri"/>
              <a:ea typeface="Calibri"/>
              <a:cs typeface="Calibri"/>
              <a:sym typeface="Calibri"/>
            </a:endParaRPr>
          </a:p>
        </p:txBody>
      </p:sp>
      <p:sp>
        <p:nvSpPr>
          <p:cNvPr id="858" name="Google Shape;858;p12"/>
          <p:cNvSpPr/>
          <p:nvPr/>
        </p:nvSpPr>
        <p:spPr>
          <a:xfrm>
            <a:off x="7761428" y="1216091"/>
            <a:ext cx="2952750" cy="637290"/>
          </a:xfrm>
          <a:prstGeom prst="roundRect">
            <a:avLst>
              <a:gd fmla="val 16667" name="adj"/>
            </a:avLst>
          </a:prstGeom>
          <a:solidFill>
            <a:schemeClr val="l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SA" sz="1800" u="none" cap="none" strike="noStrike">
                <a:solidFill>
                  <a:srgbClr val="002060"/>
                </a:solidFill>
                <a:latin typeface="Calibri"/>
                <a:ea typeface="Calibri"/>
                <a:cs typeface="Calibri"/>
                <a:sym typeface="Calibri"/>
              </a:rPr>
              <a:t>ستيف هاوكينغ عالم فيزياء </a:t>
            </a:r>
            <a:endParaRPr b="0" i="0" sz="1800" u="none" cap="none" strike="noStrike">
              <a:solidFill>
                <a:srgbClr val="002060"/>
              </a:solidFill>
              <a:latin typeface="Calibri"/>
              <a:ea typeface="Calibri"/>
              <a:cs typeface="Calibri"/>
              <a:sym typeface="Calibri"/>
            </a:endParaRPr>
          </a:p>
        </p:txBody>
      </p:sp>
      <p:sp>
        <p:nvSpPr>
          <p:cNvPr id="859" name="Google Shape;859;p12"/>
          <p:cNvSpPr/>
          <p:nvPr/>
        </p:nvSpPr>
        <p:spPr>
          <a:xfrm>
            <a:off x="6018636" y="3335600"/>
            <a:ext cx="2952750" cy="637290"/>
          </a:xfrm>
          <a:prstGeom prst="roundRect">
            <a:avLst>
              <a:gd fmla="val 16667" name="adj"/>
            </a:avLst>
          </a:prstGeom>
          <a:solidFill>
            <a:schemeClr val="l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SA" sz="1800" u="none" cap="none" strike="noStrike">
                <a:solidFill>
                  <a:srgbClr val="002060"/>
                </a:solidFill>
                <a:latin typeface="Calibri"/>
                <a:ea typeface="Calibri"/>
                <a:cs typeface="Calibri"/>
                <a:sym typeface="Calibri"/>
              </a:rPr>
              <a:t>طه حسين، أديب ووزير سابق للتربية والتعليم بمصر</a:t>
            </a:r>
            <a:endParaRPr b="0" i="0" sz="1800" u="none" cap="none" strike="noStrike">
              <a:solidFill>
                <a:srgbClr val="00206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13"/>
          <p:cNvSpPr txBox="1"/>
          <p:nvPr/>
        </p:nvSpPr>
        <p:spPr>
          <a:xfrm>
            <a:off x="1231968" y="117748"/>
            <a:ext cx="10053651"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SA" sz="1600" u="none" cap="none" strike="noStrike">
                <a:solidFill>
                  <a:srgbClr val="757070"/>
                </a:solidFill>
                <a:latin typeface="Calibri"/>
                <a:ea typeface="Calibri"/>
                <a:cs typeface="Calibri"/>
                <a:sym typeface="Calibri"/>
              </a:rPr>
              <a:t>النشاط الاعتيادي : سنبدأ حصتنا بحديث غير رسمي، انطلاقا من دلالة الصور : عبر عن دلالة الصور بكلمة واحدة؟. </a:t>
            </a:r>
            <a:endParaRPr b="0" i="0" sz="1600" u="none" cap="none" strike="noStrike">
              <a:solidFill>
                <a:srgbClr val="FF0000"/>
              </a:solidFill>
              <a:latin typeface="Calibri"/>
              <a:ea typeface="Calibri"/>
              <a:cs typeface="Calibri"/>
              <a:sym typeface="Calibri"/>
            </a:endParaRPr>
          </a:p>
        </p:txBody>
      </p:sp>
      <p:sp>
        <p:nvSpPr>
          <p:cNvPr id="865" name="Google Shape;865;p13"/>
          <p:cNvSpPr txBox="1"/>
          <p:nvPr/>
        </p:nvSpPr>
        <p:spPr>
          <a:xfrm>
            <a:off x="1649668" y="522570"/>
            <a:ext cx="9601200" cy="193899"/>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AEABAB"/>
              </a:buClr>
              <a:buSzPts val="1400"/>
              <a:buFont typeface="Arial"/>
              <a:buNone/>
            </a:pPr>
            <a:r>
              <a:rPr b="0" i="1" lang="ar-SA" sz="1400" u="none" cap="none" strike="noStrike">
                <a:solidFill>
                  <a:srgbClr val="AEABAB"/>
                </a:solidFill>
                <a:latin typeface="Calibri"/>
                <a:ea typeface="Calibri"/>
                <a:cs typeface="Calibri"/>
                <a:sym typeface="Calibri"/>
              </a:rPr>
              <a:t>يطلب  المدرس من التلاميذ أن يعبروا عن دلالة الصور في كلمة واحدة. وبعدها يستمع إلى إجابات 4 تلاميذ ويوثقها على السبورة.</a:t>
            </a:r>
            <a:endParaRPr b="0" i="0" sz="1800" u="none" cap="none" strike="noStrike">
              <a:solidFill>
                <a:srgbClr val="000000"/>
              </a:solidFill>
              <a:latin typeface="Calibri"/>
              <a:ea typeface="Calibri"/>
              <a:cs typeface="Calibri"/>
              <a:sym typeface="Calibri"/>
            </a:endParaRPr>
          </a:p>
        </p:txBody>
      </p:sp>
      <p:pic>
        <p:nvPicPr>
          <p:cNvPr descr="Lever la main - Icônes mains et gestes gratuites" id="866" name="Google Shape;866;p13"/>
          <p:cNvPicPr preferRelativeResize="0"/>
          <p:nvPr/>
        </p:nvPicPr>
        <p:blipFill rotWithShape="1">
          <a:blip r:embed="rId3">
            <a:alphaModFix/>
          </a:blip>
          <a:srcRect b="0" l="0" r="0" t="0"/>
          <a:stretch/>
        </p:blipFill>
        <p:spPr>
          <a:xfrm>
            <a:off x="248478" y="64923"/>
            <a:ext cx="735012" cy="733425"/>
          </a:xfrm>
          <a:prstGeom prst="rect">
            <a:avLst/>
          </a:prstGeom>
          <a:noFill/>
          <a:ln>
            <a:noFill/>
          </a:ln>
        </p:spPr>
      </p:pic>
      <p:pic>
        <p:nvPicPr>
          <p:cNvPr descr="Image générée" id="867" name="Google Shape;867;p13"/>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868" name="Google Shape;868;p1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تعرف على مشاهير من متحدى الإعاقة أبهروا العالم بإبداعتهم - اليوم السابع‬‎" id="869" name="Google Shape;869;p13"/>
          <p:cNvPicPr preferRelativeResize="0"/>
          <p:nvPr/>
        </p:nvPicPr>
        <p:blipFill rotWithShape="1">
          <a:blip r:embed="rId5">
            <a:alphaModFix/>
          </a:blip>
          <a:srcRect b="0" l="0" r="0" t="0"/>
          <a:stretch/>
        </p:blipFill>
        <p:spPr>
          <a:xfrm>
            <a:off x="5199486" y="914207"/>
            <a:ext cx="2381250" cy="1914525"/>
          </a:xfrm>
          <a:prstGeom prst="rect">
            <a:avLst/>
          </a:prstGeom>
          <a:noFill/>
          <a:ln>
            <a:noFill/>
          </a:ln>
        </p:spPr>
      </p:pic>
      <p:pic>
        <p:nvPicPr>
          <p:cNvPr descr="‫فى شهر تحدى الإعاقة.. حكايات أمل تحدى أصحابها الظروف حول العالم - اليوم  السابع‬‎" id="870" name="Google Shape;870;p13"/>
          <p:cNvPicPr preferRelativeResize="0"/>
          <p:nvPr/>
        </p:nvPicPr>
        <p:blipFill rotWithShape="1">
          <a:blip r:embed="rId6">
            <a:alphaModFix/>
          </a:blip>
          <a:srcRect b="0" l="0" r="0" t="0"/>
          <a:stretch/>
        </p:blipFill>
        <p:spPr>
          <a:xfrm>
            <a:off x="520135" y="3144326"/>
            <a:ext cx="2952750" cy="1552575"/>
          </a:xfrm>
          <a:prstGeom prst="rect">
            <a:avLst/>
          </a:prstGeom>
          <a:noFill/>
          <a:ln>
            <a:noFill/>
          </a:ln>
        </p:spPr>
      </p:pic>
      <p:pic>
        <p:nvPicPr>
          <p:cNvPr descr="‫طه حسين .. رائد الفكر الحداثي العربي – موقع مجلة حراء، مجلة علمية فكرية  أدبية ثقافية‬‎" id="871" name="Google Shape;871;p13"/>
          <p:cNvPicPr preferRelativeResize="0"/>
          <p:nvPr/>
        </p:nvPicPr>
        <p:blipFill rotWithShape="1">
          <a:blip r:embed="rId7">
            <a:alphaModFix/>
          </a:blip>
          <a:srcRect b="0" l="0" r="0" t="0"/>
          <a:stretch/>
        </p:blipFill>
        <p:spPr>
          <a:xfrm>
            <a:off x="8433354" y="2836877"/>
            <a:ext cx="2857500" cy="1600200"/>
          </a:xfrm>
          <a:prstGeom prst="rect">
            <a:avLst/>
          </a:prstGeom>
          <a:noFill/>
          <a:ln>
            <a:noFill/>
          </a:ln>
        </p:spPr>
      </p:pic>
      <p:pic>
        <p:nvPicPr>
          <p:cNvPr descr="‫عائشة المهيري تتحدى الإعاقة وترتقي بالتميز‬‎" id="872" name="Google Shape;872;p13"/>
          <p:cNvPicPr preferRelativeResize="0"/>
          <p:nvPr/>
        </p:nvPicPr>
        <p:blipFill rotWithShape="1">
          <a:blip r:embed="rId8">
            <a:alphaModFix/>
          </a:blip>
          <a:srcRect b="0" l="0" r="0" t="0"/>
          <a:stretch/>
        </p:blipFill>
        <p:spPr>
          <a:xfrm>
            <a:off x="5199486" y="4783283"/>
            <a:ext cx="2295525" cy="1990725"/>
          </a:xfrm>
          <a:prstGeom prst="rect">
            <a:avLst/>
          </a:prstGeom>
          <a:noFill/>
          <a:ln>
            <a:noFill/>
          </a:ln>
        </p:spPr>
      </p:pic>
      <p:sp>
        <p:nvSpPr>
          <p:cNvPr id="873" name="Google Shape;873;p13"/>
          <p:cNvSpPr/>
          <p:nvPr/>
        </p:nvSpPr>
        <p:spPr>
          <a:xfrm>
            <a:off x="520135" y="4783283"/>
            <a:ext cx="2952750" cy="637290"/>
          </a:xfrm>
          <a:prstGeom prst="roundRect">
            <a:avLst>
              <a:gd fmla="val 16667" name="adj"/>
            </a:avLst>
          </a:prstGeom>
          <a:solidFill>
            <a:schemeClr val="l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SA" sz="1800" u="none" cap="none" strike="noStrike">
                <a:solidFill>
                  <a:srgbClr val="002060"/>
                </a:solidFill>
                <a:latin typeface="Calibri"/>
                <a:ea typeface="Calibri"/>
                <a:cs typeface="Calibri"/>
                <a:sym typeface="Calibri"/>
              </a:rPr>
              <a:t>نيكولاس فوجيسيك  أهم أساتذة علم الاقصاد عبر العالم</a:t>
            </a:r>
            <a:endParaRPr b="0" i="0" sz="1800" u="none" cap="none" strike="noStrike">
              <a:solidFill>
                <a:srgbClr val="002060"/>
              </a:solidFill>
              <a:latin typeface="Calibri"/>
              <a:ea typeface="Calibri"/>
              <a:cs typeface="Calibri"/>
              <a:sym typeface="Calibri"/>
            </a:endParaRPr>
          </a:p>
        </p:txBody>
      </p:sp>
      <p:sp>
        <p:nvSpPr>
          <p:cNvPr id="874" name="Google Shape;874;p13"/>
          <p:cNvSpPr/>
          <p:nvPr/>
        </p:nvSpPr>
        <p:spPr>
          <a:xfrm>
            <a:off x="1996510" y="5897626"/>
            <a:ext cx="2952750" cy="637290"/>
          </a:xfrm>
          <a:prstGeom prst="roundRect">
            <a:avLst>
              <a:gd fmla="val 16667" name="adj"/>
            </a:avLst>
          </a:prstGeom>
          <a:solidFill>
            <a:schemeClr val="l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SA" sz="1800" u="none" cap="none" strike="noStrike">
                <a:solidFill>
                  <a:srgbClr val="002060"/>
                </a:solidFill>
                <a:latin typeface="Calibri"/>
                <a:ea typeface="Calibri"/>
                <a:cs typeface="Calibri"/>
                <a:sym typeface="Calibri"/>
              </a:rPr>
              <a:t>عائشة المهيري ضابط جمركي وشايف في الطبخ</a:t>
            </a:r>
            <a:endParaRPr b="0" i="0" sz="1800" u="none" cap="none" strike="noStrike">
              <a:solidFill>
                <a:srgbClr val="002060"/>
              </a:solidFill>
              <a:latin typeface="Calibri"/>
              <a:ea typeface="Calibri"/>
              <a:cs typeface="Calibri"/>
              <a:sym typeface="Calibri"/>
            </a:endParaRPr>
          </a:p>
        </p:txBody>
      </p:sp>
      <p:sp>
        <p:nvSpPr>
          <p:cNvPr id="875" name="Google Shape;875;p13"/>
          <p:cNvSpPr/>
          <p:nvPr/>
        </p:nvSpPr>
        <p:spPr>
          <a:xfrm>
            <a:off x="7761428" y="1216091"/>
            <a:ext cx="2952750" cy="637290"/>
          </a:xfrm>
          <a:prstGeom prst="roundRect">
            <a:avLst>
              <a:gd fmla="val 16667" name="adj"/>
            </a:avLst>
          </a:prstGeom>
          <a:solidFill>
            <a:schemeClr val="l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SA" sz="1800" u="none" cap="none" strike="noStrike">
                <a:solidFill>
                  <a:srgbClr val="002060"/>
                </a:solidFill>
                <a:latin typeface="Calibri"/>
                <a:ea typeface="Calibri"/>
                <a:cs typeface="Calibri"/>
                <a:sym typeface="Calibri"/>
              </a:rPr>
              <a:t>ستيف هاوكينغ عالم فيزياء </a:t>
            </a:r>
            <a:endParaRPr b="0" i="0" sz="1800" u="none" cap="none" strike="noStrike">
              <a:solidFill>
                <a:srgbClr val="002060"/>
              </a:solidFill>
              <a:latin typeface="Calibri"/>
              <a:ea typeface="Calibri"/>
              <a:cs typeface="Calibri"/>
              <a:sym typeface="Calibri"/>
            </a:endParaRPr>
          </a:p>
        </p:txBody>
      </p:sp>
      <p:sp>
        <p:nvSpPr>
          <p:cNvPr id="876" name="Google Shape;876;p13"/>
          <p:cNvSpPr/>
          <p:nvPr/>
        </p:nvSpPr>
        <p:spPr>
          <a:xfrm>
            <a:off x="8433354" y="4653967"/>
            <a:ext cx="2952750" cy="637290"/>
          </a:xfrm>
          <a:prstGeom prst="roundRect">
            <a:avLst>
              <a:gd fmla="val 16667" name="adj"/>
            </a:avLst>
          </a:prstGeom>
          <a:solidFill>
            <a:schemeClr val="l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SA" sz="1800" u="none" cap="none" strike="noStrike">
                <a:solidFill>
                  <a:srgbClr val="002060"/>
                </a:solidFill>
                <a:latin typeface="Calibri"/>
                <a:ea typeface="Calibri"/>
                <a:cs typeface="Calibri"/>
                <a:sym typeface="Calibri"/>
              </a:rPr>
              <a:t>طه حسين، أديب ووزير سابق للتربية والتعليم بمصر</a:t>
            </a:r>
            <a:endParaRPr b="0" i="0" sz="1800" u="none" cap="none" strike="noStrike">
              <a:solidFill>
                <a:srgbClr val="002060"/>
              </a:solidFill>
              <a:latin typeface="Calibri"/>
              <a:ea typeface="Calibri"/>
              <a:cs typeface="Calibri"/>
              <a:sym typeface="Calibri"/>
            </a:endParaRPr>
          </a:p>
        </p:txBody>
      </p:sp>
      <p:sp>
        <p:nvSpPr>
          <p:cNvPr id="877" name="Google Shape;877;p13"/>
          <p:cNvSpPr txBox="1"/>
          <p:nvPr/>
        </p:nvSpPr>
        <p:spPr>
          <a:xfrm>
            <a:off x="4866829" y="3096294"/>
            <a:ext cx="2910158" cy="954107"/>
          </a:xfrm>
          <a:prstGeom prst="rect">
            <a:avLst/>
          </a:prstGeom>
          <a:solidFill>
            <a:srgbClr val="E1EFD8"/>
          </a:solid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rgbClr val="002060"/>
                </a:solidFill>
                <a:latin typeface="Calibri"/>
                <a:ea typeface="Calibri"/>
                <a:cs typeface="Calibri"/>
                <a:sym typeface="Calibri"/>
              </a:rPr>
              <a:t>عبر عن دلالة الصور في كلمة واحدة.</a:t>
            </a:r>
            <a:endParaRPr b="1" i="0" sz="2800" u="none" cap="none" strike="noStrike">
              <a:solidFill>
                <a:srgbClr val="00206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pic>
        <p:nvPicPr>
          <p:cNvPr descr="Image générée" id="882" name="Google Shape;882;p14"/>
          <p:cNvPicPr preferRelativeResize="0"/>
          <p:nvPr/>
        </p:nvPicPr>
        <p:blipFill rotWithShape="1">
          <a:blip r:embed="rId3">
            <a:alphaModFix/>
          </a:blip>
          <a:srcRect b="61971" l="3539" r="75793" t="24327"/>
          <a:stretch/>
        </p:blipFill>
        <p:spPr>
          <a:xfrm>
            <a:off x="11272992" y="9878"/>
            <a:ext cx="765760" cy="764458"/>
          </a:xfrm>
          <a:prstGeom prst="rect">
            <a:avLst/>
          </a:prstGeom>
          <a:noFill/>
          <a:ln>
            <a:noFill/>
          </a:ln>
        </p:spPr>
      </p:pic>
      <p:sp>
        <p:nvSpPr>
          <p:cNvPr id="883" name="Google Shape;883;p14"/>
          <p:cNvSpPr txBox="1"/>
          <p:nvPr/>
        </p:nvSpPr>
        <p:spPr>
          <a:xfrm>
            <a:off x="1414023" y="78463"/>
            <a:ext cx="9815770"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SA" sz="1600" u="none" cap="none" strike="noStrike">
                <a:solidFill>
                  <a:srgbClr val="757070"/>
                </a:solidFill>
                <a:latin typeface="Calibri"/>
                <a:ea typeface="Calibri"/>
                <a:cs typeface="Calibri"/>
                <a:sym typeface="Calibri"/>
              </a:rPr>
              <a:t>بعد سماع إجابات التلاميذ، يدون منها الأستاذ بعض العبارات على السبورة:</a:t>
            </a:r>
            <a:r>
              <a:rPr b="0" i="0" lang="ar-SA" sz="1600" u="none" cap="none" strike="noStrike">
                <a:solidFill>
                  <a:schemeClr val="dk1"/>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p:txBody>
      </p:sp>
      <p:sp>
        <p:nvSpPr>
          <p:cNvPr id="884" name="Google Shape;884;p14"/>
          <p:cNvSpPr txBox="1"/>
          <p:nvPr/>
        </p:nvSpPr>
        <p:spPr>
          <a:xfrm>
            <a:off x="706769" y="449530"/>
            <a:ext cx="10564776" cy="215444"/>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0" i="1" lang="ar-SA" sz="1400" u="none" cap="none" strike="noStrike">
                <a:solidFill>
                  <a:srgbClr val="AEABAB"/>
                </a:solidFill>
                <a:latin typeface="Calibri"/>
                <a:ea typeface="Calibri"/>
                <a:cs typeface="Calibri"/>
                <a:sym typeface="Calibri"/>
              </a:rPr>
              <a:t>ينوه المدرس بعمل المتعلمين، ويعلق قائلاً: "</a:t>
            </a:r>
            <a:r>
              <a:rPr b="0" i="0" lang="ar-SA" sz="1400" u="none" cap="none" strike="noStrike">
                <a:solidFill>
                  <a:schemeClr val="dk1"/>
                </a:solidFill>
                <a:latin typeface="Calibri"/>
                <a:ea typeface="Calibri"/>
                <a:cs typeface="Calibri"/>
                <a:sym typeface="Calibri"/>
              </a:rPr>
              <a:t>اعتداء متكرر يهدف إلى الإهانة أو الإقصاء أو التخويف</a:t>
            </a:r>
            <a:r>
              <a:rPr b="0" i="0" lang="ar-SA" sz="1400" u="none" cap="none" strike="noStrike">
                <a:solidFill>
                  <a:schemeClr val="dk1"/>
                </a:solidFill>
                <a:latin typeface="Simplified Arabic"/>
                <a:ea typeface="Simplified Arabic"/>
                <a:cs typeface="Simplified Arabic"/>
                <a:sym typeface="Simplified Arabic"/>
              </a:rPr>
              <a:t>". </a:t>
            </a:r>
            <a:r>
              <a:rPr b="0" i="1" lang="ar-SA" sz="1400" u="none" cap="none" strike="noStrike">
                <a:solidFill>
                  <a:srgbClr val="AEABAB"/>
                </a:solidFill>
                <a:latin typeface="Calibri"/>
                <a:ea typeface="Calibri"/>
                <a:cs typeface="Calibri"/>
                <a:sym typeface="Calibri"/>
              </a:rPr>
              <a:t>سنتعلم كيف نعبر عنها بالكلمة وبالقراءة..."</a:t>
            </a:r>
            <a:endParaRPr b="0" i="1" sz="1400" u="none" cap="none" strike="noStrike">
              <a:solidFill>
                <a:srgbClr val="AEABAB"/>
              </a:solidFill>
              <a:latin typeface="Calibri"/>
              <a:ea typeface="Calibri"/>
              <a:cs typeface="Calibri"/>
              <a:sym typeface="Calibri"/>
            </a:endParaRPr>
          </a:p>
        </p:txBody>
      </p:sp>
      <p:pic>
        <p:nvPicPr>
          <p:cNvPr id="885" name="Google Shape;885;p14"/>
          <p:cNvPicPr preferRelativeResize="0"/>
          <p:nvPr/>
        </p:nvPicPr>
        <p:blipFill rotWithShape="1">
          <a:blip r:embed="rId4">
            <a:alphaModFix/>
          </a:blip>
          <a:srcRect b="0" l="0" r="0" t="0"/>
          <a:stretch/>
        </p:blipFill>
        <p:spPr>
          <a:xfrm>
            <a:off x="316949" y="44086"/>
            <a:ext cx="730250" cy="730250"/>
          </a:xfrm>
          <a:prstGeom prst="rect">
            <a:avLst/>
          </a:prstGeom>
          <a:noFill/>
          <a:ln>
            <a:noFill/>
          </a:ln>
        </p:spPr>
      </p:pic>
      <p:sp>
        <p:nvSpPr>
          <p:cNvPr id="886" name="Google Shape;886;p1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887" name="Google Shape;887;p14"/>
          <p:cNvSpPr/>
          <p:nvPr/>
        </p:nvSpPr>
        <p:spPr>
          <a:xfrm>
            <a:off x="8247990" y="1105265"/>
            <a:ext cx="1232207" cy="117747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التحدي</a:t>
            </a:r>
            <a:endParaRPr b="1" i="0" sz="2400" u="none" cap="none" strike="noStrike">
              <a:solidFill>
                <a:srgbClr val="002060"/>
              </a:solidFill>
              <a:latin typeface="Calibri"/>
              <a:ea typeface="Calibri"/>
              <a:cs typeface="Calibri"/>
              <a:sym typeface="Calibri"/>
            </a:endParaRPr>
          </a:p>
        </p:txBody>
      </p:sp>
      <p:sp>
        <p:nvSpPr>
          <p:cNvPr id="888" name="Google Shape;888;p14"/>
          <p:cNvSpPr/>
          <p:nvPr/>
        </p:nvSpPr>
        <p:spPr>
          <a:xfrm>
            <a:off x="9026604" y="3367949"/>
            <a:ext cx="1397556" cy="117747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إِشاعَاتٌ</a:t>
            </a:r>
            <a:endParaRPr b="1" i="0" sz="2400" u="none" cap="none" strike="noStrike">
              <a:solidFill>
                <a:srgbClr val="002060"/>
              </a:solidFill>
              <a:latin typeface="Calibri"/>
              <a:ea typeface="Calibri"/>
              <a:cs typeface="Calibri"/>
              <a:sym typeface="Calibri"/>
            </a:endParaRPr>
          </a:p>
        </p:txBody>
      </p:sp>
      <p:sp>
        <p:nvSpPr>
          <p:cNvPr id="889" name="Google Shape;889;p14"/>
          <p:cNvSpPr/>
          <p:nvPr/>
        </p:nvSpPr>
        <p:spPr>
          <a:xfrm>
            <a:off x="7910224" y="5368848"/>
            <a:ext cx="1522165" cy="117747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الإعاقة</a:t>
            </a:r>
            <a:endParaRPr b="1" i="0" sz="2400" u="none" cap="none" strike="noStrike">
              <a:solidFill>
                <a:srgbClr val="002060"/>
              </a:solidFill>
              <a:latin typeface="Calibri"/>
              <a:ea typeface="Calibri"/>
              <a:cs typeface="Calibri"/>
              <a:sym typeface="Calibri"/>
            </a:endParaRPr>
          </a:p>
        </p:txBody>
      </p:sp>
      <p:sp>
        <p:nvSpPr>
          <p:cNvPr id="890" name="Google Shape;890;p14"/>
          <p:cNvSpPr/>
          <p:nvPr/>
        </p:nvSpPr>
        <p:spPr>
          <a:xfrm>
            <a:off x="3472885" y="1144138"/>
            <a:ext cx="1393944" cy="1358430"/>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الصمود</a:t>
            </a:r>
            <a:endParaRPr b="1" i="0" sz="2400" u="none" cap="none" strike="noStrike">
              <a:solidFill>
                <a:srgbClr val="002060"/>
              </a:solidFill>
              <a:latin typeface="Calibri"/>
              <a:ea typeface="Calibri"/>
              <a:cs typeface="Calibri"/>
              <a:sym typeface="Calibri"/>
            </a:endParaRPr>
          </a:p>
        </p:txBody>
      </p:sp>
      <p:sp>
        <p:nvSpPr>
          <p:cNvPr id="891" name="Google Shape;891;p14"/>
          <p:cNvSpPr/>
          <p:nvPr/>
        </p:nvSpPr>
        <p:spPr>
          <a:xfrm>
            <a:off x="2049559" y="3359403"/>
            <a:ext cx="1232207" cy="117747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مَنْعٌ</a:t>
            </a:r>
            <a:endParaRPr b="1" i="0" sz="2400" u="none" cap="none" strike="noStrike">
              <a:solidFill>
                <a:srgbClr val="002060"/>
              </a:solidFill>
              <a:latin typeface="Calibri"/>
              <a:ea typeface="Calibri"/>
              <a:cs typeface="Calibri"/>
              <a:sym typeface="Calibri"/>
            </a:endParaRPr>
          </a:p>
        </p:txBody>
      </p:sp>
      <p:sp>
        <p:nvSpPr>
          <p:cNvPr id="892" name="Google Shape;892;p14"/>
          <p:cNvSpPr/>
          <p:nvPr/>
        </p:nvSpPr>
        <p:spPr>
          <a:xfrm>
            <a:off x="3718103" y="5468114"/>
            <a:ext cx="1232207" cy="117747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قوة التحمل</a:t>
            </a:r>
            <a:endParaRPr b="1" i="0" sz="2400" u="none" cap="none" strike="noStrike">
              <a:solidFill>
                <a:srgbClr val="002060"/>
              </a:solidFill>
              <a:latin typeface="Calibri"/>
              <a:ea typeface="Calibri"/>
              <a:cs typeface="Calibri"/>
              <a:sym typeface="Calibri"/>
            </a:endParaRPr>
          </a:p>
        </p:txBody>
      </p:sp>
      <p:sp>
        <p:nvSpPr>
          <p:cNvPr id="893" name="Google Shape;893;p14"/>
          <p:cNvSpPr txBox="1"/>
          <p:nvPr/>
        </p:nvSpPr>
        <p:spPr>
          <a:xfrm>
            <a:off x="4866829" y="3096294"/>
            <a:ext cx="2910158" cy="954107"/>
          </a:xfrm>
          <a:prstGeom prst="rect">
            <a:avLst/>
          </a:prstGeom>
          <a:solidFill>
            <a:srgbClr val="E1EFD8"/>
          </a:solid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rgbClr val="002060"/>
                </a:solidFill>
                <a:latin typeface="Calibri"/>
                <a:ea typeface="Calibri"/>
                <a:cs typeface="Calibri"/>
                <a:sym typeface="Calibri"/>
              </a:rPr>
              <a:t>عبر عن دلالة الصور في كلمة واحدة.</a:t>
            </a:r>
            <a:endParaRPr b="1" i="0" sz="2800" u="none" cap="none" strike="noStrike">
              <a:solidFill>
                <a:srgbClr val="002060"/>
              </a:solidFill>
              <a:latin typeface="Calibri"/>
              <a:ea typeface="Calibri"/>
              <a:cs typeface="Calibri"/>
              <a:sym typeface="Calibri"/>
            </a:endParaRPr>
          </a:p>
        </p:txBody>
      </p:sp>
      <p:pic>
        <p:nvPicPr>
          <p:cNvPr descr="‫تعرف على مشاهير من متحدى الإعاقة أبهروا العالم بإبداعتهم - اليوم السابع‬‎" id="894" name="Google Shape;894;p14"/>
          <p:cNvPicPr preferRelativeResize="0"/>
          <p:nvPr/>
        </p:nvPicPr>
        <p:blipFill rotWithShape="1">
          <a:blip r:embed="rId5">
            <a:alphaModFix/>
          </a:blip>
          <a:srcRect b="0" l="0" r="0" t="0"/>
          <a:stretch/>
        </p:blipFill>
        <p:spPr>
          <a:xfrm>
            <a:off x="5199486" y="914207"/>
            <a:ext cx="2381250" cy="1914525"/>
          </a:xfrm>
          <a:prstGeom prst="rect">
            <a:avLst/>
          </a:prstGeom>
          <a:noFill/>
          <a:ln>
            <a:noFill/>
          </a:ln>
        </p:spPr>
      </p:pic>
      <p:pic>
        <p:nvPicPr>
          <p:cNvPr descr="‫فى شهر تحدى الإعاقة.. حكايات أمل تحدى أصحابها الظروف حول العالم - اليوم  السابع‬‎" id="895" name="Google Shape;895;p14"/>
          <p:cNvPicPr preferRelativeResize="0"/>
          <p:nvPr/>
        </p:nvPicPr>
        <p:blipFill rotWithShape="1">
          <a:blip r:embed="rId6">
            <a:alphaModFix/>
          </a:blip>
          <a:srcRect b="0" l="0" r="0" t="0"/>
          <a:stretch/>
        </p:blipFill>
        <p:spPr>
          <a:xfrm>
            <a:off x="520135" y="3144326"/>
            <a:ext cx="2952750" cy="1552575"/>
          </a:xfrm>
          <a:prstGeom prst="rect">
            <a:avLst/>
          </a:prstGeom>
          <a:noFill/>
          <a:ln>
            <a:noFill/>
          </a:ln>
        </p:spPr>
      </p:pic>
      <p:pic>
        <p:nvPicPr>
          <p:cNvPr descr="‫طه حسين .. رائد الفكر الحداثي العربي – موقع مجلة حراء، مجلة علمية فكرية  أدبية ثقافية‬‎" id="896" name="Google Shape;896;p14"/>
          <p:cNvPicPr preferRelativeResize="0"/>
          <p:nvPr/>
        </p:nvPicPr>
        <p:blipFill rotWithShape="1">
          <a:blip r:embed="rId7">
            <a:alphaModFix/>
          </a:blip>
          <a:srcRect b="0" l="0" r="0" t="0"/>
          <a:stretch/>
        </p:blipFill>
        <p:spPr>
          <a:xfrm>
            <a:off x="8433354" y="2836877"/>
            <a:ext cx="2857500" cy="1600200"/>
          </a:xfrm>
          <a:prstGeom prst="rect">
            <a:avLst/>
          </a:prstGeom>
          <a:noFill/>
          <a:ln>
            <a:noFill/>
          </a:ln>
        </p:spPr>
      </p:pic>
      <p:pic>
        <p:nvPicPr>
          <p:cNvPr descr="‫عائشة المهيري تتحدى الإعاقة وترتقي بالتميز‬‎" id="897" name="Google Shape;897;p14"/>
          <p:cNvPicPr preferRelativeResize="0"/>
          <p:nvPr/>
        </p:nvPicPr>
        <p:blipFill rotWithShape="1">
          <a:blip r:embed="rId8">
            <a:alphaModFix/>
          </a:blip>
          <a:srcRect b="0" l="0" r="0" t="0"/>
          <a:stretch/>
        </p:blipFill>
        <p:spPr>
          <a:xfrm>
            <a:off x="5199486" y="4783283"/>
            <a:ext cx="2295525" cy="1990725"/>
          </a:xfrm>
          <a:prstGeom prst="rect">
            <a:avLst/>
          </a:prstGeom>
          <a:noFill/>
          <a:ln>
            <a:noFill/>
          </a:ln>
        </p:spPr>
      </p:pic>
      <p:sp>
        <p:nvSpPr>
          <p:cNvPr id="898" name="Google Shape;898;p14"/>
          <p:cNvSpPr/>
          <p:nvPr/>
        </p:nvSpPr>
        <p:spPr>
          <a:xfrm>
            <a:off x="10049664" y="5138587"/>
            <a:ext cx="1522165" cy="135842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العجز</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grpSp>
        <p:nvGrpSpPr>
          <p:cNvPr id="903" name="Google Shape;903;p15"/>
          <p:cNvGrpSpPr/>
          <p:nvPr/>
        </p:nvGrpSpPr>
        <p:grpSpPr>
          <a:xfrm>
            <a:off x="5130955" y="1706886"/>
            <a:ext cx="6054377" cy="3711725"/>
            <a:chOff x="1715066" y="1103461"/>
            <a:chExt cx="5717724" cy="3124203"/>
          </a:xfrm>
        </p:grpSpPr>
        <p:sp>
          <p:nvSpPr>
            <p:cNvPr id="904" name="Google Shape;904;p1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905" name="Google Shape;905;p1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906" name="Google Shape;906;p15"/>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ب- واجبات منزلية</a:t>
            </a:r>
            <a:endParaRPr b="1" i="0" sz="4800" u="none" cap="none" strike="noStrike">
              <a:solidFill>
                <a:srgbClr val="FFC000"/>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000" u="none" cap="none" strike="noStrike">
                <a:solidFill>
                  <a:srgbClr val="44546A"/>
                </a:solidFill>
                <a:latin typeface="Arial"/>
                <a:ea typeface="Arial"/>
                <a:cs typeface="Arial"/>
                <a:sym typeface="Arial"/>
              </a:rPr>
              <a:t>02 </a:t>
            </a:r>
            <a:r>
              <a:rPr b="1" i="0" lang="ar-SA" sz="4000" u="none" cap="none" strike="noStrike">
                <a:solidFill>
                  <a:srgbClr val="44546A"/>
                </a:solidFill>
                <a:latin typeface="Calibri"/>
                <a:ea typeface="Calibri"/>
                <a:cs typeface="Calibri"/>
                <a:sym typeface="Calibri"/>
              </a:rPr>
              <a:t>دقيقتان</a:t>
            </a:r>
            <a:endParaRPr b="1" i="0" sz="4000" u="none" cap="none" strike="noStrike">
              <a:solidFill>
                <a:srgbClr val="44546A"/>
              </a:solidFill>
              <a:latin typeface="Calibri"/>
              <a:ea typeface="Calibri"/>
              <a:cs typeface="Calibri"/>
              <a:sym typeface="Calibri"/>
            </a:endParaRPr>
          </a:p>
        </p:txBody>
      </p:sp>
      <p:pic>
        <p:nvPicPr>
          <p:cNvPr id="907" name="Google Shape;907;p15"/>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908" name="Google Shape;908;p15"/>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909" name="Google Shape;909;p15"/>
          <p:cNvSpPr/>
          <p:nvPr/>
        </p:nvSpPr>
        <p:spPr>
          <a:xfrm>
            <a:off x="9548106" y="4146722"/>
            <a:ext cx="519608" cy="519608"/>
          </a:xfrm>
          <a:prstGeom prst="ellipse">
            <a:avLst/>
          </a:prstGeom>
          <a:blipFill rotWithShape="1">
            <a:blip r:embed="rId5">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913" name="Shape 913"/>
        <p:cNvGrpSpPr/>
        <p:nvPr/>
      </p:nvGrpSpPr>
      <p:grpSpPr>
        <a:xfrm>
          <a:off x="0" y="0"/>
          <a:ext cx="0" cy="0"/>
          <a:chOff x="0" y="0"/>
          <a:chExt cx="0" cy="0"/>
        </a:xfrm>
      </p:grpSpPr>
      <p:sp>
        <p:nvSpPr>
          <p:cNvPr id="914" name="Google Shape;914;p16"/>
          <p:cNvSpPr/>
          <p:nvPr/>
        </p:nvSpPr>
        <p:spPr>
          <a:xfrm>
            <a:off x="4683940" y="216280"/>
            <a:ext cx="622423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2800" u="none" cap="none" strike="noStrike">
                <a:solidFill>
                  <a:srgbClr val="44546A"/>
                </a:solidFill>
                <a:latin typeface="Calibri"/>
                <a:ea typeface="Calibri"/>
                <a:cs typeface="Calibri"/>
                <a:sym typeface="Calibri"/>
              </a:rPr>
              <a:t>مراقبة إنجاز الواجبات المنزلية</a:t>
            </a:r>
            <a:endParaRPr b="0" i="0" sz="2800" u="none" cap="none" strike="noStrike">
              <a:solidFill>
                <a:srgbClr val="000000"/>
              </a:solidFill>
              <a:latin typeface="Arial"/>
              <a:ea typeface="Arial"/>
              <a:cs typeface="Arial"/>
              <a:sym typeface="Arial"/>
            </a:endParaRPr>
          </a:p>
        </p:txBody>
      </p:sp>
      <p:sp>
        <p:nvSpPr>
          <p:cNvPr id="915" name="Google Shape;915;p16"/>
          <p:cNvSpPr txBox="1"/>
          <p:nvPr/>
        </p:nvSpPr>
        <p:spPr>
          <a:xfrm>
            <a:off x="1416402" y="706528"/>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يراقب  المدرس إنجاز الواجبات المنزلية لدى عينة من التلاميذ.</a:t>
            </a:r>
            <a:endParaRPr b="0" i="1" sz="1600" u="none" cap="none" strike="noStrike">
              <a:solidFill>
                <a:srgbClr val="AFABAB"/>
              </a:solidFill>
              <a:latin typeface="Calibri"/>
              <a:ea typeface="Calibri"/>
              <a:cs typeface="Calibri"/>
              <a:sym typeface="Calibri"/>
            </a:endParaRPr>
          </a:p>
        </p:txBody>
      </p:sp>
      <p:pic>
        <p:nvPicPr>
          <p:cNvPr id="916" name="Google Shape;916;p16"/>
          <p:cNvPicPr preferRelativeResize="0"/>
          <p:nvPr/>
        </p:nvPicPr>
        <p:blipFill rotWithShape="1">
          <a:blip r:embed="rId3">
            <a:alphaModFix/>
          </a:blip>
          <a:srcRect b="0" l="0" r="0" t="0"/>
          <a:stretch/>
        </p:blipFill>
        <p:spPr>
          <a:xfrm>
            <a:off x="11045558" y="132173"/>
            <a:ext cx="605088" cy="605088"/>
          </a:xfrm>
          <a:prstGeom prst="rect">
            <a:avLst/>
          </a:prstGeom>
          <a:noFill/>
          <a:ln>
            <a:noFill/>
          </a:ln>
        </p:spPr>
      </p:pic>
      <p:pic>
        <p:nvPicPr>
          <p:cNvPr id="917" name="Google Shape;917;p16"/>
          <p:cNvPicPr preferRelativeResize="0"/>
          <p:nvPr/>
        </p:nvPicPr>
        <p:blipFill rotWithShape="1">
          <a:blip r:embed="rId4">
            <a:alphaModFix/>
          </a:blip>
          <a:srcRect b="0" l="0" r="0" t="0"/>
          <a:stretch/>
        </p:blipFill>
        <p:spPr>
          <a:xfrm>
            <a:off x="3042458" y="1145770"/>
            <a:ext cx="5336771" cy="533677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17"/>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23" name="Google Shape;923;p17"/>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S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924" name="Google Shape;924;p17"/>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925" name="Google Shape;925;p17"/>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926" name="Google Shape;926;p17"/>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927" name="Google Shape;927;p17"/>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928" name="Google Shape;928;p17"/>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SA" sz="2400">
                <a:latin typeface="Calibri"/>
                <a:ea typeface="Calibri"/>
                <a:cs typeface="Calibri"/>
                <a:sym typeface="Calibri"/>
              </a:rPr>
              <a:t>من يذكرنا بالضوابط التي ينبغي الالتزام بها داخل القسم؟</a:t>
            </a:r>
            <a:endParaRPr sz="2400"/>
          </a:p>
        </p:txBody>
      </p:sp>
      <p:sp>
        <p:nvSpPr>
          <p:cNvPr id="929" name="Google Shape;929;p17"/>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يختار الأستاذ 3 متعلمين للتذكير بضابطين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930" name="Google Shape;930;p17"/>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
        <p:nvSpPr>
          <p:cNvPr id="931" name="Google Shape;931;p17"/>
          <p:cNvSpPr txBox="1"/>
          <p:nvPr/>
        </p:nvSpPr>
        <p:spPr>
          <a:xfrm>
            <a:off x="1590213" y="754429"/>
            <a:ext cx="9601200" cy="246221"/>
          </a:xfrm>
          <a:prstGeom prst="rect">
            <a:avLst/>
          </a:prstGeom>
          <a:noFill/>
          <a:ln>
            <a:noFill/>
          </a:ln>
        </p:spPr>
        <p:txBody>
          <a:bodyPr anchorCtr="0" anchor="t" bIns="0" lIns="0" spcFirstLastPara="1" rIns="0" wrap="square" tIns="0">
            <a:spAutoFit/>
          </a:bodyPr>
          <a:lstStyle/>
          <a:p>
            <a:pPr indent="0" lvl="1" marL="457200" marR="0" rtl="1" algn="r">
              <a:spcBef>
                <a:spcPts val="0"/>
              </a:spcBef>
              <a:spcAft>
                <a:spcPts val="0"/>
              </a:spcAft>
              <a:buNone/>
            </a:pPr>
            <a:r>
              <a:rPr b="0" i="0" lang="ar-SA" sz="1600" u="none" cap="none" strike="noStrike">
                <a:solidFill>
                  <a:srgbClr val="AEABAB"/>
                </a:solidFill>
                <a:latin typeface="Calibri"/>
                <a:ea typeface="Calibri"/>
                <a:cs typeface="Calibri"/>
                <a:sym typeface="Calibri"/>
              </a:rPr>
              <a:t>يُخصص الأستاذ الحصة للتذكير بضابطين 02 على الأكثر تجنبا للتكرار وعدم الجدوى</a:t>
            </a:r>
            <a:endParaRPr b="0" i="0" sz="1600" u="none" cap="none" strike="noStrike">
              <a:solidFill>
                <a:srgbClr val="AEABAB"/>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18"/>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37" name="Google Shape;937;p18"/>
          <p:cNvSpPr/>
          <p:nvPr/>
        </p:nvSpPr>
        <p:spPr>
          <a:xfrm>
            <a:off x="4731236" y="21900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S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938" name="Google Shape;938;p18"/>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939" name="Google Shape;939;p18"/>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940" name="Google Shape;940;p18"/>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941" name="Google Shape;941;p18"/>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942" name="Google Shape;942;p18"/>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SA" sz="2400">
                <a:latin typeface="Calibri"/>
                <a:ea typeface="Calibri"/>
                <a:cs typeface="Calibri"/>
                <a:sym typeface="Calibri"/>
              </a:rPr>
              <a:t>من يذكرنا بالضوابط التي ينبغي الالتزام بها داخل القسم؟</a:t>
            </a:r>
            <a:endParaRPr sz="2400"/>
          </a:p>
        </p:txBody>
      </p:sp>
      <p:sp>
        <p:nvSpPr>
          <p:cNvPr id="943" name="Google Shape;943;p18"/>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يختار الأستاذ 3 متعلمين للتذكير بضابطين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944" name="Google Shape;944;p18"/>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
        <p:nvSpPr>
          <p:cNvPr id="945" name="Google Shape;945;p18"/>
          <p:cNvSpPr txBox="1"/>
          <p:nvPr/>
        </p:nvSpPr>
        <p:spPr>
          <a:xfrm>
            <a:off x="903374" y="2407898"/>
            <a:ext cx="8950266"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أشارك بفعالية</a:t>
            </a:r>
            <a:r>
              <a:rPr b="1" i="0" lang="ar-S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946" name="Google Shape;946;p18"/>
          <p:cNvSpPr txBox="1"/>
          <p:nvPr/>
        </p:nvSpPr>
        <p:spPr>
          <a:xfrm>
            <a:off x="2094591" y="3243125"/>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أنتبه عندما يتحدث </a:t>
            </a:r>
            <a:r>
              <a:rPr b="1" i="0" lang="ar-S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
        <p:nvSpPr>
          <p:cNvPr id="947" name="Google Shape;947;p18"/>
          <p:cNvSpPr txBox="1"/>
          <p:nvPr/>
        </p:nvSpPr>
        <p:spPr>
          <a:xfrm>
            <a:off x="3414874" y="4301196"/>
            <a:ext cx="6504502"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أطرح أسئلتي </a:t>
            </a:r>
            <a:r>
              <a:rPr b="1" i="0" lang="ar-SA" sz="2400" u="none" cap="none" strike="noStrike">
                <a:solidFill>
                  <a:srgbClr val="002060"/>
                </a:solidFill>
                <a:latin typeface="Calibri"/>
                <a:ea typeface="Calibri"/>
                <a:cs typeface="Calibri"/>
                <a:sym typeface="Calibri"/>
              </a:rPr>
              <a:t>كلما كان أمر ما غير واضح بالنسبة إلي</a:t>
            </a:r>
            <a:endParaRPr b="1" i="0" sz="2400" u="none" cap="none" strike="noStrike">
              <a:solidFill>
                <a:srgbClr val="002060"/>
              </a:solidFill>
              <a:latin typeface="Calibri"/>
              <a:ea typeface="Calibri"/>
              <a:cs typeface="Calibri"/>
              <a:sym typeface="Calibri"/>
            </a:endParaRPr>
          </a:p>
        </p:txBody>
      </p:sp>
      <p:sp>
        <p:nvSpPr>
          <p:cNvPr id="948" name="Google Shape;948;p18"/>
          <p:cNvSpPr txBox="1"/>
          <p:nvPr/>
        </p:nvSpPr>
        <p:spPr>
          <a:xfrm>
            <a:off x="913040" y="5279453"/>
            <a:ext cx="9111849"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أنجز واجباتي وأنشطتي </a:t>
            </a:r>
            <a:r>
              <a:rPr b="1" i="0" lang="ar-SA" sz="2400" u="none" cap="none" strike="noStrike">
                <a:solidFill>
                  <a:srgbClr val="002060"/>
                </a:solidFill>
                <a:latin typeface="Calibri"/>
                <a:ea typeface="Calibri"/>
                <a:cs typeface="Calibri"/>
                <a:sym typeface="Calibri"/>
              </a:rPr>
              <a:t>الصفية  والمنزلية بجدية</a:t>
            </a:r>
            <a:endParaRPr b="1" i="0" sz="2400" u="none" cap="none" strike="noStrike">
              <a:solidFill>
                <a:srgbClr val="002060"/>
              </a:solidFill>
              <a:latin typeface="Calibri"/>
              <a:ea typeface="Calibri"/>
              <a:cs typeface="Calibri"/>
              <a:sym typeface="Calibri"/>
            </a:endParaRPr>
          </a:p>
        </p:txBody>
      </p:sp>
      <p:sp>
        <p:nvSpPr>
          <p:cNvPr id="949" name="Google Shape;949;p18"/>
          <p:cNvSpPr txBox="1"/>
          <p:nvPr/>
        </p:nvSpPr>
        <p:spPr>
          <a:xfrm>
            <a:off x="1590213" y="754429"/>
            <a:ext cx="9601200" cy="246221"/>
          </a:xfrm>
          <a:prstGeom prst="rect">
            <a:avLst/>
          </a:prstGeom>
          <a:noFill/>
          <a:ln>
            <a:noFill/>
          </a:ln>
        </p:spPr>
        <p:txBody>
          <a:bodyPr anchorCtr="0" anchor="t" bIns="0" lIns="0" spcFirstLastPara="1" rIns="0" wrap="square" tIns="0">
            <a:spAutoFit/>
          </a:bodyPr>
          <a:lstStyle/>
          <a:p>
            <a:pPr indent="0" lvl="1" marL="457200" marR="0" rtl="1" algn="r">
              <a:spcBef>
                <a:spcPts val="0"/>
              </a:spcBef>
              <a:spcAft>
                <a:spcPts val="0"/>
              </a:spcAft>
              <a:buNone/>
            </a:pPr>
            <a:r>
              <a:rPr b="0" i="0" lang="ar-SA" sz="1600" u="none" cap="none" strike="noStrike">
                <a:solidFill>
                  <a:srgbClr val="AEABAB"/>
                </a:solidFill>
                <a:latin typeface="Calibri"/>
                <a:ea typeface="Calibri"/>
                <a:cs typeface="Calibri"/>
                <a:sym typeface="Calibri"/>
              </a:rPr>
              <a:t>يُخصص الأستاذ الحصة للتذكير بضابطين 02 على الأكثر تجنبا للتكرار وعدم الجدوى</a:t>
            </a:r>
            <a:endParaRPr b="0" i="0" sz="1600" u="none" cap="none" strike="noStrike">
              <a:solidFill>
                <a:srgbClr val="AEABAB"/>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pic>
        <p:nvPicPr>
          <p:cNvPr id="954" name="Google Shape;954;p19"/>
          <p:cNvPicPr preferRelativeResize="0"/>
          <p:nvPr/>
        </p:nvPicPr>
        <p:blipFill rotWithShape="1">
          <a:blip r:embed="rId3">
            <a:alphaModFix/>
          </a:blip>
          <a:srcRect b="0" l="0" r="0" t="0"/>
          <a:stretch/>
        </p:blipFill>
        <p:spPr>
          <a:xfrm>
            <a:off x="1807581" y="2255309"/>
            <a:ext cx="1173691" cy="1173691"/>
          </a:xfrm>
          <a:prstGeom prst="rect">
            <a:avLst/>
          </a:prstGeom>
          <a:noFill/>
          <a:ln>
            <a:noFill/>
          </a:ln>
        </p:spPr>
      </p:pic>
      <p:grpSp>
        <p:nvGrpSpPr>
          <p:cNvPr id="955" name="Google Shape;955;p19"/>
          <p:cNvGrpSpPr/>
          <p:nvPr/>
        </p:nvGrpSpPr>
        <p:grpSpPr>
          <a:xfrm>
            <a:off x="5130955" y="1706886"/>
            <a:ext cx="6054377" cy="3711725"/>
            <a:chOff x="1715066" y="1103461"/>
            <a:chExt cx="5717724" cy="3124203"/>
          </a:xfrm>
        </p:grpSpPr>
        <p:sp>
          <p:nvSpPr>
            <p:cNvPr id="956" name="Google Shape;956;p1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57" name="Google Shape;957;p1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58" name="Google Shape;958;p19"/>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44546A"/>
              </a:buClr>
              <a:buSzPts val="5467"/>
              <a:buFont typeface="Calibri"/>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ج- التصريح بالأهداف </a:t>
            </a:r>
            <a:r>
              <a:rPr b="1" i="0" lang="ar-SA" sz="4000" u="none" cap="none" strike="noStrike">
                <a:solidFill>
                  <a:srgbClr val="44546A"/>
                </a:solidFill>
                <a:latin typeface="Arial"/>
                <a:ea typeface="Arial"/>
                <a:cs typeface="Arial"/>
                <a:sym typeface="Arial"/>
              </a:rPr>
              <a:t>05 </a:t>
            </a:r>
            <a:r>
              <a:rPr b="1" i="0" lang="ar-SA" sz="4000" u="none" cap="none" strike="noStrike">
                <a:solidFill>
                  <a:srgbClr val="44546A"/>
                </a:solidFill>
                <a:latin typeface="Calibri"/>
                <a:ea typeface="Calibri"/>
                <a:cs typeface="Calibri"/>
                <a:sym typeface="Calibri"/>
              </a:rPr>
              <a:t>دقائق</a:t>
            </a:r>
            <a:endParaRPr b="1" i="0" sz="4800" u="none" cap="none" strike="noStrike">
              <a:solidFill>
                <a:srgbClr val="44546A"/>
              </a:solidFill>
              <a:latin typeface="Calibri"/>
              <a:ea typeface="Calibri"/>
              <a:cs typeface="Calibri"/>
              <a:sym typeface="Calibri"/>
            </a:endParaRPr>
          </a:p>
        </p:txBody>
      </p:sp>
      <p:pic>
        <p:nvPicPr>
          <p:cNvPr id="959" name="Google Shape;959;p19"/>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
        <p:nvSpPr>
          <p:cNvPr id="960" name="Google Shape;960;p19"/>
          <p:cNvSpPr/>
          <p:nvPr/>
        </p:nvSpPr>
        <p:spPr>
          <a:xfrm>
            <a:off x="9548106" y="4146722"/>
            <a:ext cx="519608" cy="519608"/>
          </a:xfrm>
          <a:prstGeom prst="ellipse">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4"/>
                                        </p:tgtEl>
                                        <p:attrNameLst>
                                          <p:attrName>style.visibility</p:attrName>
                                        </p:attrNameLst>
                                      </p:cBhvr>
                                      <p:to>
                                        <p:strVal val="visible"/>
                                      </p:to>
                                    </p:set>
                                    <p:animEffect filter="fade" transition="in">
                                      <p:cBhvr>
                                        <p:cTn dur="2000"/>
                                        <p:tgtEl>
                                          <p:spTgt spid="9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20"/>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66" name="Google Shape;966;p20"/>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67" name="Google Shape;967;p20"/>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968" name="Google Shape;968;p20"/>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69" name="Google Shape;969;p20"/>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970" name="Google Shape;970;p20"/>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971" name="Google Shape;971;p20"/>
          <p:cNvSpPr txBox="1"/>
          <p:nvPr/>
        </p:nvSpPr>
        <p:spPr>
          <a:xfrm>
            <a:off x="1744713" y="-166900"/>
            <a:ext cx="9643604" cy="851283"/>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SA" sz="1800" u="none" cap="none" strike="noStrike">
                <a:solidFill>
                  <a:srgbClr val="757070"/>
                </a:solidFill>
                <a:latin typeface="Calibri"/>
                <a:ea typeface="Calibri"/>
                <a:cs typeface="Calibri"/>
                <a:sym typeface="Calibri"/>
              </a:rPr>
              <a:t>عِندَ نِهَايَةِ هذِهِ الحِصَّةِ، سَتَكُونُونَ قَادِرِينَ عَلَى:</a:t>
            </a:r>
            <a:endParaRPr b="1" i="0" sz="1600" u="none" cap="none" strike="noStrike">
              <a:solidFill>
                <a:srgbClr val="002060"/>
              </a:solidFill>
              <a:latin typeface="Calibri"/>
              <a:ea typeface="Calibri"/>
              <a:cs typeface="Calibri"/>
              <a:sym typeface="Calibri"/>
            </a:endParaRPr>
          </a:p>
        </p:txBody>
      </p:sp>
      <p:sp>
        <p:nvSpPr>
          <p:cNvPr id="972" name="Google Shape;972;p20"/>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SA" sz="3200" u="none" cap="none" strike="noStrike">
                <a:solidFill>
                  <a:srgbClr val="106585"/>
                </a:solidFill>
                <a:latin typeface="Calibri"/>
                <a:ea typeface="Calibri"/>
                <a:cs typeface="Calibri"/>
                <a:sym typeface="Calibri"/>
              </a:rPr>
              <a:t>قِرَاءَةُ نَصٍّ بِطَلَاقَةٍ.</a:t>
            </a:r>
            <a:endParaRPr b="1" i="0" sz="3200" u="none" cap="none" strike="noStrike">
              <a:solidFill>
                <a:srgbClr val="106585"/>
              </a:solidFill>
              <a:latin typeface="Calibri"/>
              <a:ea typeface="Calibri"/>
              <a:cs typeface="Calibri"/>
              <a:sym typeface="Calibri"/>
            </a:endParaRPr>
          </a:p>
        </p:txBody>
      </p:sp>
      <p:pic>
        <p:nvPicPr>
          <p:cNvPr id="973" name="Google Shape;973;p20"/>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974" name="Google Shape;974;p20"/>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SA" sz="3200" u="none" cap="none" strike="noStrike">
                <a:solidFill>
                  <a:srgbClr val="106585"/>
                </a:solidFill>
                <a:latin typeface="Calibri"/>
                <a:ea typeface="Calibri"/>
                <a:cs typeface="Calibri"/>
                <a:sym typeface="Calibri"/>
              </a:rPr>
              <a:t>فَهْمُ مَعَانِي النَّصِّ </a:t>
            </a:r>
            <a:r>
              <a:rPr b="1" i="0" lang="ar-SA" sz="3200" u="none" cap="none" strike="noStrike">
                <a:solidFill>
                  <a:srgbClr val="106585"/>
                </a:solidFill>
                <a:latin typeface="Simplified Arabic"/>
                <a:ea typeface="Simplified Arabic"/>
                <a:cs typeface="Simplified Arabic"/>
                <a:sym typeface="Simplified Arabic"/>
              </a:rPr>
              <a:t>ٱ</a:t>
            </a:r>
            <a:r>
              <a:rPr b="1" i="0" lang="ar-SA" sz="3200" u="none" cap="none" strike="noStrike">
                <a:solidFill>
                  <a:srgbClr val="106585"/>
                </a:solidFill>
                <a:latin typeface="Calibri"/>
                <a:ea typeface="Calibri"/>
                <a:cs typeface="Calibri"/>
                <a:sym typeface="Calibri"/>
              </a:rPr>
              <a:t>لمُبَاشِرَةِ والضِّمنية.</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0"/>
                                        </p:tgtEl>
                                        <p:attrNameLst>
                                          <p:attrName>style.visibility</p:attrName>
                                        </p:attrNameLst>
                                      </p:cBhvr>
                                      <p:to>
                                        <p:strVal val="visible"/>
                                      </p:to>
                                    </p:set>
                                    <p:animEffect filter="fade" transition="in">
                                      <p:cBhvr>
                                        <p:cTn dur="2000"/>
                                        <p:tgtEl>
                                          <p:spTgt spid="9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2"/>
                                        </p:tgtEl>
                                        <p:attrNameLst>
                                          <p:attrName>style.visibility</p:attrName>
                                        </p:attrNameLst>
                                      </p:cBhvr>
                                      <p:to>
                                        <p:strVal val="visible"/>
                                      </p:to>
                                    </p:set>
                                    <p:animEffect filter="fade" transition="in">
                                      <p:cBhvr>
                                        <p:cTn dur="500"/>
                                        <p:tgtEl>
                                          <p:spTgt spid="9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3"/>
                                        </p:tgtEl>
                                        <p:attrNameLst>
                                          <p:attrName>style.visibility</p:attrName>
                                        </p:attrNameLst>
                                      </p:cBhvr>
                                      <p:to>
                                        <p:strVal val="visible"/>
                                      </p:to>
                                    </p:set>
                                    <p:animEffect filter="fade" transition="in">
                                      <p:cBhvr>
                                        <p:cTn dur="2000"/>
                                        <p:tgtEl>
                                          <p:spTgt spid="9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4"/>
                                        </p:tgtEl>
                                        <p:attrNameLst>
                                          <p:attrName>style.visibility</p:attrName>
                                        </p:attrNameLst>
                                      </p:cBhvr>
                                      <p:to>
                                        <p:strVal val="visible"/>
                                      </p:to>
                                    </p:set>
                                    <p:animEffect filter="fade" transition="in">
                                      <p:cBhvr>
                                        <p:cTn dur="500"/>
                                        <p:tgtEl>
                                          <p:spTgt spid="9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21"/>
          <p:cNvSpPr/>
          <p:nvPr/>
        </p:nvSpPr>
        <p:spPr>
          <a:xfrm>
            <a:off x="39187" y="3982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80" name="Google Shape;980;p21"/>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81" name="Google Shape;981;p21"/>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982" name="Google Shape;982;p21"/>
          <p:cNvSpPr txBox="1"/>
          <p:nvPr/>
        </p:nvSpPr>
        <p:spPr>
          <a:xfrm>
            <a:off x="3281336" y="508635"/>
            <a:ext cx="7873995" cy="307726"/>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0" i="0" lang="ar-SA" sz="1400" u="none" cap="none" strike="noStrike">
                <a:solidFill>
                  <a:srgbClr val="7F7F7F"/>
                </a:solidFill>
                <a:latin typeface="Calibri"/>
                <a:ea typeface="Calibri"/>
                <a:cs typeface="Calibri"/>
                <a:sym typeface="Calibri"/>
              </a:rPr>
              <a:t>يُصرح الأستاذ بوضوح عن هدف الحصة</a:t>
            </a:r>
            <a:endParaRPr b="0" i="1" sz="1200" u="none" cap="none" strike="noStrike">
              <a:solidFill>
                <a:srgbClr val="7F7F7F"/>
              </a:solidFill>
              <a:latin typeface="Calibri"/>
              <a:ea typeface="Calibri"/>
              <a:cs typeface="Calibri"/>
              <a:sym typeface="Calibri"/>
            </a:endParaRPr>
          </a:p>
        </p:txBody>
      </p:sp>
      <p:sp>
        <p:nvSpPr>
          <p:cNvPr id="983" name="Google Shape;983;p21"/>
          <p:cNvSpPr txBox="1"/>
          <p:nvPr/>
        </p:nvSpPr>
        <p:spPr>
          <a:xfrm>
            <a:off x="792847" y="188940"/>
            <a:ext cx="10622804" cy="338504"/>
          </a:xfrm>
          <a:prstGeom prst="rect">
            <a:avLst/>
          </a:prstGeom>
          <a:noFill/>
          <a:ln>
            <a:noFill/>
          </a:ln>
        </p:spPr>
        <p:txBody>
          <a:bodyPr anchorCtr="0" anchor="t" bIns="45675" lIns="91425" spcFirstLastPara="1" rIns="91425" wrap="square" tIns="45675">
            <a:spAutoFit/>
          </a:bodyPr>
          <a:lstStyle/>
          <a:p>
            <a:pPr indent="0" lvl="0" marL="0" marR="0" rtl="1" algn="r">
              <a:spcBef>
                <a:spcPts val="0"/>
              </a:spcBef>
              <a:spcAft>
                <a:spcPts val="0"/>
              </a:spcAft>
              <a:buNone/>
            </a:pPr>
            <a:r>
              <a:rPr b="1" i="0" lang="ar-SA" sz="1600" u="none" cap="none" strike="noStrike">
                <a:solidFill>
                  <a:srgbClr val="7F7F7F"/>
                </a:solidFill>
                <a:latin typeface="Calibri"/>
                <a:ea typeface="Calibri"/>
                <a:cs typeface="Calibri"/>
                <a:sym typeface="Calibri"/>
              </a:rPr>
              <a:t>هذا مثال لمهمة سيتعين عليك إنجازها: أقرأُ بطلاقةٍ وأفهمُ نصًّا سرديا في السيرة الغيرية</a:t>
            </a:r>
            <a:endParaRPr b="1" i="0" sz="1400" u="none" cap="none" strike="noStrike">
              <a:solidFill>
                <a:srgbClr val="7F7F7F"/>
              </a:solidFill>
              <a:latin typeface="Calibri"/>
              <a:ea typeface="Calibri"/>
              <a:cs typeface="Calibri"/>
              <a:sym typeface="Calibri"/>
            </a:endParaRPr>
          </a:p>
        </p:txBody>
      </p:sp>
      <p:sp>
        <p:nvSpPr>
          <p:cNvPr id="984" name="Google Shape;984;p21"/>
          <p:cNvSpPr txBox="1"/>
          <p:nvPr/>
        </p:nvSpPr>
        <p:spPr>
          <a:xfrm>
            <a:off x="8918428" y="1668172"/>
            <a:ext cx="2728685" cy="410433"/>
          </a:xfrm>
          <a:prstGeom prst="rect">
            <a:avLst/>
          </a:prstGeom>
          <a:solidFill>
            <a:srgbClr val="ED7D31"/>
          </a:solidFill>
          <a:ln>
            <a:noFill/>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مثال</a:t>
            </a:r>
            <a:endParaRPr b="1" i="0" sz="1867" u="none" cap="none" strike="noStrike">
              <a:solidFill>
                <a:srgbClr val="FFFFFF"/>
              </a:solidFill>
              <a:latin typeface="Calibri"/>
              <a:ea typeface="Calibri"/>
              <a:cs typeface="Calibri"/>
              <a:sym typeface="Calibri"/>
            </a:endParaRPr>
          </a:p>
        </p:txBody>
      </p:sp>
      <p:pic>
        <p:nvPicPr>
          <p:cNvPr id="985" name="Google Shape;985;p21"/>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986" name="Google Shape;986;p21"/>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pic>
        <p:nvPicPr>
          <p:cNvPr id="987" name="Google Shape;987;p21"/>
          <p:cNvPicPr preferRelativeResize="0"/>
          <p:nvPr/>
        </p:nvPicPr>
        <p:blipFill rotWithShape="1">
          <a:blip r:embed="rId5">
            <a:alphaModFix/>
          </a:blip>
          <a:srcRect b="0" l="0" r="0" t="0"/>
          <a:stretch/>
        </p:blipFill>
        <p:spPr>
          <a:xfrm>
            <a:off x="2364459" y="953187"/>
            <a:ext cx="3623198" cy="5045805"/>
          </a:xfrm>
          <a:prstGeom prst="rect">
            <a:avLst/>
          </a:prstGeom>
          <a:noFill/>
          <a:ln>
            <a:noFill/>
          </a:ln>
        </p:spPr>
      </p:pic>
      <p:cxnSp>
        <p:nvCxnSpPr>
          <p:cNvPr id="988" name="Google Shape;988;p21"/>
          <p:cNvCxnSpPr/>
          <p:nvPr/>
        </p:nvCxnSpPr>
        <p:spPr>
          <a:xfrm>
            <a:off x="5948532" y="1984235"/>
            <a:ext cx="2875303" cy="0"/>
          </a:xfrm>
          <a:prstGeom prst="straightConnector1">
            <a:avLst/>
          </a:prstGeom>
          <a:noFill/>
          <a:ln cap="flat" cmpd="sng" w="19050">
            <a:solidFill>
              <a:schemeClr val="accent2"/>
            </a:solidFill>
            <a:prstDash val="solid"/>
            <a:miter lim="800000"/>
            <a:headEnd len="sm" w="sm" type="none"/>
            <a:tailEnd len="med" w="med" type="triangle"/>
          </a:ln>
        </p:spPr>
      </p:cxnSp>
      <p:sp>
        <p:nvSpPr>
          <p:cNvPr id="989" name="Google Shape;989;p21"/>
          <p:cNvSpPr/>
          <p:nvPr/>
        </p:nvSpPr>
        <p:spPr>
          <a:xfrm>
            <a:off x="5105400" y="1885950"/>
            <a:ext cx="829636" cy="269665"/>
          </a:xfrm>
          <a:prstGeom prst="rect">
            <a:avLst/>
          </a:prstGeom>
          <a:noFill/>
          <a:ln cap="flat" cmpd="sng" w="28575">
            <a:solidFill>
              <a:schemeClr val="accent2"/>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grpSp>
        <p:nvGrpSpPr>
          <p:cNvPr id="994" name="Google Shape;994;p22"/>
          <p:cNvGrpSpPr/>
          <p:nvPr/>
        </p:nvGrpSpPr>
        <p:grpSpPr>
          <a:xfrm>
            <a:off x="5130955" y="1706886"/>
            <a:ext cx="6054377" cy="3711725"/>
            <a:chOff x="1715066" y="1103461"/>
            <a:chExt cx="5717724" cy="3124203"/>
          </a:xfrm>
        </p:grpSpPr>
        <p:sp>
          <p:nvSpPr>
            <p:cNvPr id="995" name="Google Shape;995;p2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96" name="Google Shape;996;p2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97" name="Google Shape;997;p22"/>
          <p:cNvSpPr txBox="1"/>
          <p:nvPr/>
        </p:nvSpPr>
        <p:spPr>
          <a:xfrm>
            <a:off x="5877453" y="2008346"/>
            <a:ext cx="4754879" cy="2939716"/>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الأول</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 أَقْرَأُ العبارات بِطَلَاقَةٍ  </a:t>
            </a:r>
            <a:r>
              <a:rPr b="1" i="0" lang="ar-SA" sz="4800" u="none" cap="none" strike="noStrike">
                <a:solidFill>
                  <a:srgbClr val="44546A"/>
                </a:solidFill>
                <a:latin typeface="Arial"/>
                <a:ea typeface="Arial"/>
                <a:cs typeface="Arial"/>
                <a:sym typeface="Arial"/>
              </a:rPr>
              <a:t>05 </a:t>
            </a:r>
            <a:r>
              <a:rPr b="1" i="0" lang="ar-SA" sz="4800" u="none" cap="none" strike="noStrike">
                <a:solidFill>
                  <a:srgbClr val="44546A"/>
                </a:solidFill>
                <a:latin typeface="Calibri"/>
                <a:ea typeface="Calibri"/>
                <a:cs typeface="Calibri"/>
                <a:sym typeface="Calibri"/>
              </a:rPr>
              <a:t>دقائق </a:t>
            </a:r>
            <a:endParaRPr b="1" i="0" sz="4800" u="none" cap="none" strike="noStrike">
              <a:solidFill>
                <a:srgbClr val="44546A"/>
              </a:solidFill>
              <a:latin typeface="Calibri"/>
              <a:ea typeface="Calibri"/>
              <a:cs typeface="Calibri"/>
              <a:sym typeface="Calibri"/>
            </a:endParaRPr>
          </a:p>
        </p:txBody>
      </p:sp>
      <p:pic>
        <p:nvPicPr>
          <p:cNvPr id="998" name="Google Shape;998;p22"/>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
        <p:nvSpPr>
          <p:cNvPr id="999" name="Google Shape;999;p22"/>
          <p:cNvSpPr/>
          <p:nvPr/>
        </p:nvSpPr>
        <p:spPr>
          <a:xfrm>
            <a:off x="9615627" y="4115306"/>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03" name="Shape 1003"/>
        <p:cNvGrpSpPr/>
        <p:nvPr/>
      </p:nvGrpSpPr>
      <p:grpSpPr>
        <a:xfrm>
          <a:off x="0" y="0"/>
          <a:ext cx="0" cy="0"/>
          <a:chOff x="0" y="0"/>
          <a:chExt cx="0" cy="0"/>
        </a:xfrm>
      </p:grpSpPr>
      <p:sp>
        <p:nvSpPr>
          <p:cNvPr id="1004" name="Google Shape;1004;p2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05" name="Google Shape;1005;p23"/>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1006" name="Google Shape;1006;p23"/>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sp>
        <p:nvSpPr>
          <p:cNvPr id="1007" name="Google Shape;1007;p23"/>
          <p:cNvSpPr/>
          <p:nvPr/>
        </p:nvSpPr>
        <p:spPr>
          <a:xfrm>
            <a:off x="7538738" y="1291753"/>
            <a:ext cx="4500013" cy="1039329"/>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(الدقة)</a:t>
            </a:r>
            <a:endParaRPr b="1" i="0" sz="2400" u="none" cap="none" strike="noStrike">
              <a:solidFill>
                <a:srgbClr val="000000"/>
              </a:solidFill>
              <a:latin typeface="Arial"/>
              <a:ea typeface="Arial"/>
              <a:cs typeface="Arial"/>
              <a:sym typeface="Arial"/>
            </a:endParaRPr>
          </a:p>
        </p:txBody>
      </p:sp>
      <p:sp>
        <p:nvSpPr>
          <p:cNvPr id="1008" name="Google Shape;1008;p23"/>
          <p:cNvSpPr/>
          <p:nvPr/>
        </p:nvSpPr>
        <p:spPr>
          <a:xfrm>
            <a:off x="7538738" y="3065168"/>
            <a:ext cx="4500014" cy="1039329"/>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a:t>
            </a:r>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(السرعة والاسترسال)</a:t>
            </a:r>
            <a:endParaRPr b="1" i="0" sz="2400" u="none" cap="none" strike="noStrike">
              <a:solidFill>
                <a:srgbClr val="000000"/>
              </a:solidFill>
              <a:latin typeface="Arial"/>
              <a:ea typeface="Arial"/>
              <a:cs typeface="Arial"/>
              <a:sym typeface="Arial"/>
            </a:endParaRPr>
          </a:p>
        </p:txBody>
      </p:sp>
      <p:sp>
        <p:nvSpPr>
          <p:cNvPr id="1009" name="Google Shape;1009;p23"/>
          <p:cNvSpPr txBox="1"/>
          <p:nvPr/>
        </p:nvSpPr>
        <p:spPr>
          <a:xfrm>
            <a:off x="1320820" y="195946"/>
            <a:ext cx="10031763" cy="36172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1- النمذجة: يحدد الأستاذ(ة) معايير القراءة بطلاقة، ويميز بين الدقة والسرعة والاسترسال ثم القراءة المعبرة.</a:t>
            </a:r>
            <a:endParaRPr b="1" i="0" sz="1600" u="none" cap="none" strike="noStrike">
              <a:solidFill>
                <a:srgbClr val="7F7F7F"/>
              </a:solidFill>
              <a:latin typeface="Calibri"/>
              <a:ea typeface="Calibri"/>
              <a:cs typeface="Calibri"/>
              <a:sym typeface="Calibri"/>
            </a:endParaRPr>
          </a:p>
        </p:txBody>
      </p:sp>
      <p:sp>
        <p:nvSpPr>
          <p:cNvPr id="1010" name="Google Shape;1010;p23"/>
          <p:cNvSpPr/>
          <p:nvPr/>
        </p:nvSpPr>
        <p:spPr>
          <a:xfrm>
            <a:off x="7538738" y="5204413"/>
            <a:ext cx="4500013" cy="101931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معبرة</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(النبر والتنغيم)</a:t>
            </a:r>
            <a:endParaRPr b="1" i="0" sz="2400" u="none" cap="none" strike="noStrike">
              <a:solidFill>
                <a:srgbClr val="000000"/>
              </a:solidFill>
              <a:latin typeface="Arial"/>
              <a:ea typeface="Arial"/>
              <a:cs typeface="Arial"/>
              <a:sym typeface="Arial"/>
            </a:endParaRPr>
          </a:p>
        </p:txBody>
      </p:sp>
      <p:pic>
        <p:nvPicPr>
          <p:cNvPr descr="Image générée" id="1011" name="Google Shape;1011;p23"/>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1012" name="Google Shape;1012;p23"/>
          <p:cNvSpPr txBox="1"/>
          <p:nvPr/>
        </p:nvSpPr>
        <p:spPr>
          <a:xfrm>
            <a:off x="716791" y="1089441"/>
            <a:ext cx="6683091" cy="1426031"/>
          </a:xfrm>
          <a:prstGeom prst="rect">
            <a:avLst/>
          </a:prstGeom>
          <a:no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نطق الحروف من مخارجها الصحيحة.</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التمييز بين الحركات القصيرة والطويلة، الشدة والتنوين.</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عدم تغيير، أو حذف، أو إضافة حروف، أو كلمات.</a:t>
            </a:r>
            <a:endParaRPr b="0" i="0" sz="1800" u="none" cap="none" strike="noStrike">
              <a:solidFill>
                <a:srgbClr val="002060"/>
              </a:solidFill>
              <a:latin typeface="Calibri"/>
              <a:ea typeface="Calibri"/>
              <a:cs typeface="Calibri"/>
              <a:sym typeface="Calibri"/>
            </a:endParaRPr>
          </a:p>
        </p:txBody>
      </p:sp>
      <p:sp>
        <p:nvSpPr>
          <p:cNvPr id="1013" name="Google Shape;1013;p23"/>
          <p:cNvSpPr txBox="1"/>
          <p:nvPr/>
        </p:nvSpPr>
        <p:spPr>
          <a:xfrm>
            <a:off x="716791" y="2844427"/>
            <a:ext cx="6659569" cy="1498102"/>
          </a:xfrm>
          <a:prstGeom prst="rect">
            <a:avLst/>
          </a:prstGeom>
          <a:no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المحافظة على تدفق القراءة دون تلعثم أو توقفات طويلة.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قراءة عدد مناسب من الحروف/الكلمات في الدقيقة بحسب المستوى/اللبنة.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الوقف والفصل.</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تجنب البطء المفرط أو التسرع المخل بالمعنى.</a:t>
            </a:r>
            <a:endParaRPr b="0" i="0" sz="2000" u="none" cap="none" strike="noStrike">
              <a:solidFill>
                <a:srgbClr val="002060"/>
              </a:solidFill>
              <a:latin typeface="Arial"/>
              <a:ea typeface="Arial"/>
              <a:cs typeface="Arial"/>
              <a:sym typeface="Arial"/>
            </a:endParaRPr>
          </a:p>
        </p:txBody>
      </p:sp>
      <p:sp>
        <p:nvSpPr>
          <p:cNvPr id="1014" name="Google Shape;1014;p23"/>
          <p:cNvSpPr txBox="1"/>
          <p:nvPr/>
        </p:nvSpPr>
        <p:spPr>
          <a:xfrm>
            <a:off x="716791" y="4739586"/>
            <a:ext cx="6738822" cy="1703287"/>
          </a:xfrm>
          <a:prstGeom prst="rect">
            <a:avLst/>
          </a:prstGeom>
          <a:no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إبراز الكلمات المفتاحية بالنبر المناسب.</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توظيف تنغيم ملائم للجمل (خبرية، استفهامية، تعجبية…).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تنويع النبرة لتفادي الرتابة.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انسجام الصوت مع الجو العاطفي للمقروء.</a:t>
            </a:r>
            <a:endParaRPr b="0" i="0" sz="2000" u="none" cap="none" strike="noStrike">
              <a:solidFill>
                <a:srgbClr val="00206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24"/>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20" name="Google Shape;1020;p24"/>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1021" name="Google Shape;1021;p24"/>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sp>
        <p:nvSpPr>
          <p:cNvPr id="1022" name="Google Shape;1022;p24"/>
          <p:cNvSpPr txBox="1"/>
          <p:nvPr/>
        </p:nvSpPr>
        <p:spPr>
          <a:xfrm>
            <a:off x="335360" y="195947"/>
            <a:ext cx="11017224" cy="358712"/>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1- النمذجة: يحدد الأستاذ(ة) معايير القراءة بطلاقة التي سيركز عليها في الحصة: الدقة ثم السرعة والاسترسال. </a:t>
            </a:r>
            <a:endParaRPr b="1" i="0" sz="1600" u="none" cap="none" strike="noStrike">
              <a:solidFill>
                <a:srgbClr val="7F7F7F"/>
              </a:solidFill>
              <a:latin typeface="Calibri"/>
              <a:ea typeface="Calibri"/>
              <a:cs typeface="Calibri"/>
              <a:sym typeface="Calibri"/>
            </a:endParaRPr>
          </a:p>
        </p:txBody>
      </p:sp>
      <p:pic>
        <p:nvPicPr>
          <p:cNvPr descr="Image générée" id="1023" name="Google Shape;1023;p24"/>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1024" name="Google Shape;1024;p24"/>
          <p:cNvSpPr/>
          <p:nvPr/>
        </p:nvSpPr>
        <p:spPr>
          <a:xfrm>
            <a:off x="6804354" y="1899789"/>
            <a:ext cx="4881605" cy="58477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1025" name="Google Shape;1025;p24"/>
          <p:cNvSpPr txBox="1"/>
          <p:nvPr/>
        </p:nvSpPr>
        <p:spPr>
          <a:xfrm>
            <a:off x="335360" y="1356051"/>
            <a:ext cx="5957210" cy="1426031"/>
          </a:xfrm>
          <a:prstGeom prst="rect">
            <a:avLst/>
          </a:prstGeom>
          <a:solidFill>
            <a:schemeClr val="lt1"/>
          </a:solid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نطق الحروف من مخارجها الصحيحة.</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التمييز بين الحركات القصيرة والطويلة، الشدة والتنوين.</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عدم تغيير، أو حذف، أو إضافة حروف، أو كلمات.</a:t>
            </a:r>
            <a:endParaRPr b="0" i="0" sz="2000" u="none" cap="none" strike="noStrike">
              <a:solidFill>
                <a:srgbClr val="002060"/>
              </a:solidFill>
              <a:latin typeface="Arial"/>
              <a:ea typeface="Arial"/>
              <a:cs typeface="Arial"/>
              <a:sym typeface="Arial"/>
            </a:endParaRPr>
          </a:p>
        </p:txBody>
      </p:sp>
      <p:sp>
        <p:nvSpPr>
          <p:cNvPr id="1026" name="Google Shape;1026;p24"/>
          <p:cNvSpPr/>
          <p:nvPr/>
        </p:nvSpPr>
        <p:spPr>
          <a:xfrm>
            <a:off x="6454947" y="4133564"/>
            <a:ext cx="5231012" cy="584776"/>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1027" name="Google Shape;1027;p24"/>
          <p:cNvSpPr txBox="1"/>
          <p:nvPr/>
        </p:nvSpPr>
        <p:spPr>
          <a:xfrm>
            <a:off x="335360" y="3829697"/>
            <a:ext cx="5957210" cy="1827423"/>
          </a:xfrm>
          <a:prstGeom prst="rect">
            <a:avLst/>
          </a:prstGeom>
          <a:solidFill>
            <a:schemeClr val="lt1"/>
          </a:solidFill>
          <a:ln cap="flat" cmpd="sng" w="9525">
            <a:solidFill>
              <a:srgbClr val="FFC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المحافظة على تدفق القراءة دون تلعثم أو توقفات طويلة.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قراءة عدد مناسب من الحروف/الكلمات في الدقيقة بحسب المستوى/اللبنة.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الوقف والفصل.</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تجنب البطء المفرط أو التسرع المخل بالمعنى.</a:t>
            </a:r>
            <a:endParaRPr b="0" i="0" sz="2000" u="none" cap="none" strike="noStrike">
              <a:solidFill>
                <a:srgbClr val="00206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pic>
        <p:nvPicPr>
          <p:cNvPr descr="Image générée" id="1032" name="Google Shape;1032;p2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33" name="Google Shape;1033;p25"/>
          <p:cNvSpPr txBox="1"/>
          <p:nvPr/>
        </p:nvSpPr>
        <p:spPr>
          <a:xfrm>
            <a:off x="288587" y="61553"/>
            <a:ext cx="11017224" cy="293438"/>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1- النمذجة: انتبهوا، سأقرأ العبارات بطلاقة، ثم ستتناوبون على قراءتها من بعدي مع احترام معايير الدقة والسرعة والاسترسال.</a:t>
            </a:r>
            <a:endParaRPr/>
          </a:p>
        </p:txBody>
      </p:sp>
      <p:sp>
        <p:nvSpPr>
          <p:cNvPr id="1034" name="Google Shape;1034;p25"/>
          <p:cNvSpPr txBox="1"/>
          <p:nvPr/>
        </p:nvSpPr>
        <p:spPr>
          <a:xfrm>
            <a:off x="883498" y="376645"/>
            <a:ext cx="10512164" cy="30777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1" lang="ar-SA" sz="1400" u="none" cap="none" strike="noStrike">
                <a:solidFill>
                  <a:srgbClr val="A5A5A5"/>
                </a:solidFill>
                <a:latin typeface="Calibri"/>
                <a:ea typeface="Calibri"/>
                <a:cs typeface="Calibri"/>
                <a:sym typeface="Calibri"/>
              </a:rPr>
              <a:t>يطلب الأستاذ)ة( انتباه التلاميذ، ثم يقرأ العبارات بطلاقة مركزا على السلامة من الأخطاء، وفق مؤشرات السلامة من الأخطاء: ينطر النموذج المرفق</a:t>
            </a:r>
            <a:endParaRPr b="0" i="1" sz="1400" u="none" cap="none" strike="noStrike">
              <a:solidFill>
                <a:srgbClr val="A5A5A5"/>
              </a:solidFill>
              <a:latin typeface="Calibri"/>
              <a:ea typeface="Calibri"/>
              <a:cs typeface="Calibri"/>
              <a:sym typeface="Calibri"/>
            </a:endParaRPr>
          </a:p>
        </p:txBody>
      </p:sp>
      <p:pic>
        <p:nvPicPr>
          <p:cNvPr id="1035" name="Google Shape;1035;p25"/>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graphicFrame>
        <p:nvGraphicFramePr>
          <p:cNvPr id="1036" name="Google Shape;1036;p25"/>
          <p:cNvGraphicFramePr/>
          <p:nvPr/>
        </p:nvGraphicFramePr>
        <p:xfrm>
          <a:off x="9284688" y="1080039"/>
          <a:ext cx="3000000" cy="3000000"/>
        </p:xfrm>
        <a:graphic>
          <a:graphicData uri="http://schemas.openxmlformats.org/drawingml/2006/table">
            <a:tbl>
              <a:tblPr>
                <a:noFill/>
                <a:tableStyleId>{8C831830-8C92-45F8-895B-7C95C537DCBA}</a:tableStyleId>
              </a:tblPr>
              <a:tblGrid>
                <a:gridCol w="22845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1-عالِمُ الفيزياءِ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E4D4"/>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6-الشطرنجُ</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E4D4"/>
                    </a:solidFill>
                  </a:tcPr>
                </a:tc>
              </a:tr>
            </a:tbl>
          </a:graphicData>
        </a:graphic>
      </p:graphicFrame>
      <p:graphicFrame>
        <p:nvGraphicFramePr>
          <p:cNvPr id="1037" name="Google Shape;1037;p25"/>
          <p:cNvGraphicFramePr/>
          <p:nvPr/>
        </p:nvGraphicFramePr>
        <p:xfrm>
          <a:off x="1098244" y="1080039"/>
          <a:ext cx="3000000" cy="3000000"/>
        </p:xfrm>
        <a:graphic>
          <a:graphicData uri="http://schemas.openxmlformats.org/drawingml/2006/table">
            <a:tbl>
              <a:tblPr>
                <a:noFill/>
                <a:tableStyleId>{8C831830-8C92-45F8-895B-7C95C537DCBA}</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2-أُكسفوردَ</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1504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7-مُبَرْمِجَ حاسُوب</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38" name="Google Shape;1038;p25"/>
          <p:cNvGraphicFramePr/>
          <p:nvPr/>
        </p:nvGraphicFramePr>
        <p:xfrm>
          <a:off x="8877993" y="3926205"/>
          <a:ext cx="3000000" cy="3000000"/>
        </p:xfrm>
        <a:graphic>
          <a:graphicData uri="http://schemas.openxmlformats.org/drawingml/2006/table">
            <a:tbl>
              <a:tblPr>
                <a:noFill/>
                <a:tableStyleId>{8C831830-8C92-45F8-895B-7C95C537DCBA}</a:tableStyleId>
              </a:tblPr>
              <a:tblGrid>
                <a:gridCol w="26912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3-أُسْرَةٌ مُتَواضِعَةٌ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8-البُرُوفِسُورَ</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39" name="Google Shape;1039;p25"/>
          <p:cNvGraphicFramePr/>
          <p:nvPr/>
        </p:nvGraphicFramePr>
        <p:xfrm>
          <a:off x="1116349" y="3822898"/>
          <a:ext cx="3000000" cy="3000000"/>
        </p:xfrm>
        <a:graphic>
          <a:graphicData uri="http://schemas.openxmlformats.org/drawingml/2006/table">
            <a:tbl>
              <a:tblPr>
                <a:noFill/>
                <a:tableStyleId>{8C831830-8C92-45F8-895B-7C95C537DCBA}</a:tableStyleId>
              </a:tblPr>
              <a:tblGrid>
                <a:gridCol w="309540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عَبْقَرِيًّا</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9-كامبريدجَ</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graphicFrame>
        <p:nvGraphicFramePr>
          <p:cNvPr id="1040" name="Google Shape;1040;p25"/>
          <p:cNvGraphicFramePr/>
          <p:nvPr/>
        </p:nvGraphicFramePr>
        <p:xfrm>
          <a:off x="5241766" y="2525878"/>
          <a:ext cx="3000000" cy="3000000"/>
        </p:xfrm>
        <a:graphic>
          <a:graphicData uri="http://schemas.openxmlformats.org/drawingml/2006/table">
            <a:tbl>
              <a:tblPr>
                <a:noFill/>
                <a:tableStyleId>{8C831830-8C92-45F8-895B-7C95C537DCBA}</a:tableStyleId>
              </a:tblPr>
              <a:tblGrid>
                <a:gridCol w="2427500"/>
              </a:tblGrid>
              <a:tr h="1976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5-اللَّوْحِيَّةُ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r h="2057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10-اكْتِشافاتٌ عِلْمِيَّةٌ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4"/>
                    </a:solidFill>
                  </a:tcPr>
                </a:tc>
              </a:tr>
            </a:tbl>
          </a:graphicData>
        </a:graphic>
      </p:graphicFrame>
      <p:sp>
        <p:nvSpPr>
          <p:cNvPr id="1041" name="Google Shape;1041;p25"/>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1042" name="Google Shape;1042;p25"/>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1043" name="Google Shape;1043;p25"/>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pic>
        <p:nvPicPr>
          <p:cNvPr descr="Image générée" id="1048" name="Google Shape;1048;p26"/>
          <p:cNvPicPr preferRelativeResize="0"/>
          <p:nvPr/>
        </p:nvPicPr>
        <p:blipFill rotWithShape="1">
          <a:blip r:embed="rId3">
            <a:alphaModFix/>
          </a:blip>
          <a:srcRect b="61971" l="3539" r="75793" t="24327"/>
          <a:stretch/>
        </p:blipFill>
        <p:spPr>
          <a:xfrm>
            <a:off x="11351572" y="85305"/>
            <a:ext cx="731494" cy="730250"/>
          </a:xfrm>
          <a:prstGeom prst="rect">
            <a:avLst/>
          </a:prstGeom>
          <a:noFill/>
          <a:ln>
            <a:noFill/>
          </a:ln>
        </p:spPr>
      </p:pic>
      <p:sp>
        <p:nvSpPr>
          <p:cNvPr id="1049" name="Google Shape;1049;p2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050" name="Google Shape;1050;p26"/>
          <p:cNvSpPr txBox="1"/>
          <p:nvPr/>
        </p:nvSpPr>
        <p:spPr>
          <a:xfrm>
            <a:off x="288587" y="58042"/>
            <a:ext cx="11017224" cy="333640"/>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2- الممارسة الموجهة: معايير الطلاقة في القراءة: أي السلامة من الأخطاء والسرعة والاسترسال.</a:t>
            </a:r>
            <a:endParaRPr/>
          </a:p>
        </p:txBody>
      </p:sp>
      <p:sp>
        <p:nvSpPr>
          <p:cNvPr id="1051" name="Google Shape;1051;p26"/>
          <p:cNvSpPr txBox="1"/>
          <p:nvPr/>
        </p:nvSpPr>
        <p:spPr>
          <a:xfrm>
            <a:off x="777255" y="341806"/>
            <a:ext cx="10559840"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SA" sz="1400" u="none" cap="none" strike="noStrike">
                <a:solidFill>
                  <a:srgbClr val="A5A5A5"/>
                </a:solidFill>
                <a:latin typeface="Calibri"/>
                <a:ea typeface="Calibri"/>
                <a:cs typeface="Calibri"/>
                <a:sym typeface="Calibri"/>
              </a:rPr>
              <a:t>يطلب الأستاذ)ة( من بعض التلاميذ المرور إلى السبورة وقراءة بعض العبارات بطلاقة، أي </a:t>
            </a:r>
            <a:r>
              <a:rPr b="0" i="1" lang="ar-SA" sz="1400" u="none" cap="none" strike="noStrike">
                <a:solidFill>
                  <a:srgbClr val="A5A5A5"/>
                </a:solidFill>
                <a:latin typeface="Calibri"/>
                <a:ea typeface="Calibri"/>
                <a:cs typeface="Calibri"/>
                <a:sym typeface="Calibri"/>
              </a:rPr>
              <a:t>على السلامة من الأخطاء. </a:t>
            </a:r>
            <a:r>
              <a:rPr b="0" i="0" lang="ar-SA" sz="1400" u="none" cap="none" strike="noStrike">
                <a:solidFill>
                  <a:srgbClr val="A5A5A5"/>
                </a:solidFill>
                <a:latin typeface="Calibri"/>
                <a:ea typeface="Calibri"/>
                <a:cs typeface="Calibri"/>
                <a:sym typeface="Calibri"/>
              </a:rPr>
              <a:t>ويحرص على التصحيح الفوري لقراءة كل تلميذ بإشراك وملائه،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1052" name="Google Shape;1052;p26"/>
          <p:cNvPicPr preferRelativeResize="0"/>
          <p:nvPr/>
        </p:nvPicPr>
        <p:blipFill rotWithShape="1">
          <a:blip r:embed="rId4">
            <a:alphaModFix/>
          </a:blip>
          <a:srcRect b="0" l="0" r="0" t="0"/>
          <a:stretch/>
        </p:blipFill>
        <p:spPr>
          <a:xfrm>
            <a:off x="74613" y="85751"/>
            <a:ext cx="702642" cy="702642"/>
          </a:xfrm>
          <a:prstGeom prst="rect">
            <a:avLst/>
          </a:prstGeom>
          <a:noFill/>
          <a:ln>
            <a:noFill/>
          </a:ln>
        </p:spPr>
      </p:pic>
      <p:sp>
        <p:nvSpPr>
          <p:cNvPr id="1053" name="Google Shape;1053;p26"/>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graphicFrame>
        <p:nvGraphicFramePr>
          <p:cNvPr id="1054" name="Google Shape;1054;p26"/>
          <p:cNvGraphicFramePr/>
          <p:nvPr/>
        </p:nvGraphicFramePr>
        <p:xfrm>
          <a:off x="9284688" y="1080039"/>
          <a:ext cx="3000000" cy="3000000"/>
        </p:xfrm>
        <a:graphic>
          <a:graphicData uri="http://schemas.openxmlformats.org/drawingml/2006/table">
            <a:tbl>
              <a:tblPr>
                <a:noFill/>
                <a:tableStyleId>{8C831830-8C92-45F8-895B-7C95C537DCBA}</a:tableStyleId>
              </a:tblPr>
              <a:tblGrid>
                <a:gridCol w="22845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1-عالِمُ الفيزياءِ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E2F3"/>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6-الشطرنجُ</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E2F3"/>
                    </a:solidFill>
                  </a:tcPr>
                </a:tc>
              </a:tr>
            </a:tbl>
          </a:graphicData>
        </a:graphic>
      </p:graphicFrame>
      <p:graphicFrame>
        <p:nvGraphicFramePr>
          <p:cNvPr id="1055" name="Google Shape;1055;p26"/>
          <p:cNvGraphicFramePr/>
          <p:nvPr/>
        </p:nvGraphicFramePr>
        <p:xfrm>
          <a:off x="1098244" y="1080039"/>
          <a:ext cx="3000000" cy="3000000"/>
        </p:xfrm>
        <a:graphic>
          <a:graphicData uri="http://schemas.openxmlformats.org/drawingml/2006/table">
            <a:tbl>
              <a:tblPr>
                <a:noFill/>
                <a:tableStyleId>{8C831830-8C92-45F8-895B-7C95C537DCBA}</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2-أُكسفوردَ</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r h="1504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7-مُبَرْمِجَ حاسُوب</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bl>
          </a:graphicData>
        </a:graphic>
      </p:graphicFrame>
      <p:graphicFrame>
        <p:nvGraphicFramePr>
          <p:cNvPr id="1056" name="Google Shape;1056;p26"/>
          <p:cNvGraphicFramePr/>
          <p:nvPr/>
        </p:nvGraphicFramePr>
        <p:xfrm>
          <a:off x="8877993" y="3926205"/>
          <a:ext cx="3000000" cy="3000000"/>
        </p:xfrm>
        <a:graphic>
          <a:graphicData uri="http://schemas.openxmlformats.org/drawingml/2006/table">
            <a:tbl>
              <a:tblPr>
                <a:noFill/>
                <a:tableStyleId>{8C831830-8C92-45F8-895B-7C95C537DCBA}</a:tableStyleId>
              </a:tblPr>
              <a:tblGrid>
                <a:gridCol w="26912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3-أُسْرَةٌ مُتَواضِعَةٌ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8-البُرُوفِسُورَ</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bl>
          </a:graphicData>
        </a:graphic>
      </p:graphicFrame>
      <p:graphicFrame>
        <p:nvGraphicFramePr>
          <p:cNvPr id="1057" name="Google Shape;1057;p26"/>
          <p:cNvGraphicFramePr/>
          <p:nvPr/>
        </p:nvGraphicFramePr>
        <p:xfrm>
          <a:off x="1116349" y="3822898"/>
          <a:ext cx="3000000" cy="3000000"/>
        </p:xfrm>
        <a:graphic>
          <a:graphicData uri="http://schemas.openxmlformats.org/drawingml/2006/table">
            <a:tbl>
              <a:tblPr>
                <a:noFill/>
                <a:tableStyleId>{8C831830-8C92-45F8-895B-7C95C537DCBA}</a:tableStyleId>
              </a:tblPr>
              <a:tblGrid>
                <a:gridCol w="309540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عَبْقَرِيًّا</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9-كامبريدجَ</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bl>
          </a:graphicData>
        </a:graphic>
      </p:graphicFrame>
      <p:graphicFrame>
        <p:nvGraphicFramePr>
          <p:cNvPr id="1058" name="Google Shape;1058;p26"/>
          <p:cNvGraphicFramePr/>
          <p:nvPr/>
        </p:nvGraphicFramePr>
        <p:xfrm>
          <a:off x="5241766" y="2525878"/>
          <a:ext cx="3000000" cy="3000000"/>
        </p:xfrm>
        <a:graphic>
          <a:graphicData uri="http://schemas.openxmlformats.org/drawingml/2006/table">
            <a:tbl>
              <a:tblPr>
                <a:noFill/>
                <a:tableStyleId>{8C831830-8C92-45F8-895B-7C95C537DCBA}</a:tableStyleId>
              </a:tblPr>
              <a:tblGrid>
                <a:gridCol w="2427500"/>
              </a:tblGrid>
              <a:tr h="1976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5-اللَّوْحِيَّةُ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r h="2057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10-اكْتِشافاتٌ عِلْمِيَّةٌ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bl>
          </a:graphicData>
        </a:graphic>
      </p:graphicFrame>
      <p:sp>
        <p:nvSpPr>
          <p:cNvPr id="1059" name="Google Shape;1059;p26"/>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27"/>
          <p:cNvSpPr txBox="1"/>
          <p:nvPr/>
        </p:nvSpPr>
        <p:spPr>
          <a:xfrm>
            <a:off x="290034" y="20518"/>
            <a:ext cx="11017224" cy="348310"/>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SA" sz="1600" u="none" cap="none" strike="noStrike">
                <a:solidFill>
                  <a:srgbClr val="7F7F7F"/>
                </a:solidFill>
                <a:latin typeface="Calibri"/>
                <a:ea typeface="Calibri"/>
                <a:cs typeface="Calibri"/>
                <a:sym typeface="Calibri"/>
              </a:rPr>
              <a:t>3- الممارسة المستقلة: معايير الطلاقة في القراءة: أي السلامة من الأخطاء والسرعة والاسترسال.</a:t>
            </a:r>
            <a:endParaRPr/>
          </a:p>
        </p:txBody>
      </p:sp>
      <p:sp>
        <p:nvSpPr>
          <p:cNvPr id="1065" name="Google Shape;1065;p27"/>
          <p:cNvSpPr txBox="1"/>
          <p:nvPr/>
        </p:nvSpPr>
        <p:spPr>
          <a:xfrm>
            <a:off x="732999" y="356871"/>
            <a:ext cx="10473912" cy="30777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A5A5A5"/>
              </a:buClr>
              <a:buSzPts val="1400"/>
              <a:buFont typeface="Calibri"/>
              <a:buNone/>
            </a:pPr>
            <a:r>
              <a:rPr b="0" i="1" lang="ar-SA" sz="1400" u="none" cap="none" strike="noStrike">
                <a:solidFill>
                  <a:srgbClr val="A5A5A5"/>
                </a:solidFill>
                <a:latin typeface="Calibri"/>
                <a:ea typeface="Calibri"/>
                <a:cs typeface="Calibri"/>
                <a:sym typeface="Calibri"/>
              </a:rPr>
              <a:t>يختار الأستاذ)ة( من بين التلاميذ عينة عشوائية، ويقرأ كل واحد منهم خمس عبارات بطلاقة دون تدخل فوري، ثم يقدم تغذية راجعة بعد انتهاء التلميذ من قراءة العبارات المطلوبة.</a:t>
            </a:r>
            <a:endParaRPr b="0" i="1" sz="1400" u="none" cap="none" strike="noStrike">
              <a:solidFill>
                <a:srgbClr val="A5A5A5"/>
              </a:solidFill>
              <a:latin typeface="Calibri"/>
              <a:ea typeface="Calibri"/>
              <a:cs typeface="Calibri"/>
              <a:sym typeface="Calibri"/>
            </a:endParaRPr>
          </a:p>
        </p:txBody>
      </p:sp>
      <p:pic>
        <p:nvPicPr>
          <p:cNvPr descr="Lever la main - Icônes mains et gestes gratuites" id="1066" name="Google Shape;1066;p27"/>
          <p:cNvPicPr preferRelativeResize="0"/>
          <p:nvPr/>
        </p:nvPicPr>
        <p:blipFill rotWithShape="1">
          <a:blip r:embed="rId3">
            <a:alphaModFix/>
          </a:blip>
          <a:srcRect b="0" l="0" r="0" t="0"/>
          <a:stretch/>
        </p:blipFill>
        <p:spPr>
          <a:xfrm>
            <a:off x="160196" y="78238"/>
            <a:ext cx="702642" cy="702642"/>
          </a:xfrm>
          <a:prstGeom prst="rect">
            <a:avLst/>
          </a:prstGeom>
          <a:noFill/>
          <a:ln>
            <a:noFill/>
          </a:ln>
        </p:spPr>
      </p:pic>
      <p:sp>
        <p:nvSpPr>
          <p:cNvPr id="1067" name="Google Shape;1067;p27"/>
          <p:cNvSpPr/>
          <p:nvPr/>
        </p:nvSpPr>
        <p:spPr>
          <a:xfrm>
            <a:off x="7157147" y="5918234"/>
            <a:ext cx="4881605"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graphicFrame>
        <p:nvGraphicFramePr>
          <p:cNvPr id="1068" name="Google Shape;1068;p27"/>
          <p:cNvGraphicFramePr/>
          <p:nvPr/>
        </p:nvGraphicFramePr>
        <p:xfrm>
          <a:off x="9284688" y="1080039"/>
          <a:ext cx="3000000" cy="3000000"/>
        </p:xfrm>
        <a:graphic>
          <a:graphicData uri="http://schemas.openxmlformats.org/drawingml/2006/table">
            <a:tbl>
              <a:tblPr>
                <a:noFill/>
                <a:tableStyleId>{8C831830-8C92-45F8-895B-7C95C537DCBA}</a:tableStyleId>
              </a:tblPr>
              <a:tblGrid>
                <a:gridCol w="2284575"/>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1-عالِمُ الفيزياءِ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1EFD8"/>
                    </a:solidFill>
                  </a:tcPr>
                </a:tc>
              </a:tr>
              <a:tr h="3048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6-الشطرنجُ</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E1EFD8"/>
                    </a:solidFill>
                  </a:tcPr>
                </a:tc>
              </a:tr>
            </a:tbl>
          </a:graphicData>
        </a:graphic>
      </p:graphicFrame>
      <p:graphicFrame>
        <p:nvGraphicFramePr>
          <p:cNvPr id="1069" name="Google Shape;1069;p27"/>
          <p:cNvGraphicFramePr/>
          <p:nvPr/>
        </p:nvGraphicFramePr>
        <p:xfrm>
          <a:off x="1098244" y="1080039"/>
          <a:ext cx="3000000" cy="3000000"/>
        </p:xfrm>
        <a:graphic>
          <a:graphicData uri="http://schemas.openxmlformats.org/drawingml/2006/table">
            <a:tbl>
              <a:tblPr>
                <a:noFill/>
                <a:tableStyleId>{8C831830-8C92-45F8-895B-7C95C537DCBA}</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2-أُكسفوردَ</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1504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7-مُبَرْمِجَ حاسُوب</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graphicFrame>
        <p:nvGraphicFramePr>
          <p:cNvPr id="1070" name="Google Shape;1070;p27"/>
          <p:cNvGraphicFramePr/>
          <p:nvPr/>
        </p:nvGraphicFramePr>
        <p:xfrm>
          <a:off x="8877993" y="3926205"/>
          <a:ext cx="3000000" cy="3000000"/>
        </p:xfrm>
        <a:graphic>
          <a:graphicData uri="http://schemas.openxmlformats.org/drawingml/2006/table">
            <a:tbl>
              <a:tblPr>
                <a:noFill/>
                <a:tableStyleId>{8C831830-8C92-45F8-895B-7C95C537DCBA}</a:tableStyleId>
              </a:tblPr>
              <a:tblGrid>
                <a:gridCol w="2691275"/>
              </a:tblGrid>
              <a:tr h="2579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3-أُسْرَةٌ مُتَواضِعَةٌ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8-البُرُوفِسُورَ</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graphicFrame>
        <p:nvGraphicFramePr>
          <p:cNvPr id="1071" name="Google Shape;1071;p27"/>
          <p:cNvGraphicFramePr/>
          <p:nvPr/>
        </p:nvGraphicFramePr>
        <p:xfrm>
          <a:off x="1116349" y="3822898"/>
          <a:ext cx="3000000" cy="3000000"/>
        </p:xfrm>
        <a:graphic>
          <a:graphicData uri="http://schemas.openxmlformats.org/drawingml/2006/table">
            <a:tbl>
              <a:tblPr>
                <a:noFill/>
                <a:tableStyleId>{8C831830-8C92-45F8-895B-7C95C537DCBA}</a:tableStyleId>
              </a:tblPr>
              <a:tblGrid>
                <a:gridCol w="3095400"/>
              </a:tblGrid>
              <a:tr h="5196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4- عَبْقَرِيًّا</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8262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9-كامبريدجَ</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graphicFrame>
        <p:nvGraphicFramePr>
          <p:cNvPr id="1072" name="Google Shape;1072;p27"/>
          <p:cNvGraphicFramePr/>
          <p:nvPr/>
        </p:nvGraphicFramePr>
        <p:xfrm>
          <a:off x="5241766" y="2525878"/>
          <a:ext cx="3000000" cy="3000000"/>
        </p:xfrm>
        <a:graphic>
          <a:graphicData uri="http://schemas.openxmlformats.org/drawingml/2006/table">
            <a:tbl>
              <a:tblPr>
                <a:noFill/>
                <a:tableStyleId>{8C831830-8C92-45F8-895B-7C95C537DCBA}</a:tableStyleId>
              </a:tblPr>
              <a:tblGrid>
                <a:gridCol w="2427500"/>
              </a:tblGrid>
              <a:tr h="1976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5-اللَّوْحِيَّةُ</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r h="20577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rgbClr val="002060"/>
                          </a:solidFill>
                          <a:latin typeface="Calibri"/>
                          <a:ea typeface="Calibri"/>
                          <a:cs typeface="Calibri"/>
                          <a:sym typeface="Calibri"/>
                        </a:rPr>
                        <a:t>10-اكْتِشافاتٌ عِلْمِيَّةٌ </a:t>
                      </a:r>
                      <a:endParaRPr b="1" i="0"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1EFD8"/>
                    </a:solidFill>
                  </a:tcPr>
                </a:tc>
              </a:tr>
            </a:tbl>
          </a:graphicData>
        </a:graphic>
      </p:graphicFrame>
      <p:sp>
        <p:nvSpPr>
          <p:cNvPr id="1073" name="Google Shape;1073;p27"/>
          <p:cNvSpPr/>
          <p:nvPr/>
        </p:nvSpPr>
        <p:spPr>
          <a:xfrm>
            <a:off x="1265956" y="5918234"/>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1074" name="Google Shape;1074;p27"/>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id="1075" name="Google Shape;1075;p27"/>
          <p:cNvPicPr preferRelativeResize="0"/>
          <p:nvPr/>
        </p:nvPicPr>
        <p:blipFill rotWithShape="1">
          <a:blip r:embed="rId4">
            <a:alphaModFix/>
          </a:blip>
          <a:srcRect b="0" l="0" r="0" t="0"/>
          <a:stretch/>
        </p:blipFill>
        <p:spPr>
          <a:xfrm>
            <a:off x="11508106" y="29669"/>
            <a:ext cx="702642" cy="70264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9" name="Shape 1079"/>
        <p:cNvGrpSpPr/>
        <p:nvPr/>
      </p:nvGrpSpPr>
      <p:grpSpPr>
        <a:xfrm>
          <a:off x="0" y="0"/>
          <a:ext cx="0" cy="0"/>
          <a:chOff x="0" y="0"/>
          <a:chExt cx="0" cy="0"/>
        </a:xfrm>
      </p:grpSpPr>
      <p:grpSp>
        <p:nvGrpSpPr>
          <p:cNvPr id="1080" name="Google Shape;1080;p28"/>
          <p:cNvGrpSpPr/>
          <p:nvPr/>
        </p:nvGrpSpPr>
        <p:grpSpPr>
          <a:xfrm>
            <a:off x="5130955" y="1706886"/>
            <a:ext cx="6054377" cy="3711725"/>
            <a:chOff x="1715066" y="1103461"/>
            <a:chExt cx="5717724" cy="3124203"/>
          </a:xfrm>
        </p:grpSpPr>
        <p:sp>
          <p:nvSpPr>
            <p:cNvPr id="1081" name="Google Shape;1081;p2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082" name="Google Shape;1082;p2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083" name="Google Shape;1083;p28"/>
          <p:cNvSpPr txBox="1"/>
          <p:nvPr/>
        </p:nvSpPr>
        <p:spPr>
          <a:xfrm>
            <a:off x="5877453" y="2008346"/>
            <a:ext cx="4754879" cy="2792496"/>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الأول</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ب- أَقْرَأُ </a:t>
            </a:r>
            <a:r>
              <a:rPr b="1" i="0" lang="ar-SA" sz="4800" u="none" cap="none" strike="noStrike">
                <a:solidFill>
                  <a:srgbClr val="FFC000"/>
                </a:solidFill>
                <a:latin typeface="Simplified Arabic"/>
                <a:ea typeface="Simplified Arabic"/>
                <a:cs typeface="Simplified Arabic"/>
                <a:sym typeface="Simplified Arabic"/>
              </a:rPr>
              <a:t>ٱ</a:t>
            </a:r>
            <a:r>
              <a:rPr b="1" i="0" lang="ar-SA" sz="4800" u="none" cap="none" strike="noStrike">
                <a:solidFill>
                  <a:srgbClr val="FFC000"/>
                </a:solidFill>
                <a:latin typeface="Calibri"/>
                <a:ea typeface="Calibri"/>
                <a:cs typeface="Calibri"/>
                <a:sym typeface="Calibri"/>
              </a:rPr>
              <a:t>لنَّصَّ بِطَلاقَةٍ </a:t>
            </a:r>
            <a:r>
              <a:rPr b="1" i="0" lang="ar-SA" sz="4000" u="none" cap="none" strike="noStrike">
                <a:solidFill>
                  <a:srgbClr val="44546A"/>
                </a:solidFill>
                <a:latin typeface="Arial"/>
                <a:ea typeface="Arial"/>
                <a:cs typeface="Arial"/>
                <a:sym typeface="Arial"/>
              </a:rPr>
              <a:t>15 </a:t>
            </a:r>
            <a:r>
              <a:rPr b="1" i="0" lang="ar-SA" sz="4000" u="none" cap="none" strike="noStrike">
                <a:solidFill>
                  <a:srgbClr val="44546A"/>
                </a:solidFill>
                <a:latin typeface="Calibri"/>
                <a:ea typeface="Calibri"/>
                <a:cs typeface="Calibri"/>
                <a:sym typeface="Calibri"/>
              </a:rPr>
              <a:t>دقيقة</a:t>
            </a:r>
            <a:endParaRPr b="1" i="0" sz="4800" u="none" cap="none" strike="noStrike">
              <a:solidFill>
                <a:srgbClr val="44546A"/>
              </a:solidFill>
              <a:latin typeface="Calibri"/>
              <a:ea typeface="Calibri"/>
              <a:cs typeface="Calibri"/>
              <a:sym typeface="Calibri"/>
            </a:endParaRPr>
          </a:p>
        </p:txBody>
      </p:sp>
      <p:pic>
        <p:nvPicPr>
          <p:cNvPr id="1084" name="Google Shape;1084;p28"/>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
        <p:nvSpPr>
          <p:cNvPr id="1085" name="Google Shape;1085;p28"/>
          <p:cNvSpPr/>
          <p:nvPr/>
        </p:nvSpPr>
        <p:spPr>
          <a:xfrm>
            <a:off x="9425765" y="4032056"/>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sp>
        <p:nvSpPr>
          <p:cNvPr id="1090" name="Google Shape;1090;p29"/>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ٱلنَّصَّ بِطَلاقَةٍ</a:t>
            </a:r>
            <a:endParaRPr b="1" i="0" sz="2800" u="none" cap="none" strike="noStrike">
              <a:solidFill>
                <a:srgbClr val="FFFFFF"/>
              </a:solidFill>
              <a:latin typeface="Calibri"/>
              <a:ea typeface="Calibri"/>
              <a:cs typeface="Calibri"/>
              <a:sym typeface="Calibri"/>
            </a:endParaRPr>
          </a:p>
        </p:txBody>
      </p:sp>
      <p:sp>
        <p:nvSpPr>
          <p:cNvPr id="1091" name="Google Shape;1091;p29"/>
          <p:cNvSpPr/>
          <p:nvPr/>
        </p:nvSpPr>
        <p:spPr>
          <a:xfrm>
            <a:off x="0" y="28821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92" name="Google Shape;1092;p29"/>
          <p:cNvSpPr/>
          <p:nvPr/>
        </p:nvSpPr>
        <p:spPr>
          <a:xfrm>
            <a:off x="2229925" y="1463101"/>
            <a:ext cx="9857100" cy="4682700"/>
          </a:xfrm>
          <a:prstGeom prst="roundRect">
            <a:avLst>
              <a:gd fmla="val 16667" name="adj"/>
            </a:avLst>
          </a:prstGeom>
          <a:solidFill>
            <a:srgbClr val="D8F2CF"/>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ولِدَ عالِمُ الفيزياءِ النَّظَرِيَّةِ فيِ اْلعَصْرِ الْحَديثِ ستيفن هوكنغ عامَ 1942 بـأُكسفوردَ، من أُسْرَةٍ مُتَواضِعَةٍ، وكانَ طِفْلًا عَبْقَرِيًّا يُحِبُّ اختِراعَ الأشياءِ، ويَسْتَمْتِعُ بالألعابِ اللَّوْحِيَّةِ كـالشطرنجِ، وبِنَماذِجِ الطّائِراتِ والمَراكِبِ. وكانَ زُمَلاؤُهُ في المَدْرَسَةِ يُلَقِّبونَهُ بـأينشتاين لِشِدَّةِ اهتِمامِهِ بـالرِّياضِيّاتِ.</a:t>
            </a:r>
            <a:endParaRPr/>
          </a:p>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التحقَ استيفن بعدَ ذلكَ بـجامعةِ كامبريدجَ لِدِراسَةِ عِلْمِ الكَوْنِ، غيرَ أنَّهُ بدأَ يَجِدُ بَعْضَ الصُّعوبَةِ في مُزاوَلَةِ التَّجْدِيفِ رِياضَتِهُِ المُفَضَّلَةِ. وفي أَحَدِ الأيّامِ سَقَطَ من أعلى السَّلَّمِ، وأَصْبَحَ عاجِزًا عن النُّطْقِ. </a:t>
            </a:r>
            <a:endParaRPr b="1" i="0" sz="2400" u="none" cap="none" strike="noStrike">
              <a:solidFill>
                <a:srgbClr val="002060"/>
              </a:solidFill>
              <a:latin typeface="Arial"/>
              <a:ea typeface="Arial"/>
              <a:cs typeface="Arial"/>
              <a:sym typeface="Arial"/>
            </a:endParaRPr>
          </a:p>
          <a:p>
            <a:pPr indent="0" lvl="0" marL="0" marR="0" rtl="1" algn="just">
              <a:lnSpc>
                <a:spcPct val="150000"/>
              </a:lnSpc>
              <a:spcBef>
                <a:spcPts val="0"/>
              </a:spcBef>
              <a:spcAft>
                <a:spcPts val="0"/>
              </a:spcAft>
              <a:buNone/>
            </a:pPr>
            <a:r>
              <a:t/>
            </a:r>
            <a:endParaRPr b="1" i="0" sz="2400" u="none" cap="none" strike="noStrike">
              <a:solidFill>
                <a:srgbClr val="002060"/>
              </a:solidFill>
              <a:latin typeface="Arial"/>
              <a:ea typeface="Arial"/>
              <a:cs typeface="Arial"/>
              <a:sym typeface="Arial"/>
            </a:endParaRPr>
          </a:p>
        </p:txBody>
      </p:sp>
      <p:sp>
        <p:nvSpPr>
          <p:cNvPr id="1093" name="Google Shape;1093;p29"/>
          <p:cNvSpPr txBox="1"/>
          <p:nvPr/>
        </p:nvSpPr>
        <p:spPr>
          <a:xfrm>
            <a:off x="79724" y="4080215"/>
            <a:ext cx="1893454" cy="307777"/>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1400" u="none" cap="none" strike="noStrike">
                <a:solidFill>
                  <a:srgbClr val="002060"/>
                </a:solidFill>
                <a:latin typeface="Arial"/>
                <a:ea typeface="Arial"/>
                <a:cs typeface="Arial"/>
                <a:sym typeface="Arial"/>
              </a:rPr>
              <a:t>1942-2018</a:t>
            </a:r>
            <a:endParaRPr b="0" i="0" sz="1400" u="none" cap="none" strike="noStrike">
              <a:solidFill>
                <a:srgbClr val="002060"/>
              </a:solidFill>
              <a:latin typeface="Arial"/>
              <a:ea typeface="Arial"/>
              <a:cs typeface="Arial"/>
              <a:sym typeface="Arial"/>
            </a:endParaRPr>
          </a:p>
        </p:txBody>
      </p:sp>
      <p:pic>
        <p:nvPicPr>
          <p:cNvPr id="1094" name="Google Shape;1094;p29"/>
          <p:cNvPicPr preferRelativeResize="0"/>
          <p:nvPr/>
        </p:nvPicPr>
        <p:blipFill rotWithShape="1">
          <a:blip r:embed="rId3">
            <a:alphaModFix/>
          </a:blip>
          <a:srcRect b="0" l="0" r="0" t="0"/>
          <a:stretch/>
        </p:blipFill>
        <p:spPr>
          <a:xfrm>
            <a:off x="79725" y="1653242"/>
            <a:ext cx="1893453" cy="2426973"/>
          </a:xfrm>
          <a:prstGeom prst="rect">
            <a:avLst/>
          </a:prstGeom>
          <a:noFill/>
          <a:ln>
            <a:noFill/>
          </a:ln>
        </p:spPr>
      </p:pic>
      <p:sp>
        <p:nvSpPr>
          <p:cNvPr id="1095" name="Google Shape;1095;p29"/>
          <p:cNvSpPr txBox="1"/>
          <p:nvPr/>
        </p:nvSpPr>
        <p:spPr>
          <a:xfrm>
            <a:off x="3625516" y="288228"/>
            <a:ext cx="3724102"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rgbClr val="002060"/>
                </a:solidFill>
                <a:latin typeface="Arial"/>
                <a:ea typeface="Arial"/>
                <a:cs typeface="Arial"/>
                <a:sym typeface="Arial"/>
              </a:rPr>
              <a:t>عَالِمٌ يَتَحَدّى الْإِعاقَةَ</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sp>
        <p:nvSpPr>
          <p:cNvPr id="1100" name="Google Shape;1100;p30"/>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ٱلنَّصَّ بِطَلاقَةٍ</a:t>
            </a:r>
            <a:endParaRPr b="1" i="0" sz="2800" u="none" cap="none" strike="noStrike">
              <a:solidFill>
                <a:srgbClr val="FFFFFF"/>
              </a:solidFill>
              <a:latin typeface="Calibri"/>
              <a:ea typeface="Calibri"/>
              <a:cs typeface="Calibri"/>
              <a:sym typeface="Calibri"/>
            </a:endParaRPr>
          </a:p>
        </p:txBody>
      </p:sp>
      <p:sp>
        <p:nvSpPr>
          <p:cNvPr id="1101" name="Google Shape;1101;p30"/>
          <p:cNvSpPr/>
          <p:nvPr/>
        </p:nvSpPr>
        <p:spPr>
          <a:xfrm>
            <a:off x="0" y="15766"/>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102" name="Google Shape;1102;p30"/>
          <p:cNvSpPr/>
          <p:nvPr/>
        </p:nvSpPr>
        <p:spPr>
          <a:xfrm>
            <a:off x="0" y="1056094"/>
            <a:ext cx="12087024" cy="5745779"/>
          </a:xfrm>
          <a:prstGeom prst="roundRect">
            <a:avLst>
              <a:gd fmla="val 16667" name="adj"/>
            </a:avLst>
          </a:prstGeom>
          <a:solidFill>
            <a:srgbClr val="D8F2CF"/>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و</a:t>
            </a:r>
            <a:r>
              <a:rPr b="1" i="0" lang="ar-SA" sz="2600" u="none" cap="none" strike="noStrike">
                <a:solidFill>
                  <a:srgbClr val="002060"/>
                </a:solidFill>
                <a:latin typeface="Arial"/>
                <a:ea typeface="Arial"/>
                <a:cs typeface="Arial"/>
                <a:sym typeface="Arial"/>
              </a:rPr>
              <a:t>في سِنِّ الواحِدَةِ والعِشْرِينَ أَخْبَرَهُ الأطبّاءُ أنَّهُ مُصابٌ بـالتَّصَلُّبِ الضُّمورِيِّ العَضَلِيِّ، والّذي سَيَتَسَبَّبُ لَهُ في عَجْزٍ تَدْرِيجِيٍّ عن الحَرَكَةِ، ويُلْزِمُهُ باستِعْمالِ الكُرْسِيِّ المُتَحَرِّكِ، وأنَّهُ قَدْ لا يَعِيشُ طَويلًا. وبالرَّغْمِ مِن إِعاقَةِ ستيفن إِلّا أَنَّهُ تابَعَ دِراسَتَهُ الجَامِعِيَّةَ، وقامَ باكْتِشافاتٍ عِلْمِيَّةٍ هائِلَةٍ، وَلَمْ يَكُنْ مَرَضُهُ إِلَّا حافِزًا لِيُرَكِّزَ طاقَتَهُ على بُحوثِهِ في اكْتِشافِ الكَوْنِ، خاصَّةً ما تَعَلَّقَ بـالثُّقوبِ السَّوْداءِ، وتَفْسِيرِ الجاذِبِيَّةِ، وتَطْوِيرِ نَظَرِيَّةِ الانْفِجارِ العَظِيمِ، والسَّفَرِ عَبْرَ الزَّمَنِ، فَنالَ أَلْقابًا عِلْمِيَّةً أَهَمُّها المِيدالِيَّةُ الذَّهَبِيَّةُ لِلْعُلومِ، ولَقَبُ البُرُوفِسُورِ الشَّرَفِيِّ لِلرِّياضِيّاتِ.</a:t>
            </a:r>
            <a:endParaRPr sz="1600"/>
          </a:p>
          <a:p>
            <a:pPr indent="0" lvl="0" marL="0" marR="0" rtl="1" algn="just">
              <a:lnSpc>
                <a:spcPct val="150000"/>
              </a:lnSpc>
              <a:spcBef>
                <a:spcPts val="0"/>
              </a:spcBef>
              <a:spcAft>
                <a:spcPts val="0"/>
              </a:spcAft>
              <a:buNone/>
            </a:pPr>
            <a:r>
              <a:rPr b="1" i="0" lang="ar-SA" sz="2600" u="none" cap="none" strike="noStrike">
                <a:solidFill>
                  <a:srgbClr val="002060"/>
                </a:solidFill>
                <a:latin typeface="Arial"/>
                <a:ea typeface="Arial"/>
                <a:cs typeface="Arial"/>
                <a:sym typeface="Arial"/>
              </a:rPr>
              <a:t>عِنْدَما تَفاقَمَ الوَضْعُ الصِّحِّيُّ لِـستيفن، وفَقَدَ صَوْتَهُ، طَوَّرَ ستيفن مُبَرْمِجَ حاسُوبٍ يُمَكِّنُهُ مِنَ التَّعْبِيرِ بِتَحْرِيكِ رَأْسِهِ أو عَيْنَيْهِ فَقَطْ، لأَنَّهُ كَثيرًا ما لا يُحِبُّ أَنْ يَطْلُبَ مُساعَدَةَ أَحَدٍ أو الحُصولَ على امْتِيازاتٍ بِسَبَبِ إعاقَتِهِ. واستَمَرَّ سْتيفن في أَبْحاثِهِ وَفي تَحَدِّى الإعاقَةِ إلى تُوفي يوم 14 مارس 2018، عن عُمْرٍ يُناهِزُ 76 عامًا.</a:t>
            </a:r>
            <a:endParaRPr b="1" i="0" sz="2600" u="none" cap="none" strike="noStrike">
              <a:solidFill>
                <a:srgbClr val="002060"/>
              </a:solidFill>
              <a:latin typeface="Arial"/>
              <a:ea typeface="Arial"/>
              <a:cs typeface="Arial"/>
              <a:sym typeface="Arial"/>
            </a:endParaRPr>
          </a:p>
          <a:p>
            <a:pPr indent="0" lvl="0" marL="0" marR="0" rtl="1" algn="l">
              <a:lnSpc>
                <a:spcPct val="150000"/>
              </a:lnSpc>
              <a:spcBef>
                <a:spcPts val="0"/>
              </a:spcBef>
              <a:spcAft>
                <a:spcPts val="0"/>
              </a:spcAft>
              <a:buNone/>
            </a:pPr>
            <a:r>
              <a:rPr b="1" i="0" lang="ar-SA" sz="1800" u="none" cap="none" strike="noStrike">
                <a:solidFill>
                  <a:srgbClr val="002060"/>
                </a:solidFill>
                <a:latin typeface="Arial"/>
                <a:ea typeface="Arial"/>
                <a:cs typeface="Arial"/>
                <a:sym typeface="Arial"/>
              </a:rPr>
              <a:t>المرجع: ستيفن هوكنغ، سلسلة عباقرة خالدون، ترجمة وإعداد عماد الدين أفندي، دار الشروق العربي للنشر، ط. 1، 2015. بنتصرف.</a:t>
            </a:r>
            <a:endParaRPr/>
          </a:p>
        </p:txBody>
      </p:sp>
      <p:sp>
        <p:nvSpPr>
          <p:cNvPr id="1103" name="Google Shape;1103;p30"/>
          <p:cNvSpPr txBox="1"/>
          <p:nvPr/>
        </p:nvSpPr>
        <p:spPr>
          <a:xfrm>
            <a:off x="3657600" y="274320"/>
            <a:ext cx="3724102"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rgbClr val="002060"/>
                </a:solidFill>
                <a:latin typeface="Arial"/>
                <a:ea typeface="Arial"/>
                <a:cs typeface="Arial"/>
                <a:sym typeface="Arial"/>
              </a:rPr>
              <a:t>عَالِمٌ يَتَحَدّى الْإِعاقَةَ</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pic>
        <p:nvPicPr>
          <p:cNvPr descr="Image générée" id="1108" name="Google Shape;1108;p3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09" name="Google Shape;1109;p31"/>
          <p:cNvSpPr txBox="1"/>
          <p:nvPr/>
        </p:nvSpPr>
        <p:spPr>
          <a:xfrm>
            <a:off x="1096040" y="426542"/>
            <a:ext cx="10156375" cy="48253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يحرص  الأستاذ)ة( قراءة الجمل المثبتة في الكراسة قراءة اقتدائية وفق معايير الطلاقة: 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 3- التنغيم</a:t>
            </a:r>
            <a:r>
              <a:rPr b="1" i="0" lang="ar-SA" sz="1400" u="none" cap="none" strike="noStrike">
                <a:solidFill>
                  <a:srgbClr val="002060"/>
                </a:solidFill>
                <a:latin typeface="Calibri"/>
                <a:ea typeface="Calibri"/>
                <a:cs typeface="Calibri"/>
                <a:sym typeface="Calibri"/>
              </a:rPr>
              <a:t>.</a:t>
            </a:r>
            <a:r>
              <a:rPr b="0" i="0" lang="ar-SA" sz="1400" u="none" cap="none" strike="noStrike">
                <a:solidFill>
                  <a:srgbClr val="002060"/>
                </a:solidFill>
                <a:latin typeface="Arial"/>
                <a:ea typeface="Arial"/>
                <a:cs typeface="Arial"/>
                <a:sym typeface="Arial"/>
              </a:rPr>
              <a:t>.</a:t>
            </a:r>
            <a:r>
              <a:rPr b="0" i="1" lang="ar-SA" sz="1400" u="none" cap="none" strike="noStrike">
                <a:solidFill>
                  <a:srgbClr val="7F7F7F"/>
                </a:solidFill>
                <a:latin typeface="Arial"/>
                <a:ea typeface="Arial"/>
                <a:cs typeface="Arial"/>
                <a:sym typeface="Arial"/>
              </a:rPr>
              <a:t> ويطلب من التلاميذ استعمال الإشارة بالأصبع في تتبع الكلمات المقروءة </a:t>
            </a:r>
            <a:r>
              <a:rPr b="0" i="1" lang="ar-SA" sz="1400" u="none" cap="none" strike="noStrike">
                <a:solidFill>
                  <a:srgbClr val="7F7F7F"/>
                </a:solidFill>
                <a:latin typeface="Calibri"/>
                <a:ea typeface="Calibri"/>
                <a:cs typeface="Calibri"/>
                <a:sym typeface="Calibri"/>
              </a:rPr>
              <a:t>.</a:t>
            </a:r>
            <a:endParaRPr b="0" i="1" sz="1400" u="none" cap="none" strike="noStrike">
              <a:solidFill>
                <a:srgbClr val="7F7F7F"/>
              </a:solidFill>
              <a:latin typeface="Calibri"/>
              <a:ea typeface="Calibri"/>
              <a:cs typeface="Calibri"/>
              <a:sym typeface="Calibri"/>
            </a:endParaRPr>
          </a:p>
        </p:txBody>
      </p:sp>
      <p:pic>
        <p:nvPicPr>
          <p:cNvPr id="1110" name="Google Shape;1110;p31"/>
          <p:cNvPicPr preferRelativeResize="0"/>
          <p:nvPr/>
        </p:nvPicPr>
        <p:blipFill rotWithShape="1">
          <a:blip r:embed="rId4">
            <a:alphaModFix/>
          </a:blip>
          <a:srcRect b="0" l="0" r="0" t="0"/>
          <a:stretch/>
        </p:blipFill>
        <p:spPr>
          <a:xfrm>
            <a:off x="7345115" y="1962392"/>
            <a:ext cx="4505667" cy="3114328"/>
          </a:xfrm>
          <a:prstGeom prst="rect">
            <a:avLst/>
          </a:prstGeom>
          <a:noFill/>
          <a:ln>
            <a:noFill/>
          </a:ln>
        </p:spPr>
      </p:pic>
      <p:sp>
        <p:nvSpPr>
          <p:cNvPr id="1111" name="Google Shape;1111;p31"/>
          <p:cNvSpPr txBox="1"/>
          <p:nvPr/>
        </p:nvSpPr>
        <p:spPr>
          <a:xfrm>
            <a:off x="436888" y="1067518"/>
            <a:ext cx="10787683" cy="4123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2000" u="none" cap="none" strike="noStrike">
                <a:solidFill>
                  <a:schemeClr val="dk1"/>
                </a:solidFill>
                <a:latin typeface="Calibri"/>
                <a:ea typeface="Calibri"/>
                <a:cs typeface="Calibri"/>
                <a:sym typeface="Calibri"/>
              </a:rPr>
              <a:t>يحرص الأستاذ)ة( على قراءة النص قراءة اقتدائية، وعلى تتبع التلاميذ لقراءته</a:t>
            </a:r>
            <a:endParaRPr b="0" i="1" sz="2000" u="none" cap="none" strike="noStrike">
              <a:solidFill>
                <a:schemeClr val="dk1"/>
              </a:solidFill>
              <a:latin typeface="Calibri"/>
              <a:ea typeface="Calibri"/>
              <a:cs typeface="Calibri"/>
              <a:sym typeface="Calibri"/>
            </a:endParaRPr>
          </a:p>
        </p:txBody>
      </p:sp>
      <p:pic>
        <p:nvPicPr>
          <p:cNvPr id="1112" name="Google Shape;1112;p31"/>
          <p:cNvPicPr preferRelativeResize="0"/>
          <p:nvPr/>
        </p:nvPicPr>
        <p:blipFill rotWithShape="1">
          <a:blip r:embed="rId5">
            <a:alphaModFix/>
          </a:blip>
          <a:srcRect b="0" l="0" r="0" t="0"/>
          <a:stretch/>
        </p:blipFill>
        <p:spPr>
          <a:xfrm>
            <a:off x="211197" y="95704"/>
            <a:ext cx="730250" cy="730250"/>
          </a:xfrm>
          <a:prstGeom prst="rect">
            <a:avLst/>
          </a:prstGeom>
          <a:noFill/>
          <a:ln>
            <a:noFill/>
          </a:ln>
        </p:spPr>
      </p:pic>
      <p:sp>
        <p:nvSpPr>
          <p:cNvPr id="1113" name="Google Shape;1113;p31"/>
          <p:cNvSpPr/>
          <p:nvPr/>
        </p:nvSpPr>
        <p:spPr>
          <a:xfrm>
            <a:off x="1105231" y="1846017"/>
            <a:ext cx="5231012" cy="58477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ar-SA" sz="1800" u="none" cap="none" strike="noStrike">
                <a:solidFill>
                  <a:srgbClr val="000000"/>
                </a:solidFill>
                <a:latin typeface="Arial"/>
                <a:ea typeface="Arial"/>
                <a:cs typeface="Arial"/>
                <a:sym typeface="Arial"/>
              </a:rPr>
              <a:t>© قراءة سليمة من الأخطاء (الدقة)</a:t>
            </a:r>
            <a:endParaRPr b="1" i="0" sz="1800" u="none" cap="none" strike="noStrike">
              <a:solidFill>
                <a:srgbClr val="000000"/>
              </a:solidFill>
              <a:latin typeface="Arial"/>
              <a:ea typeface="Arial"/>
              <a:cs typeface="Arial"/>
              <a:sym typeface="Arial"/>
            </a:endParaRPr>
          </a:p>
        </p:txBody>
      </p:sp>
      <p:sp>
        <p:nvSpPr>
          <p:cNvPr id="1114" name="Google Shape;1114;p31"/>
          <p:cNvSpPr txBox="1"/>
          <p:nvPr/>
        </p:nvSpPr>
        <p:spPr>
          <a:xfrm>
            <a:off x="436888" y="2484564"/>
            <a:ext cx="5957210" cy="1302921"/>
          </a:xfrm>
          <a:prstGeom prst="rect">
            <a:avLst/>
          </a:prstGeom>
          <a:no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نطق الحروف من مخارجها الصحيحة.</a:t>
            </a:r>
            <a:endParaRPr b="0" i="0" sz="18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التمييز بين الحركات القصيرة والطويلة، الشدة والتنوين.</a:t>
            </a:r>
            <a:endParaRPr b="0" i="0" sz="18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1800" u="none" cap="none" strike="noStrike">
                <a:solidFill>
                  <a:srgbClr val="002060"/>
                </a:solidFill>
                <a:latin typeface="Arial"/>
                <a:ea typeface="Arial"/>
                <a:cs typeface="Arial"/>
                <a:sym typeface="Arial"/>
              </a:rPr>
              <a:t>عدم تغيير، أو حذف، أو إضافة حروف، أو كلمات.</a:t>
            </a:r>
            <a:endParaRPr b="0" i="0" sz="1600" u="none" cap="none" strike="noStrike">
              <a:solidFill>
                <a:srgbClr val="002060"/>
              </a:solidFill>
              <a:latin typeface="Calibri"/>
              <a:ea typeface="Calibri"/>
              <a:cs typeface="Calibri"/>
              <a:sym typeface="Calibri"/>
            </a:endParaRPr>
          </a:p>
        </p:txBody>
      </p:sp>
      <p:sp>
        <p:nvSpPr>
          <p:cNvPr id="1115" name="Google Shape;1115;p31"/>
          <p:cNvSpPr/>
          <p:nvPr/>
        </p:nvSpPr>
        <p:spPr>
          <a:xfrm>
            <a:off x="1105230" y="4323502"/>
            <a:ext cx="5231012" cy="584776"/>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ar-SA" sz="1600" u="none" cap="none" strike="noStrike">
                <a:solidFill>
                  <a:srgbClr val="000000"/>
                </a:solidFill>
                <a:latin typeface="Arial"/>
                <a:ea typeface="Arial"/>
                <a:cs typeface="Arial"/>
                <a:sym typeface="Arial"/>
              </a:rPr>
              <a:t>© </a:t>
            </a:r>
            <a:r>
              <a:rPr b="1" i="0" lang="ar-SA" sz="1800" u="none" cap="none" strike="noStrike">
                <a:solidFill>
                  <a:srgbClr val="000000"/>
                </a:solidFill>
                <a:latin typeface="Arial"/>
                <a:ea typeface="Arial"/>
                <a:cs typeface="Arial"/>
                <a:sym typeface="Arial"/>
              </a:rPr>
              <a:t>قراءة وفق وتيرة ثابتة (السرعة والاسترسال)</a:t>
            </a:r>
            <a:endParaRPr b="1" i="0" sz="1800" u="none" cap="none" strike="noStrike">
              <a:solidFill>
                <a:srgbClr val="000000"/>
              </a:solidFill>
              <a:latin typeface="Arial"/>
              <a:ea typeface="Arial"/>
              <a:cs typeface="Arial"/>
              <a:sym typeface="Arial"/>
            </a:endParaRPr>
          </a:p>
        </p:txBody>
      </p:sp>
      <p:sp>
        <p:nvSpPr>
          <p:cNvPr id="1116" name="Google Shape;1116;p31"/>
          <p:cNvSpPr txBox="1"/>
          <p:nvPr/>
        </p:nvSpPr>
        <p:spPr>
          <a:xfrm>
            <a:off x="379032" y="4999555"/>
            <a:ext cx="5957210" cy="1237583"/>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المحافظة على تدفق القراءة دون تلعثم أو توقفات طويلة.</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قراءة عدد مناسب نص من 80 إلى 120 كلمة في دقيقتين.</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احترام علامات الوقف والفصل.</a:t>
            </a:r>
            <a:endParaRPr b="0" i="0" sz="16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1600" u="none" cap="none" strike="noStrike">
                <a:solidFill>
                  <a:srgbClr val="002060"/>
                </a:solidFill>
                <a:latin typeface="Arial"/>
                <a:ea typeface="Arial"/>
                <a:cs typeface="Arial"/>
                <a:sym typeface="Arial"/>
              </a:rPr>
              <a:t>تجنب البطء المفرط أو التسرع المخل بالمعنى.</a:t>
            </a:r>
            <a:endParaRPr b="0" i="0" sz="1600" u="none" cap="none" strike="noStrike">
              <a:solidFill>
                <a:srgbClr val="002060"/>
              </a:solidFill>
              <a:latin typeface="Arial"/>
              <a:ea typeface="Arial"/>
              <a:cs typeface="Arial"/>
              <a:sym typeface="Arial"/>
            </a:endParaRPr>
          </a:p>
        </p:txBody>
      </p:sp>
      <p:sp>
        <p:nvSpPr>
          <p:cNvPr id="1117" name="Google Shape;1117;p31"/>
          <p:cNvSpPr txBox="1"/>
          <p:nvPr/>
        </p:nvSpPr>
        <p:spPr>
          <a:xfrm>
            <a:off x="278023" y="97071"/>
            <a:ext cx="11040563" cy="329471"/>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SA" sz="1600" u="none" cap="none" strike="noStrike">
                <a:solidFill>
                  <a:srgbClr val="A5A5A5"/>
                </a:solidFill>
                <a:latin typeface="Calibri"/>
                <a:ea typeface="Calibri"/>
                <a:cs typeface="Calibri"/>
                <a:sym typeface="Calibri"/>
              </a:rPr>
              <a:t>1- النمذجة</a:t>
            </a:r>
            <a:r>
              <a:rPr b="1" i="0" lang="ar-SA" sz="1600" u="none" cap="none" strike="noStrike">
                <a:solidFill>
                  <a:srgbClr val="757070"/>
                </a:solidFill>
                <a:latin typeface="Calibri"/>
                <a:ea typeface="Calibri"/>
                <a:cs typeface="Calibri"/>
                <a:sym typeface="Calibri"/>
              </a:rPr>
              <a:t>: </a:t>
            </a:r>
            <a:r>
              <a:rPr b="1" i="0" lang="ar-SA" sz="1600" u="none" cap="none" strike="noStrike">
                <a:solidFill>
                  <a:srgbClr val="44546A"/>
                </a:solidFill>
                <a:latin typeface="Calibri"/>
                <a:ea typeface="Calibri"/>
                <a:cs typeface="Calibri"/>
                <a:sym typeface="Calibri"/>
              </a:rPr>
              <a:t>أقرأ النَّصَّ بطلاقة. </a:t>
            </a:r>
            <a:endParaRPr/>
          </a:p>
        </p:txBody>
      </p:sp>
      <p:sp>
        <p:nvSpPr>
          <p:cNvPr id="1118" name="Google Shape;1118;p31"/>
          <p:cNvSpPr/>
          <p:nvPr/>
        </p:nvSpPr>
        <p:spPr>
          <a:xfrm>
            <a:off x="-1" y="0"/>
            <a:ext cx="12175375"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22" name="Shape 1122"/>
        <p:cNvGrpSpPr/>
        <p:nvPr/>
      </p:nvGrpSpPr>
      <p:grpSpPr>
        <a:xfrm>
          <a:off x="0" y="0"/>
          <a:ext cx="0" cy="0"/>
          <a:chOff x="0" y="0"/>
          <a:chExt cx="0" cy="0"/>
        </a:xfrm>
      </p:grpSpPr>
      <p:pic>
        <p:nvPicPr>
          <p:cNvPr descr="Image générée" id="1123" name="Google Shape;1123;p3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24" name="Google Shape;1124;p32"/>
          <p:cNvSpPr txBox="1"/>
          <p:nvPr/>
        </p:nvSpPr>
        <p:spPr>
          <a:xfrm>
            <a:off x="1144639" y="373678"/>
            <a:ext cx="10156375" cy="511489"/>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يحرص  الأستاذ)ة( بعد قراءته للنص المثبت في الكراسة قراءة اقتدائية وعلى تقديم </a:t>
            </a:r>
            <a:r>
              <a:rPr b="0" i="0" lang="ar-SA" sz="1400" u="none" cap="none" strike="noStrike">
                <a:solidFill>
                  <a:srgbClr val="7F7F7F"/>
                </a:solidFill>
                <a:latin typeface="Calibri"/>
                <a:ea typeface="Calibri"/>
                <a:cs typeface="Calibri"/>
                <a:sym typeface="Calibri"/>
              </a:rPr>
              <a:t>توضيحات حول معايير الطلاقة: </a:t>
            </a:r>
            <a:r>
              <a:rPr b="0" i="1" lang="ar-SA" sz="1400" u="none" cap="none" strike="noStrike">
                <a:solidFill>
                  <a:srgbClr val="7F7F7F"/>
                </a:solidFill>
                <a:latin typeface="Arial"/>
                <a:ea typeface="Arial"/>
                <a:cs typeface="Arial"/>
                <a:sym typeface="Arial"/>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a:t>
            </a:r>
            <a:r>
              <a:rPr b="1" i="0" lang="ar-SA" sz="1400" u="none" cap="none" strike="noStrike">
                <a:solidFill>
                  <a:srgbClr val="002060"/>
                </a:solidFill>
                <a:latin typeface="Calibri"/>
                <a:ea typeface="Calibri"/>
                <a:cs typeface="Calibri"/>
                <a:sym typeface="Calibri"/>
              </a:rPr>
              <a:t> </a:t>
            </a:r>
            <a:r>
              <a:rPr b="1" i="0" lang="ar-SA" sz="1400" u="none" cap="none" strike="noStrike">
                <a:solidFill>
                  <a:srgbClr val="7F7F7F"/>
                </a:solidFill>
                <a:latin typeface="Calibri"/>
                <a:ea typeface="Calibri"/>
                <a:cs typeface="Calibri"/>
                <a:sym typeface="Calibri"/>
              </a:rPr>
              <a:t>3- التنغيم</a:t>
            </a:r>
            <a:r>
              <a:rPr b="1" i="0" lang="ar-SA" sz="1400" u="none" cap="none" strike="noStrike">
                <a:solidFill>
                  <a:srgbClr val="002060"/>
                </a:solidFill>
                <a:latin typeface="Calibri"/>
                <a:ea typeface="Calibri"/>
                <a:cs typeface="Calibri"/>
                <a:sym typeface="Calibri"/>
              </a:rPr>
              <a:t>. </a:t>
            </a:r>
            <a:r>
              <a:rPr b="0" i="1" lang="ar-SA" sz="1400" u="none" cap="none" strike="noStrike">
                <a:solidFill>
                  <a:srgbClr val="7F7F7F"/>
                </a:solidFill>
                <a:latin typeface="Arial"/>
                <a:ea typeface="Arial"/>
                <a:cs typeface="Arial"/>
                <a:sym typeface="Arial"/>
              </a:rPr>
              <a:t> ويطلب من التلاميذ استعمال الإشارة بالأصبع في تتبع المقروء، وفق ما يأتي:</a:t>
            </a:r>
            <a:endParaRPr b="0" i="1" sz="1400" u="none" cap="none" strike="noStrike">
              <a:solidFill>
                <a:srgbClr val="7F7F7F"/>
              </a:solidFill>
              <a:latin typeface="Calibri"/>
              <a:ea typeface="Calibri"/>
              <a:cs typeface="Calibri"/>
              <a:sym typeface="Calibri"/>
            </a:endParaRPr>
          </a:p>
        </p:txBody>
      </p:sp>
      <p:pic>
        <p:nvPicPr>
          <p:cNvPr id="1125" name="Google Shape;1125;p32"/>
          <p:cNvPicPr preferRelativeResize="0"/>
          <p:nvPr/>
        </p:nvPicPr>
        <p:blipFill rotWithShape="1">
          <a:blip r:embed="rId4">
            <a:alphaModFix/>
          </a:blip>
          <a:srcRect b="0" l="0" r="0" t="0"/>
          <a:stretch/>
        </p:blipFill>
        <p:spPr>
          <a:xfrm>
            <a:off x="10041775" y="1605484"/>
            <a:ext cx="2156469" cy="1470225"/>
          </a:xfrm>
          <a:prstGeom prst="rect">
            <a:avLst/>
          </a:prstGeom>
          <a:noFill/>
          <a:ln>
            <a:noFill/>
          </a:ln>
        </p:spPr>
      </p:pic>
      <p:sp>
        <p:nvSpPr>
          <p:cNvPr id="1126" name="Google Shape;1126;p32"/>
          <p:cNvSpPr txBox="1"/>
          <p:nvPr/>
        </p:nvSpPr>
        <p:spPr>
          <a:xfrm>
            <a:off x="519575" y="948568"/>
            <a:ext cx="10787683" cy="4123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2000" u="none" cap="none" strike="noStrike">
                <a:solidFill>
                  <a:schemeClr val="dk1"/>
                </a:solidFill>
                <a:latin typeface="Calibri"/>
                <a:ea typeface="Calibri"/>
                <a:cs typeface="Calibri"/>
                <a:sym typeface="Calibri"/>
              </a:rPr>
              <a:t>يقدم  الأستاذ)ة( بعد  قراءة النص قراءة اقتدائية،  بعض التوضيحات على قراءته للنص مركزا على أمثلة توضيحية لمؤشرات الطلاقة</a:t>
            </a:r>
            <a:endParaRPr b="0" i="1" sz="2000" u="none" cap="none" strike="noStrike">
              <a:solidFill>
                <a:schemeClr val="dk1"/>
              </a:solidFill>
              <a:latin typeface="Calibri"/>
              <a:ea typeface="Calibri"/>
              <a:cs typeface="Calibri"/>
              <a:sym typeface="Calibri"/>
            </a:endParaRPr>
          </a:p>
        </p:txBody>
      </p:sp>
      <p:pic>
        <p:nvPicPr>
          <p:cNvPr id="1127" name="Google Shape;1127;p32"/>
          <p:cNvPicPr preferRelativeResize="0"/>
          <p:nvPr/>
        </p:nvPicPr>
        <p:blipFill rotWithShape="1">
          <a:blip r:embed="rId5">
            <a:alphaModFix/>
          </a:blip>
          <a:srcRect b="0" l="0" r="0" t="0"/>
          <a:stretch/>
        </p:blipFill>
        <p:spPr>
          <a:xfrm>
            <a:off x="211197" y="95704"/>
            <a:ext cx="730250" cy="730250"/>
          </a:xfrm>
          <a:prstGeom prst="rect">
            <a:avLst/>
          </a:prstGeom>
          <a:noFill/>
          <a:ln>
            <a:noFill/>
          </a:ln>
        </p:spPr>
      </p:pic>
      <p:sp>
        <p:nvSpPr>
          <p:cNvPr id="1128" name="Google Shape;1128;p32"/>
          <p:cNvSpPr/>
          <p:nvPr/>
        </p:nvSpPr>
        <p:spPr>
          <a:xfrm>
            <a:off x="-1" y="0"/>
            <a:ext cx="12175375"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129" name="Google Shape;1129;p32"/>
          <p:cNvSpPr/>
          <p:nvPr/>
        </p:nvSpPr>
        <p:spPr>
          <a:xfrm>
            <a:off x="422507" y="1692031"/>
            <a:ext cx="9331845" cy="1015663"/>
          </a:xfrm>
          <a:prstGeom prst="rect">
            <a:avLst/>
          </a:prstGeom>
          <a:noFill/>
          <a:ln cap="flat" cmpd="sng" w="9525">
            <a:solidFill>
              <a:srgbClr val="F2A982"/>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spcBef>
                <a:spcPts val="0"/>
              </a:spcBef>
              <a:spcAft>
                <a:spcPts val="0"/>
              </a:spcAft>
              <a:buNone/>
            </a:pPr>
            <a:r>
              <a:rPr b="1" i="0" lang="ar-SA" sz="2000" u="none" cap="none" strike="noStrike">
                <a:solidFill>
                  <a:srgbClr val="002060"/>
                </a:solidFill>
                <a:latin typeface="Arial"/>
                <a:ea typeface="Arial"/>
                <a:cs typeface="Arial"/>
                <a:sym typeface="Arial"/>
              </a:rPr>
              <a:t>🔹 الدقة في الطلاقة: أي القراءة الصحيحة دون لحن أو خطأ في الكلمات</a:t>
            </a:r>
            <a:r>
              <a:rPr b="0" i="0" lang="ar-SA" sz="2000" u="none" cap="none" strike="noStrike">
                <a:solidFill>
                  <a:schemeClr val="dk1"/>
                </a:solidFill>
                <a:latin typeface="Arial"/>
                <a:ea typeface="Arial"/>
                <a:cs typeface="Arial"/>
                <a:sym typeface="Arial"/>
              </a:rPr>
              <a:t>:</a:t>
            </a:r>
            <a:endParaRPr/>
          </a:p>
          <a:p>
            <a:pPr indent="0" lvl="0" marL="0" marR="0" rtl="1" algn="r">
              <a:spcBef>
                <a:spcPts val="0"/>
              </a:spcBef>
              <a:spcAft>
                <a:spcPts val="0"/>
              </a:spcAft>
              <a:buNone/>
            </a:pPr>
            <a:r>
              <a:rPr b="0" i="1" lang="ar-SA" sz="2000" u="none" cap="none" strike="noStrike">
                <a:solidFill>
                  <a:schemeClr val="dk1"/>
                </a:solidFill>
                <a:latin typeface="Arial"/>
                <a:ea typeface="Arial"/>
                <a:cs typeface="Arial"/>
                <a:sym typeface="Arial"/>
              </a:rPr>
              <a:t>«</a:t>
            </a:r>
            <a:r>
              <a:rPr b="1" i="0" lang="ar-SA" sz="2000" u="none" cap="none" strike="noStrike">
                <a:solidFill>
                  <a:srgbClr val="BF4F14"/>
                </a:solidFill>
                <a:latin typeface="Arial"/>
                <a:ea typeface="Arial"/>
                <a:cs typeface="Arial"/>
                <a:sym typeface="Arial"/>
              </a:rPr>
              <a:t>وُلِدَ عالِمُ الفيزياءِ النَّظَرِيَّةِ في العَصْرِ الحَديثِ سْتيفن هوكنغ عامَ 1942 بـأُكسفوردَ»</a:t>
            </a:r>
            <a:br>
              <a:rPr b="1" i="0" lang="ar-SA" sz="2000" u="none" cap="none" strike="noStrike">
                <a:solidFill>
                  <a:srgbClr val="BF4F14"/>
                </a:solidFill>
                <a:latin typeface="Arial"/>
                <a:ea typeface="Arial"/>
                <a:cs typeface="Arial"/>
                <a:sym typeface="Arial"/>
              </a:rPr>
            </a:br>
            <a:r>
              <a:rPr b="0" i="0" lang="ar-SA" sz="2000" u="none" cap="none" strike="noStrike">
                <a:solidFill>
                  <a:schemeClr val="dk1"/>
                </a:solidFill>
                <a:latin typeface="Arial"/>
                <a:ea typeface="Arial"/>
                <a:cs typeface="Arial"/>
                <a:sym typeface="Arial"/>
              </a:rPr>
              <a:t>👉 </a:t>
            </a:r>
            <a:r>
              <a:rPr b="1" i="0" lang="ar-SA" sz="2000" u="none" cap="none" strike="noStrike">
                <a:solidFill>
                  <a:srgbClr val="002060"/>
                </a:solidFill>
                <a:latin typeface="Arial"/>
                <a:ea typeface="Arial"/>
                <a:cs typeface="Arial"/>
                <a:sym typeface="Arial"/>
              </a:rPr>
              <a:t>يتطلّب ضبط الحركات بشكل صحيح حتى لا تختل المعاني.</a:t>
            </a:r>
            <a:endParaRPr/>
          </a:p>
        </p:txBody>
      </p:sp>
      <p:sp>
        <p:nvSpPr>
          <p:cNvPr id="1130" name="Google Shape;1130;p32"/>
          <p:cNvSpPr/>
          <p:nvPr/>
        </p:nvSpPr>
        <p:spPr>
          <a:xfrm>
            <a:off x="449909" y="2860965"/>
            <a:ext cx="9325842" cy="1077218"/>
          </a:xfrm>
          <a:prstGeom prst="rect">
            <a:avLst/>
          </a:prstGeom>
          <a:noFill/>
          <a:ln cap="flat" cmpd="sng" w="9525">
            <a:solidFill>
              <a:srgbClr val="F2A982"/>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Arial"/>
                <a:ea typeface="Arial"/>
                <a:cs typeface="Arial"/>
                <a:sym typeface="Arial"/>
              </a:rPr>
              <a:t>🔹 </a:t>
            </a:r>
            <a:r>
              <a:rPr b="1" i="0" lang="ar-SA" sz="2000" u="none" cap="none" strike="noStrike">
                <a:solidFill>
                  <a:srgbClr val="002060"/>
                </a:solidFill>
                <a:latin typeface="Arial"/>
                <a:ea typeface="Arial"/>
                <a:cs typeface="Arial"/>
                <a:sym typeface="Arial"/>
              </a:rPr>
              <a:t>السرعة والاسترسال: أي القراءة بوتيرة مناسبة دون تقطيع مفرط:</a:t>
            </a:r>
            <a:endParaRPr/>
          </a:p>
          <a:p>
            <a:pPr indent="0" lvl="0" marL="0" marR="0" rtl="1" algn="r">
              <a:spcBef>
                <a:spcPts val="0"/>
              </a:spcBef>
              <a:spcAft>
                <a:spcPts val="0"/>
              </a:spcAft>
              <a:buNone/>
            </a:pPr>
            <a:r>
              <a:rPr b="0" i="1" lang="ar-SA" sz="2000" u="none" cap="none" strike="noStrike">
                <a:solidFill>
                  <a:schemeClr val="dk1"/>
                </a:solidFill>
                <a:latin typeface="Arial"/>
                <a:ea typeface="Arial"/>
                <a:cs typeface="Arial"/>
                <a:sym typeface="Arial"/>
              </a:rPr>
              <a:t>«</a:t>
            </a:r>
            <a:r>
              <a:rPr b="1" i="0" lang="ar-SA" sz="2000" u="none" cap="none" strike="noStrike">
                <a:solidFill>
                  <a:srgbClr val="BF4F14"/>
                </a:solidFill>
                <a:latin typeface="Arial"/>
                <a:ea typeface="Arial"/>
                <a:cs typeface="Arial"/>
                <a:sym typeface="Arial"/>
              </a:rPr>
              <a:t>وكانَ زُمَلاؤُهُ في المَدْرَسَةِ يُلَقِّبونَهُ بـأينشتاين لِشِدَّةِ اهتِمامِهِ بالرِّياضِيّاتِ»</a:t>
            </a:r>
            <a:br>
              <a:rPr b="1" i="0" lang="ar-SA" sz="2000" u="none" cap="none" strike="noStrike">
                <a:solidFill>
                  <a:srgbClr val="BF4F14"/>
                </a:solidFill>
                <a:latin typeface="Arial"/>
                <a:ea typeface="Arial"/>
                <a:cs typeface="Arial"/>
                <a:sym typeface="Arial"/>
              </a:rPr>
            </a:br>
            <a:r>
              <a:rPr b="0" i="0" lang="ar-SA" sz="2000" u="none" cap="none" strike="noStrike">
                <a:solidFill>
                  <a:schemeClr val="dk1"/>
                </a:solidFill>
                <a:latin typeface="Arial"/>
                <a:ea typeface="Arial"/>
                <a:cs typeface="Arial"/>
                <a:sym typeface="Arial"/>
              </a:rPr>
              <a:t>👉 </a:t>
            </a:r>
            <a:r>
              <a:rPr b="1" i="0" lang="ar-SA" sz="2000" u="none" cap="none" strike="noStrike">
                <a:solidFill>
                  <a:srgbClr val="002060"/>
                </a:solidFill>
                <a:latin typeface="Arial"/>
                <a:ea typeface="Arial"/>
                <a:cs typeface="Arial"/>
                <a:sym typeface="Arial"/>
              </a:rPr>
              <a:t>جملة طويلة نسبياً، تحتاج إلى تدفّق سلس مع المحافظة على وضوح المعنى.</a:t>
            </a:r>
            <a:endParaRPr/>
          </a:p>
        </p:txBody>
      </p:sp>
      <p:sp>
        <p:nvSpPr>
          <p:cNvPr id="1131" name="Google Shape;1131;p32"/>
          <p:cNvSpPr/>
          <p:nvPr/>
        </p:nvSpPr>
        <p:spPr>
          <a:xfrm>
            <a:off x="422507" y="4091454"/>
            <a:ext cx="9331845" cy="1015663"/>
          </a:xfrm>
          <a:prstGeom prst="rect">
            <a:avLst/>
          </a:prstGeom>
          <a:noFill/>
          <a:ln cap="flat" cmpd="sng" w="9525">
            <a:solidFill>
              <a:srgbClr val="F2A982"/>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spcBef>
                <a:spcPts val="0"/>
              </a:spcBef>
              <a:spcAft>
                <a:spcPts val="0"/>
              </a:spcAft>
              <a:buNone/>
            </a:pPr>
            <a:r>
              <a:rPr b="1" i="0" lang="ar-SA" sz="2000" u="none" cap="none" strike="noStrike">
                <a:solidFill>
                  <a:srgbClr val="002060"/>
                </a:solidFill>
                <a:latin typeface="Arial"/>
                <a:ea typeface="Arial"/>
                <a:cs typeface="Arial"/>
                <a:sym typeface="Arial"/>
              </a:rPr>
              <a:t> 🔹 النبر (التشديد الصوتي): أي إبراز كلمات أساسية لإيصال المعنى:</a:t>
            </a:r>
            <a:endParaRPr/>
          </a:p>
          <a:p>
            <a:pPr indent="0" lvl="0" marL="0" marR="0" rtl="1" algn="r">
              <a:spcBef>
                <a:spcPts val="0"/>
              </a:spcBef>
              <a:spcAft>
                <a:spcPts val="0"/>
              </a:spcAft>
              <a:buNone/>
            </a:pPr>
            <a:r>
              <a:rPr b="0" i="1" lang="ar-SA" sz="2000" u="none" cap="none" strike="noStrike">
                <a:solidFill>
                  <a:schemeClr val="dk1"/>
                </a:solidFill>
                <a:latin typeface="Arial"/>
                <a:ea typeface="Arial"/>
                <a:cs typeface="Arial"/>
                <a:sym typeface="Arial"/>
              </a:rPr>
              <a:t>«</a:t>
            </a:r>
            <a:r>
              <a:rPr b="1" i="0" lang="ar-SA" sz="2000" u="none" cap="none" strike="noStrike">
                <a:solidFill>
                  <a:srgbClr val="BF4F14"/>
                </a:solidFill>
                <a:latin typeface="Arial"/>
                <a:ea typeface="Arial"/>
                <a:cs typeface="Arial"/>
                <a:sym typeface="Arial"/>
              </a:rPr>
              <a:t>غَيرَ أنَّهُ بَدَأَ يَجِدُ بَعْضَ الصُّعوبَةِ في مُزاوَلَةِ التَّجْدِيفِ رِياضَتِهِ المُفَضَّلَةِ»</a:t>
            </a:r>
            <a:br>
              <a:rPr b="1" i="0" lang="ar-SA" sz="2000" u="none" cap="none" strike="noStrike">
                <a:solidFill>
                  <a:srgbClr val="BF4F14"/>
                </a:solidFill>
                <a:latin typeface="Arial"/>
                <a:ea typeface="Arial"/>
                <a:cs typeface="Arial"/>
                <a:sym typeface="Arial"/>
              </a:rPr>
            </a:br>
            <a:r>
              <a:rPr b="0" i="0" lang="ar-SA" sz="2000" u="none" cap="none" strike="noStrike">
                <a:solidFill>
                  <a:schemeClr val="dk1"/>
                </a:solidFill>
                <a:latin typeface="Arial"/>
                <a:ea typeface="Arial"/>
                <a:cs typeface="Arial"/>
                <a:sym typeface="Arial"/>
              </a:rPr>
              <a:t>👉 </a:t>
            </a:r>
            <a:r>
              <a:rPr b="1" i="0" lang="ar-SA" sz="2000" u="none" cap="none" strike="noStrike">
                <a:solidFill>
                  <a:srgbClr val="002060"/>
                </a:solidFill>
                <a:latin typeface="Arial"/>
                <a:ea typeface="Arial"/>
                <a:cs typeface="Arial"/>
                <a:sym typeface="Arial"/>
              </a:rPr>
              <a:t>هنا يُمكن إبراز كلمة «الصعوبة» و «رياضته المفضلة» لتمييزها.</a:t>
            </a:r>
            <a:endParaRPr/>
          </a:p>
        </p:txBody>
      </p:sp>
      <p:sp>
        <p:nvSpPr>
          <p:cNvPr id="1132" name="Google Shape;1132;p32"/>
          <p:cNvSpPr txBox="1"/>
          <p:nvPr/>
        </p:nvSpPr>
        <p:spPr>
          <a:xfrm>
            <a:off x="278023" y="97071"/>
            <a:ext cx="11040563" cy="297927"/>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AEABAB"/>
              </a:buClr>
              <a:buSzPts val="1400"/>
              <a:buFont typeface="Calibri"/>
              <a:buNone/>
            </a:pPr>
            <a:r>
              <a:rPr b="1" i="0" lang="ar-SA" sz="1600" u="none" cap="none" strike="noStrike">
                <a:solidFill>
                  <a:srgbClr val="A5A5A5"/>
                </a:solidFill>
                <a:latin typeface="Calibri"/>
                <a:ea typeface="Calibri"/>
                <a:cs typeface="Calibri"/>
                <a:sym typeface="Calibri"/>
              </a:rPr>
              <a:t>1- النمذجة</a:t>
            </a:r>
            <a:r>
              <a:rPr b="1" i="0" lang="ar-SA" sz="1600" u="none" cap="none" strike="noStrike">
                <a:solidFill>
                  <a:srgbClr val="757070"/>
                </a:solidFill>
                <a:latin typeface="Calibri"/>
                <a:ea typeface="Calibri"/>
                <a:cs typeface="Calibri"/>
                <a:sym typeface="Calibri"/>
              </a:rPr>
              <a:t>: </a:t>
            </a:r>
            <a:r>
              <a:rPr b="1" i="0" lang="ar-SA" sz="1600" u="none" cap="none" strike="noStrike">
                <a:solidFill>
                  <a:srgbClr val="44546A"/>
                </a:solidFill>
                <a:latin typeface="Calibri"/>
                <a:ea typeface="Calibri"/>
                <a:cs typeface="Calibri"/>
                <a:sym typeface="Calibri"/>
              </a:rPr>
              <a:t>أقرأ النص بطلاقة. </a:t>
            </a:r>
            <a:endParaRPr/>
          </a:p>
        </p:txBody>
      </p:sp>
      <p:sp>
        <p:nvSpPr>
          <p:cNvPr id="1133" name="Google Shape;1133;p32"/>
          <p:cNvSpPr/>
          <p:nvPr/>
        </p:nvSpPr>
        <p:spPr>
          <a:xfrm>
            <a:off x="449909" y="5260388"/>
            <a:ext cx="9331845" cy="1015663"/>
          </a:xfrm>
          <a:prstGeom prst="rect">
            <a:avLst/>
          </a:prstGeom>
          <a:noFill/>
          <a:ln cap="flat" cmpd="sng" w="9525">
            <a:solidFill>
              <a:srgbClr val="F2A982"/>
            </a:solidFill>
            <a:prstDash val="solid"/>
            <a:miter lim="800000"/>
            <a:headEnd len="sm" w="sm" type="none"/>
            <a:tailEnd len="sm" w="sm" type="none"/>
          </a:ln>
        </p:spPr>
        <p:txBody>
          <a:bodyPr anchorCtr="0" anchor="ctr" bIns="45700" lIns="91425" spcFirstLastPara="1" rIns="91425" wrap="square" tIns="45700">
            <a:spAutoFit/>
          </a:bodyPr>
          <a:lstStyle/>
          <a:p>
            <a:pPr indent="0" lvl="0" marL="0" marR="0" rtl="1" algn="r">
              <a:spcBef>
                <a:spcPts val="0"/>
              </a:spcBef>
              <a:spcAft>
                <a:spcPts val="0"/>
              </a:spcAft>
              <a:buNone/>
            </a:pPr>
            <a:r>
              <a:rPr b="1" i="0" lang="ar-SA" sz="2000" u="none" cap="none" strike="noStrike">
                <a:solidFill>
                  <a:srgbClr val="002060"/>
                </a:solidFill>
                <a:latin typeface="Arial"/>
                <a:ea typeface="Arial"/>
                <a:cs typeface="Arial"/>
                <a:sym typeface="Arial"/>
              </a:rPr>
              <a:t> 🔹 لتنغيم (اللحن الصوتي): أي تغيّر نغمة الصوت بحسب المعنى (تعجب، حزن، دهشة...):</a:t>
            </a:r>
            <a:endParaRPr/>
          </a:p>
          <a:p>
            <a:pPr indent="0" lvl="0" marL="0" marR="0" rtl="1" algn="r">
              <a:spcBef>
                <a:spcPts val="0"/>
              </a:spcBef>
              <a:spcAft>
                <a:spcPts val="0"/>
              </a:spcAft>
              <a:buNone/>
            </a:pPr>
            <a:r>
              <a:rPr b="0" i="1" lang="ar-SA" sz="2000" u="none" cap="none" strike="noStrike">
                <a:solidFill>
                  <a:schemeClr val="dk1"/>
                </a:solidFill>
                <a:latin typeface="Arial"/>
                <a:ea typeface="Arial"/>
                <a:cs typeface="Arial"/>
                <a:sym typeface="Arial"/>
              </a:rPr>
              <a:t>«</a:t>
            </a:r>
            <a:r>
              <a:rPr b="1" i="0" lang="ar-SA" sz="2000" u="none" cap="none" strike="noStrike">
                <a:solidFill>
                  <a:srgbClr val="BF4F14"/>
                </a:solidFill>
                <a:latin typeface="Arial"/>
                <a:ea typeface="Arial"/>
                <a:cs typeface="Arial"/>
                <a:sym typeface="Arial"/>
              </a:rPr>
              <a:t>وبالرَّغْمِ مِن إِعاقَةِ ستيفن إِلّا أَنَّهُ تابَعَ دِراسَتَهُ الجَامِعِيَّةَ، وقامَ باكْتِشافاتٍ عِلْمِيَّةٍ هائِلَةٍ»</a:t>
            </a:r>
            <a:br>
              <a:rPr b="1" i="0" lang="ar-SA" sz="2000" u="none" cap="none" strike="noStrike">
                <a:solidFill>
                  <a:srgbClr val="BF4F14"/>
                </a:solidFill>
                <a:latin typeface="Arial"/>
                <a:ea typeface="Arial"/>
                <a:cs typeface="Arial"/>
                <a:sym typeface="Arial"/>
              </a:rPr>
            </a:br>
            <a:r>
              <a:rPr b="0" i="0" lang="ar-SA" sz="2000" u="none" cap="none" strike="noStrike">
                <a:solidFill>
                  <a:schemeClr val="dk1"/>
                </a:solidFill>
                <a:latin typeface="Arial"/>
                <a:ea typeface="Arial"/>
                <a:cs typeface="Arial"/>
                <a:sym typeface="Arial"/>
              </a:rPr>
              <a:t>👉 </a:t>
            </a:r>
            <a:r>
              <a:rPr b="1" i="0" lang="ar-SA" sz="2000" u="none" cap="none" strike="noStrike">
                <a:solidFill>
                  <a:srgbClr val="002060"/>
                </a:solidFill>
                <a:latin typeface="Arial"/>
                <a:ea typeface="Arial"/>
                <a:cs typeface="Arial"/>
                <a:sym typeface="Arial"/>
              </a:rPr>
              <a:t>تُقرأ بنغمة صاعدة تعكس الإعجاب والتشويق.</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pic>
        <p:nvPicPr>
          <p:cNvPr descr="Image générée" id="1138" name="Google Shape;1138;p3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39" name="Google Shape;1139;p33"/>
          <p:cNvPicPr preferRelativeResize="0"/>
          <p:nvPr/>
        </p:nvPicPr>
        <p:blipFill rotWithShape="1">
          <a:blip r:embed="rId4">
            <a:alphaModFix/>
          </a:blip>
          <a:srcRect b="0" l="0" r="0" t="0"/>
          <a:stretch/>
        </p:blipFill>
        <p:spPr>
          <a:xfrm>
            <a:off x="211197" y="95704"/>
            <a:ext cx="730250" cy="730250"/>
          </a:xfrm>
          <a:prstGeom prst="rect">
            <a:avLst/>
          </a:prstGeom>
          <a:noFill/>
          <a:ln>
            <a:noFill/>
          </a:ln>
        </p:spPr>
      </p:pic>
      <p:sp>
        <p:nvSpPr>
          <p:cNvPr id="1140" name="Google Shape;1140;p33"/>
          <p:cNvSpPr txBox="1"/>
          <p:nvPr/>
        </p:nvSpPr>
        <p:spPr>
          <a:xfrm>
            <a:off x="1136019" y="418460"/>
            <a:ext cx="10122943" cy="4380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Calibri"/>
                <a:ea typeface="Calibri"/>
                <a:cs typeface="Calibri"/>
                <a:sym typeface="Calibri"/>
              </a:rPr>
              <a:t> يدعو الأستاذ)ة( التلاميذ إلى قراءة النص  في كراساتهم بصمت  مستعملين الإشارة بالأصبع للكلمات المقروءة، وتحديد الكلمات التي وجدوا صعوبة في قراءتها بدقة، قصد تتبع تقدم تمكنهم من قراءتها عند  نهاية هذا النشاط.</a:t>
            </a:r>
            <a:r>
              <a:rPr b="0" i="1" lang="ar-SA" sz="1400" u="none" cap="none" strike="noStrike">
                <a:solidFill>
                  <a:srgbClr val="A5A5A5"/>
                </a:solidFill>
                <a:latin typeface="Arial"/>
                <a:ea typeface="Arial"/>
                <a:cs typeface="Arial"/>
                <a:sym typeface="Arial"/>
              </a:rPr>
              <a:t> </a:t>
            </a:r>
            <a:endParaRPr b="0" i="1" sz="1400" u="none" cap="none" strike="noStrike">
              <a:solidFill>
                <a:srgbClr val="7F7F7F"/>
              </a:solidFill>
              <a:latin typeface="Calibri"/>
              <a:ea typeface="Calibri"/>
              <a:cs typeface="Calibri"/>
              <a:sym typeface="Calibri"/>
            </a:endParaRPr>
          </a:p>
        </p:txBody>
      </p:sp>
      <p:pic>
        <p:nvPicPr>
          <p:cNvPr id="1141" name="Google Shape;1141;p33"/>
          <p:cNvPicPr preferRelativeResize="0"/>
          <p:nvPr/>
        </p:nvPicPr>
        <p:blipFill rotWithShape="1">
          <a:blip r:embed="rId5">
            <a:alphaModFix/>
          </a:blip>
          <a:srcRect b="0" l="0" r="0" t="0"/>
          <a:stretch/>
        </p:blipFill>
        <p:spPr>
          <a:xfrm>
            <a:off x="3707476" y="1517577"/>
            <a:ext cx="4921135" cy="3736067"/>
          </a:xfrm>
          <a:prstGeom prst="rect">
            <a:avLst/>
          </a:prstGeom>
          <a:noFill/>
          <a:ln>
            <a:noFill/>
          </a:ln>
        </p:spPr>
      </p:pic>
      <p:sp>
        <p:nvSpPr>
          <p:cNvPr id="1142" name="Google Shape;1142;p33"/>
          <p:cNvSpPr/>
          <p:nvPr/>
        </p:nvSpPr>
        <p:spPr>
          <a:xfrm>
            <a:off x="0" y="0"/>
            <a:ext cx="12192000" cy="6848122"/>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43" name="Google Shape;1143;p33"/>
          <p:cNvSpPr txBox="1"/>
          <p:nvPr/>
        </p:nvSpPr>
        <p:spPr>
          <a:xfrm>
            <a:off x="981870" y="103151"/>
            <a:ext cx="10450406" cy="315309"/>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2- الممارسة الموجهة</a:t>
            </a:r>
            <a:r>
              <a:rPr b="1" i="0" lang="ar-SA" sz="1600" u="none" cap="none" strike="noStrike">
                <a:solidFill>
                  <a:srgbClr val="757070"/>
                </a:solidFill>
                <a:latin typeface="Calibri"/>
                <a:ea typeface="Calibri"/>
                <a:cs typeface="Calibri"/>
                <a:sym typeface="Calibri"/>
              </a:rPr>
              <a:t>: نقرأ الآن الجمل بطلاقة.</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pic>
        <p:nvPicPr>
          <p:cNvPr descr="Image générée" id="1148" name="Google Shape;1148;p3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49" name="Google Shape;1149;p34"/>
          <p:cNvPicPr preferRelativeResize="0"/>
          <p:nvPr/>
        </p:nvPicPr>
        <p:blipFill rotWithShape="1">
          <a:blip r:embed="rId4">
            <a:alphaModFix/>
          </a:blip>
          <a:srcRect b="0" l="0" r="0" t="0"/>
          <a:stretch/>
        </p:blipFill>
        <p:spPr>
          <a:xfrm>
            <a:off x="153248" y="63064"/>
            <a:ext cx="730250" cy="730250"/>
          </a:xfrm>
          <a:prstGeom prst="rect">
            <a:avLst/>
          </a:prstGeom>
          <a:noFill/>
          <a:ln>
            <a:noFill/>
          </a:ln>
        </p:spPr>
      </p:pic>
      <p:sp>
        <p:nvSpPr>
          <p:cNvPr id="1150" name="Google Shape;1150;p34"/>
          <p:cNvSpPr txBox="1"/>
          <p:nvPr/>
        </p:nvSpPr>
        <p:spPr>
          <a:xfrm>
            <a:off x="937357" y="449818"/>
            <a:ext cx="10450406" cy="542247"/>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0" i="1" lang="ar-SA" sz="1400" u="none" cap="none" strike="noStrike">
                <a:solidFill>
                  <a:srgbClr val="7F7F7F"/>
                </a:solidFill>
                <a:latin typeface="Arial"/>
                <a:ea typeface="Arial"/>
                <a:cs typeface="Arial"/>
                <a:sym typeface="Arial"/>
              </a:rPr>
              <a:t> يطلب الأستاذ)ة( من بعض التلاميذ المرور إلى السبورة وقراءة مقاطع من النص بطلاقة، ويحرص على التصحيح الفوري لقراءة كل تلميذ بإشراك زملائه، ويطلب منهم إبداء رأيهم، ويختم بتقديم تغذية راجعة.</a:t>
            </a:r>
            <a:r>
              <a:rPr b="0" i="1" lang="ar-SA" sz="1400" u="none" cap="none" strike="noStrike">
                <a:solidFill>
                  <a:srgbClr val="A5A5A5"/>
                </a:solidFill>
                <a:latin typeface="Arial"/>
                <a:ea typeface="Arial"/>
                <a:cs typeface="Arial"/>
                <a:sym typeface="Arial"/>
              </a:rPr>
              <a:t> وفق: </a:t>
            </a:r>
            <a:r>
              <a:rPr b="0" i="1" lang="ar-SA" sz="1400" u="none" cap="none" strike="noStrike">
                <a:solidFill>
                  <a:srgbClr val="7F7F7F"/>
                </a:solidFill>
                <a:latin typeface="Arial"/>
                <a:ea typeface="Arial"/>
                <a:cs typeface="Arial"/>
                <a:sym typeface="Arial"/>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 3- التنغيم</a:t>
            </a:r>
            <a:r>
              <a:rPr b="1" i="0" lang="ar-SA" sz="1400" u="none" cap="none" strike="noStrike">
                <a:solidFill>
                  <a:srgbClr val="002060"/>
                </a:solidFill>
                <a:latin typeface="Calibri"/>
                <a:ea typeface="Calibri"/>
                <a:cs typeface="Calibri"/>
                <a:sym typeface="Calibri"/>
              </a:rPr>
              <a:t>.</a:t>
            </a:r>
            <a:endParaRPr b="0" i="1" sz="1400" u="none" cap="none" strike="noStrike">
              <a:solidFill>
                <a:srgbClr val="7F7F7F"/>
              </a:solidFill>
              <a:latin typeface="Arial"/>
              <a:ea typeface="Arial"/>
              <a:cs typeface="Arial"/>
              <a:sym typeface="Arial"/>
            </a:endParaRPr>
          </a:p>
        </p:txBody>
      </p:sp>
      <p:pic>
        <p:nvPicPr>
          <p:cNvPr id="1151" name="Google Shape;1151;p34"/>
          <p:cNvPicPr preferRelativeResize="0"/>
          <p:nvPr/>
        </p:nvPicPr>
        <p:blipFill rotWithShape="1">
          <a:blip r:embed="rId5">
            <a:alphaModFix/>
          </a:blip>
          <a:srcRect b="0" l="0" r="0" t="0"/>
          <a:stretch/>
        </p:blipFill>
        <p:spPr>
          <a:xfrm>
            <a:off x="4871258" y="1810792"/>
            <a:ext cx="4311079" cy="3476103"/>
          </a:xfrm>
          <a:prstGeom prst="rect">
            <a:avLst/>
          </a:prstGeom>
          <a:noFill/>
          <a:ln>
            <a:noFill/>
          </a:ln>
        </p:spPr>
      </p:pic>
      <p:sp>
        <p:nvSpPr>
          <p:cNvPr id="1152" name="Google Shape;1152;p34"/>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53" name="Google Shape;1153;p34"/>
          <p:cNvSpPr txBox="1"/>
          <p:nvPr/>
        </p:nvSpPr>
        <p:spPr>
          <a:xfrm>
            <a:off x="948620" y="86526"/>
            <a:ext cx="10450406" cy="363291"/>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2- الممارسة الموجهة</a:t>
            </a:r>
            <a:r>
              <a:rPr b="1" i="0" lang="ar-SA" sz="1600" u="none" cap="none" strike="noStrike">
                <a:solidFill>
                  <a:srgbClr val="757070"/>
                </a:solidFill>
                <a:latin typeface="Calibri"/>
                <a:ea typeface="Calibri"/>
                <a:cs typeface="Calibri"/>
                <a:sym typeface="Calibri"/>
              </a:rPr>
              <a:t>: نقرأ الآن الجمل بطلاقة.</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7" name="Shape 1157"/>
        <p:cNvGrpSpPr/>
        <p:nvPr/>
      </p:nvGrpSpPr>
      <p:grpSpPr>
        <a:xfrm>
          <a:off x="0" y="0"/>
          <a:ext cx="0" cy="0"/>
          <a:chOff x="0" y="0"/>
          <a:chExt cx="0" cy="0"/>
        </a:xfrm>
      </p:grpSpPr>
      <p:pic>
        <p:nvPicPr>
          <p:cNvPr descr="Image générée" id="1158" name="Google Shape;1158;p3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id="1159" name="Google Shape;1159;p35"/>
          <p:cNvPicPr preferRelativeResize="0"/>
          <p:nvPr/>
        </p:nvPicPr>
        <p:blipFill rotWithShape="1">
          <a:blip r:embed="rId4">
            <a:alphaModFix/>
          </a:blip>
          <a:srcRect b="0" l="0" r="0" t="0"/>
          <a:stretch/>
        </p:blipFill>
        <p:spPr>
          <a:xfrm>
            <a:off x="109166" y="45304"/>
            <a:ext cx="730250" cy="730250"/>
          </a:xfrm>
          <a:prstGeom prst="rect">
            <a:avLst/>
          </a:prstGeom>
          <a:noFill/>
          <a:ln>
            <a:noFill/>
          </a:ln>
        </p:spPr>
      </p:pic>
      <p:sp>
        <p:nvSpPr>
          <p:cNvPr id="1160" name="Google Shape;1160;p35"/>
          <p:cNvSpPr txBox="1"/>
          <p:nvPr/>
        </p:nvSpPr>
        <p:spPr>
          <a:xfrm>
            <a:off x="366327" y="372945"/>
            <a:ext cx="11017224" cy="4994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AEABAB"/>
                </a:solidFill>
                <a:latin typeface="Arial"/>
                <a:ea typeface="Arial"/>
                <a:cs typeface="Arial"/>
                <a:sym typeface="Arial"/>
              </a:rPr>
              <a:t> </a:t>
            </a:r>
            <a:r>
              <a:rPr b="0" i="1" lang="ar-SA" sz="1400" u="none" cap="none" strike="noStrike">
                <a:solidFill>
                  <a:srgbClr val="A5A5A5"/>
                </a:solidFill>
                <a:latin typeface="Arial"/>
                <a:ea typeface="Arial"/>
                <a:cs typeface="Arial"/>
                <a:sym typeface="Arial"/>
              </a:rPr>
              <a:t>يتناوب التلاميذ على قراءة مقاطع النص المتتابعة بطلاقة دون تدخل فوري من الأستاذ)ة(، ثم يقدم الأستاذ)ة( تغذية راجعة بعد انتهاء كل تلميذ من قراءة المقطع المطلوب، بناء على معايير القراءة: </a:t>
            </a:r>
            <a:r>
              <a:rPr b="0" i="1" lang="ar-SA" sz="1400" u="none" cap="none" strike="noStrike">
                <a:solidFill>
                  <a:srgbClr val="7F7F7F"/>
                </a:solidFill>
                <a:latin typeface="Arial"/>
                <a:ea typeface="Arial"/>
                <a:cs typeface="Arial"/>
                <a:sym typeface="Arial"/>
              </a:rPr>
              <a:t>1-</a:t>
            </a:r>
            <a:r>
              <a:rPr b="1" i="0" lang="ar-SA" sz="1400" u="none" cap="none" strike="noStrike">
                <a:solidFill>
                  <a:srgbClr val="7F7F7F"/>
                </a:solidFill>
                <a:latin typeface="Calibri"/>
                <a:ea typeface="Calibri"/>
                <a:cs typeface="Calibri"/>
                <a:sym typeface="Calibri"/>
              </a:rPr>
              <a:t> معيار الدقة في القراءة، 2- معيار السرعة والاسترسال، 3- التنغيم</a:t>
            </a:r>
            <a:r>
              <a:rPr b="1" i="0" lang="ar-SA" sz="1400" u="none" cap="none" strike="noStrike">
                <a:solidFill>
                  <a:srgbClr val="002060"/>
                </a:solidFill>
                <a:latin typeface="Calibri"/>
                <a:ea typeface="Calibri"/>
                <a:cs typeface="Calibri"/>
                <a:sym typeface="Calibri"/>
              </a:rPr>
              <a:t>.</a:t>
            </a:r>
            <a:endParaRPr b="0" i="1" sz="1400" u="none" cap="none" strike="noStrike">
              <a:solidFill>
                <a:srgbClr val="A5A5A5"/>
              </a:solidFill>
              <a:latin typeface="Arial"/>
              <a:ea typeface="Arial"/>
              <a:cs typeface="Arial"/>
              <a:sym typeface="Arial"/>
            </a:endParaRPr>
          </a:p>
        </p:txBody>
      </p:sp>
      <p:pic>
        <p:nvPicPr>
          <p:cNvPr id="1161" name="Google Shape;1161;p35"/>
          <p:cNvPicPr preferRelativeResize="0"/>
          <p:nvPr/>
        </p:nvPicPr>
        <p:blipFill rotWithShape="1">
          <a:blip r:embed="rId5">
            <a:alphaModFix/>
          </a:blip>
          <a:srcRect b="0" l="0" r="0" t="0"/>
          <a:stretch/>
        </p:blipFill>
        <p:spPr>
          <a:xfrm>
            <a:off x="6852430" y="1477932"/>
            <a:ext cx="4068000" cy="2772000"/>
          </a:xfrm>
          <a:prstGeom prst="rect">
            <a:avLst/>
          </a:prstGeom>
          <a:noFill/>
          <a:ln>
            <a:noFill/>
          </a:ln>
        </p:spPr>
      </p:pic>
      <p:sp>
        <p:nvSpPr>
          <p:cNvPr id="1162" name="Google Shape;1162;p35"/>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163" name="Google Shape;1163;p35"/>
          <p:cNvSpPr txBox="1"/>
          <p:nvPr/>
        </p:nvSpPr>
        <p:spPr>
          <a:xfrm>
            <a:off x="1837113" y="5007727"/>
            <a:ext cx="6134792" cy="1477328"/>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2060"/>
              </a:buClr>
              <a:buSzPts val="1800"/>
              <a:buFont typeface="Arial"/>
              <a:buNone/>
            </a:pPr>
            <a:r>
              <a:rPr b="1" i="0" lang="ar-SA" sz="1800" u="none" cap="none" strike="noStrike">
                <a:solidFill>
                  <a:srgbClr val="002060"/>
                </a:solidFill>
                <a:latin typeface="Arial"/>
                <a:ea typeface="Arial"/>
                <a:cs typeface="Arial"/>
                <a:sym typeface="Arial"/>
              </a:rPr>
              <a:t>تغذية راجعة للقرّاء:</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قسم النص إلى وحدات معنوية صغيرة.</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احترم علامات الترقيم: (،) = وقفة قصيرة، (.) = وقفة أطول.</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راقب نبرة الصوت لإبراز التوتر أو التفسير.</a:t>
            </a:r>
            <a:endParaRPr/>
          </a:p>
          <a:p>
            <a:pPr indent="-285750" lvl="0" marL="285750" marR="0" rtl="1" algn="r">
              <a:spcBef>
                <a:spcPts val="0"/>
              </a:spcBef>
              <a:spcAft>
                <a:spcPts val="0"/>
              </a:spcAft>
              <a:buClr>
                <a:srgbClr val="002060"/>
              </a:buClr>
              <a:buSzPts val="1800"/>
              <a:buFont typeface="Arial"/>
              <a:buChar char="•"/>
            </a:pPr>
            <a:r>
              <a:rPr b="0" i="0" lang="ar-SA" sz="1800" u="none" cap="none" strike="noStrike">
                <a:solidFill>
                  <a:srgbClr val="002060"/>
                </a:solidFill>
                <a:latin typeface="Arial"/>
                <a:ea typeface="Arial"/>
                <a:cs typeface="Arial"/>
                <a:sym typeface="Arial"/>
              </a:rPr>
              <a:t>اجعل الهدف إيصال </a:t>
            </a:r>
            <a:r>
              <a:rPr b="1" i="0" lang="ar-SA" sz="1800" u="none" cap="none" strike="noStrike">
                <a:solidFill>
                  <a:srgbClr val="002060"/>
                </a:solidFill>
                <a:latin typeface="Arial"/>
                <a:ea typeface="Arial"/>
                <a:cs typeface="Arial"/>
                <a:sym typeface="Arial"/>
              </a:rPr>
              <a:t>المعنى</a:t>
            </a:r>
            <a:r>
              <a:rPr b="0" i="0" lang="ar-SA" sz="1800" u="none" cap="none" strike="noStrike">
                <a:solidFill>
                  <a:srgbClr val="002060"/>
                </a:solidFill>
                <a:latin typeface="Arial"/>
                <a:ea typeface="Arial"/>
                <a:cs typeface="Arial"/>
                <a:sym typeface="Arial"/>
              </a:rPr>
              <a:t>، لا فقط </a:t>
            </a:r>
            <a:r>
              <a:rPr b="1" i="0" lang="ar-SA" sz="1800" u="none" cap="none" strike="noStrike">
                <a:solidFill>
                  <a:srgbClr val="002060"/>
                </a:solidFill>
                <a:latin typeface="Arial"/>
                <a:ea typeface="Arial"/>
                <a:cs typeface="Arial"/>
                <a:sym typeface="Arial"/>
              </a:rPr>
              <a:t>قراءة الحروف</a:t>
            </a:r>
            <a:r>
              <a:rPr b="0" i="0" lang="ar-SA" sz="1800" u="none" cap="none" strike="noStrike">
                <a:solidFill>
                  <a:srgbClr val="002060"/>
                </a:solidFill>
                <a:latin typeface="Arial"/>
                <a:ea typeface="Arial"/>
                <a:cs typeface="Arial"/>
                <a:sym typeface="Arial"/>
              </a:rPr>
              <a:t>.</a:t>
            </a:r>
            <a:endParaRPr/>
          </a:p>
        </p:txBody>
      </p:sp>
      <p:sp>
        <p:nvSpPr>
          <p:cNvPr id="1164" name="Google Shape;1164;p35"/>
          <p:cNvSpPr txBox="1"/>
          <p:nvPr/>
        </p:nvSpPr>
        <p:spPr>
          <a:xfrm>
            <a:off x="1089368" y="53850"/>
            <a:ext cx="10319138" cy="319095"/>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3- الممارسة المستقلة</a:t>
            </a:r>
            <a:r>
              <a:rPr b="1" i="0" lang="ar-SA" sz="1600" u="none" cap="none" strike="noStrike">
                <a:solidFill>
                  <a:srgbClr val="757070"/>
                </a:solidFill>
                <a:latin typeface="Calibri"/>
                <a:ea typeface="Calibri"/>
                <a:cs typeface="Calibri"/>
                <a:sym typeface="Calibri"/>
              </a:rPr>
              <a:t>: أقرأ الآن الجمل بطلاقة.</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8" name="Shape 1168"/>
        <p:cNvGrpSpPr/>
        <p:nvPr/>
      </p:nvGrpSpPr>
      <p:grpSpPr>
        <a:xfrm>
          <a:off x="0" y="0"/>
          <a:ext cx="0" cy="0"/>
          <a:chOff x="0" y="0"/>
          <a:chExt cx="0" cy="0"/>
        </a:xfrm>
      </p:grpSpPr>
      <p:pic>
        <p:nvPicPr>
          <p:cNvPr descr="Image générée" id="1169" name="Google Shape;1169;p3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70" name="Google Shape;1170;p36"/>
          <p:cNvSpPr txBox="1"/>
          <p:nvPr/>
        </p:nvSpPr>
        <p:spPr>
          <a:xfrm>
            <a:off x="855890" y="424878"/>
            <a:ext cx="10544661" cy="50197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 يختار الأستاذ عينة من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b="0" i="1" sz="1400" u="none" cap="none" strike="noStrike">
              <a:solidFill>
                <a:srgbClr val="7F7F7F"/>
              </a:solidFill>
              <a:latin typeface="Arial"/>
              <a:ea typeface="Arial"/>
              <a:cs typeface="Arial"/>
              <a:sym typeface="Arial"/>
            </a:endParaRPr>
          </a:p>
        </p:txBody>
      </p:sp>
      <p:pic>
        <p:nvPicPr>
          <p:cNvPr id="1171" name="Google Shape;1171;p36"/>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Lever la main - Icônes mains et gestes gratuites" id="1172" name="Google Shape;1172;p36"/>
          <p:cNvPicPr preferRelativeResize="0"/>
          <p:nvPr/>
        </p:nvPicPr>
        <p:blipFill rotWithShape="1">
          <a:blip r:embed="rId5">
            <a:alphaModFix/>
          </a:blip>
          <a:srcRect b="0" l="0" r="0" t="0"/>
          <a:stretch/>
        </p:blipFill>
        <p:spPr>
          <a:xfrm>
            <a:off x="153248" y="83931"/>
            <a:ext cx="702642" cy="702642"/>
          </a:xfrm>
          <a:prstGeom prst="rect">
            <a:avLst/>
          </a:prstGeom>
          <a:noFill/>
          <a:ln>
            <a:noFill/>
          </a:ln>
        </p:spPr>
      </p:pic>
      <p:sp>
        <p:nvSpPr>
          <p:cNvPr id="1173" name="Google Shape;1173;p3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74" name="Google Shape;1174;p36"/>
          <p:cNvSpPr txBox="1"/>
          <p:nvPr/>
        </p:nvSpPr>
        <p:spPr>
          <a:xfrm>
            <a:off x="348630" y="118412"/>
            <a:ext cx="11017224" cy="306466"/>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4- التغذية الراجعة</a:t>
            </a:r>
            <a:r>
              <a:rPr b="1" i="0" lang="ar-SA" sz="1600" u="none" cap="none" strike="noStrike">
                <a:solidFill>
                  <a:srgbClr val="757070"/>
                </a:solidFill>
                <a:latin typeface="Calibri"/>
                <a:ea typeface="Calibri"/>
                <a:cs typeface="Calibri"/>
                <a:sym typeface="Calibri"/>
              </a:rPr>
              <a:t>: أقرأ الكلمات التي كنت أجد صعوبة في قراءتها بطلاقة </a:t>
            </a:r>
            <a:r>
              <a:rPr b="1" i="0" lang="ar-SA" sz="1600" u="none" cap="none" strike="noStrike">
                <a:solidFill>
                  <a:srgbClr val="A5A5A5"/>
                </a:solidFill>
                <a:latin typeface="Calibri"/>
                <a:ea typeface="Calibri"/>
                <a:cs typeface="Calibri"/>
                <a:sym typeface="Calibri"/>
              </a:rPr>
              <a:t>(المسطر تحتها أثناء القراءة الصامتة)</a:t>
            </a:r>
            <a:endParaRPr b="1" i="0" sz="1600" u="none" cap="none" strike="noStrike">
              <a:solidFill>
                <a:srgbClr val="A5A5A5"/>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pic>
        <p:nvPicPr>
          <p:cNvPr descr="Image générée" id="1179" name="Google Shape;1179;p3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80" name="Google Shape;1180;p37"/>
          <p:cNvSpPr txBox="1"/>
          <p:nvPr/>
        </p:nvSpPr>
        <p:spPr>
          <a:xfrm>
            <a:off x="915238" y="426523"/>
            <a:ext cx="10373965" cy="346856"/>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Arial"/>
                <a:ea typeface="Arial"/>
                <a:cs typeface="Arial"/>
                <a:sym typeface="Arial"/>
              </a:rPr>
              <a:t> يطلب الأستاذ من التلاميذ أن يقوموا أداءهم القرائي ذاتيا بوضع دائرة أمام الرمز الموافق لإنجازه القرائي في الجهة الخاصة بذلك على الكراسة.  </a:t>
            </a:r>
            <a:endParaRPr b="0" i="1" sz="1400" u="none" cap="none" strike="noStrike">
              <a:solidFill>
                <a:srgbClr val="7F7F7F"/>
              </a:solidFill>
              <a:latin typeface="Arial"/>
              <a:ea typeface="Arial"/>
              <a:cs typeface="Arial"/>
              <a:sym typeface="Arial"/>
            </a:endParaRPr>
          </a:p>
        </p:txBody>
      </p:sp>
      <p:sp>
        <p:nvSpPr>
          <p:cNvPr id="1181" name="Google Shape;1181;p3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82" name="Google Shape;1182;p37"/>
          <p:cNvSpPr/>
          <p:nvPr/>
        </p:nvSpPr>
        <p:spPr>
          <a:xfrm>
            <a:off x="2827743" y="979569"/>
            <a:ext cx="8630560" cy="615142"/>
          </a:xfrm>
          <a:prstGeom prst="roundRect">
            <a:avLst>
              <a:gd fmla="val 16667" name="adj"/>
            </a:avLst>
          </a:prstGeom>
          <a:solidFill>
            <a:srgbClr val="3A7D22"/>
          </a:solidFill>
          <a:ln cap="flat" cmpd="sng" w="19050">
            <a:solidFill>
              <a:srgbClr val="3A7D22"/>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chemeClr val="lt1"/>
              </a:buClr>
              <a:buSzPts val="3200"/>
              <a:buFont typeface="Arial"/>
              <a:buChar char="•"/>
            </a:pPr>
            <a:r>
              <a:rPr b="1" i="0" lang="ar-SA" sz="3200" u="none" cap="none" strike="noStrike">
                <a:solidFill>
                  <a:schemeClr val="lt1"/>
                </a:solidFill>
                <a:latin typeface="Arial"/>
                <a:ea typeface="Arial"/>
                <a:cs typeface="Arial"/>
                <a:sym typeface="Arial"/>
              </a:rPr>
              <a:t>أحرص على التقويم الذاتي المنتظم لأدائي القرائي </a:t>
            </a:r>
            <a:endParaRPr b="1" i="0" sz="3200" u="none" cap="none" strike="noStrike">
              <a:solidFill>
                <a:schemeClr val="lt1"/>
              </a:solidFill>
              <a:latin typeface="Arial"/>
              <a:ea typeface="Arial"/>
              <a:cs typeface="Arial"/>
              <a:sym typeface="Arial"/>
            </a:endParaRPr>
          </a:p>
        </p:txBody>
      </p:sp>
      <p:sp>
        <p:nvSpPr>
          <p:cNvPr id="1183" name="Google Shape;1183;p37"/>
          <p:cNvSpPr txBox="1"/>
          <p:nvPr/>
        </p:nvSpPr>
        <p:spPr>
          <a:xfrm>
            <a:off x="335360" y="106504"/>
            <a:ext cx="11129828" cy="346856"/>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EAE"/>
              </a:buClr>
              <a:buSzPts val="1600"/>
              <a:buFont typeface="Calibri"/>
              <a:buNone/>
            </a:pPr>
            <a:r>
              <a:rPr b="1" i="0" lang="ar-SA" sz="1600" u="none" cap="none" strike="noStrike">
                <a:solidFill>
                  <a:srgbClr val="AEAEAE"/>
                </a:solidFill>
                <a:latin typeface="Calibri"/>
                <a:ea typeface="Calibri"/>
                <a:cs typeface="Calibri"/>
                <a:sym typeface="Calibri"/>
              </a:rPr>
              <a:t>5- التقويم الذاتي</a:t>
            </a:r>
            <a:r>
              <a:rPr b="1" i="0" lang="ar-SA" sz="1600" u="none" cap="none" strike="noStrike">
                <a:solidFill>
                  <a:srgbClr val="7F7F7F"/>
                </a:solidFill>
                <a:latin typeface="Calibri"/>
                <a:ea typeface="Calibri"/>
                <a:cs typeface="Calibri"/>
                <a:sym typeface="Calibri"/>
              </a:rPr>
              <a:t>: أقوم أدائي القرائي ذاتيا.</a:t>
            </a:r>
            <a:endParaRPr/>
          </a:p>
        </p:txBody>
      </p:sp>
      <p:sp>
        <p:nvSpPr>
          <p:cNvPr id="1184" name="Google Shape;1184;p37"/>
          <p:cNvSpPr/>
          <p:nvPr/>
        </p:nvSpPr>
        <p:spPr>
          <a:xfrm>
            <a:off x="8611975" y="1634833"/>
            <a:ext cx="3262522" cy="4866968"/>
          </a:xfrm>
          <a:prstGeom prst="ellipse">
            <a:avLst/>
          </a:prstGeom>
          <a:solidFill>
            <a:schemeClr val="accent2"/>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85" name="Google Shape;1185;p37"/>
          <p:cNvSpPr/>
          <p:nvPr/>
        </p:nvSpPr>
        <p:spPr>
          <a:xfrm>
            <a:off x="8670967" y="1634833"/>
            <a:ext cx="3262522" cy="4866968"/>
          </a:xfrm>
          <a:prstGeom prst="ellipse">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86" name="Google Shape;1186;p37"/>
          <p:cNvSpPr/>
          <p:nvPr/>
        </p:nvSpPr>
        <p:spPr>
          <a:xfrm>
            <a:off x="2793077" y="1892990"/>
            <a:ext cx="7036310" cy="1289981"/>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تَمَكَّنْتُ مِنَ الإِجَا</a:t>
            </a:r>
            <a:r>
              <a:rPr b="0" i="0" lang="ar-SA" sz="1800" u="none" cap="none" strike="noStrike">
                <a:solidFill>
                  <a:schemeClr val="lt1"/>
                </a:solidFill>
                <a:latin typeface="Arial"/>
                <a:ea typeface="Arial"/>
                <a:cs typeface="Arial"/>
                <a:sym typeface="Arial"/>
              </a:rPr>
              <a:t>بِتَصْحِيحِ</a:t>
            </a:r>
            <a:r>
              <a:rPr b="1" i="0" lang="ar-SA" sz="1800" u="none" cap="none" strike="noStrike">
                <a:solidFill>
                  <a:schemeClr val="lt1"/>
                </a:solidFill>
                <a:latin typeface="Arial"/>
                <a:ea typeface="Arial"/>
                <a:cs typeface="Arial"/>
                <a:sym typeface="Arial"/>
              </a:rPr>
              <a:t>بَةِ الصَّحِيحَةِ عَنْ 4 أَسْئِلَةٍ فَأَكْثَرَ</a:t>
            </a:r>
            <a:br>
              <a:rPr b="0" i="0" lang="ar-SA" sz="1800" u="none" cap="none" strike="noStrike">
                <a:solidFill>
                  <a:schemeClr val="lt1"/>
                </a:solidFill>
                <a:latin typeface="Arial"/>
                <a:ea typeface="Arial"/>
                <a:cs typeface="Arial"/>
                <a:sym typeface="Arial"/>
              </a:rPr>
            </a:br>
            <a:r>
              <a:rPr b="0" i="0" lang="ar-SA" sz="1800" u="none" cap="none" strike="noStrike">
                <a:solidFill>
                  <a:schemeClr val="lt1"/>
                </a:solidFill>
                <a:latin typeface="Arial"/>
                <a:ea typeface="Arial"/>
                <a:cs typeface="Arial"/>
                <a:sym typeface="Arial"/>
              </a:rPr>
              <a:t>وَثِقْتُ الأَخْطَاءِ عَلَى كُرَّاسَتِي</a:t>
            </a:r>
            <a:endParaRPr b="0" i="0" sz="1800" u="none" cap="none" strike="noStrike">
              <a:solidFill>
                <a:srgbClr val="FFFFFF"/>
              </a:solidFill>
              <a:latin typeface="Arial"/>
              <a:ea typeface="Arial"/>
              <a:cs typeface="Arial"/>
              <a:sym typeface="Arial"/>
            </a:endParaRPr>
          </a:p>
        </p:txBody>
      </p:sp>
      <p:sp>
        <p:nvSpPr>
          <p:cNvPr id="1187" name="Google Shape;1187;p37"/>
          <p:cNvSpPr/>
          <p:nvPr/>
        </p:nvSpPr>
        <p:spPr>
          <a:xfrm>
            <a:off x="2793077" y="3844316"/>
            <a:ext cx="6525034" cy="1042219"/>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88" name="Google Shape;1188;p37"/>
          <p:cNvSpPr/>
          <p:nvPr/>
        </p:nvSpPr>
        <p:spPr>
          <a:xfrm>
            <a:off x="2793077" y="5459581"/>
            <a:ext cx="6525034" cy="1042219"/>
          </a:xfrm>
          <a:prstGeom prst="roundRect">
            <a:avLst>
              <a:gd fmla="val 16667" name="adj"/>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89" name="Google Shape;1189;p37"/>
          <p:cNvSpPr/>
          <p:nvPr/>
        </p:nvSpPr>
        <p:spPr>
          <a:xfrm>
            <a:off x="8737467" y="1979674"/>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90" name="Google Shape;1190;p37"/>
          <p:cNvSpPr/>
          <p:nvPr/>
        </p:nvSpPr>
        <p:spPr>
          <a:xfrm>
            <a:off x="8749627" y="3791403"/>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91" name="Google Shape;1191;p37"/>
          <p:cNvSpPr/>
          <p:nvPr/>
        </p:nvSpPr>
        <p:spPr>
          <a:xfrm>
            <a:off x="8783146" y="5459581"/>
            <a:ext cx="991272" cy="1042219"/>
          </a:xfrm>
          <a:prstGeom prst="ellipse">
            <a:avLst/>
          </a:prstGeom>
          <a:solidFill>
            <a:schemeClr val="lt1"/>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descr="Une image contenant émoticône, Dessin d’enfant, dessin humoristique, smiley&#10;&#10;Le contenu généré par l’IA peut être incorrect." id="1192" name="Google Shape;1192;p37"/>
          <p:cNvPicPr preferRelativeResize="0"/>
          <p:nvPr/>
        </p:nvPicPr>
        <p:blipFill rotWithShape="1">
          <a:blip r:embed="rId4">
            <a:alphaModFix/>
          </a:blip>
          <a:srcRect b="0" l="0" r="65096" t="0"/>
          <a:stretch/>
        </p:blipFill>
        <p:spPr>
          <a:xfrm>
            <a:off x="8868913" y="5552381"/>
            <a:ext cx="819738" cy="1004103"/>
          </a:xfrm>
          <a:prstGeom prst="rect">
            <a:avLst/>
          </a:prstGeom>
          <a:noFill/>
          <a:ln>
            <a:noFill/>
          </a:ln>
        </p:spPr>
      </p:pic>
      <p:pic>
        <p:nvPicPr>
          <p:cNvPr descr="Une image contenant émoticône, Dessin d’enfant, dessin humoristique, smiley&#10;&#10;Le contenu généré par l’IA peut être incorrect." id="1193" name="Google Shape;1193;p37"/>
          <p:cNvPicPr preferRelativeResize="0"/>
          <p:nvPr/>
        </p:nvPicPr>
        <p:blipFill rotWithShape="1">
          <a:blip r:embed="rId4">
            <a:alphaModFix/>
          </a:blip>
          <a:srcRect b="0" l="32376" r="30722" t="0"/>
          <a:stretch/>
        </p:blipFill>
        <p:spPr>
          <a:xfrm>
            <a:off x="8783146" y="3886982"/>
            <a:ext cx="825910" cy="956886"/>
          </a:xfrm>
          <a:prstGeom prst="rect">
            <a:avLst/>
          </a:prstGeom>
          <a:noFill/>
          <a:ln>
            <a:noFill/>
          </a:ln>
        </p:spPr>
      </p:pic>
      <p:pic>
        <p:nvPicPr>
          <p:cNvPr descr="Une image contenant émoticône, Dessin d’enfant, dessin humoristique, smiley&#10;&#10;Le contenu généré par l’IA peut être incorrect." id="1194" name="Google Shape;1194;p37"/>
          <p:cNvPicPr preferRelativeResize="0"/>
          <p:nvPr/>
        </p:nvPicPr>
        <p:blipFill rotWithShape="1">
          <a:blip r:embed="rId4">
            <a:alphaModFix/>
          </a:blip>
          <a:srcRect b="0" l="72031" r="0" t="0"/>
          <a:stretch/>
        </p:blipFill>
        <p:spPr>
          <a:xfrm>
            <a:off x="8913555" y="2087629"/>
            <a:ext cx="639096" cy="976930"/>
          </a:xfrm>
          <a:prstGeom prst="rect">
            <a:avLst/>
          </a:prstGeom>
          <a:noFill/>
          <a:ln>
            <a:noFill/>
          </a:ln>
        </p:spPr>
      </p:pic>
      <p:sp>
        <p:nvSpPr>
          <p:cNvPr id="1195" name="Google Shape;1195;p37"/>
          <p:cNvSpPr/>
          <p:nvPr/>
        </p:nvSpPr>
        <p:spPr>
          <a:xfrm>
            <a:off x="3064794" y="1987878"/>
            <a:ext cx="5350557" cy="1076681"/>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تَمَكَّنْتُ مِنْ قِرَاءَةِ فِقْرَةٍ بِطَلَاقَةٍ وَدُونَ خَطَإٍ </a:t>
            </a:r>
            <a:endParaRPr/>
          </a:p>
          <a:p>
            <a:pPr indent="0" lvl="0" marL="0" marR="0" rtl="1" algn="ctr">
              <a:lnSpc>
                <a:spcPct val="150000"/>
              </a:lnSpc>
              <a:spcBef>
                <a:spcPts val="0"/>
              </a:spcBef>
              <a:spcAft>
                <a:spcPts val="0"/>
              </a:spcAft>
              <a:buNone/>
            </a:pPr>
            <a:r>
              <a:rPr b="1" i="0" lang="ar-SA" sz="2400" u="none" cap="none" strike="noStrike">
                <a:solidFill>
                  <a:srgbClr val="0C3512"/>
                </a:solidFill>
                <a:latin typeface="Arial"/>
                <a:ea typeface="Arial"/>
                <a:cs typeface="Arial"/>
                <a:sym typeface="Arial"/>
              </a:rPr>
              <a:t>أَوْ أَخْطَائِي وَصَحَّحْتُ أَخْطَائِي بِمُفْرَدِي.</a:t>
            </a:r>
            <a:endParaRPr/>
          </a:p>
        </p:txBody>
      </p:sp>
      <p:sp>
        <p:nvSpPr>
          <p:cNvPr id="1196" name="Google Shape;1196;p37"/>
          <p:cNvSpPr/>
          <p:nvPr/>
        </p:nvSpPr>
        <p:spPr>
          <a:xfrm>
            <a:off x="3064794" y="3916697"/>
            <a:ext cx="5466910" cy="897456"/>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قَرَأْتُ فِقْرَةً وَأَخْطَأْتُ مَا بَيْنَ [1 - 5] أَخْطَاءٍ،</a:t>
            </a:r>
            <a:endParaRPr/>
          </a:p>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 </a:t>
            </a:r>
            <a:r>
              <a:rPr b="1" i="0" lang="ar-SA" sz="2400" u="none" cap="none" strike="noStrike">
                <a:solidFill>
                  <a:srgbClr val="0C3512"/>
                </a:solidFill>
                <a:latin typeface="Arial"/>
                <a:ea typeface="Arial"/>
                <a:cs typeface="Arial"/>
                <a:sym typeface="Arial"/>
              </a:rPr>
              <a:t>أَحْتَاجُ إِلَى مَزِيدٍ مِنَ التَّدْرِيبِ عَلَى الْقِرَاءَةِ بِطَلَاقَةٍ!</a:t>
            </a:r>
            <a:endParaRPr b="1" i="0" sz="2400" u="none" cap="none" strike="noStrike">
              <a:solidFill>
                <a:srgbClr val="0C3512"/>
              </a:solidFill>
              <a:latin typeface="Arial"/>
              <a:ea typeface="Arial"/>
              <a:cs typeface="Arial"/>
              <a:sym typeface="Arial"/>
            </a:endParaRPr>
          </a:p>
        </p:txBody>
      </p:sp>
      <p:sp>
        <p:nvSpPr>
          <p:cNvPr id="1197" name="Google Shape;1197;p37"/>
          <p:cNvSpPr/>
          <p:nvPr/>
        </p:nvSpPr>
        <p:spPr>
          <a:xfrm>
            <a:off x="2969071" y="5511817"/>
            <a:ext cx="5466910" cy="897456"/>
          </a:xfrm>
          <a:prstGeom prst="rect">
            <a:avLst/>
          </a:prstGeom>
          <a:solidFill>
            <a:schemeClr val="lt1"/>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Arial"/>
                <a:ea typeface="Arial"/>
                <a:cs typeface="Arial"/>
                <a:sym typeface="Arial"/>
              </a:rPr>
              <a:t>قَرَأْتُ فِقْرَةً وَأَخْطَأْتُ أَكْثَرَ مِنْ [5] أَخْطَاءٍ، </a:t>
            </a:r>
            <a:endParaRPr/>
          </a:p>
          <a:p>
            <a:pPr indent="0" lvl="0" marL="0" marR="0" rtl="1" algn="ctr">
              <a:spcBef>
                <a:spcPts val="0"/>
              </a:spcBef>
              <a:spcAft>
                <a:spcPts val="0"/>
              </a:spcAft>
              <a:buNone/>
            </a:pPr>
            <a:r>
              <a:rPr b="1" i="0" lang="ar-SA" sz="2400" u="none" cap="none" strike="noStrike">
                <a:solidFill>
                  <a:srgbClr val="0C3512"/>
                </a:solidFill>
                <a:latin typeface="Arial"/>
                <a:ea typeface="Arial"/>
                <a:cs typeface="Arial"/>
                <a:sym typeface="Arial"/>
              </a:rPr>
              <a:t>أَحْتَاجُ إِلَى مُسَاعَدَةٍ مِنْ أُسْتَاذِي(تِي)!</a:t>
            </a:r>
            <a:endParaRPr b="1" i="0" sz="2400" u="none" cap="none" strike="noStrike">
              <a:solidFill>
                <a:srgbClr val="0C3512"/>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grpSp>
        <p:nvGrpSpPr>
          <p:cNvPr id="1202" name="Google Shape;1202;p38"/>
          <p:cNvGrpSpPr/>
          <p:nvPr/>
        </p:nvGrpSpPr>
        <p:grpSpPr>
          <a:xfrm>
            <a:off x="4655833" y="1706886"/>
            <a:ext cx="6523251" cy="3711725"/>
            <a:chOff x="1715066" y="1103461"/>
            <a:chExt cx="5717724" cy="3124203"/>
          </a:xfrm>
        </p:grpSpPr>
        <p:sp>
          <p:nvSpPr>
            <p:cNvPr id="1203" name="Google Shape;1203;p3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204" name="Google Shape;1204;p3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205" name="Google Shape;1205;p38"/>
          <p:cNvSpPr txBox="1"/>
          <p:nvPr/>
        </p:nvSpPr>
        <p:spPr>
          <a:xfrm>
            <a:off x="5231567" y="2008346"/>
            <a:ext cx="5400765" cy="2796471"/>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الثاني</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أُغْنِي رَصِيدِي فِي التفسير</a:t>
            </a:r>
            <a:br>
              <a:rPr b="1" i="0" lang="ar-SA" sz="4800" u="none" cap="none" strike="noStrike">
                <a:solidFill>
                  <a:srgbClr val="44546A"/>
                </a:solidFill>
                <a:latin typeface="Calibri"/>
                <a:ea typeface="Calibri"/>
                <a:cs typeface="Calibri"/>
                <a:sym typeface="Calibri"/>
              </a:rPr>
            </a:br>
            <a:r>
              <a:rPr b="1" i="0" lang="ar-SA" sz="40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1206" name="Google Shape;1206;p38"/>
          <p:cNvPicPr preferRelativeResize="0"/>
          <p:nvPr/>
        </p:nvPicPr>
        <p:blipFill rotWithShape="1">
          <a:blip r:embed="rId3">
            <a:alphaModFix/>
          </a:blip>
          <a:srcRect b="0" l="0" r="0" t="0"/>
          <a:stretch/>
        </p:blipFill>
        <p:spPr>
          <a:xfrm>
            <a:off x="1112680" y="2008346"/>
            <a:ext cx="2882521" cy="2882521"/>
          </a:xfrm>
          <a:prstGeom prst="rect">
            <a:avLst/>
          </a:prstGeom>
          <a:noFill/>
          <a:ln>
            <a:noFill/>
          </a:ln>
        </p:spPr>
      </p:pic>
      <p:sp>
        <p:nvSpPr>
          <p:cNvPr id="1207" name="Google Shape;1207;p38"/>
          <p:cNvSpPr/>
          <p:nvPr/>
        </p:nvSpPr>
        <p:spPr>
          <a:xfrm>
            <a:off x="8960252" y="4116545"/>
            <a:ext cx="831273" cy="688272"/>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1" name="Shape 1211"/>
        <p:cNvGrpSpPr/>
        <p:nvPr/>
      </p:nvGrpSpPr>
      <p:grpSpPr>
        <a:xfrm>
          <a:off x="0" y="0"/>
          <a:ext cx="0" cy="0"/>
          <a:chOff x="0" y="0"/>
          <a:chExt cx="0" cy="0"/>
        </a:xfrm>
      </p:grpSpPr>
      <p:sp>
        <p:nvSpPr>
          <p:cNvPr id="1212" name="Google Shape;1212;p39"/>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1213" name="Google Shape;1213;p39"/>
          <p:cNvSpPr txBox="1"/>
          <p:nvPr/>
        </p:nvSpPr>
        <p:spPr>
          <a:xfrm>
            <a:off x="411984" y="139695"/>
            <a:ext cx="11017224" cy="308442"/>
          </a:xfrm>
          <a:prstGeom prst="rect">
            <a:avLst/>
          </a:prstGeom>
          <a:no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757070"/>
              </a:buClr>
              <a:buSzPts val="2000"/>
              <a:buFont typeface="Calibri"/>
              <a:buNone/>
            </a:pPr>
            <a:r>
              <a:rPr b="1" i="0" lang="ar-SA" sz="1600" u="none" cap="none" strike="noStrike">
                <a:solidFill>
                  <a:srgbClr val="757070"/>
                </a:solidFill>
                <a:latin typeface="Calibri"/>
                <a:ea typeface="Calibri"/>
                <a:cs typeface="Calibri"/>
                <a:sym typeface="Calibri"/>
              </a:rPr>
              <a:t>الآن سنتعرف بعض العبارات التي تساعدنا في إغناء رصيدنا في السرد عموما وفي السيرة الغيرية بشكل خاص</a:t>
            </a:r>
            <a:endParaRPr/>
          </a:p>
        </p:txBody>
      </p:sp>
      <p:sp>
        <p:nvSpPr>
          <p:cNvPr id="1214" name="Google Shape;1214;p39"/>
          <p:cNvSpPr txBox="1"/>
          <p:nvPr/>
        </p:nvSpPr>
        <p:spPr>
          <a:xfrm>
            <a:off x="641525" y="546271"/>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A5A5A5"/>
                </a:solidFill>
                <a:latin typeface="Calibri"/>
                <a:ea typeface="Calibri"/>
                <a:cs typeface="Calibri"/>
                <a:sym typeface="Calibri"/>
              </a:rPr>
              <a:t>يدعو الأستاذ)ة( التلاميذ إلى قراءة العبارات السردية والسيرة الغيرية المثبتة في الكراسة، وينبه إلى أنها ستفيد في فهم النص المقروء، وفي إنتاج سردي في </a:t>
            </a:r>
            <a:r>
              <a:rPr b="1" i="0" lang="ar-SA" sz="1400" u="none" cap="none" strike="noStrike">
                <a:solidFill>
                  <a:srgbClr val="7F7F7F"/>
                </a:solidFill>
                <a:latin typeface="Calibri"/>
                <a:ea typeface="Calibri"/>
                <a:cs typeface="Calibri"/>
                <a:sym typeface="Calibri"/>
              </a:rPr>
              <a:t>السيرة الغيرية</a:t>
            </a:r>
            <a:r>
              <a:rPr b="0" i="0" lang="ar-SA" sz="1400" u="none" cap="none" strike="noStrike">
                <a:solidFill>
                  <a:srgbClr val="A5A5A5"/>
                </a:solidFill>
                <a:latin typeface="Calibri"/>
                <a:ea typeface="Calibri"/>
                <a:cs typeface="Calibri"/>
                <a:sym typeface="Calibri"/>
              </a:rPr>
              <a:t>.</a:t>
            </a:r>
            <a:endParaRPr b="0" i="0" sz="1400" u="none" cap="none" strike="noStrike">
              <a:solidFill>
                <a:srgbClr val="A5A5A5"/>
              </a:solidFill>
              <a:latin typeface="Calibri"/>
              <a:ea typeface="Calibri"/>
              <a:cs typeface="Calibri"/>
              <a:sym typeface="Calibri"/>
            </a:endParaRPr>
          </a:p>
        </p:txBody>
      </p:sp>
      <p:pic>
        <p:nvPicPr>
          <p:cNvPr id="1215" name="Google Shape;1215;p39"/>
          <p:cNvPicPr preferRelativeResize="0"/>
          <p:nvPr/>
        </p:nvPicPr>
        <p:blipFill rotWithShape="1">
          <a:blip r:embed="rId3">
            <a:alphaModFix/>
          </a:blip>
          <a:srcRect b="0" l="0" r="0" t="0"/>
          <a:stretch/>
        </p:blipFill>
        <p:spPr>
          <a:xfrm>
            <a:off x="153248" y="98135"/>
            <a:ext cx="730250" cy="730250"/>
          </a:xfrm>
          <a:prstGeom prst="rect">
            <a:avLst/>
          </a:prstGeom>
          <a:noFill/>
          <a:ln>
            <a:noFill/>
          </a:ln>
        </p:spPr>
      </p:pic>
      <p:pic>
        <p:nvPicPr>
          <p:cNvPr descr="Image générée" id="1216" name="Google Shape;1216;p39"/>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graphicFrame>
        <p:nvGraphicFramePr>
          <p:cNvPr id="1217" name="Google Shape;1217;p39"/>
          <p:cNvGraphicFramePr/>
          <p:nvPr/>
        </p:nvGraphicFramePr>
        <p:xfrm>
          <a:off x="288758" y="1823743"/>
          <a:ext cx="3000000" cy="3000000"/>
        </p:xfrm>
        <a:graphic>
          <a:graphicData uri="http://schemas.openxmlformats.org/drawingml/2006/table">
            <a:tbl>
              <a:tblPr bandRow="1" firstRow="1">
                <a:noFill/>
                <a:tableStyleId>{6BAC6220-EBAC-44AD-BC3A-1B169B43DEDC}</a:tableStyleId>
              </a:tblPr>
              <a:tblGrid>
                <a:gridCol w="2757350"/>
                <a:gridCol w="2756250"/>
                <a:gridCol w="3098125"/>
                <a:gridCol w="2528725"/>
              </a:tblGrid>
              <a:tr h="822700">
                <a:tc>
                  <a:txBody>
                    <a:bodyPr/>
                    <a:lstStyle/>
                    <a:p>
                      <a:pPr indent="0" lvl="0" marL="0" marR="0" rtl="1" algn="just">
                        <a:lnSpc>
                          <a:spcPct val="100000"/>
                        </a:lnSpc>
                        <a:spcBef>
                          <a:spcPts val="0"/>
                        </a:spcBef>
                        <a:spcAft>
                          <a:spcPts val="0"/>
                        </a:spcAft>
                        <a:buClr>
                          <a:srgbClr val="002060"/>
                        </a:buClr>
                        <a:buSzPts val="2400"/>
                        <a:buFont typeface="Calibri"/>
                        <a:buNone/>
                      </a:pPr>
                      <a:r>
                        <a:rPr b="1" lang="ar-SA" sz="2400" u="none" cap="none" strike="noStrike">
                          <a:solidFill>
                            <a:srgbClr val="002060"/>
                          </a:solidFill>
                          <a:latin typeface="Calibri"/>
                          <a:ea typeface="Calibri"/>
                          <a:cs typeface="Calibri"/>
                          <a:sym typeface="Calibri"/>
                        </a:rPr>
                        <a:t>ضمير الغائب/ التجربة الغيرية</a:t>
                      </a:r>
                      <a:endParaRPr/>
                    </a:p>
                  </a:txBody>
                  <a:tcPr marT="45725" marB="45725" marR="91450" marL="91450">
                    <a:lnL cap="flat" cmpd="sng" w="9525">
                      <a:solidFill>
                        <a:srgbClr val="2F5496"/>
                      </a:solidFill>
                      <a:prstDash val="solid"/>
                      <a:round/>
                      <a:headEnd len="sm" w="sm" type="none"/>
                      <a:tailEnd len="sm" w="sm" type="none"/>
                    </a:lnL>
                    <a:lnR cap="flat" cmpd="sng" w="38100">
                      <a:solidFill>
                        <a:schemeClr val="lt1"/>
                      </a:solidFill>
                      <a:prstDash val="solid"/>
                      <a:round/>
                      <a:headEnd len="sm" w="sm" type="none"/>
                      <a:tailEnd len="sm" w="sm" type="none"/>
                    </a:lnR>
                    <a:lnT cap="flat" cmpd="sng" w="9525">
                      <a:solidFill>
                        <a:srgbClr val="2F5496"/>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2"/>
                    </a:solidFill>
                  </a:tcPr>
                </a:tc>
                <a:tc>
                  <a:txBody>
                    <a:bodyPr/>
                    <a:lstStyle/>
                    <a:p>
                      <a:pPr indent="0" lvl="0" marL="0" marR="0" rtl="1" algn="just">
                        <a:spcBef>
                          <a:spcPts val="0"/>
                        </a:spcBef>
                        <a:spcAft>
                          <a:spcPts val="0"/>
                        </a:spcAft>
                        <a:buNone/>
                      </a:pPr>
                      <a:r>
                        <a:rPr b="1" lang="ar-SA" sz="2400" u="none" cap="none" strike="noStrike">
                          <a:solidFill>
                            <a:srgbClr val="002060"/>
                          </a:solidFill>
                          <a:latin typeface="Calibri"/>
                          <a:ea typeface="Calibri"/>
                          <a:cs typeface="Calibri"/>
                          <a:sym typeface="Calibri"/>
                        </a:rPr>
                        <a:t>الشخصيات </a:t>
                      </a:r>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9525">
                      <a:solidFill>
                        <a:srgbClr val="2F5496"/>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2"/>
                    </a:solidFill>
                  </a:tcPr>
                </a:tc>
                <a:tc>
                  <a:txBody>
                    <a:bodyPr/>
                    <a:lstStyle/>
                    <a:p>
                      <a:pPr indent="0" lvl="0" marL="0" marR="0" rtl="1" algn="just">
                        <a:lnSpc>
                          <a:spcPct val="100000"/>
                        </a:lnSpc>
                        <a:spcBef>
                          <a:spcPts val="0"/>
                        </a:spcBef>
                        <a:spcAft>
                          <a:spcPts val="0"/>
                        </a:spcAft>
                        <a:buClr>
                          <a:srgbClr val="002060"/>
                        </a:buClr>
                        <a:buSzPts val="2400"/>
                        <a:buFont typeface="Calibri"/>
                        <a:buNone/>
                      </a:pPr>
                      <a:r>
                        <a:rPr b="1" lang="ar-SA" sz="2400" u="none" cap="none" strike="noStrike">
                          <a:solidFill>
                            <a:srgbClr val="002060"/>
                          </a:solidFill>
                          <a:latin typeface="Calibri"/>
                          <a:ea typeface="Calibri"/>
                          <a:cs typeface="Calibri"/>
                          <a:sym typeface="Calibri"/>
                        </a:rPr>
                        <a:t>الزمان والمكان</a:t>
                      </a:r>
                      <a:endParaRPr b="1" sz="2400" u="none" cap="none" strike="noStrike">
                        <a:solidFill>
                          <a:srgbClr val="00206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9525">
                      <a:solidFill>
                        <a:srgbClr val="2F5496"/>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2"/>
                    </a:solidFill>
                  </a:tcPr>
                </a:tc>
                <a:tc>
                  <a:txBody>
                    <a:bodyPr/>
                    <a:lstStyle/>
                    <a:p>
                      <a:pPr indent="0" lvl="0" marL="0" marR="0" rtl="1" algn="just">
                        <a:spcBef>
                          <a:spcPts val="0"/>
                        </a:spcBef>
                        <a:spcAft>
                          <a:spcPts val="0"/>
                        </a:spcAft>
                        <a:buNone/>
                      </a:pPr>
                      <a:r>
                        <a:rPr b="1" lang="ar-SA" sz="2400" u="none" cap="none" strike="noStrike">
                          <a:solidFill>
                            <a:srgbClr val="002060"/>
                          </a:solidFill>
                          <a:latin typeface="Calibri"/>
                          <a:ea typeface="Calibri"/>
                          <a:cs typeface="Calibri"/>
                          <a:sym typeface="Calibri"/>
                        </a:rPr>
                        <a:t>الحدث الواقعي</a:t>
                      </a:r>
                      <a:endParaRPr/>
                    </a:p>
                  </a:txBody>
                  <a:tcPr marT="45725" marB="45725" marR="91450" marL="91450">
                    <a:lnL cap="flat" cmpd="sng" w="38100">
                      <a:solidFill>
                        <a:schemeClr val="lt1"/>
                      </a:solidFill>
                      <a:prstDash val="solid"/>
                      <a:round/>
                      <a:headEnd len="sm" w="sm" type="none"/>
                      <a:tailEnd len="sm" w="sm" type="none"/>
                    </a:lnL>
                    <a:lnR cap="flat" cmpd="sng" w="9525">
                      <a:solidFill>
                        <a:srgbClr val="2F5496"/>
                      </a:solidFill>
                      <a:prstDash val="solid"/>
                      <a:round/>
                      <a:headEnd len="sm" w="sm" type="none"/>
                      <a:tailEnd len="sm" w="sm" type="none"/>
                    </a:lnR>
                    <a:lnT cap="flat" cmpd="sng" w="9525">
                      <a:solidFill>
                        <a:srgbClr val="2F5496"/>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2"/>
                    </a:solidFill>
                  </a:tcPr>
                </a:tc>
              </a:tr>
              <a:tr h="2519125">
                <a:tc>
                  <a:txBody>
                    <a:bodyPr/>
                    <a:lstStyle/>
                    <a:p>
                      <a:pPr indent="0" lvl="0" marL="0" marR="0" rtl="1" algn="just">
                        <a:lnSpc>
                          <a:spcPct val="100000"/>
                        </a:lnSpc>
                        <a:spcBef>
                          <a:spcPts val="0"/>
                        </a:spcBef>
                        <a:spcAft>
                          <a:spcPts val="0"/>
                        </a:spcAft>
                        <a:buClr>
                          <a:srgbClr val="C00000"/>
                        </a:buClr>
                        <a:buSzPts val="2400"/>
                        <a:buFont typeface="Calibri"/>
                        <a:buNone/>
                      </a:pPr>
                      <a:r>
                        <a:rPr b="1" lang="ar-SA" sz="2400" u="none" cap="none" strike="noStrike">
                          <a:solidFill>
                            <a:srgbClr val="C00000"/>
                          </a:solidFill>
                          <a:latin typeface="Calibri"/>
                          <a:ea typeface="Calibri"/>
                          <a:cs typeface="Calibri"/>
                          <a:sym typeface="Calibri"/>
                        </a:rPr>
                        <a:t>وكان</a:t>
                      </a:r>
                      <a:r>
                        <a:rPr b="1" lang="ar-SA" sz="2400" u="none" cap="none" strike="noStrike">
                          <a:solidFill>
                            <a:srgbClr val="002060"/>
                          </a:solidFill>
                          <a:latin typeface="Calibri"/>
                          <a:ea typeface="Calibri"/>
                          <a:cs typeface="Calibri"/>
                          <a:sym typeface="Calibri"/>
                        </a:rPr>
                        <a:t> طفلًا عبقريًّا...</a:t>
                      </a:r>
                      <a:endParaRPr/>
                    </a:p>
                    <a:p>
                      <a:pPr indent="0" lvl="0" marL="0" marR="0" rtl="1" algn="just">
                        <a:lnSpc>
                          <a:spcPct val="100000"/>
                        </a:lnSpc>
                        <a:spcBef>
                          <a:spcPts val="0"/>
                        </a:spcBef>
                        <a:spcAft>
                          <a:spcPts val="0"/>
                        </a:spcAft>
                        <a:buClr>
                          <a:srgbClr val="002060"/>
                        </a:buClr>
                        <a:buSzPts val="2400"/>
                        <a:buFont typeface="Calibri"/>
                        <a:buNone/>
                      </a:pPr>
                      <a:r>
                        <a:rPr b="1" lang="ar-SA" sz="2400" u="none" cap="none" strike="noStrike">
                          <a:solidFill>
                            <a:srgbClr val="002060"/>
                          </a:solidFill>
                          <a:latin typeface="Calibri"/>
                          <a:ea typeface="Calibri"/>
                          <a:cs typeface="Calibri"/>
                          <a:sym typeface="Calibri"/>
                        </a:rPr>
                        <a:t>وفي </a:t>
                      </a:r>
                      <a:r>
                        <a:rPr b="1" lang="ar-SA" sz="2400" u="none" cap="none" strike="noStrike">
                          <a:solidFill>
                            <a:srgbClr val="C00000"/>
                          </a:solidFill>
                          <a:latin typeface="Calibri"/>
                          <a:ea typeface="Calibri"/>
                          <a:cs typeface="Calibri"/>
                          <a:sym typeface="Calibri"/>
                        </a:rPr>
                        <a:t>سن</a:t>
                      </a:r>
                      <a:r>
                        <a:rPr b="1" lang="ar-SA" sz="2400" u="none" cap="none" strike="noStrike">
                          <a:solidFill>
                            <a:srgbClr val="002060"/>
                          </a:solidFill>
                          <a:latin typeface="Calibri"/>
                          <a:ea typeface="Calibri"/>
                          <a:cs typeface="Calibri"/>
                          <a:sym typeface="Calibri"/>
                        </a:rPr>
                        <a:t> ....أخبره...</a:t>
                      </a:r>
                      <a:endParaRPr/>
                    </a:p>
                    <a:p>
                      <a:pPr indent="0" lvl="0" marL="0" marR="0" rtl="1" algn="just">
                        <a:lnSpc>
                          <a:spcPct val="100000"/>
                        </a:lnSpc>
                        <a:spcBef>
                          <a:spcPts val="0"/>
                        </a:spcBef>
                        <a:spcAft>
                          <a:spcPts val="0"/>
                        </a:spcAft>
                        <a:buClr>
                          <a:srgbClr val="002060"/>
                        </a:buClr>
                        <a:buSzPts val="2400"/>
                        <a:buFont typeface="Calibri"/>
                        <a:buNone/>
                      </a:pPr>
                      <a:r>
                        <a:rPr b="1" lang="ar-SA" sz="2400" u="none" cap="none" strike="noStrike">
                          <a:solidFill>
                            <a:srgbClr val="002060"/>
                          </a:solidFill>
                          <a:latin typeface="Calibri"/>
                          <a:ea typeface="Calibri"/>
                          <a:cs typeface="Calibri"/>
                          <a:sym typeface="Calibri"/>
                        </a:rPr>
                        <a:t>وبالرغم من </a:t>
                      </a:r>
                      <a:r>
                        <a:rPr b="1" lang="ar-SA" sz="2400" u="none" cap="none" strike="noStrike">
                          <a:solidFill>
                            <a:srgbClr val="C00000"/>
                          </a:solidFill>
                          <a:latin typeface="Calibri"/>
                          <a:ea typeface="Calibri"/>
                          <a:cs typeface="Calibri"/>
                          <a:sym typeface="Calibri"/>
                        </a:rPr>
                        <a:t>إعاقته</a:t>
                      </a:r>
                      <a:r>
                        <a:rPr b="1" lang="ar-SA" sz="2400" u="none" cap="none" strike="noStrike">
                          <a:solidFill>
                            <a:srgbClr val="002060"/>
                          </a:solidFill>
                          <a:latin typeface="Calibri"/>
                          <a:ea typeface="Calibri"/>
                          <a:cs typeface="Calibri"/>
                          <a:sym typeface="Calibri"/>
                        </a:rPr>
                        <a:t> إلا أنه </a:t>
                      </a:r>
                      <a:r>
                        <a:rPr b="1" lang="ar-SA" sz="2400" u="none" cap="none" strike="noStrike">
                          <a:solidFill>
                            <a:srgbClr val="C00000"/>
                          </a:solidFill>
                          <a:latin typeface="Calibri"/>
                          <a:ea typeface="Calibri"/>
                          <a:cs typeface="Calibri"/>
                          <a:sym typeface="Calibri"/>
                        </a:rPr>
                        <a:t>تابع</a:t>
                      </a:r>
                      <a:r>
                        <a:rPr b="1" lang="ar-SA" sz="2400" u="none" cap="none" strike="noStrike">
                          <a:solidFill>
                            <a:srgbClr val="002060"/>
                          </a:solidFill>
                          <a:latin typeface="Calibri"/>
                          <a:ea typeface="Calibri"/>
                          <a:cs typeface="Calibri"/>
                          <a:sym typeface="Calibri"/>
                        </a:rPr>
                        <a:t>...</a:t>
                      </a:r>
                      <a:endParaRPr b="1" sz="2400" u="none" cap="none" strike="noStrike">
                        <a:solidFill>
                          <a:srgbClr val="002060"/>
                        </a:solidFill>
                        <a:latin typeface="Calibri"/>
                        <a:ea typeface="Calibri"/>
                        <a:cs typeface="Calibri"/>
                        <a:sym typeface="Calibri"/>
                      </a:endParaRPr>
                    </a:p>
                  </a:txBody>
                  <a:tcPr marT="45725" marB="45725" marR="91450" marL="91450">
                    <a:lnL cap="flat" cmpd="sng" w="9525">
                      <a:solidFill>
                        <a:srgbClr val="2F5496"/>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2F5496"/>
                      </a:solidFill>
                      <a:prstDash val="solid"/>
                      <a:round/>
                      <a:headEnd len="sm" w="sm" type="none"/>
                      <a:tailEnd len="sm" w="sm" type="none"/>
                    </a:lnB>
                    <a:solidFill>
                      <a:srgbClr val="D8E2F3"/>
                    </a:solidFill>
                  </a:tcPr>
                </a:tc>
                <a:tc>
                  <a:txBody>
                    <a:bodyPr/>
                    <a:lstStyle/>
                    <a:p>
                      <a:pPr indent="0" lvl="0" marL="0" marR="0" rtl="1" algn="just">
                        <a:spcBef>
                          <a:spcPts val="0"/>
                        </a:spcBef>
                        <a:spcAft>
                          <a:spcPts val="0"/>
                        </a:spcAft>
                        <a:buNone/>
                      </a:pPr>
                      <a:r>
                        <a:rPr b="1" lang="ar-SA" sz="2400" u="none" cap="none" strike="noStrike">
                          <a:solidFill>
                            <a:srgbClr val="002060"/>
                          </a:solidFill>
                          <a:latin typeface="Calibri"/>
                          <a:ea typeface="Calibri"/>
                          <a:cs typeface="Calibri"/>
                          <a:sym typeface="Calibri"/>
                        </a:rPr>
                        <a:t>بدأ </a:t>
                      </a:r>
                      <a:r>
                        <a:rPr b="1" lang="ar-SA" sz="2400" u="none" cap="none" strike="noStrike">
                          <a:solidFill>
                            <a:srgbClr val="C00000"/>
                          </a:solidFill>
                          <a:latin typeface="Calibri"/>
                          <a:ea typeface="Calibri"/>
                          <a:cs typeface="Calibri"/>
                          <a:sym typeface="Calibri"/>
                        </a:rPr>
                        <a:t>يجدُ</a:t>
                      </a:r>
                      <a:r>
                        <a:rPr b="1" lang="ar-SA" sz="2400" u="none" cap="none" strike="noStrike">
                          <a:solidFill>
                            <a:srgbClr val="002060"/>
                          </a:solidFill>
                          <a:latin typeface="Calibri"/>
                          <a:ea typeface="Calibri"/>
                          <a:cs typeface="Calibri"/>
                          <a:sym typeface="Calibri"/>
                        </a:rPr>
                        <a:t> بعض الصعوبة...</a:t>
                      </a:r>
                      <a:endParaRPr/>
                    </a:p>
                    <a:p>
                      <a:pPr indent="0" lvl="0" marL="0" marR="0" rtl="1" algn="just">
                        <a:spcBef>
                          <a:spcPts val="0"/>
                        </a:spcBef>
                        <a:spcAft>
                          <a:spcPts val="0"/>
                        </a:spcAft>
                        <a:buNone/>
                      </a:pPr>
                      <a:r>
                        <a:rPr b="1" lang="ar-SA" sz="2400" u="none" cap="none" strike="noStrike">
                          <a:solidFill>
                            <a:srgbClr val="002060"/>
                          </a:solidFill>
                          <a:latin typeface="Calibri"/>
                          <a:ea typeface="Calibri"/>
                          <a:cs typeface="Calibri"/>
                          <a:sym typeface="Calibri"/>
                        </a:rPr>
                        <a:t>وفي أحد الأيام </a:t>
                      </a:r>
                      <a:r>
                        <a:rPr b="1" lang="ar-SA" sz="2400" u="none" cap="none" strike="noStrike">
                          <a:solidFill>
                            <a:srgbClr val="C00000"/>
                          </a:solidFill>
                          <a:latin typeface="Calibri"/>
                          <a:ea typeface="Calibri"/>
                          <a:cs typeface="Calibri"/>
                          <a:sym typeface="Calibri"/>
                        </a:rPr>
                        <a:t>سقط</a:t>
                      </a:r>
                      <a:r>
                        <a:rPr b="1" lang="ar-SA" sz="2400" u="none" cap="none" strike="noStrike">
                          <a:solidFill>
                            <a:srgbClr val="002060"/>
                          </a:solidFill>
                          <a:latin typeface="Calibri"/>
                          <a:ea typeface="Calibri"/>
                          <a:cs typeface="Calibri"/>
                          <a:sym typeface="Calibri"/>
                        </a:rPr>
                        <a:t> من...</a:t>
                      </a:r>
                      <a:endParaRPr/>
                    </a:p>
                    <a:p>
                      <a:pPr indent="0" lvl="0" marL="0" marR="0" rtl="1" algn="just">
                        <a:spcBef>
                          <a:spcPts val="0"/>
                        </a:spcBef>
                        <a:spcAft>
                          <a:spcPts val="0"/>
                        </a:spcAft>
                        <a:buNone/>
                      </a:pPr>
                      <a:r>
                        <a:rPr b="1" lang="ar-SA" sz="2400" u="none" cap="none" strike="noStrike">
                          <a:solidFill>
                            <a:srgbClr val="C00000"/>
                          </a:solidFill>
                          <a:latin typeface="Calibri"/>
                          <a:ea typeface="Calibri"/>
                          <a:cs typeface="Calibri"/>
                          <a:sym typeface="Calibri"/>
                        </a:rPr>
                        <a:t>زُمَلاؤُهُ-</a:t>
                      </a:r>
                      <a:r>
                        <a:rPr b="1" lang="ar-SA" sz="2400" u="none" cap="none" strike="noStrike">
                          <a:solidFill>
                            <a:srgbClr val="002060"/>
                          </a:solidFill>
                          <a:latin typeface="Calibri"/>
                          <a:ea typeface="Calibri"/>
                          <a:cs typeface="Calibri"/>
                          <a:sym typeface="Calibri"/>
                        </a:rPr>
                        <a:t>  </a:t>
                      </a:r>
                      <a:r>
                        <a:rPr b="1" lang="ar-SA" sz="2400" u="none" cap="none" strike="noStrike">
                          <a:solidFill>
                            <a:srgbClr val="C00000"/>
                          </a:solidFill>
                          <a:latin typeface="Calibri"/>
                          <a:ea typeface="Calibri"/>
                          <a:cs typeface="Calibri"/>
                          <a:sym typeface="Calibri"/>
                        </a:rPr>
                        <a:t>ستيفن</a:t>
                      </a:r>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2F5496"/>
                      </a:solidFill>
                      <a:prstDash val="solid"/>
                      <a:round/>
                      <a:headEnd len="sm" w="sm" type="none"/>
                      <a:tailEnd len="sm" w="sm" type="none"/>
                    </a:lnB>
                    <a:solidFill>
                      <a:srgbClr val="D8E2F3"/>
                    </a:solidFill>
                  </a:tcPr>
                </a:tc>
                <a:tc>
                  <a:txBody>
                    <a:bodyPr/>
                    <a:lstStyle/>
                    <a:p>
                      <a:pPr indent="0" lvl="0" marL="0" marR="0" rtl="1" algn="just">
                        <a:spcBef>
                          <a:spcPts val="0"/>
                        </a:spcBef>
                        <a:spcAft>
                          <a:spcPts val="0"/>
                        </a:spcAft>
                        <a:buNone/>
                      </a:pPr>
                      <a:r>
                        <a:rPr b="1" lang="ar-SA" sz="2400" u="none" cap="none" strike="noStrike">
                          <a:solidFill>
                            <a:srgbClr val="C00000"/>
                          </a:solidFill>
                          <a:latin typeface="Calibri"/>
                          <a:ea typeface="Calibri"/>
                          <a:cs typeface="Calibri"/>
                          <a:sym typeface="Calibri"/>
                        </a:rPr>
                        <a:t>وعامَ 1942 </a:t>
                      </a:r>
                      <a:r>
                        <a:rPr b="1" lang="ar-SA" sz="2400" u="none" cap="none" strike="noStrike">
                          <a:solidFill>
                            <a:srgbClr val="002060"/>
                          </a:solidFill>
                          <a:latin typeface="Calibri"/>
                          <a:ea typeface="Calibri"/>
                          <a:cs typeface="Calibri"/>
                          <a:sym typeface="Calibri"/>
                        </a:rPr>
                        <a:t>بـأُكسفوردَ- وفي سِنِّ الواحِدَةِ والعِشْرِينَ أَخْبَرَهُ الأطبّاءُ أنَّهُ .... </a:t>
                      </a:r>
                      <a:r>
                        <a:rPr b="1" lang="ar-SA" sz="2400" u="none" cap="none" strike="noStrike">
                          <a:solidFill>
                            <a:srgbClr val="C00000"/>
                          </a:solidFill>
                          <a:latin typeface="Calibri"/>
                          <a:ea typeface="Calibri"/>
                          <a:cs typeface="Calibri"/>
                          <a:sym typeface="Calibri"/>
                        </a:rPr>
                        <a:t>بجامعة كامبريدج...</a:t>
                      </a:r>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2F5496"/>
                      </a:solidFill>
                      <a:prstDash val="solid"/>
                      <a:round/>
                      <a:headEnd len="sm" w="sm" type="none"/>
                      <a:tailEnd len="sm" w="sm" type="none"/>
                    </a:lnB>
                    <a:solidFill>
                      <a:srgbClr val="D8E2F3"/>
                    </a:solidFill>
                  </a:tcPr>
                </a:tc>
                <a:tc>
                  <a:txBody>
                    <a:bodyPr/>
                    <a:lstStyle/>
                    <a:p>
                      <a:pPr indent="0" lvl="0" marL="0" marR="0" rtl="1" algn="just">
                        <a:lnSpc>
                          <a:spcPct val="100000"/>
                        </a:lnSpc>
                        <a:spcBef>
                          <a:spcPts val="0"/>
                        </a:spcBef>
                        <a:spcAft>
                          <a:spcPts val="0"/>
                        </a:spcAft>
                        <a:buClr>
                          <a:srgbClr val="C00000"/>
                        </a:buClr>
                        <a:buSzPts val="2400"/>
                        <a:buFont typeface="Calibri"/>
                        <a:buNone/>
                      </a:pPr>
                      <a:r>
                        <a:rPr b="1" lang="ar-SA" sz="2400" u="none" cap="none" strike="noStrike">
                          <a:solidFill>
                            <a:srgbClr val="C00000"/>
                          </a:solidFill>
                          <a:latin typeface="Calibri"/>
                          <a:ea typeface="Calibri"/>
                          <a:cs typeface="Calibri"/>
                          <a:sym typeface="Calibri"/>
                        </a:rPr>
                        <a:t>وُلِدَ عالم الفيزياء </a:t>
                      </a:r>
                      <a:r>
                        <a:rPr b="1" lang="ar-SA" sz="2400" u="none" cap="none" strike="noStrike">
                          <a:solidFill>
                            <a:srgbClr val="002060"/>
                          </a:solidFill>
                          <a:latin typeface="Calibri"/>
                          <a:ea typeface="Calibri"/>
                          <a:cs typeface="Calibri"/>
                          <a:sym typeface="Calibri"/>
                        </a:rPr>
                        <a:t>- مُصابٌ بـالتَّصَلُّبِ </a:t>
                      </a:r>
                      <a:r>
                        <a:rPr b="1" lang="ar-SA" sz="2400" u="none" cap="none" strike="noStrike">
                          <a:solidFill>
                            <a:srgbClr val="C00000"/>
                          </a:solidFill>
                          <a:latin typeface="Calibri"/>
                          <a:ea typeface="Calibri"/>
                          <a:cs typeface="Calibri"/>
                          <a:sym typeface="Calibri"/>
                        </a:rPr>
                        <a:t>الضُّمورِيِّ العَضَلِيِّ- </a:t>
                      </a:r>
                      <a:r>
                        <a:rPr b="1" lang="ar-SA" sz="2400" u="none" cap="none" strike="noStrike">
                          <a:solidFill>
                            <a:srgbClr val="002060"/>
                          </a:solidFill>
                          <a:latin typeface="Calibri"/>
                          <a:ea typeface="Calibri"/>
                          <a:cs typeface="Calibri"/>
                          <a:sym typeface="Calibri"/>
                        </a:rPr>
                        <a:t>يُحِبُّ اختراع الأشياء...-التحق.....</a:t>
                      </a:r>
                      <a:endParaRPr/>
                    </a:p>
                  </a:txBody>
                  <a:tcPr marT="45725" marB="45725" marR="91450" marL="91450">
                    <a:lnL cap="flat" cmpd="sng" w="38100">
                      <a:solidFill>
                        <a:schemeClr val="lt1"/>
                      </a:solidFill>
                      <a:prstDash val="solid"/>
                      <a:round/>
                      <a:headEnd len="sm" w="sm" type="none"/>
                      <a:tailEnd len="sm" w="sm" type="none"/>
                    </a:lnL>
                    <a:lnR cap="flat" cmpd="sng" w="9525">
                      <a:solidFill>
                        <a:srgbClr val="2F5496"/>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2F5496"/>
                      </a:solidFill>
                      <a:prstDash val="solid"/>
                      <a:round/>
                      <a:headEnd len="sm" w="sm" type="none"/>
                      <a:tailEnd len="sm" w="sm" type="none"/>
                    </a:lnB>
                    <a:solidFill>
                      <a:srgbClr val="D8E2F3"/>
                    </a:solidFill>
                  </a:tcPr>
                </a:tc>
              </a:tr>
            </a:tbl>
          </a:graphicData>
        </a:graphic>
      </p:graphicFrame>
      <p:sp>
        <p:nvSpPr>
          <p:cNvPr id="1218" name="Google Shape;1218;p39"/>
          <p:cNvSpPr/>
          <p:nvPr/>
        </p:nvSpPr>
        <p:spPr>
          <a:xfrm>
            <a:off x="6785811" y="964759"/>
            <a:ext cx="4643397" cy="533907"/>
          </a:xfrm>
          <a:prstGeom prst="roundRect">
            <a:avLst>
              <a:gd fmla="val 16667" name="adj"/>
            </a:avLst>
          </a:prstGeom>
          <a:solidFill>
            <a:schemeClr val="accent2"/>
          </a:solidFill>
          <a:ln cap="flat" cmpd="sng" w="12700">
            <a:solidFill>
              <a:srgbClr val="1F3864"/>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2060"/>
              </a:buClr>
              <a:buSzPts val="2800"/>
              <a:buFont typeface="Calibri"/>
              <a:buNone/>
            </a:pPr>
            <a:r>
              <a:rPr b="1" i="0" lang="ar-SA" sz="2800" u="none" cap="none" strike="noStrike">
                <a:solidFill>
                  <a:srgbClr val="002060"/>
                </a:solidFill>
                <a:latin typeface="Calibri"/>
                <a:ea typeface="Calibri"/>
                <a:cs typeface="Calibri"/>
                <a:sym typeface="Calibri"/>
              </a:rPr>
              <a:t>أغني رصيدي في السرد والسيرة الغيرية</a:t>
            </a:r>
            <a:endParaRPr b="1" i="0" sz="2800" u="none" cap="none" strike="noStrike">
              <a:solidFill>
                <a:srgbClr val="00206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grpSp>
        <p:nvGrpSpPr>
          <p:cNvPr id="1223" name="Google Shape;1223;p40"/>
          <p:cNvGrpSpPr/>
          <p:nvPr/>
        </p:nvGrpSpPr>
        <p:grpSpPr>
          <a:xfrm>
            <a:off x="4655833" y="1706886"/>
            <a:ext cx="6523251" cy="3711725"/>
            <a:chOff x="1715066" y="1103461"/>
            <a:chExt cx="5717724" cy="3124203"/>
          </a:xfrm>
        </p:grpSpPr>
        <p:sp>
          <p:nvSpPr>
            <p:cNvPr id="1224" name="Google Shape;1224;p4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225" name="Google Shape;1225;p4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226" name="Google Shape;1226;p40"/>
          <p:cNvSpPr txBox="1"/>
          <p:nvPr/>
        </p:nvSpPr>
        <p:spPr>
          <a:xfrm>
            <a:off x="5231567" y="2008346"/>
            <a:ext cx="5400765" cy="3067956"/>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الثالث</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أُجِيبُ عَنْ أَسْئِلَةِ الفَهْمِ</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دقيقة</a:t>
            </a:r>
            <a:r>
              <a:rPr b="1" i="0" lang="ar-SA" sz="5467" u="none" cap="none" strike="noStrike">
                <a:solidFill>
                  <a:srgbClr val="44546A"/>
                </a:solidFill>
                <a:latin typeface="Calibri"/>
                <a:ea typeface="Calibri"/>
                <a:cs typeface="Calibri"/>
                <a:sym typeface="Calibri"/>
              </a:rPr>
              <a:t>  </a:t>
            </a:r>
            <a:r>
              <a:rPr b="1" i="0" lang="ar-SA" sz="4800" u="none" cap="none" strike="noStrike">
                <a:solidFill>
                  <a:srgbClr val="44546A"/>
                </a:solidFill>
                <a:latin typeface="Arial"/>
                <a:ea typeface="Arial"/>
                <a:cs typeface="Arial"/>
                <a:sym typeface="Arial"/>
              </a:rPr>
              <a:t>15</a:t>
            </a:r>
            <a:endParaRPr b="1" i="0" sz="4800" u="none" cap="none" strike="noStrike">
              <a:solidFill>
                <a:srgbClr val="44546A"/>
              </a:solidFill>
              <a:latin typeface="Calibri"/>
              <a:ea typeface="Calibri"/>
              <a:cs typeface="Calibri"/>
              <a:sym typeface="Calibri"/>
            </a:endParaRPr>
          </a:p>
        </p:txBody>
      </p:sp>
      <p:pic>
        <p:nvPicPr>
          <p:cNvPr id="1227" name="Google Shape;1227;p40"/>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1" name="Shape 1231"/>
        <p:cNvGrpSpPr/>
        <p:nvPr/>
      </p:nvGrpSpPr>
      <p:grpSpPr>
        <a:xfrm>
          <a:off x="0" y="0"/>
          <a:ext cx="0" cy="0"/>
          <a:chOff x="0" y="0"/>
          <a:chExt cx="0" cy="0"/>
        </a:xfrm>
      </p:grpSpPr>
      <p:sp>
        <p:nvSpPr>
          <p:cNvPr id="1232" name="Google Shape;1232;p41"/>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ٱلنَّصَّ بِطَلاقَةٍ</a:t>
            </a:r>
            <a:endParaRPr b="1" i="0" sz="2800" u="none" cap="none" strike="noStrike">
              <a:solidFill>
                <a:srgbClr val="FFFFFF"/>
              </a:solidFill>
              <a:latin typeface="Calibri"/>
              <a:ea typeface="Calibri"/>
              <a:cs typeface="Calibri"/>
              <a:sym typeface="Calibri"/>
            </a:endParaRPr>
          </a:p>
        </p:txBody>
      </p:sp>
      <p:sp>
        <p:nvSpPr>
          <p:cNvPr id="1233" name="Google Shape;1233;p41"/>
          <p:cNvSpPr/>
          <p:nvPr/>
        </p:nvSpPr>
        <p:spPr>
          <a:xfrm>
            <a:off x="2229853" y="1056094"/>
            <a:ext cx="9857171" cy="5527585"/>
          </a:xfrm>
          <a:prstGeom prst="roundRect">
            <a:avLst>
              <a:gd fmla="val 16667" name="adj"/>
            </a:avLst>
          </a:prstGeom>
          <a:solidFill>
            <a:srgbClr val="D8F2CF"/>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ولِدَ عالِمُ الفيزياءِ النَّظَرِيَّةِ فيِ اْلعَصْرِ الْحَديثِ ستيفن هوكنغ عامَ 1942 بـأُكسفوردَ، من أُسْرَةٍ مُتَواضِعَةٍ، وكانَ طِفْلًا عَبْقَرِيًّا يُحِبُّ اختِراعَ الأشياءِ، ويَسْتَمْتِعُ بالألعابِ اللَّوْحِيَّةِ كـالشطرنجِ، وبِنَماذِجِ الطّائِراتِ والمَراكِبِ. وكانَ زُمَلاؤُهُ في المَدْرَسَةِ يُلَقِّبونَهُ بـأينشتاين لِشِدَّةِ اهتِمامِهِ بـالرِّياضِيّاتِ.</a:t>
            </a:r>
            <a:endParaRPr/>
          </a:p>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التحقَ استيفن بعدَ ذلكَ بـجامعةِ كامبريدجَ لِدِراسَةِ عِلْمِ الكَوْنِ، غيرَ أنَّهُ بدأَ يَجِدُ بَعْضَ الصُّعوبَةِ في مُزاوَلَةِ التَّجْدِيفِ رِياضَتِهُِ المُفَضَّلَةِ. وفي أَحَدِ الأيّامِ سَقَطَ من أعلى السَّلَّمِ، وأَصْبَحَ عاجِزًا عن النُّطْقِ. </a:t>
            </a:r>
            <a:endParaRPr b="1" i="0" sz="2400" u="none" cap="none" strike="noStrike">
              <a:solidFill>
                <a:srgbClr val="002060"/>
              </a:solidFill>
              <a:latin typeface="Arial"/>
              <a:ea typeface="Arial"/>
              <a:cs typeface="Arial"/>
              <a:sym typeface="Arial"/>
            </a:endParaRPr>
          </a:p>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التحقَ استيفن بعدَ ذلكَ بـجامعةِ كامبريدجَ لِدِراسَةِ عِلْمِ الكَوْنِ، غيرَ أنَّهُ بدأَ يَجِدُ بَعْضَ الصُّعوبَةِ في مُزاوَلَةِ التَّجْدِيفِ رِياضَتِهُِ المُفَضَّلَةِ. وفي أَحَدِ الأيّامِ سَقَطَ من أعلى السَّلَّمِ، وأَصْبَحَ عاجِزًا عن النُّطْقِ. </a:t>
            </a:r>
            <a:endParaRPr b="1" i="0" sz="2400" u="none" cap="none" strike="noStrike">
              <a:solidFill>
                <a:srgbClr val="002060"/>
              </a:solidFill>
              <a:latin typeface="Arial"/>
              <a:ea typeface="Arial"/>
              <a:cs typeface="Arial"/>
              <a:sym typeface="Arial"/>
            </a:endParaRPr>
          </a:p>
        </p:txBody>
      </p:sp>
      <p:sp>
        <p:nvSpPr>
          <p:cNvPr id="1234" name="Google Shape;1234;p41"/>
          <p:cNvSpPr txBox="1"/>
          <p:nvPr/>
        </p:nvSpPr>
        <p:spPr>
          <a:xfrm>
            <a:off x="79724" y="4080215"/>
            <a:ext cx="1893454" cy="307777"/>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1400" u="none" cap="none" strike="noStrike">
                <a:solidFill>
                  <a:srgbClr val="002060"/>
                </a:solidFill>
                <a:latin typeface="Arial"/>
                <a:ea typeface="Arial"/>
                <a:cs typeface="Arial"/>
                <a:sym typeface="Arial"/>
              </a:rPr>
              <a:t>1942-2018</a:t>
            </a:r>
            <a:endParaRPr b="0" i="0" sz="1400" u="none" cap="none" strike="noStrike">
              <a:solidFill>
                <a:srgbClr val="002060"/>
              </a:solidFill>
              <a:latin typeface="Arial"/>
              <a:ea typeface="Arial"/>
              <a:cs typeface="Arial"/>
              <a:sym typeface="Arial"/>
            </a:endParaRPr>
          </a:p>
        </p:txBody>
      </p:sp>
      <p:pic>
        <p:nvPicPr>
          <p:cNvPr id="1235" name="Google Shape;1235;p41"/>
          <p:cNvPicPr preferRelativeResize="0"/>
          <p:nvPr/>
        </p:nvPicPr>
        <p:blipFill rotWithShape="1">
          <a:blip r:embed="rId3">
            <a:alphaModFix/>
          </a:blip>
          <a:srcRect b="0" l="0" r="0" t="0"/>
          <a:stretch/>
        </p:blipFill>
        <p:spPr>
          <a:xfrm>
            <a:off x="79725" y="1653242"/>
            <a:ext cx="1893453" cy="2426973"/>
          </a:xfrm>
          <a:prstGeom prst="rect">
            <a:avLst/>
          </a:prstGeom>
          <a:noFill/>
          <a:ln>
            <a:noFill/>
          </a:ln>
        </p:spPr>
      </p:pic>
      <p:sp>
        <p:nvSpPr>
          <p:cNvPr id="1236" name="Google Shape;1236;p41"/>
          <p:cNvSpPr txBox="1"/>
          <p:nvPr/>
        </p:nvSpPr>
        <p:spPr>
          <a:xfrm>
            <a:off x="3625516" y="288228"/>
            <a:ext cx="3724102"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rgbClr val="002060"/>
                </a:solidFill>
                <a:latin typeface="Arial"/>
                <a:ea typeface="Arial"/>
                <a:cs typeface="Arial"/>
                <a:sym typeface="Arial"/>
              </a:rPr>
              <a:t>عَالِمٌ يَتَحَدّى الْإِعاقَةَ</a:t>
            </a:r>
            <a:endParaRPr/>
          </a:p>
        </p:txBody>
      </p:sp>
      <p:sp>
        <p:nvSpPr>
          <p:cNvPr id="1237" name="Google Shape;1237;p4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1" name="Shape 1241"/>
        <p:cNvGrpSpPr/>
        <p:nvPr/>
      </p:nvGrpSpPr>
      <p:grpSpPr>
        <a:xfrm>
          <a:off x="0" y="0"/>
          <a:ext cx="0" cy="0"/>
          <a:chOff x="0" y="0"/>
          <a:chExt cx="0" cy="0"/>
        </a:xfrm>
      </p:grpSpPr>
      <p:sp>
        <p:nvSpPr>
          <p:cNvPr id="1242" name="Google Shape;1242;p42"/>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ٱلنَّصَّ بِطَلاقَةٍ</a:t>
            </a:r>
            <a:endParaRPr b="1" i="0" sz="2800" u="none" cap="none" strike="noStrike">
              <a:solidFill>
                <a:srgbClr val="FFFFFF"/>
              </a:solidFill>
              <a:latin typeface="Calibri"/>
              <a:ea typeface="Calibri"/>
              <a:cs typeface="Calibri"/>
              <a:sym typeface="Calibri"/>
            </a:endParaRPr>
          </a:p>
        </p:txBody>
      </p:sp>
      <p:sp>
        <p:nvSpPr>
          <p:cNvPr id="1243" name="Google Shape;1243;p42"/>
          <p:cNvSpPr/>
          <p:nvPr/>
        </p:nvSpPr>
        <p:spPr>
          <a:xfrm>
            <a:off x="0" y="1056094"/>
            <a:ext cx="12087024" cy="5745779"/>
          </a:xfrm>
          <a:prstGeom prst="roundRect">
            <a:avLst>
              <a:gd fmla="val 16667" name="adj"/>
            </a:avLst>
          </a:prstGeom>
          <a:solidFill>
            <a:srgbClr val="D8F2CF"/>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وفي سِنِّ الواحِدَةِ والعِشْرِينَ أَخْبَرَهُ الأطبّاءُ أنَّهُ مُصابٌ بـالتَّصَلُّبِ الضُّمورِيِّ العَضَلِيِّ، والّذي سَيَتَسَبَّبُ لَهُ في عَجْزٍ تَدْرِيجِيٍّ عن الحَرَكَةِ، ويُلْزِمُهُ باستِعْمالِ الكُرْسِيِّ المُتَحَرِّكِ، وأنَّهُ قَدْ لا يَعِيشُ طَويلًا. وبالرَّغْمِ مِن إِعاقَةِ ستيفن إِلّا أَنَّهُ تابَعَ دِراسَتَهُ الجَامِعِيَّةَ، وقامَ باكْتِشافاتٍ عِلْمِيَّةٍ هائِلَةٍ، وَلَمْ يَكُنْ مَرَضُهُ إِلَّا حافِزًا لِيُرَكِّزَ طاقَتَهُ على بُحوثِهِ في اكْتِشافِ الكَوْنِ، خاصَّةً ما تَعَلَّقَ بـالثُّقوبِ السَّوْداءِ، وتَفْسِيرِ الجاذِبِيَّةِ، وتَطْوِيرِ نَظَرِيَّةِ الانْفِجارِ العَظِيمِ، والسَّفَرِ عَبْرَ الزَّمَنِ، فَنالَ أَلْقابًا عِلْمِيَّةً أَهَمُّها المِيدالِيَّةُ الذَّهَبِيَّةُ لِلْعُلومِ، ولَقَبُ البُرُوفِسُورِ الشَّرَفِيِّ لِلرِّياضِيّاتِ.</a:t>
            </a:r>
            <a:endParaRPr/>
          </a:p>
          <a:p>
            <a:pPr indent="0" lvl="0" marL="0" marR="0" rtl="1" algn="just">
              <a:lnSpc>
                <a:spcPct val="150000"/>
              </a:lnSpc>
              <a:spcBef>
                <a:spcPts val="0"/>
              </a:spcBef>
              <a:spcAft>
                <a:spcPts val="0"/>
              </a:spcAft>
              <a:buNone/>
            </a:pPr>
            <a:r>
              <a:rPr b="1" i="0" lang="ar-SA" sz="2400" u="none" cap="none" strike="noStrike">
                <a:solidFill>
                  <a:srgbClr val="002060"/>
                </a:solidFill>
                <a:latin typeface="Arial"/>
                <a:ea typeface="Arial"/>
                <a:cs typeface="Arial"/>
                <a:sym typeface="Arial"/>
              </a:rPr>
              <a:t>عِنْدَما تَفاقَمَ الوَضْعُ الصِّحِّيُّ لِـستيفن، وفَقَدَ صَوْتَهُ، طَوَّرَ ستيفن مُبَرْمِجَ حاسُوبٍ يُمَكِّنُهُ مِنَ التَّعْبِيرِ بِتَحْرِيكِ رَأْسِهِ أو عَيْنَيْهِ فَقَطْ، لأَنَّهُ كَثيرًا ما لا يُحِبُّ أَنْ يَطْلُبَ مُساعَدَةَ أَحَدٍ أو الحُصولَ على امْتِيازاتٍ بِسَبَبِ إعاقَتِهِ. واستَمَرَّ سْتيفن في أَبْحاثِهِ وَفي تَحَدِّى الإعاقَةِ إلى تُوفي يوم 14 مارس 2018، عن عُمْرٍ يُناهِزُ 76 عامًا.</a:t>
            </a:r>
            <a:endParaRPr b="1" i="0" sz="2400" u="none" cap="none" strike="noStrike">
              <a:solidFill>
                <a:srgbClr val="002060"/>
              </a:solidFill>
              <a:latin typeface="Arial"/>
              <a:ea typeface="Arial"/>
              <a:cs typeface="Arial"/>
              <a:sym typeface="Arial"/>
            </a:endParaRPr>
          </a:p>
          <a:p>
            <a:pPr indent="0" lvl="0" marL="0" marR="0" rtl="1" algn="just">
              <a:lnSpc>
                <a:spcPct val="150000"/>
              </a:lnSpc>
              <a:spcBef>
                <a:spcPts val="0"/>
              </a:spcBef>
              <a:spcAft>
                <a:spcPts val="0"/>
              </a:spcAft>
              <a:buNone/>
            </a:pPr>
            <a:r>
              <a:t/>
            </a:r>
            <a:endParaRPr b="1" i="0" sz="1800" u="none" cap="none" strike="noStrike">
              <a:solidFill>
                <a:srgbClr val="002060"/>
              </a:solidFill>
              <a:latin typeface="Arial"/>
              <a:ea typeface="Arial"/>
              <a:cs typeface="Arial"/>
              <a:sym typeface="Arial"/>
            </a:endParaRPr>
          </a:p>
          <a:p>
            <a:pPr indent="0" lvl="0" marL="0" marR="0" rtl="1" algn="l">
              <a:lnSpc>
                <a:spcPct val="150000"/>
              </a:lnSpc>
              <a:spcBef>
                <a:spcPts val="0"/>
              </a:spcBef>
              <a:spcAft>
                <a:spcPts val="0"/>
              </a:spcAft>
              <a:buNone/>
            </a:pPr>
            <a:r>
              <a:rPr b="1" i="0" lang="ar-SA" sz="1800" u="none" cap="none" strike="noStrike">
                <a:solidFill>
                  <a:srgbClr val="002060"/>
                </a:solidFill>
                <a:latin typeface="Arial"/>
                <a:ea typeface="Arial"/>
                <a:cs typeface="Arial"/>
                <a:sym typeface="Arial"/>
              </a:rPr>
              <a:t>المرجع: ستيفن هوكنغ، سلسلة عباقرة خالدون، ترجمة وإعداد عماد الدين أفندي، دار الشروق العربي للنشر، ط. 1، 2015. بنتصرف.</a:t>
            </a:r>
            <a:endParaRPr/>
          </a:p>
        </p:txBody>
      </p:sp>
      <p:sp>
        <p:nvSpPr>
          <p:cNvPr id="1244" name="Google Shape;1244;p42"/>
          <p:cNvSpPr txBox="1"/>
          <p:nvPr/>
        </p:nvSpPr>
        <p:spPr>
          <a:xfrm>
            <a:off x="3657600" y="274320"/>
            <a:ext cx="3724102" cy="5232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SA" sz="2800" u="none" cap="none" strike="noStrike">
                <a:solidFill>
                  <a:srgbClr val="002060"/>
                </a:solidFill>
                <a:latin typeface="Arial"/>
                <a:ea typeface="Arial"/>
                <a:cs typeface="Arial"/>
                <a:sym typeface="Arial"/>
              </a:rPr>
              <a:t>عَالِمٌ يَتَحَدّى الْإِعاقَةَ</a:t>
            </a:r>
            <a:endParaRPr/>
          </a:p>
        </p:txBody>
      </p:sp>
      <p:sp>
        <p:nvSpPr>
          <p:cNvPr id="1245" name="Google Shape;1245;p4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pic>
        <p:nvPicPr>
          <p:cNvPr descr="Lever la main - Icônes mains et gestes gratuites" id="1251" name="Google Shape;1251;p43"/>
          <p:cNvPicPr preferRelativeResize="0"/>
          <p:nvPr/>
        </p:nvPicPr>
        <p:blipFill rotWithShape="1">
          <a:blip r:embed="rId3">
            <a:alphaModFix/>
          </a:blip>
          <a:srcRect b="0" l="0" r="0" t="0"/>
          <a:stretch/>
        </p:blipFill>
        <p:spPr>
          <a:xfrm>
            <a:off x="229559" y="148574"/>
            <a:ext cx="702642" cy="702642"/>
          </a:xfrm>
          <a:prstGeom prst="rect">
            <a:avLst/>
          </a:prstGeom>
          <a:noFill/>
          <a:ln>
            <a:noFill/>
          </a:ln>
        </p:spPr>
      </p:pic>
      <p:sp>
        <p:nvSpPr>
          <p:cNvPr id="1252" name="Google Shape;1252;p4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253" name="Google Shape;1253;p43"/>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254" name="Google Shape;1254;p43"/>
          <p:cNvSpPr txBox="1"/>
          <p:nvPr/>
        </p:nvSpPr>
        <p:spPr>
          <a:xfrm>
            <a:off x="348649" y="996342"/>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 كَيفَ كانَتْ طُفُولَةُ سْتِيفْن هُوكِنْغ؟ وَما هِيَ هِواياتُهُ؟</a:t>
            </a:r>
            <a:endParaRPr b="1" i="0" sz="2400" u="none" cap="none" strike="noStrike">
              <a:solidFill>
                <a:srgbClr val="002060"/>
              </a:solidFill>
              <a:latin typeface="Calibri"/>
              <a:ea typeface="Calibri"/>
              <a:cs typeface="Calibri"/>
              <a:sym typeface="Calibri"/>
            </a:endParaRPr>
          </a:p>
        </p:txBody>
      </p:sp>
      <p:sp>
        <p:nvSpPr>
          <p:cNvPr id="1255" name="Google Shape;1255;p43"/>
          <p:cNvSpPr txBox="1"/>
          <p:nvPr/>
        </p:nvSpPr>
        <p:spPr>
          <a:xfrm>
            <a:off x="380665" y="3999734"/>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5- كَيفَ انْتَهَتْ حَيَاةُ سْتِيفْن؟ وَمَتَى وَافَتْهُ المَنِيَّةُ؟</a:t>
            </a:r>
            <a:endParaRPr/>
          </a:p>
        </p:txBody>
      </p:sp>
      <p:sp>
        <p:nvSpPr>
          <p:cNvPr id="1256" name="Google Shape;1256;p43"/>
          <p:cNvSpPr txBox="1"/>
          <p:nvPr/>
        </p:nvSpPr>
        <p:spPr>
          <a:xfrm>
            <a:off x="365274" y="3227617"/>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4- كَيفَ تَعامَلَ سْتِيفْن مَعَ إِعاقَتِهِ؟</a:t>
            </a:r>
            <a:endParaRPr b="1" i="0" sz="2400" u="none" cap="none" strike="noStrike">
              <a:solidFill>
                <a:srgbClr val="002060"/>
              </a:solidFill>
              <a:latin typeface="Calibri"/>
              <a:ea typeface="Calibri"/>
              <a:cs typeface="Calibri"/>
              <a:sym typeface="Calibri"/>
            </a:endParaRPr>
          </a:p>
        </p:txBody>
      </p:sp>
      <p:sp>
        <p:nvSpPr>
          <p:cNvPr id="1257" name="Google Shape;1257;p43"/>
          <p:cNvSpPr txBox="1"/>
          <p:nvPr/>
        </p:nvSpPr>
        <p:spPr>
          <a:xfrm>
            <a:off x="348649" y="1734690"/>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2- ما التَّخَصُّصُ الَّذِيِ اخْتارَهُ سْتِيفْن فِي الجَامِعَةِ؟</a:t>
            </a:r>
            <a:endParaRPr b="1" i="0" sz="2400" u="none" cap="none" strike="noStrike">
              <a:solidFill>
                <a:srgbClr val="002060"/>
              </a:solidFill>
              <a:latin typeface="Calibri"/>
              <a:ea typeface="Calibri"/>
              <a:cs typeface="Calibri"/>
              <a:sym typeface="Calibri"/>
            </a:endParaRPr>
          </a:p>
        </p:txBody>
      </p:sp>
      <p:sp>
        <p:nvSpPr>
          <p:cNvPr id="1258" name="Google Shape;1258;p43"/>
          <p:cNvSpPr txBox="1"/>
          <p:nvPr/>
        </p:nvSpPr>
        <p:spPr>
          <a:xfrm>
            <a:off x="333259" y="2457859"/>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3- ما الحَدَثُ الصِّحِّيُّ المُفاجِئُ الَّذِي غَيَّرَ مَسَارَ حَيَاتِهِ؟</a:t>
            </a:r>
            <a:endParaRPr b="1" i="0" sz="2400" u="none" cap="none" strike="noStrike">
              <a:solidFill>
                <a:srgbClr val="002060"/>
              </a:solidFill>
              <a:latin typeface="Calibri"/>
              <a:ea typeface="Calibri"/>
              <a:cs typeface="Calibri"/>
              <a:sym typeface="Calibri"/>
            </a:endParaRPr>
          </a:p>
        </p:txBody>
      </p:sp>
      <p:sp>
        <p:nvSpPr>
          <p:cNvPr id="1259" name="Google Shape;1259;p43"/>
          <p:cNvSpPr txBox="1"/>
          <p:nvPr/>
        </p:nvSpPr>
        <p:spPr>
          <a:xfrm>
            <a:off x="349266" y="4722903"/>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6- ما الرِّسَالَةُ الَّتِي تَسْتَخْلِصُهَا مِنْ مُوَاصَلَةِ سْتِيفْن دِراسَتَهُ رَغْمَ مَرَضِهِ؟</a:t>
            </a:r>
            <a:endParaRPr b="1" i="0" sz="2400" u="none" cap="none" strike="noStrike">
              <a:solidFill>
                <a:srgbClr val="002060"/>
              </a:solidFill>
              <a:latin typeface="Calibri"/>
              <a:ea typeface="Calibri"/>
              <a:cs typeface="Calibri"/>
              <a:sym typeface="Calibri"/>
            </a:endParaRPr>
          </a:p>
        </p:txBody>
      </p:sp>
      <p:sp>
        <p:nvSpPr>
          <p:cNvPr id="1260" name="Google Shape;1260;p43"/>
          <p:cNvSpPr txBox="1"/>
          <p:nvPr/>
        </p:nvSpPr>
        <p:spPr>
          <a:xfrm>
            <a:off x="1134463" y="91269"/>
            <a:ext cx="10161104" cy="415853"/>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الآن، سننتقل إلى فهم المعاني المباشرة والضمنية للنص المقروء، من خلال الأسئلة المثبتة في الكراسة.</a:t>
            </a:r>
            <a:endParaRPr/>
          </a:p>
        </p:txBody>
      </p:sp>
      <p:sp>
        <p:nvSpPr>
          <p:cNvPr id="1261" name="Google Shape;1261;p43"/>
          <p:cNvSpPr txBox="1"/>
          <p:nvPr/>
        </p:nvSpPr>
        <p:spPr>
          <a:xfrm>
            <a:off x="1144707" y="457976"/>
            <a:ext cx="10161104" cy="41585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7F7F7F"/>
                </a:solidFill>
                <a:latin typeface="Calibri"/>
                <a:ea typeface="Calibri"/>
                <a:cs typeface="Calibri"/>
                <a:sym typeface="Calibri"/>
              </a:rPr>
              <a:t>-يدعو الأستاذ)ة(  بعض التلاميذ إلى </a:t>
            </a:r>
            <a:r>
              <a:rPr b="0" i="0" lang="ar-SA" sz="1400" u="sng" cap="none" strike="noStrike">
                <a:solidFill>
                  <a:srgbClr val="7F7F7F"/>
                </a:solidFill>
                <a:latin typeface="Calibri"/>
                <a:ea typeface="Calibri"/>
                <a:cs typeface="Calibri"/>
                <a:sym typeface="Calibri"/>
              </a:rPr>
              <a:t>قراءة الأسئلة المثبتة في الكراسة  بطلاقة</a:t>
            </a:r>
            <a:r>
              <a:rPr b="0" i="0" lang="ar-SA" sz="1400" u="none" cap="none" strike="noStrike">
                <a:solidFill>
                  <a:srgbClr val="7F7F7F"/>
                </a:solidFill>
                <a:latin typeface="Calibri"/>
                <a:ea typeface="Calibri"/>
                <a:cs typeface="Calibri"/>
                <a:sym typeface="Calibri"/>
              </a:rPr>
              <a:t>،  وبعد ذلك يكلفهم جميعا بلإجابة عنها.</a:t>
            </a:r>
            <a:endParaRPr/>
          </a:p>
          <a:p>
            <a:pPr indent="0" lvl="0" marL="0" marR="0" rtl="1" algn="r">
              <a:lnSpc>
                <a:spcPct val="90000"/>
              </a:lnSpc>
              <a:spcBef>
                <a:spcPts val="0"/>
              </a:spcBef>
              <a:spcAft>
                <a:spcPts val="0"/>
              </a:spcAft>
              <a:buNone/>
            </a:pPr>
            <a:r>
              <a:rPr b="0" i="0" lang="ar-SA" sz="1400" u="none" cap="none" strike="noStrike">
                <a:solidFill>
                  <a:srgbClr val="7F7F7F"/>
                </a:solidFill>
                <a:latin typeface="Calibri"/>
                <a:ea typeface="Calibri"/>
                <a:cs typeface="Calibri"/>
                <a:sym typeface="Calibri"/>
              </a:rPr>
              <a:t>- تنتهي أنشطة»  أُجِيبُ عَنْ أَسْئِلَةِ الفَهْمِ»  بتقييم ذاتي محددة معاييره في الكراسة، ويحرص الأستاذ على إنجاز التلاميذ له</a:t>
            </a:r>
            <a:endParaRPr b="0" i="0" sz="1400" u="none" cap="none" strike="noStrike">
              <a:solidFill>
                <a:srgbClr val="7F7F7F"/>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pic>
        <p:nvPicPr>
          <p:cNvPr descr="Lever la main - Icônes mains et gestes gratuites" id="1267" name="Google Shape;1267;p44"/>
          <p:cNvPicPr preferRelativeResize="0"/>
          <p:nvPr/>
        </p:nvPicPr>
        <p:blipFill rotWithShape="1">
          <a:blip r:embed="rId3">
            <a:alphaModFix/>
          </a:blip>
          <a:srcRect b="0" l="0" r="0" t="0"/>
          <a:stretch/>
        </p:blipFill>
        <p:spPr>
          <a:xfrm>
            <a:off x="229559" y="148574"/>
            <a:ext cx="702642" cy="702642"/>
          </a:xfrm>
          <a:prstGeom prst="rect">
            <a:avLst/>
          </a:prstGeom>
          <a:noFill/>
          <a:ln>
            <a:noFill/>
          </a:ln>
        </p:spPr>
      </p:pic>
      <p:sp>
        <p:nvSpPr>
          <p:cNvPr id="1268" name="Google Shape;1268;p4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269" name="Google Shape;1269;p44"/>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270" name="Google Shape;1270;p44"/>
          <p:cNvSpPr txBox="1"/>
          <p:nvPr/>
        </p:nvSpPr>
        <p:spPr>
          <a:xfrm>
            <a:off x="332641" y="2395106"/>
            <a:ext cx="11176651" cy="1729442"/>
          </a:xfrm>
          <a:prstGeom prst="rect">
            <a:avLst/>
          </a:prstGeom>
          <a:solidFill>
            <a:srgbClr val="FFF2CC"/>
          </a:solidFill>
          <a:ln>
            <a:noFill/>
          </a:ln>
        </p:spPr>
        <p:txBody>
          <a:bodyPr anchorCtr="0" anchor="ctr" bIns="45700" lIns="91425" spcFirstLastPara="1" rIns="91425" wrap="square" tIns="45700">
            <a:normAutofit lnSpcReduction="10000"/>
          </a:bodyPr>
          <a:lstStyle/>
          <a:p>
            <a:pPr indent="-171450" lvl="0" marL="171450" marR="0" rtl="1" algn="r">
              <a:lnSpc>
                <a:spcPct val="150000"/>
              </a:lnSpc>
              <a:spcBef>
                <a:spcPts val="0"/>
              </a:spcBef>
              <a:spcAft>
                <a:spcPts val="0"/>
              </a:spcAft>
              <a:buClr>
                <a:srgbClr val="002060"/>
              </a:buClr>
              <a:buSzPts val="2400"/>
              <a:buFont typeface="Noto Sans Symbols"/>
              <a:buChar char="❑"/>
            </a:pPr>
            <a:r>
              <a:rPr b="1" i="0" lang="ar-SA" sz="2400" u="none" cap="none" strike="noStrike">
                <a:solidFill>
                  <a:srgbClr val="002060"/>
                </a:solidFill>
                <a:latin typeface="Calibri"/>
                <a:ea typeface="Calibri"/>
                <a:cs typeface="Calibri"/>
                <a:sym typeface="Calibri"/>
              </a:rPr>
              <a:t>حُبُّ الْعِلْمِ وَالْفُضُولُ الْمَعْرِفِيِّ:</a:t>
            </a:r>
            <a:endParaRPr/>
          </a:p>
          <a:p>
            <a:pPr indent="-171450" lvl="0" marL="171450" marR="0" rtl="1" algn="r">
              <a:lnSpc>
                <a:spcPct val="150000"/>
              </a:lnSpc>
              <a:spcBef>
                <a:spcPts val="0"/>
              </a:spcBef>
              <a:spcAft>
                <a:spcPts val="0"/>
              </a:spcAft>
              <a:buClr>
                <a:srgbClr val="002060"/>
              </a:buClr>
              <a:buSzPts val="2400"/>
              <a:buFont typeface="Noto Sans Symbols"/>
              <a:buChar char="❑"/>
            </a:pPr>
            <a:r>
              <a:rPr b="1" i="0" lang="ar-SA" sz="2400" u="none" cap="none" strike="noStrike">
                <a:solidFill>
                  <a:srgbClr val="002060"/>
                </a:solidFill>
                <a:latin typeface="Calibri"/>
                <a:ea typeface="Calibri"/>
                <a:cs typeface="Calibri"/>
                <a:sym typeface="Calibri"/>
              </a:rPr>
              <a:t>قُوَّةُ الْإِرَادَةِ وَالصَّبْرِ:</a:t>
            </a:r>
            <a:endParaRPr b="1" i="0" sz="2400" u="none" cap="none" strike="noStrike">
              <a:solidFill>
                <a:srgbClr val="002060"/>
              </a:solidFill>
              <a:latin typeface="Calibri"/>
              <a:ea typeface="Calibri"/>
              <a:cs typeface="Calibri"/>
              <a:sym typeface="Calibri"/>
            </a:endParaRPr>
          </a:p>
          <a:p>
            <a:pPr indent="-171450" lvl="0" marL="171450" marR="0" rtl="1" algn="r">
              <a:lnSpc>
                <a:spcPct val="150000"/>
              </a:lnSpc>
              <a:spcBef>
                <a:spcPts val="0"/>
              </a:spcBef>
              <a:spcAft>
                <a:spcPts val="0"/>
              </a:spcAft>
              <a:buClr>
                <a:srgbClr val="002060"/>
              </a:buClr>
              <a:buSzPts val="2400"/>
              <a:buFont typeface="Noto Sans Symbols"/>
              <a:buChar char="❑"/>
            </a:pPr>
            <a:r>
              <a:rPr b="1" i="0" lang="ar-SA" sz="2400" u="none" cap="none" strike="noStrike">
                <a:solidFill>
                  <a:srgbClr val="002060"/>
                </a:solidFill>
                <a:latin typeface="Calibri"/>
                <a:ea typeface="Calibri"/>
                <a:cs typeface="Calibri"/>
                <a:sym typeface="Calibri"/>
              </a:rPr>
              <a:t> الِاسْتِقْلَالِيَّةُ  وَالِاعْتِمَادُ عَلَى النَّفْسِ:</a:t>
            </a:r>
            <a:endParaRPr b="1" i="0" sz="2400" u="none" cap="none" strike="noStrike">
              <a:solidFill>
                <a:srgbClr val="002060"/>
              </a:solidFill>
              <a:latin typeface="Calibri"/>
              <a:ea typeface="Calibri"/>
              <a:cs typeface="Calibri"/>
              <a:sym typeface="Calibri"/>
            </a:endParaRPr>
          </a:p>
          <a:p>
            <a:pPr indent="0" lvl="0" marL="0" marR="0" rtl="1" algn="r">
              <a:lnSpc>
                <a:spcPct val="90000"/>
              </a:lnSpc>
              <a:spcBef>
                <a:spcPts val="0"/>
              </a:spcBef>
              <a:spcAft>
                <a:spcPts val="0"/>
              </a:spcAft>
              <a:buNone/>
            </a:pPr>
            <a:r>
              <a:t/>
            </a:r>
            <a:endParaRPr b="1" i="0" sz="2400" u="none" cap="none" strike="noStrike">
              <a:solidFill>
                <a:srgbClr val="002060"/>
              </a:solidFill>
              <a:latin typeface="Calibri"/>
              <a:ea typeface="Calibri"/>
              <a:cs typeface="Calibri"/>
              <a:sym typeface="Calibri"/>
            </a:endParaRPr>
          </a:p>
        </p:txBody>
      </p:sp>
      <p:sp>
        <p:nvSpPr>
          <p:cNvPr id="1271" name="Google Shape;1271;p44"/>
          <p:cNvSpPr txBox="1"/>
          <p:nvPr/>
        </p:nvSpPr>
        <p:spPr>
          <a:xfrm>
            <a:off x="332641" y="1698786"/>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8- اِسْتَدِلْ مِنَ النَّصِّ بِدَلِيلَيْنِ عَلَى كُلِّ قِيمَةٍ مِنَ القِيَمِ الآتِيَةِ؟</a:t>
            </a:r>
            <a:endParaRPr b="1" i="0" sz="2400" u="none" cap="none" strike="noStrike">
              <a:solidFill>
                <a:srgbClr val="002060"/>
              </a:solidFill>
              <a:latin typeface="Calibri"/>
              <a:ea typeface="Calibri"/>
              <a:cs typeface="Calibri"/>
              <a:sym typeface="Calibri"/>
            </a:endParaRPr>
          </a:p>
        </p:txBody>
      </p:sp>
      <p:sp>
        <p:nvSpPr>
          <p:cNvPr id="1272" name="Google Shape;1272;p44"/>
          <p:cNvSpPr txBox="1"/>
          <p:nvPr/>
        </p:nvSpPr>
        <p:spPr>
          <a:xfrm>
            <a:off x="1134463" y="91269"/>
            <a:ext cx="10161104" cy="415853"/>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SA" sz="1600" u="none" cap="none" strike="noStrike">
                <a:solidFill>
                  <a:srgbClr val="A5A5A5"/>
                </a:solidFill>
                <a:latin typeface="Calibri"/>
                <a:ea typeface="Calibri"/>
                <a:cs typeface="Calibri"/>
                <a:sym typeface="Calibri"/>
              </a:rPr>
              <a:t>الآن، سننتقل إلى فهم المعاني المباشرة والضمنية للنص المقروء، من خلال الأسئلة المثبتة في الكراسة.</a:t>
            </a:r>
            <a:endParaRPr/>
          </a:p>
        </p:txBody>
      </p:sp>
      <p:sp>
        <p:nvSpPr>
          <p:cNvPr id="1273" name="Google Shape;1273;p44"/>
          <p:cNvSpPr txBox="1"/>
          <p:nvPr/>
        </p:nvSpPr>
        <p:spPr>
          <a:xfrm>
            <a:off x="1144707" y="457976"/>
            <a:ext cx="10161104" cy="41585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SA" sz="1400" u="none" cap="none" strike="noStrike">
                <a:solidFill>
                  <a:srgbClr val="7F7F7F"/>
                </a:solidFill>
                <a:latin typeface="Calibri"/>
                <a:ea typeface="Calibri"/>
                <a:cs typeface="Calibri"/>
                <a:sym typeface="Calibri"/>
              </a:rPr>
              <a:t>-يدعو الأستاذ)ة(  بعض التلاميذ إلى </a:t>
            </a:r>
            <a:r>
              <a:rPr b="0" i="0" lang="ar-SA" sz="1400" u="sng" cap="none" strike="noStrike">
                <a:solidFill>
                  <a:srgbClr val="7F7F7F"/>
                </a:solidFill>
                <a:latin typeface="Calibri"/>
                <a:ea typeface="Calibri"/>
                <a:cs typeface="Calibri"/>
                <a:sym typeface="Calibri"/>
              </a:rPr>
              <a:t>قراءة الأسئلة المثبتة في الكراسة  بطلاقة</a:t>
            </a:r>
            <a:r>
              <a:rPr b="0" i="0" lang="ar-SA" sz="1400" u="none" cap="none" strike="noStrike">
                <a:solidFill>
                  <a:srgbClr val="7F7F7F"/>
                </a:solidFill>
                <a:latin typeface="Calibri"/>
                <a:ea typeface="Calibri"/>
                <a:cs typeface="Calibri"/>
                <a:sym typeface="Calibri"/>
              </a:rPr>
              <a:t>،  وبعد ذلك يكلفهم جميعا بلإجابة عنها.</a:t>
            </a:r>
            <a:endParaRPr/>
          </a:p>
          <a:p>
            <a:pPr indent="0" lvl="0" marL="0" marR="0" rtl="1" algn="r">
              <a:lnSpc>
                <a:spcPct val="90000"/>
              </a:lnSpc>
              <a:spcBef>
                <a:spcPts val="0"/>
              </a:spcBef>
              <a:spcAft>
                <a:spcPts val="0"/>
              </a:spcAft>
              <a:buNone/>
            </a:pPr>
            <a:r>
              <a:rPr b="0" i="0" lang="ar-SA" sz="1400" u="none" cap="none" strike="noStrike">
                <a:solidFill>
                  <a:srgbClr val="7F7F7F"/>
                </a:solidFill>
                <a:latin typeface="Calibri"/>
                <a:ea typeface="Calibri"/>
                <a:cs typeface="Calibri"/>
                <a:sym typeface="Calibri"/>
              </a:rPr>
              <a:t>- تنتهي أنشطة»  أُجِيبُ عَنْ أَسْئِلَةِ الفَهْمِ»  بتقييم ذاتي محددة معاييره في الكراسة، ويحرص الأستاذ على إنجاز التلاميذ له</a:t>
            </a:r>
            <a:endParaRPr b="0" i="0" sz="1400" u="none" cap="none" strike="noStrike">
              <a:solidFill>
                <a:srgbClr val="7F7F7F"/>
              </a:solidFill>
              <a:latin typeface="Calibri"/>
              <a:ea typeface="Calibri"/>
              <a:cs typeface="Calibri"/>
              <a:sym typeface="Calibri"/>
            </a:endParaRPr>
          </a:p>
        </p:txBody>
      </p:sp>
      <p:sp>
        <p:nvSpPr>
          <p:cNvPr id="1274" name="Google Shape;1274;p44"/>
          <p:cNvSpPr txBox="1"/>
          <p:nvPr/>
        </p:nvSpPr>
        <p:spPr>
          <a:xfrm>
            <a:off x="364657" y="1021796"/>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7- لِمَاذَا تَعَمَّدَ سْتِيفْن أَلّا يَطْلُبَ مُسَاعَدَةَ أَحَدٍ رَغْمَ إِعاقَتِهِ؟</a:t>
            </a:r>
            <a:endParaRPr/>
          </a:p>
        </p:txBody>
      </p:sp>
      <p:graphicFrame>
        <p:nvGraphicFramePr>
          <p:cNvPr id="1275" name="Google Shape;1275;p44"/>
          <p:cNvGraphicFramePr/>
          <p:nvPr/>
        </p:nvGraphicFramePr>
        <p:xfrm>
          <a:off x="380667" y="4172780"/>
          <a:ext cx="3000000" cy="3000000"/>
        </p:xfrm>
        <a:graphic>
          <a:graphicData uri="http://schemas.openxmlformats.org/drawingml/2006/table">
            <a:tbl>
              <a:tblPr bandRow="1" firstRow="1">
                <a:noFill/>
                <a:tableStyleId>{6BAC6220-EBAC-44AD-BC3A-1B169B43DEDC}</a:tableStyleId>
              </a:tblPr>
              <a:tblGrid>
                <a:gridCol w="2084975"/>
                <a:gridCol w="1980725"/>
                <a:gridCol w="1514600"/>
                <a:gridCol w="1860100"/>
                <a:gridCol w="1860100"/>
                <a:gridCol w="1860100"/>
              </a:tblGrid>
              <a:tr h="795250">
                <a:tc gridSpan="6">
                  <a:txBody>
                    <a:bodyPr/>
                    <a:lstStyle/>
                    <a:p>
                      <a:pPr indent="0" lvl="0" marL="0" marR="0" rtl="1" algn="r">
                        <a:lnSpc>
                          <a:spcPct val="100000"/>
                        </a:lnSpc>
                        <a:spcBef>
                          <a:spcPts val="0"/>
                        </a:spcBef>
                        <a:spcAft>
                          <a:spcPts val="0"/>
                        </a:spcAft>
                        <a:buClr>
                          <a:srgbClr val="000000"/>
                        </a:buClr>
                        <a:buSzPts val="2400"/>
                        <a:buFont typeface="Calibri"/>
                        <a:buNone/>
                      </a:pPr>
                      <a:r>
                        <a:rPr b="1" i="0" lang="ar-SA" sz="2400" u="none" cap="none" strike="noStrike">
                          <a:solidFill>
                            <a:srgbClr val="000000"/>
                          </a:solidFill>
                          <a:latin typeface="Calibri"/>
                          <a:ea typeface="Calibri"/>
                          <a:cs typeface="Calibri"/>
                          <a:sym typeface="Calibri"/>
                        </a:rPr>
                        <a:t>9</a:t>
                      </a:r>
                      <a:r>
                        <a:rPr b="1" lang="ar-SA" sz="2400" u="none" cap="none" strike="noStrike">
                          <a:solidFill>
                            <a:srgbClr val="002060"/>
                          </a:solidFill>
                          <a:latin typeface="Calibri"/>
                          <a:ea typeface="Calibri"/>
                          <a:cs typeface="Calibri"/>
                          <a:sym typeface="Calibri"/>
                        </a:rPr>
                        <a:t>-قَارَنَ بَيْنَ سْتِيفْنَ هُوكِنْغْ وَشَخْصِيَّةٍ عِلْمِيَّةٍ أُخْرَى تَعْرِفُهَا عَاشَتْ ظُرُوفًا صَعْبَةً، مُبَيِّنًا أَوْجُهَ الشَّبَهِ وَالِاخْتِلَافِ بَيْنَهُمَا وَفْقَ مَا يَأْتِي.  الشخصية العلمية الأخرى: </a:t>
                      </a:r>
                      <a:endParaRPr b="1" sz="2400" u="none" cap="none" strike="noStrike">
                        <a:solidFill>
                          <a:srgbClr val="002060"/>
                        </a:solidFill>
                        <a:latin typeface="Calibri"/>
                        <a:ea typeface="Calibri"/>
                        <a:cs typeface="Calibri"/>
                        <a:sym typeface="Calibri"/>
                      </a:endParaRPr>
                    </a:p>
                  </a:txBody>
                  <a:tcPr marT="45725" marB="45725" marR="91450" marL="91450">
                    <a:solidFill>
                      <a:srgbClr val="E1EFD8"/>
                    </a:solidFill>
                  </a:tcPr>
                </a:tc>
                <a:tc hMerge="1"/>
                <a:tc hMerge="1"/>
                <a:tc hMerge="1"/>
                <a:tc hMerge="1"/>
                <a:tc hMerge="1"/>
              </a:tr>
              <a:tr h="265075">
                <a:tc gridSpan="3">
                  <a:txBody>
                    <a:bodyPr/>
                    <a:lstStyle/>
                    <a:p>
                      <a:pPr indent="0" lvl="0" marL="0" marR="0" rtl="1" algn="ctr">
                        <a:lnSpc>
                          <a:spcPct val="100000"/>
                        </a:lnSpc>
                        <a:spcBef>
                          <a:spcPts val="0"/>
                        </a:spcBef>
                        <a:spcAft>
                          <a:spcPts val="0"/>
                        </a:spcAft>
                        <a:buClr>
                          <a:srgbClr val="002060"/>
                        </a:buClr>
                        <a:buSzPts val="2400"/>
                        <a:buFont typeface="Calibri"/>
                        <a:buNone/>
                      </a:pPr>
                      <a:r>
                        <a:rPr b="1" lang="ar-SA" sz="2400" u="none" cap="none" strike="noStrike">
                          <a:solidFill>
                            <a:srgbClr val="002060"/>
                          </a:solidFill>
                          <a:latin typeface="Calibri"/>
                          <a:ea typeface="Calibri"/>
                          <a:cs typeface="Calibri"/>
                          <a:sym typeface="Calibri"/>
                        </a:rPr>
                        <a:t>طه حسين</a:t>
                      </a:r>
                      <a:endParaRPr b="1" sz="2400" u="none" cap="none" strike="noStrike">
                        <a:solidFill>
                          <a:srgbClr val="002060"/>
                        </a:solidFill>
                        <a:latin typeface="Calibri"/>
                        <a:ea typeface="Calibri"/>
                        <a:cs typeface="Calibri"/>
                        <a:sym typeface="Calibri"/>
                      </a:endParaRPr>
                    </a:p>
                  </a:txBody>
                  <a:tcPr marT="45725" marB="45725" marR="91450" marL="91450"/>
                </a:tc>
                <a:tc hMerge="1"/>
                <a:tc hMerge="1"/>
                <a:tc gridSpan="3">
                  <a:txBody>
                    <a:bodyPr/>
                    <a:lstStyle/>
                    <a:p>
                      <a:pPr indent="0" lvl="0" marL="0" marR="0" rtl="1" algn="ctr">
                        <a:spcBef>
                          <a:spcPts val="0"/>
                        </a:spcBef>
                        <a:spcAft>
                          <a:spcPts val="0"/>
                        </a:spcAft>
                        <a:buNone/>
                      </a:pPr>
                      <a:r>
                        <a:rPr b="1" lang="ar-SA" sz="2400" u="none" cap="none" strike="noStrike">
                          <a:solidFill>
                            <a:srgbClr val="002060"/>
                          </a:solidFill>
                          <a:latin typeface="Calibri"/>
                          <a:ea typeface="Calibri"/>
                          <a:cs typeface="Calibri"/>
                          <a:sym typeface="Calibri"/>
                        </a:rPr>
                        <a:t>سْتِيفْنَ هُوكِنْغْ </a:t>
                      </a:r>
                      <a:endParaRPr b="1" sz="2400" u="none" cap="none" strike="noStrike">
                        <a:solidFill>
                          <a:srgbClr val="002060"/>
                        </a:solidFill>
                        <a:latin typeface="Calibri"/>
                        <a:ea typeface="Calibri"/>
                        <a:cs typeface="Calibri"/>
                        <a:sym typeface="Calibri"/>
                      </a:endParaRPr>
                    </a:p>
                  </a:txBody>
                  <a:tcPr marT="45725" marB="45725" marR="91450" marL="91450"/>
                </a:tc>
                <a:tc hMerge="1"/>
                <a:tc hMerge="1"/>
              </a:tr>
              <a:tr h="265075">
                <a:tc gridSpan="3">
                  <a:txBody>
                    <a:bodyPr/>
                    <a:lstStyle/>
                    <a:p>
                      <a:pPr indent="0" lvl="0" marL="0" marR="0" rtl="1" algn="ctr">
                        <a:lnSpc>
                          <a:spcPct val="100000"/>
                        </a:lnSpc>
                        <a:spcBef>
                          <a:spcPts val="0"/>
                        </a:spcBef>
                        <a:spcAft>
                          <a:spcPts val="0"/>
                        </a:spcAft>
                        <a:buClr>
                          <a:srgbClr val="002060"/>
                        </a:buClr>
                        <a:buSzPts val="2400"/>
                        <a:buFont typeface="Calibri"/>
                        <a:buNone/>
                      </a:pPr>
                      <a:r>
                        <a:rPr b="1" lang="ar-SA" sz="2400" u="none" cap="none" strike="noStrike">
                          <a:solidFill>
                            <a:srgbClr val="002060"/>
                          </a:solidFill>
                          <a:latin typeface="Calibri"/>
                          <a:ea typeface="Calibri"/>
                          <a:cs typeface="Calibri"/>
                          <a:sym typeface="Calibri"/>
                        </a:rPr>
                        <a:t>أوْجُه الاختلافِ</a:t>
                      </a:r>
                      <a:endParaRPr b="1" sz="2400" u="none" cap="none" strike="noStrike">
                        <a:solidFill>
                          <a:srgbClr val="002060"/>
                        </a:solidFill>
                        <a:latin typeface="Calibri"/>
                        <a:ea typeface="Calibri"/>
                        <a:cs typeface="Calibri"/>
                        <a:sym typeface="Calibri"/>
                      </a:endParaRPr>
                    </a:p>
                  </a:txBody>
                  <a:tcPr marT="45725" marB="45725" marR="91450" marL="91450"/>
                </a:tc>
                <a:tc hMerge="1"/>
                <a:tc hMerge="1"/>
                <a:tc gridSpan="3">
                  <a:txBody>
                    <a:bodyPr/>
                    <a:lstStyle/>
                    <a:p>
                      <a:pPr indent="0" lvl="0" marL="0" marR="0" rtl="1" algn="ctr">
                        <a:spcBef>
                          <a:spcPts val="0"/>
                        </a:spcBef>
                        <a:spcAft>
                          <a:spcPts val="0"/>
                        </a:spcAft>
                        <a:buNone/>
                      </a:pPr>
                      <a:r>
                        <a:rPr b="1" lang="ar-SA" sz="2400" u="none" cap="none" strike="noStrike">
                          <a:solidFill>
                            <a:srgbClr val="002060"/>
                          </a:solidFill>
                          <a:latin typeface="Calibri"/>
                          <a:ea typeface="Calibri"/>
                          <a:cs typeface="Calibri"/>
                          <a:sym typeface="Calibri"/>
                        </a:rPr>
                        <a:t>أوْجُهُ التَّشَابه</a:t>
                      </a:r>
                      <a:endParaRPr b="1" sz="2400" u="none" cap="none" strike="noStrike">
                        <a:solidFill>
                          <a:srgbClr val="002060"/>
                        </a:solidFill>
                        <a:latin typeface="Calibri"/>
                        <a:ea typeface="Calibri"/>
                        <a:cs typeface="Calibri"/>
                        <a:sym typeface="Calibri"/>
                      </a:endParaRPr>
                    </a:p>
                  </a:txBody>
                  <a:tcPr marT="45725" marB="45725" marR="91450" marL="91450"/>
                </a:tc>
                <a:tc hMerge="1"/>
                <a:tc hMerge="1"/>
              </a:tr>
              <a:tr h="266550">
                <a:tc>
                  <a:txBody>
                    <a:bodyPr/>
                    <a:lstStyle/>
                    <a:p>
                      <a:pPr indent="0" lvl="0" marL="0" marR="0" rtl="1" algn="r">
                        <a:spcBef>
                          <a:spcPts val="0"/>
                        </a:spcBef>
                        <a:spcAft>
                          <a:spcPts val="0"/>
                        </a:spcAft>
                        <a:buNone/>
                      </a:pPr>
                      <a:r>
                        <a:rPr b="1" lang="ar-SA" sz="2400" u="none" cap="none" strike="noStrike">
                          <a:solidFill>
                            <a:srgbClr val="002060"/>
                          </a:solidFill>
                          <a:latin typeface="Calibri"/>
                          <a:ea typeface="Calibri"/>
                          <a:cs typeface="Calibri"/>
                          <a:sym typeface="Calibri"/>
                        </a:rPr>
                        <a:t>الدَّعمُ المقدَّمُ له </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SA" sz="2400" u="none" cap="none" strike="noStrike">
                          <a:solidFill>
                            <a:srgbClr val="002060"/>
                          </a:solidFill>
                          <a:latin typeface="Calibri"/>
                          <a:ea typeface="Calibri"/>
                          <a:cs typeface="Calibri"/>
                          <a:sym typeface="Calibri"/>
                        </a:rPr>
                        <a:t>المجَالُ العلميُّ</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SA" sz="2400" u="none" cap="none" strike="noStrike">
                          <a:solidFill>
                            <a:srgbClr val="002060"/>
                          </a:solidFill>
                          <a:latin typeface="Calibri"/>
                          <a:ea typeface="Calibri"/>
                          <a:cs typeface="Calibri"/>
                          <a:sym typeface="Calibri"/>
                        </a:rPr>
                        <a:t>نوعُ  الإعَاقةُ</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SA" sz="2400" u="none" cap="none" strike="noStrike">
                          <a:solidFill>
                            <a:srgbClr val="002060"/>
                          </a:solidFill>
                          <a:latin typeface="Calibri"/>
                          <a:ea typeface="Calibri"/>
                          <a:cs typeface="Calibri"/>
                          <a:sym typeface="Calibri"/>
                        </a:rPr>
                        <a:t>الإنجازُ  العلِميُّ</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ctr">
                        <a:spcBef>
                          <a:spcPts val="0"/>
                        </a:spcBef>
                        <a:spcAft>
                          <a:spcPts val="0"/>
                        </a:spcAft>
                        <a:buNone/>
                      </a:pPr>
                      <a:r>
                        <a:rPr b="1" lang="ar-SA" sz="2400" u="none" cap="none" strike="noStrike">
                          <a:solidFill>
                            <a:srgbClr val="002060"/>
                          </a:solidFill>
                          <a:latin typeface="Calibri"/>
                          <a:ea typeface="Calibri"/>
                          <a:cs typeface="Calibri"/>
                          <a:sym typeface="Calibri"/>
                        </a:rPr>
                        <a:t>الحالةُ النَّفسيةُ</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ctr">
                        <a:lnSpc>
                          <a:spcPct val="100000"/>
                        </a:lnSpc>
                        <a:spcBef>
                          <a:spcPts val="0"/>
                        </a:spcBef>
                        <a:spcAft>
                          <a:spcPts val="0"/>
                        </a:spcAft>
                        <a:buClr>
                          <a:srgbClr val="002060"/>
                        </a:buClr>
                        <a:buSzPts val="2400"/>
                        <a:buFont typeface="Calibri"/>
                        <a:buNone/>
                      </a:pPr>
                      <a:r>
                        <a:rPr b="1" lang="ar-SA" sz="2400" u="none" cap="none" strike="noStrike">
                          <a:solidFill>
                            <a:srgbClr val="002060"/>
                          </a:solidFill>
                          <a:latin typeface="Calibri"/>
                          <a:ea typeface="Calibri"/>
                          <a:cs typeface="Calibri"/>
                          <a:sym typeface="Calibri"/>
                        </a:rPr>
                        <a:t>الصُّعوبَات</a:t>
                      </a:r>
                      <a:endParaRPr b="1" sz="2400" u="none" cap="none" strike="noStrike">
                        <a:solidFill>
                          <a:srgbClr val="002060"/>
                        </a:solidFill>
                        <a:latin typeface="Calibri"/>
                        <a:ea typeface="Calibri"/>
                        <a:cs typeface="Calibri"/>
                        <a:sym typeface="Calibri"/>
                      </a:endParaRPr>
                    </a:p>
                  </a:txBody>
                  <a:tcPr marT="45725" marB="45725" marR="91450" marL="91450"/>
                </a:tc>
              </a:tr>
              <a:tr h="402575">
                <a:tc>
                  <a:txBody>
                    <a:bodyPr/>
                    <a:lstStyle/>
                    <a:p>
                      <a:pPr indent="0" lvl="0" marL="0" marR="0" rtl="1" algn="r">
                        <a:spcBef>
                          <a:spcPts val="0"/>
                        </a:spcBef>
                        <a:spcAft>
                          <a:spcPts val="0"/>
                        </a:spcAft>
                        <a:buNone/>
                      </a:pPr>
                      <a:r>
                        <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t/>
                      </a:r>
                      <a:endParaRPr b="1" sz="24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ctr">
                        <a:lnSpc>
                          <a:spcPct val="100000"/>
                        </a:lnSpc>
                        <a:spcBef>
                          <a:spcPts val="0"/>
                        </a:spcBef>
                        <a:spcAft>
                          <a:spcPts val="0"/>
                        </a:spcAft>
                        <a:buClr>
                          <a:schemeClr val="dk1"/>
                        </a:buClr>
                        <a:buSzPts val="2400"/>
                        <a:buFont typeface="Calibri"/>
                        <a:buNone/>
                      </a:pPr>
                      <a:r>
                        <a:t/>
                      </a:r>
                      <a:endParaRPr b="1" sz="2400" u="none" cap="none" strike="noStrike">
                        <a:solidFill>
                          <a:srgbClr val="002060"/>
                        </a:solidFill>
                        <a:latin typeface="Calibri"/>
                        <a:ea typeface="Calibri"/>
                        <a:cs typeface="Calibri"/>
                        <a:sym typeface="Calibri"/>
                      </a:endParaRPr>
                    </a:p>
                  </a:txBody>
                  <a:tcPr marT="45725" marB="45725" marR="91450" marL="91450"/>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pic>
        <p:nvPicPr>
          <p:cNvPr descr="Image générée" id="1281" name="Google Shape;1281;p4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82" name="Google Shape;1282;p45"/>
          <p:cNvSpPr txBox="1"/>
          <p:nvPr>
            <p:ph idx="4294967295" type="body"/>
          </p:nvPr>
        </p:nvSpPr>
        <p:spPr>
          <a:xfrm>
            <a:off x="730297" y="461749"/>
            <a:ext cx="10576961" cy="401022"/>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7F7F7F"/>
                </a:solidFill>
              </a:rPr>
              <a:t>يوجه الأستاذ التلاميذ إلى ملاحظة السؤال الأول، وتأمل أداة الاستفهام الواردة فيه، وربطها بالزمن انطلاقا من نشاط أغني رصيدي وانطلاقا من النص؟ ويوضح سيرورة التوصل إلى الجواب</a:t>
            </a:r>
            <a:endParaRPr i="1" sz="1400">
              <a:solidFill>
                <a:srgbClr val="7F7F7F"/>
              </a:solidFill>
            </a:endParaRPr>
          </a:p>
        </p:txBody>
      </p:sp>
      <p:graphicFrame>
        <p:nvGraphicFramePr>
          <p:cNvPr id="1283" name="Google Shape;1283;p45"/>
          <p:cNvGraphicFramePr/>
          <p:nvPr/>
        </p:nvGraphicFramePr>
        <p:xfrm>
          <a:off x="9029554" y="1632744"/>
          <a:ext cx="3000000" cy="3000000"/>
        </p:xfrm>
        <a:graphic>
          <a:graphicData uri="http://schemas.openxmlformats.org/drawingml/2006/table">
            <a:tbl>
              <a:tblPr>
                <a:noFill/>
                <a:tableStyleId>{8C831830-8C92-45F8-895B-7C95C537DCBA}</a:tableStyleId>
              </a:tblPr>
              <a:tblGrid>
                <a:gridCol w="2738925"/>
              </a:tblGrid>
              <a:tr h="683975">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❶</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852375">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ما المقصود بـ...؟ </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2123150">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342900" lvl="0" marL="342900" marR="0" rtl="1" algn="r">
                        <a:lnSpc>
                          <a:spcPct val="100000"/>
                        </a:lnSpc>
                        <a:spcBef>
                          <a:spcPts val="0"/>
                        </a:spcBef>
                        <a:spcAft>
                          <a:spcPts val="0"/>
                        </a:spcAft>
                        <a:buClr>
                          <a:srgbClr val="000000"/>
                        </a:buClr>
                        <a:buSzPts val="2400"/>
                        <a:buFont typeface="Noto Sans Symbols"/>
                        <a:buChar char="▪"/>
                      </a:pPr>
                      <a:r>
                        <a:rPr b="1" lang="ar-SA" sz="2400" u="none" cap="none" strike="noStrike">
                          <a:solidFill>
                            <a:srgbClr val="C00000"/>
                          </a:solidFill>
                          <a:latin typeface="Calibri"/>
                          <a:ea typeface="Calibri"/>
                          <a:cs typeface="Calibri"/>
                          <a:sym typeface="Calibri"/>
                        </a:rPr>
                        <a:t>أ- كيف</a:t>
                      </a:r>
                      <a:r>
                        <a:rPr b="1" lang="ar-SA" sz="2000" u="none" cap="none" strike="noStrike">
                          <a:solidFill>
                            <a:srgbClr val="C00000"/>
                          </a:solidFill>
                          <a:latin typeface="Calibri"/>
                          <a:ea typeface="Calibri"/>
                          <a:cs typeface="Calibri"/>
                          <a:sym typeface="Calibri"/>
                        </a:rPr>
                        <a:t> كانت طفولة...؟</a:t>
                      </a:r>
                      <a:endParaRPr/>
                    </a:p>
                    <a:p>
                      <a:pPr indent="-342900" lvl="0" marL="342900" marR="0" rtl="1" algn="r">
                        <a:lnSpc>
                          <a:spcPct val="100000"/>
                        </a:lnSpc>
                        <a:spcBef>
                          <a:spcPts val="0"/>
                        </a:spcBef>
                        <a:spcAft>
                          <a:spcPts val="0"/>
                        </a:spcAft>
                        <a:buClr>
                          <a:srgbClr val="000000"/>
                        </a:buClr>
                        <a:buSzPts val="2400"/>
                        <a:buFont typeface="Noto Sans Symbols"/>
                        <a:buChar char="▪"/>
                      </a:pPr>
                      <a:r>
                        <a:rPr b="1" lang="ar-SA" sz="2400" u="none" cap="none" strike="noStrike">
                          <a:solidFill>
                            <a:srgbClr val="C00000"/>
                          </a:solidFill>
                          <a:latin typeface="Calibri"/>
                          <a:ea typeface="Calibri"/>
                          <a:cs typeface="Calibri"/>
                          <a:sym typeface="Calibri"/>
                        </a:rPr>
                        <a:t>ب- ما هي </a:t>
                      </a:r>
                      <a:r>
                        <a:rPr b="1" lang="ar-SA" sz="2000" u="none" cap="none" strike="noStrike">
                          <a:solidFill>
                            <a:srgbClr val="C00000"/>
                          </a:solidFill>
                          <a:latin typeface="Calibri"/>
                          <a:ea typeface="Calibri"/>
                          <a:cs typeface="Calibri"/>
                          <a:sym typeface="Calibri"/>
                        </a:rPr>
                        <a:t>هِواياتُهُ..؟</a:t>
                      </a:r>
                      <a:endParaRPr b="1" sz="20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284" name="Google Shape;1284;p45"/>
          <p:cNvSpPr/>
          <p:nvPr/>
        </p:nvSpPr>
        <p:spPr>
          <a:xfrm>
            <a:off x="10293909" y="3273351"/>
            <a:ext cx="504056" cy="1152128"/>
          </a:xfrm>
          <a:prstGeom prst="upDownArrow">
            <a:avLst>
              <a:gd fmla="val 50000" name="adj1"/>
              <a:gd fmla="val 50000" name="adj2"/>
            </a:avLst>
          </a:prstGeom>
          <a:solidFill>
            <a:schemeClr val="accent1"/>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85" name="Google Shape;1285;p45"/>
          <p:cNvSpPr txBox="1"/>
          <p:nvPr>
            <p:ph idx="4294967295" type="title"/>
          </p:nvPr>
        </p:nvSpPr>
        <p:spPr>
          <a:xfrm>
            <a:off x="953451" y="16633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latin typeface="Calibri"/>
                <a:ea typeface="Calibri"/>
                <a:cs typeface="Calibri"/>
                <a:sym typeface="Calibri"/>
              </a:rPr>
              <a:t>1- النمذجة:  لاحظوا معي السؤال الأول: ما هي سُلوكـاتُ وعاداتُ الجَدَّةِ مِن خلالِ النَّصِّ؟</a:t>
            </a:r>
            <a:endParaRPr b="1" sz="1600">
              <a:solidFill>
                <a:srgbClr val="7F7F7F"/>
              </a:solidFill>
              <a:latin typeface="Calibri"/>
              <a:ea typeface="Calibri"/>
              <a:cs typeface="Calibri"/>
              <a:sym typeface="Calibri"/>
            </a:endParaRPr>
          </a:p>
        </p:txBody>
      </p:sp>
      <p:graphicFrame>
        <p:nvGraphicFramePr>
          <p:cNvPr id="1286" name="Google Shape;1286;p45"/>
          <p:cNvGraphicFramePr/>
          <p:nvPr/>
        </p:nvGraphicFramePr>
        <p:xfrm>
          <a:off x="6417424" y="1653021"/>
          <a:ext cx="3000000" cy="3000000"/>
        </p:xfrm>
        <a:graphic>
          <a:graphicData uri="http://schemas.openxmlformats.org/drawingml/2006/table">
            <a:tbl>
              <a:tblPr>
                <a:noFill/>
                <a:tableStyleId>{8C831830-8C92-45F8-895B-7C95C537DCBA}</a:tableStyleId>
              </a:tblPr>
              <a:tblGrid>
                <a:gridCol w="2539425"/>
              </a:tblGrid>
              <a:tr h="517100">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❷</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788050">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أداة الاستفهام: </a:t>
                      </a:r>
                      <a:r>
                        <a:rPr b="1" lang="ar-SA" sz="2400" u="none" cap="none" strike="noStrike">
                          <a:solidFill>
                            <a:srgbClr val="C00000"/>
                          </a:solidFill>
                          <a:latin typeface="Calibri"/>
                          <a:ea typeface="Calibri"/>
                          <a:cs typeface="Calibri"/>
                          <a:sym typeface="Calibri"/>
                        </a:rPr>
                        <a:t>كيف؟ ما هي..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2046975">
                <a:tc>
                  <a:txBody>
                    <a:bodyPr/>
                    <a:lstStyle/>
                    <a:p>
                      <a:pPr indent="0" lvl="0" marL="0" marR="0" rtl="1" algn="ctr">
                        <a:lnSpc>
                          <a:spcPct val="100000"/>
                        </a:lnSpc>
                        <a:spcBef>
                          <a:spcPts val="0"/>
                        </a:spcBef>
                        <a:spcAft>
                          <a:spcPts val="0"/>
                        </a:spcAft>
                        <a:buClr>
                          <a:srgbClr val="000000"/>
                        </a:buClr>
                        <a:buSzPts val="2000"/>
                        <a:buFont typeface="Arial"/>
                        <a:buNone/>
                      </a:pPr>
                      <a:r>
                        <a:rPr b="1" lang="ar-SA" sz="2800" u="none" cap="none" strike="noStrike"/>
                        <a:t>دالة على ؟</a:t>
                      </a:r>
                      <a:endParaRPr b="1" sz="2800" u="none" cap="none" strike="noStrike"/>
                    </a:p>
                    <a:p>
                      <a:pPr indent="-342900" lvl="0" marL="342900" marR="0" rtl="1" algn="just">
                        <a:lnSpc>
                          <a:spcPct val="100000"/>
                        </a:lnSpc>
                        <a:spcBef>
                          <a:spcPts val="0"/>
                        </a:spcBef>
                        <a:spcAft>
                          <a:spcPts val="0"/>
                        </a:spcAft>
                        <a:buClr>
                          <a:srgbClr val="000000"/>
                        </a:buClr>
                        <a:buSzPts val="2400"/>
                        <a:buFont typeface="Arial"/>
                        <a:buChar char="•"/>
                      </a:pPr>
                      <a:r>
                        <a:rPr b="1" lang="ar-SA" sz="2400" u="none" cap="none" strike="noStrike">
                          <a:solidFill>
                            <a:srgbClr val="C00000"/>
                          </a:solidFill>
                          <a:latin typeface="Calibri"/>
                          <a:ea typeface="Calibri"/>
                          <a:cs typeface="Calibri"/>
                          <a:sym typeface="Calibri"/>
                        </a:rPr>
                        <a:t>كيف: </a:t>
                      </a:r>
                      <a:r>
                        <a:rPr b="1" lang="ar-SA" sz="2400" u="none" cap="none" strike="noStrike">
                          <a:solidFill>
                            <a:srgbClr val="002060"/>
                          </a:solidFill>
                          <a:latin typeface="Calibri"/>
                          <a:ea typeface="Calibri"/>
                          <a:cs typeface="Calibri"/>
                          <a:sym typeface="Calibri"/>
                        </a:rPr>
                        <a:t>الحال أو الكيفية أو الهيئة</a:t>
                      </a:r>
                      <a:endParaRPr/>
                    </a:p>
                    <a:p>
                      <a:pPr indent="-342900" lvl="0" marL="342900" marR="0" rtl="1" algn="just">
                        <a:lnSpc>
                          <a:spcPct val="100000"/>
                        </a:lnSpc>
                        <a:spcBef>
                          <a:spcPts val="0"/>
                        </a:spcBef>
                        <a:spcAft>
                          <a:spcPts val="0"/>
                        </a:spcAft>
                        <a:buClr>
                          <a:srgbClr val="000000"/>
                        </a:buClr>
                        <a:buSzPts val="2400"/>
                        <a:buFont typeface="Arial"/>
                        <a:buChar char="•"/>
                      </a:pPr>
                      <a:r>
                        <a:rPr b="1" lang="ar-SA" sz="2400" u="none" cap="none" strike="noStrike">
                          <a:solidFill>
                            <a:srgbClr val="C00000"/>
                          </a:solidFill>
                          <a:latin typeface="Calibri"/>
                          <a:ea typeface="Calibri"/>
                          <a:cs typeface="Calibri"/>
                          <a:sym typeface="Calibri"/>
                        </a:rPr>
                        <a:t>ما هي: </a:t>
                      </a:r>
                      <a:r>
                        <a:rPr b="1" lang="ar-SA" sz="2400" u="none" cap="none" strike="noStrike">
                          <a:solidFill>
                            <a:srgbClr val="002060"/>
                          </a:solidFill>
                          <a:latin typeface="Calibri"/>
                          <a:ea typeface="Calibri"/>
                          <a:cs typeface="Calibri"/>
                          <a:sym typeface="Calibri"/>
                        </a:rPr>
                        <a:t>طلب التعيين والتحديد.</a:t>
                      </a:r>
                      <a:endParaRPr b="1"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287" name="Google Shape;1287;p45"/>
          <p:cNvGraphicFramePr/>
          <p:nvPr/>
        </p:nvGraphicFramePr>
        <p:xfrm>
          <a:off x="3490845" y="1670665"/>
          <a:ext cx="3000000" cy="3000000"/>
        </p:xfrm>
        <a:graphic>
          <a:graphicData uri="http://schemas.openxmlformats.org/drawingml/2006/table">
            <a:tbl>
              <a:tblPr>
                <a:noFill/>
                <a:tableStyleId>{8C831830-8C92-45F8-895B-7C95C537DCBA}</a:tableStyleId>
              </a:tblPr>
              <a:tblGrid>
                <a:gridCol w="2771175"/>
              </a:tblGrid>
              <a:tr h="548700">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❸</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684125">
                <a:tc>
                  <a:txBody>
                    <a:bodyPr/>
                    <a:lstStyle/>
                    <a:p>
                      <a:pPr indent="0" lvl="0" marL="0" marR="0" rtl="1" algn="ctr">
                        <a:lnSpc>
                          <a:spcPct val="150000"/>
                        </a:lnSpc>
                        <a:spcBef>
                          <a:spcPts val="0"/>
                        </a:spcBef>
                        <a:spcAft>
                          <a:spcPts val="0"/>
                        </a:spcAft>
                        <a:buClr>
                          <a:srgbClr val="000000"/>
                        </a:buClr>
                        <a:buSzPts val="2800"/>
                        <a:buFont typeface="Arial"/>
                        <a:buNone/>
                      </a:pPr>
                      <a:r>
                        <a:rPr b="1" i="0" lang="ar-SA" sz="2400" u="none" cap="none" strike="noStrike">
                          <a:solidFill>
                            <a:srgbClr val="C00000"/>
                          </a:solidFill>
                          <a:latin typeface="Calibri"/>
                          <a:ea typeface="Calibri"/>
                          <a:cs typeface="Calibri"/>
                          <a:sym typeface="Calibri"/>
                        </a:rPr>
                        <a:t>عبارات دالة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2378600">
                <a:tc>
                  <a:txBody>
                    <a:bodyPr/>
                    <a:lstStyle/>
                    <a:p>
                      <a:pPr indent="-457200" lvl="0" marL="457200" marR="0" rtl="1" algn="r">
                        <a:lnSpc>
                          <a:spcPct val="150000"/>
                        </a:lnSpc>
                        <a:spcBef>
                          <a:spcPts val="0"/>
                        </a:spcBef>
                        <a:spcAft>
                          <a:spcPts val="0"/>
                        </a:spcAft>
                        <a:buClr>
                          <a:srgbClr val="000000"/>
                        </a:buClr>
                        <a:buSzPts val="2800"/>
                        <a:buFont typeface="Arial"/>
                        <a:buChar char="•"/>
                      </a:pPr>
                      <a:r>
                        <a:rPr b="1" i="0" lang="ar-SA" sz="2000" u="none" cap="none" strike="noStrike">
                          <a:solidFill>
                            <a:srgbClr val="C55A11"/>
                          </a:solidFill>
                          <a:latin typeface="Calibri"/>
                          <a:ea typeface="Calibri"/>
                          <a:cs typeface="Calibri"/>
                          <a:sym typeface="Calibri"/>
                        </a:rPr>
                        <a:t>كَيفَ جاءَ التِّلْميذُ؟</a:t>
                      </a:r>
                      <a:endParaRPr/>
                    </a:p>
                    <a:p>
                      <a:pPr indent="-457200" lvl="0" marL="457200" marR="0" rtl="1" algn="r">
                        <a:lnSpc>
                          <a:spcPct val="150000"/>
                        </a:lnSpc>
                        <a:spcBef>
                          <a:spcPts val="0"/>
                        </a:spcBef>
                        <a:spcAft>
                          <a:spcPts val="0"/>
                        </a:spcAft>
                        <a:buClr>
                          <a:srgbClr val="000000"/>
                        </a:buClr>
                        <a:buSzPts val="2800"/>
                        <a:buFont typeface="Arial"/>
                        <a:buChar char="•"/>
                      </a:pPr>
                      <a:r>
                        <a:rPr b="1" i="0" lang="ar-SA" sz="2000" u="none" cap="none" strike="noStrike">
                          <a:solidFill>
                            <a:srgbClr val="C55A11"/>
                          </a:solidFill>
                          <a:latin typeface="Calibri"/>
                          <a:ea typeface="Calibri"/>
                          <a:cs typeface="Calibri"/>
                          <a:sym typeface="Calibri"/>
                        </a:rPr>
                        <a:t>كَيفَ تَبْدو السَّماءُ بَعْدَ الْمَطَرِ؟</a:t>
                      </a:r>
                      <a:endParaRPr/>
                    </a:p>
                    <a:p>
                      <a:pPr indent="-457200" lvl="0" marL="457200" marR="0" rtl="1" algn="r">
                        <a:lnSpc>
                          <a:spcPct val="150000"/>
                        </a:lnSpc>
                        <a:spcBef>
                          <a:spcPts val="0"/>
                        </a:spcBef>
                        <a:spcAft>
                          <a:spcPts val="0"/>
                        </a:spcAft>
                        <a:buClr>
                          <a:srgbClr val="000000"/>
                        </a:buClr>
                        <a:buSzPts val="2800"/>
                        <a:buFont typeface="Arial"/>
                        <a:buChar char="•"/>
                      </a:pPr>
                      <a:r>
                        <a:rPr b="1" i="0" lang="ar-SA" sz="2000" u="none" cap="none" strike="noStrike">
                          <a:solidFill>
                            <a:srgbClr val="C55A11"/>
                          </a:solidFill>
                          <a:latin typeface="Calibri"/>
                          <a:ea typeface="Calibri"/>
                          <a:cs typeface="Calibri"/>
                          <a:sym typeface="Calibri"/>
                        </a:rPr>
                        <a:t>ما هي فوائد القراءة؟</a:t>
                      </a:r>
                      <a:endParaRPr/>
                    </a:p>
                    <a:p>
                      <a:pPr indent="-457200" lvl="0" marL="457200" marR="0" rtl="1" algn="r">
                        <a:lnSpc>
                          <a:spcPct val="150000"/>
                        </a:lnSpc>
                        <a:spcBef>
                          <a:spcPts val="0"/>
                        </a:spcBef>
                        <a:spcAft>
                          <a:spcPts val="0"/>
                        </a:spcAft>
                        <a:buClr>
                          <a:srgbClr val="000000"/>
                        </a:buClr>
                        <a:buSzPts val="2800"/>
                        <a:buFont typeface="Arial"/>
                        <a:buChar char="•"/>
                      </a:pPr>
                      <a:r>
                        <a:rPr b="1" i="0" lang="ar-SA" sz="2000" u="none" cap="none" strike="noStrike">
                          <a:solidFill>
                            <a:srgbClr val="C55A11"/>
                          </a:solidFill>
                          <a:latin typeface="Calibri"/>
                          <a:ea typeface="Calibri"/>
                          <a:cs typeface="Calibri"/>
                          <a:sym typeface="Calibri"/>
                        </a:rPr>
                        <a:t>ما هي أهداف التربية؟</a:t>
                      </a:r>
                      <a:endParaRPr b="1" i="0" sz="2000" u="none" cap="none" strike="noStrike">
                        <a:solidFill>
                          <a:srgbClr val="C55A1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288" name="Google Shape;1288;p45"/>
          <p:cNvGraphicFramePr/>
          <p:nvPr/>
        </p:nvGraphicFramePr>
        <p:xfrm>
          <a:off x="730297" y="1670667"/>
          <a:ext cx="3000000" cy="3000000"/>
        </p:xfrm>
        <a:graphic>
          <a:graphicData uri="http://schemas.openxmlformats.org/drawingml/2006/table">
            <a:tbl>
              <a:tblPr>
                <a:noFill/>
                <a:tableStyleId>{8C831830-8C92-45F8-895B-7C95C537DCBA}</a:tableStyleId>
              </a:tblPr>
              <a:tblGrid>
                <a:gridCol w="2605150"/>
              </a:tblGrid>
              <a:tr h="597050">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❹</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601425">
                <a:tc>
                  <a:txBody>
                    <a:bodyPr/>
                    <a:lstStyle/>
                    <a:p>
                      <a:pPr indent="0" lvl="0" marL="0" marR="0" rtl="1" algn="ctr">
                        <a:lnSpc>
                          <a:spcPct val="150000"/>
                        </a:lnSpc>
                        <a:spcBef>
                          <a:spcPts val="0"/>
                        </a:spcBef>
                        <a:spcAft>
                          <a:spcPts val="0"/>
                        </a:spcAft>
                        <a:buClr>
                          <a:srgbClr val="000000"/>
                        </a:buClr>
                        <a:buSzPts val="2800"/>
                        <a:buFont typeface="Arial"/>
                        <a:buNone/>
                      </a:pPr>
                      <a:r>
                        <a:rPr b="1" i="0" lang="ar-SA" sz="2400" u="none" cap="none" strike="noStrike">
                          <a:solidFill>
                            <a:schemeClr val="dk1"/>
                          </a:solidFill>
                          <a:latin typeface="Calibri"/>
                          <a:ea typeface="Calibri"/>
                          <a:cs typeface="Calibri"/>
                          <a:sym typeface="Calibri"/>
                        </a:rPr>
                        <a:t>الجملة المقروءة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2423100">
                <a:tc>
                  <a:txBody>
                    <a:bodyPr/>
                    <a:lstStyle/>
                    <a:p>
                      <a:pPr indent="-342900" lvl="0" marL="342900" marR="0" rtl="1" algn="just">
                        <a:spcBef>
                          <a:spcPts val="0"/>
                        </a:spcBef>
                        <a:spcAft>
                          <a:spcPts val="0"/>
                        </a:spcAft>
                        <a:buClr>
                          <a:srgbClr val="002060"/>
                        </a:buClr>
                        <a:buSzPts val="2000"/>
                        <a:buFont typeface="Simplified Arabic"/>
                        <a:buChar char="-"/>
                      </a:pPr>
                      <a:r>
                        <a:rPr b="1" i="0" lang="ar-SA" sz="2000" u="none" cap="none" strike="noStrike">
                          <a:solidFill>
                            <a:srgbClr val="002060"/>
                          </a:solidFill>
                          <a:latin typeface="Simplified Arabic"/>
                          <a:ea typeface="Simplified Arabic"/>
                          <a:cs typeface="Simplified Arabic"/>
                          <a:sym typeface="Simplified Arabic"/>
                        </a:rPr>
                        <a:t>""</a:t>
                      </a:r>
                      <a:r>
                        <a:rPr b="1" i="0" lang="ar-SA" sz="2000" u="none" cap="none" strike="noStrike">
                          <a:solidFill>
                            <a:srgbClr val="002060"/>
                          </a:solidFill>
                          <a:latin typeface="Calibri"/>
                          <a:ea typeface="Calibri"/>
                          <a:cs typeface="Calibri"/>
                          <a:sym typeface="Calibri"/>
                        </a:rPr>
                        <a:t>وكانَ طِفْلًا عَبْقَرِيًّا يُحِبُّ اختِراعَ الأشياءِ</a:t>
                      </a:r>
                      <a:r>
                        <a:rPr b="1" i="0" lang="ar-SA" sz="2000" u="none" cap="none" strike="noStrike">
                          <a:solidFill>
                            <a:srgbClr val="002060"/>
                          </a:solidFill>
                          <a:latin typeface="Simplified Arabic"/>
                          <a:ea typeface="Simplified Arabic"/>
                          <a:cs typeface="Simplified Arabic"/>
                          <a:sym typeface="Simplified Arabic"/>
                        </a:rPr>
                        <a:t>"</a:t>
                      </a:r>
                      <a:endParaRPr b="1" i="0" sz="2000" u="none" cap="none" strike="noStrike">
                        <a:solidFill>
                          <a:srgbClr val="002060"/>
                        </a:solidFill>
                        <a:latin typeface="Calibri"/>
                        <a:ea typeface="Calibri"/>
                        <a:cs typeface="Calibri"/>
                        <a:sym typeface="Calibri"/>
                      </a:endParaRPr>
                    </a:p>
                    <a:p>
                      <a:pPr indent="-342900" lvl="0" marL="342900" marR="0" rtl="1" algn="just">
                        <a:spcBef>
                          <a:spcPts val="0"/>
                        </a:spcBef>
                        <a:spcAft>
                          <a:spcPts val="0"/>
                        </a:spcAft>
                        <a:buClr>
                          <a:srgbClr val="002060"/>
                        </a:buClr>
                        <a:buSzPts val="2000"/>
                        <a:buFont typeface="Simplified Arabic"/>
                        <a:buChar char="-"/>
                      </a:pPr>
                      <a:r>
                        <a:rPr b="1" i="0" lang="ar-SA" sz="2000" u="none" cap="none" strike="noStrike">
                          <a:solidFill>
                            <a:srgbClr val="002060"/>
                          </a:solidFill>
                          <a:latin typeface="Simplified Arabic"/>
                          <a:ea typeface="Simplified Arabic"/>
                          <a:cs typeface="Simplified Arabic"/>
                          <a:sym typeface="Simplified Arabic"/>
                        </a:rPr>
                        <a:t>"</a:t>
                      </a:r>
                      <a:r>
                        <a:rPr b="1" i="0" lang="ar-SA" sz="2000" u="none" cap="none" strike="noStrike">
                          <a:solidFill>
                            <a:srgbClr val="002060"/>
                          </a:solidFill>
                          <a:latin typeface="Calibri"/>
                          <a:ea typeface="Calibri"/>
                          <a:cs typeface="Calibri"/>
                          <a:sym typeface="Calibri"/>
                        </a:rPr>
                        <a:t>ويَسْتَمْتِعُ بالألعابِ اللَّوْحِيَّةِ كـالشطرنجِ، وبِنَماذِجِ الطّائِراتِ والمَراكِبِ</a:t>
                      </a:r>
                      <a:r>
                        <a:rPr b="1" i="0" lang="ar-SA" sz="2000" u="none" cap="none" strike="noStrike">
                          <a:solidFill>
                            <a:srgbClr val="002060"/>
                          </a:solidFill>
                          <a:latin typeface="Simplified Arabic"/>
                          <a:ea typeface="Simplified Arabic"/>
                          <a:cs typeface="Simplified Arabic"/>
                          <a:sym typeface="Simplified Arabic"/>
                        </a:rPr>
                        <a:t>"</a:t>
                      </a:r>
                      <a:endParaRPr b="1" i="0" sz="20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289" name="Google Shape;1289;p45"/>
          <p:cNvGraphicFramePr/>
          <p:nvPr/>
        </p:nvGraphicFramePr>
        <p:xfrm>
          <a:off x="9164889" y="5624370"/>
          <a:ext cx="3000000" cy="3000000"/>
        </p:xfrm>
        <a:graphic>
          <a:graphicData uri="http://schemas.openxmlformats.org/drawingml/2006/table">
            <a:tbl>
              <a:tblPr>
                <a:noFill/>
                <a:tableStyleId>{8C831830-8C92-45F8-895B-7C95C537DCBA}</a:tableStyleId>
              </a:tblPr>
              <a:tblGrid>
                <a:gridCol w="2339825"/>
              </a:tblGrid>
              <a:tr h="563000">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❺</a:t>
                      </a:r>
                      <a:r>
                        <a:rPr b="1" i="0" lang="ar-SA" sz="2400" u="none" cap="none" strike="noStrike">
                          <a:solidFill>
                            <a:srgbClr val="C00000"/>
                          </a:solidFill>
                          <a:latin typeface="Calibri"/>
                          <a:ea typeface="Calibri"/>
                          <a:cs typeface="Calibri"/>
                          <a:sym typeface="Calibri"/>
                        </a:rPr>
                        <a:t>الجواب:</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bl>
          </a:graphicData>
        </a:graphic>
      </p:graphicFrame>
      <p:graphicFrame>
        <p:nvGraphicFramePr>
          <p:cNvPr id="1290" name="Google Shape;1290;p45"/>
          <p:cNvGraphicFramePr/>
          <p:nvPr/>
        </p:nvGraphicFramePr>
        <p:xfrm>
          <a:off x="6425955" y="5117738"/>
          <a:ext cx="3000000" cy="3000000"/>
        </p:xfrm>
        <a:graphic>
          <a:graphicData uri="http://schemas.openxmlformats.org/drawingml/2006/table">
            <a:tbl>
              <a:tblPr>
                <a:noFill/>
                <a:tableStyleId>{8C831830-8C92-45F8-895B-7C95C537DCBA}</a:tableStyleId>
              </a:tblPr>
              <a:tblGrid>
                <a:gridCol w="2539425"/>
              </a:tblGrid>
              <a:tr h="1239475">
                <a:tc>
                  <a:txBody>
                    <a:bodyPr/>
                    <a:lstStyle/>
                    <a:p>
                      <a:pPr indent="-342900" lvl="0" marL="342900" marR="0" rtl="1" algn="just">
                        <a:lnSpc>
                          <a:spcPct val="100000"/>
                        </a:lnSpc>
                        <a:spcBef>
                          <a:spcPts val="0"/>
                        </a:spcBef>
                        <a:spcAft>
                          <a:spcPts val="0"/>
                        </a:spcAft>
                        <a:buClr>
                          <a:srgbClr val="000000"/>
                        </a:buClr>
                        <a:buSzPts val="2400"/>
                        <a:buFont typeface="Arial"/>
                        <a:buChar char="•"/>
                      </a:pPr>
                      <a:r>
                        <a:rPr b="1" i="0" lang="ar-SA" sz="2000" u="none" cap="none" strike="noStrike">
                          <a:solidFill>
                            <a:srgbClr val="002060"/>
                          </a:solidFill>
                          <a:latin typeface="Calibri"/>
                          <a:ea typeface="Calibri"/>
                          <a:cs typeface="Calibri"/>
                          <a:sym typeface="Calibri"/>
                        </a:rPr>
                        <a:t>كيف</a:t>
                      </a:r>
                      <a:r>
                        <a:rPr b="1" i="0" lang="ar-SA" sz="2000" u="none" cap="none" strike="noStrike">
                          <a:solidFill>
                            <a:srgbClr val="C00000"/>
                          </a:solidFill>
                          <a:latin typeface="Calibri"/>
                          <a:ea typeface="Calibri"/>
                          <a:cs typeface="Calibri"/>
                          <a:sym typeface="Calibri"/>
                        </a:rPr>
                        <a:t>: معرفة الطريقة التي وقع بها الفعل أو تم بها الشيء؛ </a:t>
                      </a:r>
                      <a:endParaRPr/>
                    </a:p>
                    <a:p>
                      <a:pPr indent="-342900" lvl="0" marL="342900" marR="0" rtl="1" algn="just">
                        <a:lnSpc>
                          <a:spcPct val="100000"/>
                        </a:lnSpc>
                        <a:spcBef>
                          <a:spcPts val="0"/>
                        </a:spcBef>
                        <a:spcAft>
                          <a:spcPts val="0"/>
                        </a:spcAft>
                        <a:buClr>
                          <a:srgbClr val="000000"/>
                        </a:buClr>
                        <a:buSzPts val="2400"/>
                        <a:buFont typeface="Arial"/>
                        <a:buChar char="•"/>
                      </a:pPr>
                      <a:r>
                        <a:rPr b="1" i="0" lang="ar-SA" sz="2000" u="none" cap="none" strike="noStrike">
                          <a:solidFill>
                            <a:srgbClr val="002060"/>
                          </a:solidFill>
                          <a:latin typeface="Calibri"/>
                          <a:ea typeface="Calibri"/>
                          <a:cs typeface="Calibri"/>
                          <a:sym typeface="Calibri"/>
                        </a:rPr>
                        <a:t>ما هي</a:t>
                      </a:r>
                      <a:r>
                        <a:rPr b="1" i="0" lang="ar-SA" sz="2000" u="none" cap="none" strike="noStrike">
                          <a:solidFill>
                            <a:srgbClr val="C00000"/>
                          </a:solidFill>
                          <a:latin typeface="Calibri"/>
                          <a:ea typeface="Calibri"/>
                          <a:cs typeface="Calibri"/>
                          <a:sym typeface="Calibri"/>
                        </a:rPr>
                        <a:t>: معرفة حقيقة الشيء أو تعريفه</a:t>
                      </a:r>
                      <a:endParaRPr b="1" i="0" sz="20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bl>
          </a:graphicData>
        </a:graphic>
      </p:graphicFrame>
      <p:graphicFrame>
        <p:nvGraphicFramePr>
          <p:cNvPr id="1291" name="Google Shape;1291;p45"/>
          <p:cNvGraphicFramePr/>
          <p:nvPr/>
        </p:nvGraphicFramePr>
        <p:xfrm>
          <a:off x="760744" y="5416609"/>
          <a:ext cx="3000000" cy="3000000"/>
        </p:xfrm>
        <a:graphic>
          <a:graphicData uri="http://schemas.openxmlformats.org/drawingml/2006/table">
            <a:tbl>
              <a:tblPr>
                <a:noFill/>
                <a:tableStyleId>{8C831830-8C92-45F8-895B-7C95C537DCBA}</a:tableStyleId>
              </a:tblPr>
              <a:tblGrid>
                <a:gridCol w="5477250"/>
              </a:tblGrid>
              <a:tr h="1268450">
                <a:tc>
                  <a:txBody>
                    <a:bodyPr/>
                    <a:lstStyle/>
                    <a:p>
                      <a:pPr indent="0" lvl="0" marL="0" marR="0" rtl="1" algn="just">
                        <a:lnSpc>
                          <a:spcPct val="100000"/>
                        </a:lnSpc>
                        <a:spcBef>
                          <a:spcPts val="0"/>
                        </a:spcBef>
                        <a:spcAft>
                          <a:spcPts val="0"/>
                        </a:spcAft>
                        <a:buClr>
                          <a:srgbClr val="000000"/>
                        </a:buClr>
                        <a:buSzPts val="2800"/>
                        <a:buFont typeface="Noto Sans Symbols"/>
                        <a:buNone/>
                      </a:pPr>
                      <a:r>
                        <a:rPr b="1" i="0" lang="ar-SA" sz="2000" u="none" cap="none" strike="noStrike">
                          <a:solidFill>
                            <a:srgbClr val="002060"/>
                          </a:solidFill>
                          <a:latin typeface="Calibri"/>
                          <a:ea typeface="Calibri"/>
                          <a:cs typeface="Calibri"/>
                          <a:sym typeface="Calibri"/>
                        </a:rPr>
                        <a:t>أ- كانت طُفولَةُ سْتيفن طُفولَةًً مميزة رغم بساطة أسرتهنشأ طفلًا عبقريًا محبًّا للتجريب والاختراع</a:t>
                      </a:r>
                      <a:endParaRPr/>
                    </a:p>
                    <a:p>
                      <a:pPr indent="0" lvl="0" marL="0" marR="0" rtl="1" algn="just">
                        <a:lnSpc>
                          <a:spcPct val="100000"/>
                        </a:lnSpc>
                        <a:spcBef>
                          <a:spcPts val="0"/>
                        </a:spcBef>
                        <a:spcAft>
                          <a:spcPts val="0"/>
                        </a:spcAft>
                        <a:buClr>
                          <a:srgbClr val="000000"/>
                        </a:buClr>
                        <a:buSzPts val="2800"/>
                        <a:buFont typeface="Noto Sans Symbols"/>
                        <a:buNone/>
                      </a:pPr>
                      <a:r>
                        <a:rPr b="1" i="0" lang="ar-SA" sz="2000" u="none" cap="none" strike="noStrike">
                          <a:solidFill>
                            <a:srgbClr val="002060"/>
                          </a:solidFill>
                          <a:latin typeface="Calibri"/>
                          <a:ea typeface="Calibri"/>
                          <a:cs typeface="Calibri"/>
                          <a:sym typeface="Calibri"/>
                        </a:rPr>
                        <a:t>ب- هواياته: الشطرنج، صناعة النماذج (طائرات ومراكب)، والاختراع.</a:t>
                      </a:r>
                      <a:endParaRPr b="1" i="0" sz="2000" u="none" cap="none" strike="noStrike">
                        <a:solidFill>
                          <a:srgbClr val="00206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E0B2"/>
                    </a:solidFill>
                  </a:tcPr>
                </a:tc>
              </a:tr>
            </a:tbl>
          </a:graphicData>
        </a:graphic>
      </p:graphicFrame>
      <p:pic>
        <p:nvPicPr>
          <p:cNvPr id="1292" name="Google Shape;1292;p45"/>
          <p:cNvPicPr preferRelativeResize="0"/>
          <p:nvPr/>
        </p:nvPicPr>
        <p:blipFill rotWithShape="1">
          <a:blip r:embed="rId4">
            <a:alphaModFix/>
          </a:blip>
          <a:srcRect b="0" l="0" r="0" t="0"/>
          <a:stretch/>
        </p:blipFill>
        <p:spPr>
          <a:xfrm>
            <a:off x="80709" y="95551"/>
            <a:ext cx="730250" cy="730250"/>
          </a:xfrm>
          <a:prstGeom prst="rect">
            <a:avLst/>
          </a:prstGeom>
          <a:noFill/>
          <a:ln>
            <a:noFill/>
          </a:ln>
        </p:spPr>
      </p:pic>
      <p:sp>
        <p:nvSpPr>
          <p:cNvPr id="1293" name="Google Shape;1293;p45"/>
          <p:cNvSpPr/>
          <p:nvPr/>
        </p:nvSpPr>
        <p:spPr>
          <a:xfrm>
            <a:off x="0" y="15766"/>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294" name="Google Shape;1294;p45"/>
          <p:cNvSpPr txBox="1"/>
          <p:nvPr/>
        </p:nvSpPr>
        <p:spPr>
          <a:xfrm>
            <a:off x="730297" y="996342"/>
            <a:ext cx="10827017" cy="593222"/>
          </a:xfrm>
          <a:prstGeom prst="rect">
            <a:avLst/>
          </a:prstGeom>
          <a:solidFill>
            <a:srgbClr val="C4E0B2"/>
          </a:solidFill>
          <a:ln>
            <a:noFill/>
          </a:ln>
        </p:spPr>
        <p:txBody>
          <a:bodyPr anchorCtr="0" anchor="ctr" bIns="45700" lIns="91425" spcFirstLastPara="1" rIns="91425" wrap="square" tIns="45700">
            <a:normAutofit/>
          </a:bodyPr>
          <a:lstStyle/>
          <a:p>
            <a:pPr indent="0" lvl="0" marL="0" marR="0" rtl="1" algn="r">
              <a:spcBef>
                <a:spcPts val="0"/>
              </a:spcBef>
              <a:spcAft>
                <a:spcPts val="0"/>
              </a:spcAft>
              <a:buNone/>
            </a:pPr>
            <a:r>
              <a:rPr b="1" i="0" lang="ar-SA" sz="2400" u="none" cap="none" strike="noStrike">
                <a:solidFill>
                  <a:srgbClr val="000000"/>
                </a:solidFill>
                <a:latin typeface="Calibri"/>
                <a:ea typeface="Calibri"/>
                <a:cs typeface="Calibri"/>
                <a:sym typeface="Calibri"/>
              </a:rPr>
              <a:t>1- أ- </a:t>
            </a:r>
            <a:r>
              <a:rPr b="1" i="0" lang="ar-SA" sz="2400" u="none" cap="none" strike="noStrike">
                <a:solidFill>
                  <a:srgbClr val="002060"/>
                </a:solidFill>
                <a:latin typeface="Calibri"/>
                <a:ea typeface="Calibri"/>
                <a:cs typeface="Calibri"/>
                <a:sym typeface="Calibri"/>
              </a:rPr>
              <a:t>كَيفَ كانَتْ طُفُولَةُ سْتِيفْن هُوكِنْغ؟ ب- وَما هِيَ هِواياتُهُ؟</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pic>
        <p:nvPicPr>
          <p:cNvPr descr="Image générée" id="1300" name="Google Shape;1300;p4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01" name="Google Shape;1301;p46"/>
          <p:cNvSpPr txBox="1"/>
          <p:nvPr>
            <p:ph idx="4294967295" type="body"/>
          </p:nvPr>
        </p:nvSpPr>
        <p:spPr>
          <a:xfrm>
            <a:off x="768615" y="563721"/>
            <a:ext cx="10572438" cy="44768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SA" sz="1400">
                <a:solidFill>
                  <a:srgbClr val="7F7F7F"/>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endParaRPr/>
          </a:p>
          <a:p>
            <a:pPr indent="0" lvl="0" marL="0" rtl="1" algn="r">
              <a:lnSpc>
                <a:spcPct val="90000"/>
              </a:lnSpc>
              <a:spcBef>
                <a:spcPts val="0"/>
              </a:spcBef>
              <a:spcAft>
                <a:spcPts val="0"/>
              </a:spcAft>
              <a:buClr>
                <a:srgbClr val="AEABAB"/>
              </a:buClr>
              <a:buSzPts val="1400"/>
              <a:buNone/>
            </a:pPr>
            <a:r>
              <a:rPr i="1" lang="ar-SA" sz="1400">
                <a:solidFill>
                  <a:srgbClr val="7F7F7F"/>
                </a:solidFill>
              </a:rPr>
              <a:t>- يراقب الأستاذ تفاعل الثنائيات، عبر التجول بين الصفوف، وتقديم التوجيهات والتغذية الراجعة عند الحاجة.</a:t>
            </a:r>
            <a:endParaRPr i="1" sz="1400">
              <a:solidFill>
                <a:srgbClr val="7F7F7F"/>
              </a:solidFill>
            </a:endParaRPr>
          </a:p>
        </p:txBody>
      </p:sp>
      <p:sp>
        <p:nvSpPr>
          <p:cNvPr id="1302" name="Google Shape;1302;p46"/>
          <p:cNvSpPr txBox="1"/>
          <p:nvPr>
            <p:ph idx="4294967295" type="title"/>
          </p:nvPr>
        </p:nvSpPr>
        <p:spPr>
          <a:xfrm>
            <a:off x="872714" y="125161"/>
            <a:ext cx="10468339" cy="350504"/>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rPr>
              <a:t>2- الممارسة الموجهة:  ننتقل الآن، إلى الجواب عن السؤالين 2 و3 بشكل ثنائي؟</a:t>
            </a:r>
            <a:endParaRPr b="1" sz="1600">
              <a:solidFill>
                <a:srgbClr val="7F7F7F"/>
              </a:solidFill>
            </a:endParaRPr>
          </a:p>
        </p:txBody>
      </p:sp>
      <p:sp>
        <p:nvSpPr>
          <p:cNvPr id="1303" name="Google Shape;1303;p4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04" name="Google Shape;1304;p46"/>
          <p:cNvSpPr txBox="1"/>
          <p:nvPr/>
        </p:nvSpPr>
        <p:spPr>
          <a:xfrm>
            <a:off x="364656" y="2329349"/>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endParaRPr b="1" i="0" sz="2400" u="none" cap="none" strike="noStrike">
              <a:solidFill>
                <a:srgbClr val="C00000"/>
              </a:solidFill>
              <a:latin typeface="Calibri"/>
              <a:ea typeface="Calibri"/>
              <a:cs typeface="Calibri"/>
              <a:sym typeface="Calibri"/>
            </a:endParaRPr>
          </a:p>
        </p:txBody>
      </p:sp>
      <p:sp>
        <p:nvSpPr>
          <p:cNvPr id="1305" name="Google Shape;1305;p46"/>
          <p:cNvSpPr txBox="1"/>
          <p:nvPr/>
        </p:nvSpPr>
        <p:spPr>
          <a:xfrm>
            <a:off x="364656" y="4186701"/>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rgbClr val="000000"/>
                </a:solidFill>
                <a:latin typeface="Calibri"/>
                <a:ea typeface="Calibri"/>
                <a:cs typeface="Calibri"/>
                <a:sym typeface="Calibri"/>
              </a:rPr>
              <a:t>:</a:t>
            </a:r>
            <a:endParaRPr b="1" i="0" sz="2400" u="none" cap="none" strike="noStrike">
              <a:solidFill>
                <a:srgbClr val="C00000"/>
              </a:solidFill>
              <a:latin typeface="Calibri"/>
              <a:ea typeface="Calibri"/>
              <a:cs typeface="Calibri"/>
              <a:sym typeface="Calibri"/>
            </a:endParaRPr>
          </a:p>
        </p:txBody>
      </p:sp>
      <p:pic>
        <p:nvPicPr>
          <p:cNvPr id="1306" name="Google Shape;1306;p46"/>
          <p:cNvPicPr preferRelativeResize="0"/>
          <p:nvPr/>
        </p:nvPicPr>
        <p:blipFill rotWithShape="1">
          <a:blip r:embed="rId4">
            <a:alphaModFix/>
          </a:blip>
          <a:srcRect b="0" l="0" r="0" t="0"/>
          <a:stretch/>
        </p:blipFill>
        <p:spPr>
          <a:xfrm>
            <a:off x="126300" y="98403"/>
            <a:ext cx="730250" cy="730250"/>
          </a:xfrm>
          <a:prstGeom prst="rect">
            <a:avLst/>
          </a:prstGeom>
          <a:noFill/>
          <a:ln>
            <a:noFill/>
          </a:ln>
        </p:spPr>
      </p:pic>
      <p:sp>
        <p:nvSpPr>
          <p:cNvPr id="1307" name="Google Shape;1307;p46"/>
          <p:cNvSpPr txBox="1"/>
          <p:nvPr/>
        </p:nvSpPr>
        <p:spPr>
          <a:xfrm>
            <a:off x="364656" y="6044053"/>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endParaRPr b="1" i="0" sz="2400" u="none" cap="none" strike="noStrike">
              <a:solidFill>
                <a:srgbClr val="C00000"/>
              </a:solidFill>
              <a:latin typeface="Calibri"/>
              <a:ea typeface="Calibri"/>
              <a:cs typeface="Calibri"/>
              <a:sym typeface="Calibri"/>
            </a:endParaRPr>
          </a:p>
        </p:txBody>
      </p:sp>
      <p:sp>
        <p:nvSpPr>
          <p:cNvPr id="1308" name="Google Shape;1308;p46"/>
          <p:cNvSpPr txBox="1"/>
          <p:nvPr/>
        </p:nvSpPr>
        <p:spPr>
          <a:xfrm>
            <a:off x="364656" y="1443184"/>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2- ما التَّخَصُّصُ الَّذِيِ اخْتارَهُ سْتِيفْن فِي الجَامِعَةِ؟</a:t>
            </a:r>
            <a:endParaRPr b="1" i="0" sz="2400" u="none" cap="none" strike="noStrike">
              <a:solidFill>
                <a:srgbClr val="002060"/>
              </a:solidFill>
              <a:latin typeface="Calibri"/>
              <a:ea typeface="Calibri"/>
              <a:cs typeface="Calibri"/>
              <a:sym typeface="Calibri"/>
            </a:endParaRPr>
          </a:p>
        </p:txBody>
      </p:sp>
      <p:sp>
        <p:nvSpPr>
          <p:cNvPr id="1309" name="Google Shape;1309;p46"/>
          <p:cNvSpPr txBox="1"/>
          <p:nvPr/>
        </p:nvSpPr>
        <p:spPr>
          <a:xfrm>
            <a:off x="364656" y="3249757"/>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3- ما الحَدَثُ الصِّحِّيُّ المُفاجِئُ الَّذِي غَيَّرَ مَسَارَ حَيَاتِهِ؟</a:t>
            </a:r>
            <a:endParaRPr b="1" i="0" sz="2400" u="none" cap="none" strike="noStrike">
              <a:solidFill>
                <a:srgbClr val="002060"/>
              </a:solidFill>
              <a:latin typeface="Calibri"/>
              <a:ea typeface="Calibri"/>
              <a:cs typeface="Calibri"/>
              <a:sym typeface="Calibri"/>
            </a:endParaRPr>
          </a:p>
        </p:txBody>
      </p:sp>
      <p:sp>
        <p:nvSpPr>
          <p:cNvPr id="1310" name="Google Shape;1310;p46"/>
          <p:cNvSpPr txBox="1"/>
          <p:nvPr/>
        </p:nvSpPr>
        <p:spPr>
          <a:xfrm>
            <a:off x="364656" y="5107109"/>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4- كَيفَ تَعامَلَ سْتِيفْن مَعَ إِعاقَتِهِ؟</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5" name="Shape 1315"/>
        <p:cNvGrpSpPr/>
        <p:nvPr/>
      </p:nvGrpSpPr>
      <p:grpSpPr>
        <a:xfrm>
          <a:off x="0" y="0"/>
          <a:ext cx="0" cy="0"/>
          <a:chOff x="0" y="0"/>
          <a:chExt cx="0" cy="0"/>
        </a:xfrm>
      </p:grpSpPr>
      <p:sp>
        <p:nvSpPr>
          <p:cNvPr id="1316" name="Google Shape;1316;p47"/>
          <p:cNvSpPr txBox="1"/>
          <p:nvPr>
            <p:ph idx="4294967295" type="body"/>
          </p:nvPr>
        </p:nvSpPr>
        <p:spPr>
          <a:xfrm>
            <a:off x="1161760" y="398367"/>
            <a:ext cx="10238780" cy="48296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SA" sz="1400">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i="1" sz="1400">
              <a:latin typeface="Calibri"/>
              <a:ea typeface="Calibri"/>
              <a:cs typeface="Calibri"/>
              <a:sym typeface="Calibri"/>
            </a:endParaRPr>
          </a:p>
        </p:txBody>
      </p:sp>
      <p:sp>
        <p:nvSpPr>
          <p:cNvPr id="1317" name="Google Shape;1317;p47"/>
          <p:cNvSpPr txBox="1"/>
          <p:nvPr>
            <p:ph idx="4294967295" type="title"/>
          </p:nvPr>
        </p:nvSpPr>
        <p:spPr>
          <a:xfrm>
            <a:off x="932201" y="13587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latin typeface="Calibri"/>
                <a:ea typeface="Calibri"/>
                <a:cs typeface="Calibri"/>
                <a:sym typeface="Calibri"/>
              </a:rPr>
              <a:t>2- الممارسة الموجهة:  الجواب عن السؤالين 2 و3 بشكل ثنائي؟</a:t>
            </a:r>
            <a:endParaRPr b="1" sz="1600">
              <a:solidFill>
                <a:srgbClr val="7F7F7F"/>
              </a:solidFill>
              <a:latin typeface="Calibri"/>
              <a:ea typeface="Calibri"/>
              <a:cs typeface="Calibri"/>
              <a:sym typeface="Calibri"/>
            </a:endParaRPr>
          </a:p>
        </p:txBody>
      </p:sp>
      <p:pic>
        <p:nvPicPr>
          <p:cNvPr descr="Lever la main - Icônes mains et gestes gratuites" id="1318" name="Google Shape;1318;p47"/>
          <p:cNvPicPr preferRelativeResize="0"/>
          <p:nvPr/>
        </p:nvPicPr>
        <p:blipFill rotWithShape="1">
          <a:blip r:embed="rId3">
            <a:alphaModFix/>
          </a:blip>
          <a:srcRect b="0" l="0" r="0" t="0"/>
          <a:stretch/>
        </p:blipFill>
        <p:spPr>
          <a:xfrm>
            <a:off x="733815" y="52746"/>
            <a:ext cx="730250" cy="674231"/>
          </a:xfrm>
          <a:prstGeom prst="rect">
            <a:avLst/>
          </a:prstGeom>
          <a:noFill/>
          <a:ln>
            <a:noFill/>
          </a:ln>
        </p:spPr>
      </p:pic>
      <p:sp>
        <p:nvSpPr>
          <p:cNvPr id="1319" name="Google Shape;1319;p4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320" name="Google Shape;1320;p47"/>
          <p:cNvPicPr preferRelativeResize="0"/>
          <p:nvPr/>
        </p:nvPicPr>
        <p:blipFill rotWithShape="1">
          <a:blip r:embed="rId4">
            <a:alphaModFix/>
          </a:blip>
          <a:srcRect b="41629" l="3381" r="70997" t="42118"/>
          <a:stretch/>
        </p:blipFill>
        <p:spPr>
          <a:xfrm>
            <a:off x="1783" y="143714"/>
            <a:ext cx="730250" cy="694801"/>
          </a:xfrm>
          <a:prstGeom prst="rect">
            <a:avLst/>
          </a:prstGeom>
          <a:noFill/>
          <a:ln>
            <a:noFill/>
          </a:ln>
        </p:spPr>
      </p:pic>
      <p:pic>
        <p:nvPicPr>
          <p:cNvPr id="1321" name="Google Shape;1321;p47"/>
          <p:cNvPicPr preferRelativeResize="0"/>
          <p:nvPr/>
        </p:nvPicPr>
        <p:blipFill rotWithShape="1">
          <a:blip r:embed="rId5">
            <a:alphaModFix/>
          </a:blip>
          <a:srcRect b="0" l="0" r="0" t="0"/>
          <a:stretch/>
        </p:blipFill>
        <p:spPr>
          <a:xfrm>
            <a:off x="11440975" y="0"/>
            <a:ext cx="736877" cy="687943"/>
          </a:xfrm>
          <a:prstGeom prst="rect">
            <a:avLst/>
          </a:prstGeom>
          <a:noFill/>
          <a:ln>
            <a:noFill/>
          </a:ln>
        </p:spPr>
      </p:pic>
      <p:sp>
        <p:nvSpPr>
          <p:cNvPr id="1322" name="Google Shape;1322;p47"/>
          <p:cNvSpPr txBox="1"/>
          <p:nvPr/>
        </p:nvSpPr>
        <p:spPr>
          <a:xfrm>
            <a:off x="364656" y="2329349"/>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rgbClr val="8296B0"/>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اخْتارَ سْتِيفْن فِي الجَامِعَةِ تَخَصُّصَ دِراسَةِ عِلْمِ الكَوْنِ</a:t>
            </a:r>
            <a:endParaRPr b="1" i="0" sz="2400" u="none" cap="none" strike="noStrike">
              <a:solidFill>
                <a:srgbClr val="002060"/>
              </a:solidFill>
              <a:latin typeface="Calibri"/>
              <a:ea typeface="Calibri"/>
              <a:cs typeface="Calibri"/>
              <a:sym typeface="Calibri"/>
            </a:endParaRPr>
          </a:p>
        </p:txBody>
      </p:sp>
      <p:sp>
        <p:nvSpPr>
          <p:cNvPr id="1323" name="Google Shape;1323;p47"/>
          <p:cNvSpPr txBox="1"/>
          <p:nvPr/>
        </p:nvSpPr>
        <p:spPr>
          <a:xfrm>
            <a:off x="364656" y="4186700"/>
            <a:ext cx="11208666" cy="699683"/>
          </a:xfrm>
          <a:prstGeom prst="rect">
            <a:avLst/>
          </a:prstGeom>
          <a:solidFill>
            <a:srgbClr val="E1EFD8"/>
          </a:solidFill>
          <a:ln>
            <a:noFill/>
          </a:ln>
        </p:spPr>
        <p:txBody>
          <a:bodyPr anchorCtr="0" anchor="ctr" bIns="45700" lIns="91425" spcFirstLastPara="1" rIns="91425" wrap="square" tIns="45700">
            <a:normAutofit fontScale="92500" lnSpcReduction="10000"/>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rgbClr val="000000"/>
                </a:solidFill>
                <a:latin typeface="Calibri"/>
                <a:ea typeface="Calibri"/>
                <a:cs typeface="Calibri"/>
                <a:sym typeface="Calibri"/>
              </a:rPr>
              <a:t>:</a:t>
            </a:r>
            <a:r>
              <a:rPr b="1" i="0" lang="ar-SA" sz="2400" u="none" cap="none" strike="noStrike">
                <a:solidFill>
                  <a:srgbClr val="8296B0"/>
                </a:solidFill>
                <a:latin typeface="Calibri"/>
                <a:ea typeface="Calibri"/>
                <a:cs typeface="Calibri"/>
                <a:sym typeface="Calibri"/>
              </a:rPr>
              <a:t> </a:t>
            </a:r>
            <a:r>
              <a:rPr b="1" i="0" lang="ar-SA" sz="2600" u="none" cap="none" strike="noStrike">
                <a:solidFill>
                  <a:srgbClr val="002060"/>
                </a:solidFill>
                <a:latin typeface="Calibri"/>
                <a:ea typeface="Calibri"/>
                <a:cs typeface="Calibri"/>
                <a:sym typeface="Calibri"/>
              </a:rPr>
              <a:t>الحَدَثُ الصِّحِّيُّ المُفاجِئُ الَّذِي غَيَّرَ مَسَارَ حَيَاةِ سْتِيفْن أن أُصيبَ بـالتَّصَلُّبِ الضُّمورِيِّ العَضَلِيِّ، والّذي سَيَتَسَبَّبُ لَهُ في عَجْزٍ تَدْرِيجِيٍّ عن الحَرَكَةِ.</a:t>
            </a:r>
            <a:endParaRPr b="1" i="0" sz="2600" u="none" cap="none" strike="noStrike">
              <a:solidFill>
                <a:srgbClr val="002060"/>
              </a:solidFill>
              <a:latin typeface="Calibri"/>
              <a:ea typeface="Calibri"/>
              <a:cs typeface="Calibri"/>
              <a:sym typeface="Calibri"/>
            </a:endParaRPr>
          </a:p>
        </p:txBody>
      </p:sp>
      <p:sp>
        <p:nvSpPr>
          <p:cNvPr id="1324" name="Google Shape;1324;p47"/>
          <p:cNvSpPr txBox="1"/>
          <p:nvPr/>
        </p:nvSpPr>
        <p:spPr>
          <a:xfrm>
            <a:off x="364656" y="6044053"/>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rgbClr val="8296B0"/>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تَعامَلَ سْتِيفْن مَعَ إِعاقَتِهِ بِأنْ تابَعَ دِراسَتَهُ الجَامِعِيَّةَ، وقامَ باكْتِشافاتٍ عِلْمِيَّةٍ هائِلَةٍ</a:t>
            </a:r>
            <a:endParaRPr b="1" i="0" sz="2400" u="none" cap="none" strike="noStrike">
              <a:solidFill>
                <a:srgbClr val="002060"/>
              </a:solidFill>
              <a:latin typeface="Calibri"/>
              <a:ea typeface="Calibri"/>
              <a:cs typeface="Calibri"/>
              <a:sym typeface="Calibri"/>
            </a:endParaRPr>
          </a:p>
        </p:txBody>
      </p:sp>
      <p:sp>
        <p:nvSpPr>
          <p:cNvPr id="1325" name="Google Shape;1325;p47"/>
          <p:cNvSpPr txBox="1"/>
          <p:nvPr/>
        </p:nvSpPr>
        <p:spPr>
          <a:xfrm>
            <a:off x="364656" y="1443184"/>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8296B0"/>
                </a:solidFill>
                <a:latin typeface="Calibri"/>
                <a:ea typeface="Calibri"/>
                <a:cs typeface="Calibri"/>
                <a:sym typeface="Calibri"/>
              </a:rPr>
              <a:t>2- ما التَّخَصُّصُ الَّذِيِ اخْتارَهُ سْتِيفْن فِي الجَامِعَةِ؟</a:t>
            </a:r>
            <a:endParaRPr b="1" i="0" sz="2400" u="none" cap="none" strike="noStrike">
              <a:solidFill>
                <a:srgbClr val="8296B0"/>
              </a:solidFill>
              <a:latin typeface="Calibri"/>
              <a:ea typeface="Calibri"/>
              <a:cs typeface="Calibri"/>
              <a:sym typeface="Calibri"/>
            </a:endParaRPr>
          </a:p>
        </p:txBody>
      </p:sp>
      <p:sp>
        <p:nvSpPr>
          <p:cNvPr id="1326" name="Google Shape;1326;p47"/>
          <p:cNvSpPr txBox="1"/>
          <p:nvPr/>
        </p:nvSpPr>
        <p:spPr>
          <a:xfrm>
            <a:off x="364656" y="3249757"/>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8296B0"/>
                </a:solidFill>
                <a:latin typeface="Calibri"/>
                <a:ea typeface="Calibri"/>
                <a:cs typeface="Calibri"/>
                <a:sym typeface="Calibri"/>
              </a:rPr>
              <a:t>3- ما الحَدَثُ الصِّحِّيُّ المُفاجِئُ الَّذِي غَيَّرَ مَسَارَ حَيَاتِهِ؟</a:t>
            </a:r>
            <a:endParaRPr b="1" i="0" sz="2400" u="none" cap="none" strike="noStrike">
              <a:solidFill>
                <a:srgbClr val="8296B0"/>
              </a:solidFill>
              <a:latin typeface="Calibri"/>
              <a:ea typeface="Calibri"/>
              <a:cs typeface="Calibri"/>
              <a:sym typeface="Calibri"/>
            </a:endParaRPr>
          </a:p>
        </p:txBody>
      </p:sp>
      <p:sp>
        <p:nvSpPr>
          <p:cNvPr id="1327" name="Google Shape;1327;p47"/>
          <p:cNvSpPr txBox="1"/>
          <p:nvPr/>
        </p:nvSpPr>
        <p:spPr>
          <a:xfrm>
            <a:off x="364656" y="5107109"/>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8296B0"/>
                </a:solidFill>
                <a:latin typeface="Calibri"/>
                <a:ea typeface="Calibri"/>
                <a:cs typeface="Calibri"/>
                <a:sym typeface="Calibri"/>
              </a:rPr>
              <a:t>4- كَيفَ تَعامَلَ سْتِيفْن مَعَ إِعاقَتِهِ؟</a:t>
            </a:r>
            <a:endParaRPr b="1" i="0" sz="2400" u="none" cap="none" strike="noStrike">
              <a:solidFill>
                <a:srgbClr val="8296B0"/>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sp>
        <p:nvSpPr>
          <p:cNvPr id="1333" name="Google Shape;1333;p48"/>
          <p:cNvSpPr txBox="1"/>
          <p:nvPr>
            <p:ph idx="4294967295" type="body"/>
          </p:nvPr>
        </p:nvSpPr>
        <p:spPr>
          <a:xfrm>
            <a:off x="730297" y="499776"/>
            <a:ext cx="10468339" cy="292443"/>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400"/>
          </a:p>
        </p:txBody>
      </p:sp>
      <p:sp>
        <p:nvSpPr>
          <p:cNvPr id="1334" name="Google Shape;1334;p48"/>
          <p:cNvSpPr txBox="1"/>
          <p:nvPr>
            <p:ph idx="4294967295" type="title"/>
          </p:nvPr>
        </p:nvSpPr>
        <p:spPr>
          <a:xfrm>
            <a:off x="919210" y="15644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1778"/>
              <a:buFont typeface="Calibri"/>
              <a:buNone/>
            </a:pPr>
            <a:r>
              <a:rPr b="1" lang="ar-SA" sz="1600">
                <a:solidFill>
                  <a:srgbClr val="7F7F7F"/>
                </a:solidFill>
                <a:latin typeface="Calibri"/>
                <a:ea typeface="Calibri"/>
                <a:cs typeface="Calibri"/>
                <a:sym typeface="Calibri"/>
              </a:rPr>
              <a:t>3- الممارسة المستقلة:  ننتقل الآن، إلى الإجابة عن بقية الأسئلة بشكل فردي</a:t>
            </a:r>
            <a:endParaRPr b="1" sz="1600">
              <a:solidFill>
                <a:srgbClr val="7F7F7F"/>
              </a:solidFill>
              <a:latin typeface="Calibri"/>
              <a:ea typeface="Calibri"/>
              <a:cs typeface="Calibri"/>
              <a:sym typeface="Calibri"/>
            </a:endParaRPr>
          </a:p>
        </p:txBody>
      </p:sp>
      <p:sp>
        <p:nvSpPr>
          <p:cNvPr id="1335" name="Google Shape;1335;p48"/>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36" name="Google Shape;1336;p48"/>
          <p:cNvSpPr txBox="1"/>
          <p:nvPr/>
        </p:nvSpPr>
        <p:spPr>
          <a:xfrm>
            <a:off x="324664" y="5539152"/>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600" u="none" cap="none" strike="noStrike">
                <a:solidFill>
                  <a:srgbClr val="C00000"/>
                </a:solidFill>
                <a:latin typeface="Calibri"/>
                <a:ea typeface="Calibri"/>
                <a:cs typeface="Calibri"/>
                <a:sym typeface="Calibri"/>
              </a:rPr>
              <a:t>الجواب:</a:t>
            </a:r>
            <a:endParaRPr b="1" i="0" sz="2600" u="none" cap="none" strike="noStrike">
              <a:solidFill>
                <a:srgbClr val="002060"/>
              </a:solidFill>
              <a:latin typeface="Calibri"/>
              <a:ea typeface="Calibri"/>
              <a:cs typeface="Calibri"/>
              <a:sym typeface="Calibri"/>
            </a:endParaRPr>
          </a:p>
        </p:txBody>
      </p:sp>
      <p:sp>
        <p:nvSpPr>
          <p:cNvPr id="1337" name="Google Shape;1337;p48"/>
          <p:cNvSpPr txBox="1"/>
          <p:nvPr/>
        </p:nvSpPr>
        <p:spPr>
          <a:xfrm>
            <a:off x="324663" y="3693195"/>
            <a:ext cx="11176651" cy="593223"/>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endParaRPr b="1" i="0" sz="2400" u="none" cap="none" strike="noStrike">
              <a:solidFill>
                <a:srgbClr val="002060"/>
              </a:solidFill>
              <a:latin typeface="Calibri"/>
              <a:ea typeface="Calibri"/>
              <a:cs typeface="Calibri"/>
              <a:sym typeface="Calibri"/>
            </a:endParaRPr>
          </a:p>
        </p:txBody>
      </p:sp>
      <p:pic>
        <p:nvPicPr>
          <p:cNvPr descr="Lever la main - Icônes mains et gestes gratuites" id="1338" name="Google Shape;1338;p48"/>
          <p:cNvPicPr preferRelativeResize="0"/>
          <p:nvPr/>
        </p:nvPicPr>
        <p:blipFill rotWithShape="1">
          <a:blip r:embed="rId3">
            <a:alphaModFix/>
          </a:blip>
          <a:srcRect b="0" l="0" r="0" t="0"/>
          <a:stretch/>
        </p:blipFill>
        <p:spPr>
          <a:xfrm>
            <a:off x="711549" y="66684"/>
            <a:ext cx="702642" cy="702642"/>
          </a:xfrm>
          <a:prstGeom prst="rect">
            <a:avLst/>
          </a:prstGeom>
          <a:noFill/>
          <a:ln>
            <a:noFill/>
          </a:ln>
        </p:spPr>
      </p:pic>
      <p:sp>
        <p:nvSpPr>
          <p:cNvPr id="1339" name="Google Shape;1339;p48"/>
          <p:cNvSpPr txBox="1"/>
          <p:nvPr/>
        </p:nvSpPr>
        <p:spPr>
          <a:xfrm>
            <a:off x="324664" y="1859585"/>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600" u="none" cap="none" strike="noStrike">
                <a:solidFill>
                  <a:srgbClr val="C00000"/>
                </a:solidFill>
                <a:latin typeface="Calibri"/>
                <a:ea typeface="Calibri"/>
                <a:cs typeface="Calibri"/>
                <a:sym typeface="Calibri"/>
              </a:rPr>
              <a:t>الجواب:</a:t>
            </a:r>
            <a:endParaRPr b="1" i="0" sz="2600" u="none" cap="none" strike="noStrike">
              <a:solidFill>
                <a:srgbClr val="002060"/>
              </a:solidFill>
              <a:latin typeface="Calibri"/>
              <a:ea typeface="Calibri"/>
              <a:cs typeface="Calibri"/>
              <a:sym typeface="Calibri"/>
            </a:endParaRPr>
          </a:p>
        </p:txBody>
      </p:sp>
      <p:pic>
        <p:nvPicPr>
          <p:cNvPr id="1340" name="Google Shape;1340;p48"/>
          <p:cNvPicPr preferRelativeResize="0"/>
          <p:nvPr/>
        </p:nvPicPr>
        <p:blipFill rotWithShape="1">
          <a:blip r:embed="rId4">
            <a:alphaModFix/>
          </a:blip>
          <a:srcRect b="0" l="0" r="0" t="0"/>
          <a:stretch/>
        </p:blipFill>
        <p:spPr>
          <a:xfrm>
            <a:off x="11508106" y="29669"/>
            <a:ext cx="702642" cy="702642"/>
          </a:xfrm>
          <a:prstGeom prst="rect">
            <a:avLst/>
          </a:prstGeom>
          <a:noFill/>
          <a:ln>
            <a:noFill/>
          </a:ln>
        </p:spPr>
      </p:pic>
      <p:pic>
        <p:nvPicPr>
          <p:cNvPr descr="Image générée" id="1341" name="Google Shape;1341;p48"/>
          <p:cNvPicPr preferRelativeResize="0"/>
          <p:nvPr/>
        </p:nvPicPr>
        <p:blipFill rotWithShape="1">
          <a:blip r:embed="rId5">
            <a:alphaModFix/>
          </a:blip>
          <a:srcRect b="41629" l="3381" r="70997" t="42118"/>
          <a:stretch/>
        </p:blipFill>
        <p:spPr>
          <a:xfrm>
            <a:off x="1783" y="143714"/>
            <a:ext cx="730250" cy="694801"/>
          </a:xfrm>
          <a:prstGeom prst="rect">
            <a:avLst/>
          </a:prstGeom>
          <a:noFill/>
          <a:ln>
            <a:noFill/>
          </a:ln>
        </p:spPr>
      </p:pic>
      <p:sp>
        <p:nvSpPr>
          <p:cNvPr id="1342" name="Google Shape;1342;p48"/>
          <p:cNvSpPr txBox="1"/>
          <p:nvPr/>
        </p:nvSpPr>
        <p:spPr>
          <a:xfrm>
            <a:off x="331456" y="1038988"/>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5- كَيفَ انْتَهَتْ حَيَاةُ سْتِيفْن؟ وَمَتَى وَافَتْهُ المَنِيَّةُ؟</a:t>
            </a:r>
            <a:endParaRPr/>
          </a:p>
        </p:txBody>
      </p:sp>
      <p:sp>
        <p:nvSpPr>
          <p:cNvPr id="1343" name="Google Shape;1343;p48"/>
          <p:cNvSpPr txBox="1"/>
          <p:nvPr/>
        </p:nvSpPr>
        <p:spPr>
          <a:xfrm>
            <a:off x="324662" y="2765170"/>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6- ما الرِّسَالَةُ الَّتِي تَسْتَخْلِصُهَا مِنْ مُوَاصَلَةِ سْتِيفْن دِراسَتَهُ رَغْمَ مَرَضِهِ؟</a:t>
            </a:r>
            <a:endParaRPr b="1" i="0" sz="2400" u="none" cap="none" strike="noStrike">
              <a:solidFill>
                <a:srgbClr val="002060"/>
              </a:solidFill>
              <a:latin typeface="Calibri"/>
              <a:ea typeface="Calibri"/>
              <a:cs typeface="Calibri"/>
              <a:sym typeface="Calibri"/>
            </a:endParaRPr>
          </a:p>
        </p:txBody>
      </p:sp>
      <p:sp>
        <p:nvSpPr>
          <p:cNvPr id="1344" name="Google Shape;1344;p48"/>
          <p:cNvSpPr txBox="1"/>
          <p:nvPr/>
        </p:nvSpPr>
        <p:spPr>
          <a:xfrm>
            <a:off x="366908" y="4611126"/>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7- لِمَاذَا تَعَمَّدَ سْتِيفْن أَلّا يَطْلُبَ مُسَاعَدَةَ أَحَدٍ رَغْمَ إِعاقَتِهِ؟</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49"/>
          <p:cNvSpPr txBox="1"/>
          <p:nvPr>
            <p:ph idx="4294967295" type="body"/>
          </p:nvPr>
        </p:nvSpPr>
        <p:spPr>
          <a:xfrm>
            <a:off x="1981556" y="437866"/>
            <a:ext cx="9349316" cy="34713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7F7F7F"/>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400">
              <a:solidFill>
                <a:srgbClr val="7F7F7F"/>
              </a:solidFill>
            </a:endParaRPr>
          </a:p>
        </p:txBody>
      </p:sp>
      <p:sp>
        <p:nvSpPr>
          <p:cNvPr id="1351" name="Google Shape;1351;p49"/>
          <p:cNvSpPr txBox="1"/>
          <p:nvPr>
            <p:ph idx="4294967295" type="title"/>
          </p:nvPr>
        </p:nvSpPr>
        <p:spPr>
          <a:xfrm>
            <a:off x="983431" y="12136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rPr>
              <a:t>3- الممارسة المستقلة:  ننتقل الآن، إلى الجواب عن بقية الأسئلة بشكل فردي؟</a:t>
            </a:r>
            <a:endParaRPr b="1" sz="1800">
              <a:solidFill>
                <a:srgbClr val="7F7F7F"/>
              </a:solidFill>
            </a:endParaRPr>
          </a:p>
        </p:txBody>
      </p:sp>
      <p:pic>
        <p:nvPicPr>
          <p:cNvPr descr="Lever la main - Icônes mains et gestes gratuites" id="1352" name="Google Shape;1352;p49"/>
          <p:cNvPicPr preferRelativeResize="0"/>
          <p:nvPr/>
        </p:nvPicPr>
        <p:blipFill rotWithShape="1">
          <a:blip r:embed="rId3">
            <a:alphaModFix/>
          </a:blip>
          <a:srcRect b="0" l="0" r="0" t="0"/>
          <a:stretch/>
        </p:blipFill>
        <p:spPr>
          <a:xfrm>
            <a:off x="637536" y="471"/>
            <a:ext cx="702642" cy="702642"/>
          </a:xfrm>
          <a:prstGeom prst="rect">
            <a:avLst/>
          </a:prstGeom>
          <a:noFill/>
          <a:ln>
            <a:noFill/>
          </a:ln>
        </p:spPr>
      </p:pic>
      <p:sp>
        <p:nvSpPr>
          <p:cNvPr id="1353" name="Google Shape;1353;p49"/>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354" name="Google Shape;1354;p49"/>
          <p:cNvPicPr preferRelativeResize="0"/>
          <p:nvPr/>
        </p:nvPicPr>
        <p:blipFill rotWithShape="1">
          <a:blip r:embed="rId4">
            <a:alphaModFix/>
          </a:blip>
          <a:srcRect b="41629" l="3381" r="70997" t="42118"/>
          <a:stretch/>
        </p:blipFill>
        <p:spPr>
          <a:xfrm>
            <a:off x="-33106" y="34087"/>
            <a:ext cx="730250" cy="694801"/>
          </a:xfrm>
          <a:prstGeom prst="rect">
            <a:avLst/>
          </a:prstGeom>
          <a:noFill/>
          <a:ln>
            <a:noFill/>
          </a:ln>
        </p:spPr>
      </p:pic>
      <p:sp>
        <p:nvSpPr>
          <p:cNvPr id="1355" name="Google Shape;1355;p49"/>
          <p:cNvSpPr txBox="1"/>
          <p:nvPr/>
        </p:nvSpPr>
        <p:spPr>
          <a:xfrm>
            <a:off x="324664" y="5446957"/>
            <a:ext cx="11176650" cy="1072825"/>
          </a:xfrm>
          <a:prstGeom prst="rect">
            <a:avLst/>
          </a:prstGeom>
          <a:solidFill>
            <a:srgbClr val="E1EFD8"/>
          </a:solidFill>
          <a:ln>
            <a:noFill/>
          </a:ln>
        </p:spPr>
        <p:txBody>
          <a:bodyPr anchorCtr="0" anchor="ctr" bIns="45700" lIns="91425" spcFirstLastPara="1" rIns="91425" wrap="square" tIns="45700">
            <a:normAutofit fontScale="85000" lnSpcReduction="20000"/>
          </a:bodyPr>
          <a:lstStyle/>
          <a:p>
            <a:pPr indent="0" lvl="0" marL="0" marR="0" rtl="1" algn="r">
              <a:lnSpc>
                <a:spcPct val="15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600" u="none" cap="none" strike="noStrike">
                <a:solidFill>
                  <a:srgbClr val="C00000"/>
                </a:solidFill>
                <a:latin typeface="Calibri"/>
                <a:ea typeface="Calibri"/>
                <a:cs typeface="Calibri"/>
                <a:sym typeface="Calibri"/>
              </a:rPr>
              <a:t>:</a:t>
            </a:r>
            <a:r>
              <a:rPr b="0" i="0" lang="ar-SA" sz="2800" u="none" cap="none" strike="noStrike">
                <a:solidFill>
                  <a:schemeClr val="dk1"/>
                </a:solidFill>
                <a:latin typeface="Calibri"/>
                <a:ea typeface="Calibri"/>
                <a:cs typeface="Calibri"/>
                <a:sym typeface="Calibri"/>
              </a:rPr>
              <a:t> </a:t>
            </a:r>
            <a:r>
              <a:rPr b="1" i="0" lang="ar-SA" sz="2800" u="none" cap="none" strike="noStrike">
                <a:solidFill>
                  <a:srgbClr val="002060"/>
                </a:solidFill>
                <a:latin typeface="Calibri"/>
                <a:ea typeface="Calibri"/>
                <a:cs typeface="Calibri"/>
                <a:sym typeface="Calibri"/>
              </a:rPr>
              <a:t>تَعَمَّدَ سْتِيفْن أَلّا يَطْلُبَ مُسَاعَدَةَ أَحَدٍ رَغْمَ إِعاقَتِهِ، لأَنَّهُ لا يُحِبُّ أَنْ يَطْلُبَ مُساعَدَةَ أَحَدٍ أو الحُصولَ على امْتِيازاتٍ بِسَبَبِ إعاقَتِهِ </a:t>
            </a:r>
            <a:endParaRPr b="1" i="0" sz="2800" u="none" cap="none" strike="noStrike">
              <a:solidFill>
                <a:srgbClr val="002060"/>
              </a:solidFill>
              <a:latin typeface="Calibri"/>
              <a:ea typeface="Calibri"/>
              <a:cs typeface="Calibri"/>
              <a:sym typeface="Calibri"/>
            </a:endParaRPr>
          </a:p>
        </p:txBody>
      </p:sp>
      <p:sp>
        <p:nvSpPr>
          <p:cNvPr id="1356" name="Google Shape;1356;p49"/>
          <p:cNvSpPr txBox="1"/>
          <p:nvPr/>
        </p:nvSpPr>
        <p:spPr>
          <a:xfrm>
            <a:off x="324663" y="3477126"/>
            <a:ext cx="11176651" cy="985915"/>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just">
              <a:spcBef>
                <a:spcPts val="0"/>
              </a:spcBef>
              <a:spcAft>
                <a:spcPts val="0"/>
              </a:spcAft>
              <a:buNone/>
            </a:pPr>
            <a:r>
              <a:rPr b="1" i="0" lang="ar-SA" sz="2400" u="none" cap="none" strike="noStrike">
                <a:solidFill>
                  <a:srgbClr val="C00000"/>
                </a:solidFill>
                <a:latin typeface="Calibri"/>
                <a:ea typeface="Calibri"/>
                <a:cs typeface="Calibri"/>
                <a:sym typeface="Calibri"/>
              </a:rPr>
              <a:t>الجواب</a:t>
            </a:r>
            <a:r>
              <a:rPr b="1" i="0" lang="ar-SA" sz="2400" u="none" cap="none" strike="noStrike">
                <a:solidFill>
                  <a:schemeClr val="dk1"/>
                </a:solidFill>
                <a:latin typeface="Calibri"/>
                <a:ea typeface="Calibri"/>
                <a:cs typeface="Calibri"/>
                <a:sym typeface="Calibri"/>
              </a:rPr>
              <a:t>:</a:t>
            </a:r>
            <a:r>
              <a:rPr b="1" i="0" lang="ar-SA" sz="2400" u="none" cap="none" strike="noStrike">
                <a:solidFill>
                  <a:srgbClr val="8DA9DB"/>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الرِّسَالَةُ الَّتِي أسْتَخْلِصُهَا مِنْ مُوَاصَلَةِ سْتِيفْن دِراسَتَهُ رَغْمَ مَرَضِهِ، هي رِسالَةُ الإِصْرارُ عَلَى تَحَدِّي الصِّعابِ وَمُواجَهَتِها، وَأَنَّ الإِرادَةَ وَالْعَزيمَةَ أَقْوَى مِنَ الْمَرَضِ وَالْعَجْزِ.</a:t>
            </a:r>
            <a:endParaRPr b="1" i="0" sz="2400" u="none" cap="none" strike="noStrike">
              <a:solidFill>
                <a:srgbClr val="002060"/>
              </a:solidFill>
              <a:latin typeface="Calibri"/>
              <a:ea typeface="Calibri"/>
              <a:cs typeface="Calibri"/>
              <a:sym typeface="Calibri"/>
            </a:endParaRPr>
          </a:p>
        </p:txBody>
      </p:sp>
      <p:sp>
        <p:nvSpPr>
          <p:cNvPr id="1357" name="Google Shape;1357;p49"/>
          <p:cNvSpPr txBox="1"/>
          <p:nvPr/>
        </p:nvSpPr>
        <p:spPr>
          <a:xfrm>
            <a:off x="324664" y="1726194"/>
            <a:ext cx="11176650" cy="828191"/>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just">
              <a:lnSpc>
                <a:spcPct val="12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 </a:t>
            </a:r>
            <a:r>
              <a:rPr b="1" i="0" lang="ar-SA" sz="2400" u="none" cap="none" strike="noStrike">
                <a:solidFill>
                  <a:srgbClr val="002060"/>
                </a:solidFill>
                <a:latin typeface="Calibri"/>
                <a:ea typeface="Calibri"/>
                <a:cs typeface="Calibri"/>
                <a:sym typeface="Calibri"/>
              </a:rPr>
              <a:t>استَمَرَّ سْتيفن في أَبْحاثِهِ وَفي تَحَدِّى الإعاقَةِ إلى أن تُوفي يوم 14 مارس 2018، عن عُمْرٍ يُناهِزُ 76 عامًا</a:t>
            </a:r>
            <a:endParaRPr b="1" i="0" sz="2400" u="none" cap="none" strike="noStrike">
              <a:solidFill>
                <a:srgbClr val="002060"/>
              </a:solidFill>
              <a:latin typeface="Calibri"/>
              <a:ea typeface="Calibri"/>
              <a:cs typeface="Calibri"/>
              <a:sym typeface="Calibri"/>
            </a:endParaRPr>
          </a:p>
        </p:txBody>
      </p:sp>
      <p:pic>
        <p:nvPicPr>
          <p:cNvPr id="1358" name="Google Shape;1358;p49"/>
          <p:cNvPicPr preferRelativeResize="0"/>
          <p:nvPr/>
        </p:nvPicPr>
        <p:blipFill rotWithShape="1">
          <a:blip r:embed="rId5">
            <a:alphaModFix/>
          </a:blip>
          <a:srcRect b="0" l="0" r="0" t="0"/>
          <a:stretch/>
        </p:blipFill>
        <p:spPr>
          <a:xfrm>
            <a:off x="11394863" y="26014"/>
            <a:ext cx="730250" cy="730250"/>
          </a:xfrm>
          <a:prstGeom prst="rect">
            <a:avLst/>
          </a:prstGeom>
          <a:noFill/>
          <a:ln>
            <a:noFill/>
          </a:ln>
        </p:spPr>
      </p:pic>
      <p:sp>
        <p:nvSpPr>
          <p:cNvPr id="1359" name="Google Shape;1359;p49"/>
          <p:cNvSpPr txBox="1"/>
          <p:nvPr/>
        </p:nvSpPr>
        <p:spPr>
          <a:xfrm>
            <a:off x="331456" y="1038988"/>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200" u="none" cap="none" strike="noStrike">
                <a:solidFill>
                  <a:srgbClr val="002060"/>
                </a:solidFill>
                <a:latin typeface="Calibri"/>
                <a:ea typeface="Calibri"/>
                <a:cs typeface="Calibri"/>
                <a:sym typeface="Calibri"/>
              </a:rPr>
              <a:t>5- </a:t>
            </a:r>
            <a:r>
              <a:rPr b="1" i="0" lang="ar-SA" sz="2400" u="none" cap="none" strike="noStrike">
                <a:solidFill>
                  <a:srgbClr val="8DA9DB"/>
                </a:solidFill>
                <a:latin typeface="Calibri"/>
                <a:ea typeface="Calibri"/>
                <a:cs typeface="Calibri"/>
                <a:sym typeface="Calibri"/>
              </a:rPr>
              <a:t>كَيفَ انْتَهَتْ حَيَاةُ سْتِيفْن؟ وَمَتَى وَافَتْهُ المَنِيَّةُ؟</a:t>
            </a:r>
            <a:endParaRPr/>
          </a:p>
        </p:txBody>
      </p:sp>
      <p:sp>
        <p:nvSpPr>
          <p:cNvPr id="1360" name="Google Shape;1360;p49"/>
          <p:cNvSpPr txBox="1"/>
          <p:nvPr/>
        </p:nvSpPr>
        <p:spPr>
          <a:xfrm>
            <a:off x="324662" y="2765170"/>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200" u="none" cap="none" strike="noStrike">
                <a:solidFill>
                  <a:srgbClr val="002060"/>
                </a:solidFill>
                <a:latin typeface="Calibri"/>
                <a:ea typeface="Calibri"/>
                <a:cs typeface="Calibri"/>
                <a:sym typeface="Calibri"/>
              </a:rPr>
              <a:t>6-</a:t>
            </a:r>
            <a:r>
              <a:rPr b="1" i="0" lang="ar-SA" sz="2400" u="none" cap="none" strike="noStrike">
                <a:solidFill>
                  <a:srgbClr val="8DA9DB"/>
                </a:solidFill>
                <a:latin typeface="Calibri"/>
                <a:ea typeface="Calibri"/>
                <a:cs typeface="Calibri"/>
                <a:sym typeface="Calibri"/>
              </a:rPr>
              <a:t> ما الرِّسَالَةُ الَّتِي تَسْتَخْلِصُهَا مِنْ مُوَاصَلَةِ سْتِيفْن دِراسَتَهُ رَغْمَ مَرَضِهِ؟</a:t>
            </a:r>
            <a:endParaRPr b="1" i="0" sz="2400" u="none" cap="none" strike="noStrike">
              <a:solidFill>
                <a:srgbClr val="8DA9DB"/>
              </a:solidFill>
              <a:latin typeface="Calibri"/>
              <a:ea typeface="Calibri"/>
              <a:cs typeface="Calibri"/>
              <a:sym typeface="Calibri"/>
            </a:endParaRPr>
          </a:p>
        </p:txBody>
      </p:sp>
      <p:sp>
        <p:nvSpPr>
          <p:cNvPr id="1361" name="Google Shape;1361;p49"/>
          <p:cNvSpPr txBox="1"/>
          <p:nvPr/>
        </p:nvSpPr>
        <p:spPr>
          <a:xfrm>
            <a:off x="366908" y="4611126"/>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200" u="none" cap="none" strike="noStrike">
                <a:solidFill>
                  <a:srgbClr val="002060"/>
                </a:solidFill>
                <a:latin typeface="Calibri"/>
                <a:ea typeface="Calibri"/>
                <a:cs typeface="Calibri"/>
                <a:sym typeface="Calibri"/>
              </a:rPr>
              <a:t>7- </a:t>
            </a:r>
            <a:r>
              <a:rPr b="1" i="0" lang="ar-SA" sz="2400" u="none" cap="none" strike="noStrike">
                <a:solidFill>
                  <a:srgbClr val="8DA9DB"/>
                </a:solidFill>
                <a:latin typeface="Calibri"/>
                <a:ea typeface="Calibri"/>
                <a:cs typeface="Calibri"/>
                <a:sym typeface="Calibri"/>
              </a:rPr>
              <a:t>لِمَاذَا تَعَمَّدَ سْتِيفْن أَلّا يَطْلُبَ مُسَاعَدَةَ أَحَدٍ رَغْمَ إِعاقَتِهِ؟</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6" name="Shape 1366"/>
        <p:cNvGrpSpPr/>
        <p:nvPr/>
      </p:nvGrpSpPr>
      <p:grpSpPr>
        <a:xfrm>
          <a:off x="0" y="0"/>
          <a:ext cx="0" cy="0"/>
          <a:chOff x="0" y="0"/>
          <a:chExt cx="0" cy="0"/>
        </a:xfrm>
      </p:grpSpPr>
      <p:sp>
        <p:nvSpPr>
          <p:cNvPr id="1367" name="Google Shape;1367;p50"/>
          <p:cNvSpPr txBox="1"/>
          <p:nvPr>
            <p:ph idx="4294967295" type="body"/>
          </p:nvPr>
        </p:nvSpPr>
        <p:spPr>
          <a:xfrm>
            <a:off x="1981556" y="437866"/>
            <a:ext cx="9349316" cy="347138"/>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400">
                <a:solidFill>
                  <a:srgbClr val="7F7F7F"/>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400">
              <a:solidFill>
                <a:srgbClr val="7F7F7F"/>
              </a:solidFill>
            </a:endParaRPr>
          </a:p>
        </p:txBody>
      </p:sp>
      <p:sp>
        <p:nvSpPr>
          <p:cNvPr id="1368" name="Google Shape;1368;p50"/>
          <p:cNvSpPr txBox="1"/>
          <p:nvPr>
            <p:ph idx="4294967295" type="title"/>
          </p:nvPr>
        </p:nvSpPr>
        <p:spPr>
          <a:xfrm>
            <a:off x="983431" y="12136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rPr>
              <a:t>3- الممارسة المستقلة:  ننتقل الآن، إلى الجواب عن بقية الأسئلة بشكل فردي؟</a:t>
            </a:r>
            <a:endParaRPr b="1" sz="1800">
              <a:solidFill>
                <a:srgbClr val="7F7F7F"/>
              </a:solidFill>
            </a:endParaRPr>
          </a:p>
        </p:txBody>
      </p:sp>
      <p:pic>
        <p:nvPicPr>
          <p:cNvPr descr="Lever la main - Icônes mains et gestes gratuites" id="1369" name="Google Shape;1369;p50"/>
          <p:cNvPicPr preferRelativeResize="0"/>
          <p:nvPr/>
        </p:nvPicPr>
        <p:blipFill rotWithShape="1">
          <a:blip r:embed="rId3">
            <a:alphaModFix/>
          </a:blip>
          <a:srcRect b="0" l="0" r="0" t="0"/>
          <a:stretch/>
        </p:blipFill>
        <p:spPr>
          <a:xfrm>
            <a:off x="637536" y="471"/>
            <a:ext cx="702642" cy="702642"/>
          </a:xfrm>
          <a:prstGeom prst="rect">
            <a:avLst/>
          </a:prstGeom>
          <a:noFill/>
          <a:ln>
            <a:noFill/>
          </a:ln>
        </p:spPr>
      </p:pic>
      <p:sp>
        <p:nvSpPr>
          <p:cNvPr id="1370" name="Google Shape;1370;p50"/>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371" name="Google Shape;1371;p50"/>
          <p:cNvPicPr preferRelativeResize="0"/>
          <p:nvPr/>
        </p:nvPicPr>
        <p:blipFill rotWithShape="1">
          <a:blip r:embed="rId4">
            <a:alphaModFix/>
          </a:blip>
          <a:srcRect b="41629" l="3381" r="70997" t="42118"/>
          <a:stretch/>
        </p:blipFill>
        <p:spPr>
          <a:xfrm>
            <a:off x="-33106" y="34087"/>
            <a:ext cx="730250" cy="694801"/>
          </a:xfrm>
          <a:prstGeom prst="rect">
            <a:avLst/>
          </a:prstGeom>
          <a:noFill/>
          <a:ln>
            <a:noFill/>
          </a:ln>
        </p:spPr>
      </p:pic>
      <p:pic>
        <p:nvPicPr>
          <p:cNvPr id="1372" name="Google Shape;1372;p50"/>
          <p:cNvPicPr preferRelativeResize="0"/>
          <p:nvPr/>
        </p:nvPicPr>
        <p:blipFill rotWithShape="1">
          <a:blip r:embed="rId5">
            <a:alphaModFix/>
          </a:blip>
          <a:srcRect b="0" l="0" r="0" t="0"/>
          <a:stretch/>
        </p:blipFill>
        <p:spPr>
          <a:xfrm>
            <a:off x="11394863" y="26014"/>
            <a:ext cx="730250" cy="730250"/>
          </a:xfrm>
          <a:prstGeom prst="rect">
            <a:avLst/>
          </a:prstGeom>
          <a:noFill/>
          <a:ln>
            <a:noFill/>
          </a:ln>
        </p:spPr>
      </p:pic>
      <p:sp>
        <p:nvSpPr>
          <p:cNvPr id="1373" name="Google Shape;1373;p50"/>
          <p:cNvSpPr txBox="1"/>
          <p:nvPr/>
        </p:nvSpPr>
        <p:spPr>
          <a:xfrm>
            <a:off x="348648" y="1651411"/>
            <a:ext cx="11176651" cy="1579469"/>
          </a:xfrm>
          <a:prstGeom prst="rect">
            <a:avLst/>
          </a:prstGeom>
          <a:solidFill>
            <a:srgbClr val="FFF2CC"/>
          </a:solidFill>
          <a:ln>
            <a:noFill/>
          </a:ln>
        </p:spPr>
        <p:txBody>
          <a:bodyPr anchorCtr="0" anchor="ctr" bIns="45700" lIns="91425" spcFirstLastPara="1" rIns="91425" wrap="square" tIns="45700">
            <a:normAutofit/>
          </a:bodyPr>
          <a:lstStyle/>
          <a:p>
            <a:pPr indent="-171450" lvl="0" marL="171450" marR="0" rtl="1" algn="r">
              <a:spcBef>
                <a:spcPts val="0"/>
              </a:spcBef>
              <a:spcAft>
                <a:spcPts val="0"/>
              </a:spcAft>
              <a:buClr>
                <a:srgbClr val="002060"/>
              </a:buClr>
              <a:buSzPts val="2400"/>
              <a:buFont typeface="Noto Sans Symbols"/>
              <a:buChar char="❑"/>
            </a:pPr>
            <a:r>
              <a:rPr b="1" i="0" lang="ar-SA" sz="2400" u="none" cap="none" strike="noStrike">
                <a:solidFill>
                  <a:srgbClr val="002060"/>
                </a:solidFill>
                <a:latin typeface="Calibri"/>
                <a:ea typeface="Calibri"/>
                <a:cs typeface="Calibri"/>
                <a:sym typeface="Calibri"/>
              </a:rPr>
              <a:t>حُبُّ الْعِلْمِ وَالْفُضُولُ الْمَعْرِفِيِّ: كانَ سْتيفن طِفْلًا عَبْقَرِيًّا يُحِبُّ اختِراعَ الأشياءِ، ويَسْتَمْتِعُ بالألعابِ اللَّوْحِيَّةِ</a:t>
            </a:r>
            <a:endParaRPr/>
          </a:p>
          <a:p>
            <a:pPr indent="-171450" lvl="0" marL="171450" marR="0" rtl="1" algn="r">
              <a:spcBef>
                <a:spcPts val="0"/>
              </a:spcBef>
              <a:spcAft>
                <a:spcPts val="0"/>
              </a:spcAft>
              <a:buClr>
                <a:srgbClr val="002060"/>
              </a:buClr>
              <a:buSzPts val="2400"/>
              <a:buFont typeface="Noto Sans Symbols"/>
              <a:buChar char="❑"/>
            </a:pPr>
            <a:r>
              <a:rPr b="1" i="0" lang="ar-SA" sz="2400" u="none" cap="none" strike="noStrike">
                <a:solidFill>
                  <a:srgbClr val="002060"/>
                </a:solidFill>
                <a:latin typeface="Calibri"/>
                <a:ea typeface="Calibri"/>
                <a:cs typeface="Calibri"/>
                <a:sym typeface="Calibri"/>
              </a:rPr>
              <a:t>قُوَّةُ الْإِرَادَةِ وَالصَّبْرِ: استَمَرَّ سْتيفن في أَبْحاثِهِ وَفي تَحَدِّى الإعاقَةِ إلى تُوفي</a:t>
            </a:r>
            <a:endParaRPr b="1" i="0" sz="2400" u="none" cap="none" strike="noStrike">
              <a:solidFill>
                <a:srgbClr val="002060"/>
              </a:solidFill>
              <a:latin typeface="Calibri"/>
              <a:ea typeface="Calibri"/>
              <a:cs typeface="Calibri"/>
              <a:sym typeface="Calibri"/>
            </a:endParaRPr>
          </a:p>
          <a:p>
            <a:pPr indent="-171450" lvl="0" marL="171450" marR="0" rtl="1" algn="r">
              <a:spcBef>
                <a:spcPts val="0"/>
              </a:spcBef>
              <a:spcAft>
                <a:spcPts val="0"/>
              </a:spcAft>
              <a:buClr>
                <a:srgbClr val="002060"/>
              </a:buClr>
              <a:buSzPts val="2400"/>
              <a:buFont typeface="Noto Sans Symbols"/>
              <a:buChar char="❑"/>
            </a:pPr>
            <a:r>
              <a:rPr b="1" i="0" lang="ar-SA" sz="2400" u="none" cap="none" strike="noStrike">
                <a:solidFill>
                  <a:srgbClr val="002060"/>
                </a:solidFill>
                <a:latin typeface="Calibri"/>
                <a:ea typeface="Calibri"/>
                <a:cs typeface="Calibri"/>
                <a:sym typeface="Calibri"/>
              </a:rPr>
              <a:t> الِاسْتِقْلَالِيَّةُ  وَالِاعْتِمَادُ عَلَى النَّفْسِ: طَوَّرَ ستيفن مُبَرْمِجَ حاسُوبٍ يُمَكِّنُهُ مِنَ التَّعْبِيرِ بِتَحْرِيكِ رَأْسِهِ أو عَيْنَيْهِ فَقَطْ.</a:t>
            </a:r>
            <a:endParaRPr b="1" i="0" sz="2400" u="none" cap="none" strike="noStrike">
              <a:solidFill>
                <a:srgbClr val="002060"/>
              </a:solidFill>
              <a:latin typeface="Calibri"/>
              <a:ea typeface="Calibri"/>
              <a:cs typeface="Calibri"/>
              <a:sym typeface="Calibri"/>
            </a:endParaRPr>
          </a:p>
        </p:txBody>
      </p:sp>
      <p:sp>
        <p:nvSpPr>
          <p:cNvPr id="1374" name="Google Shape;1374;p50"/>
          <p:cNvSpPr txBox="1"/>
          <p:nvPr/>
        </p:nvSpPr>
        <p:spPr>
          <a:xfrm>
            <a:off x="332641" y="960847"/>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2060"/>
                </a:solidFill>
                <a:latin typeface="Calibri"/>
                <a:ea typeface="Calibri"/>
                <a:cs typeface="Calibri"/>
                <a:sym typeface="Calibri"/>
              </a:rPr>
              <a:t>8- </a:t>
            </a:r>
            <a:r>
              <a:rPr b="1" i="0" lang="ar-SA" sz="2400" u="none" cap="none" strike="noStrike">
                <a:solidFill>
                  <a:srgbClr val="8DA9DB"/>
                </a:solidFill>
                <a:latin typeface="Calibri"/>
                <a:ea typeface="Calibri"/>
                <a:cs typeface="Calibri"/>
                <a:sym typeface="Calibri"/>
              </a:rPr>
              <a:t>اِسْتَدِلْ مِنَ النَّصِّ بِدَلِيلَيْنِ عَلَى كُلِّ قِيمَةٍ مِنَ القِيَمِ الآتِيَةِ؟</a:t>
            </a:r>
            <a:endParaRPr b="1" i="0" sz="2400" u="none" cap="none" strike="noStrike">
              <a:solidFill>
                <a:srgbClr val="8DA9DB"/>
              </a:solidFill>
              <a:latin typeface="Calibri"/>
              <a:ea typeface="Calibri"/>
              <a:cs typeface="Calibri"/>
              <a:sym typeface="Calibri"/>
            </a:endParaRPr>
          </a:p>
        </p:txBody>
      </p:sp>
      <p:graphicFrame>
        <p:nvGraphicFramePr>
          <p:cNvPr id="1375" name="Google Shape;1375;p50"/>
          <p:cNvGraphicFramePr/>
          <p:nvPr/>
        </p:nvGraphicFramePr>
        <p:xfrm>
          <a:off x="332019" y="3291856"/>
          <a:ext cx="3000000" cy="3000000"/>
        </p:xfrm>
        <a:graphic>
          <a:graphicData uri="http://schemas.openxmlformats.org/drawingml/2006/table">
            <a:tbl>
              <a:tblPr bandRow="1" firstRow="1">
                <a:noFill/>
                <a:tableStyleId>{6BAC6220-EBAC-44AD-BC3A-1B169B43DEDC}</a:tableStyleId>
              </a:tblPr>
              <a:tblGrid>
                <a:gridCol w="2748075"/>
                <a:gridCol w="2021300"/>
                <a:gridCol w="1347525"/>
                <a:gridCol w="1700475"/>
                <a:gridCol w="1483175"/>
                <a:gridCol w="1860100"/>
              </a:tblGrid>
              <a:tr h="795250">
                <a:tc gridSpan="6">
                  <a:txBody>
                    <a:bodyPr/>
                    <a:lstStyle/>
                    <a:p>
                      <a:pPr indent="0" lvl="0" marL="0" marR="0" rtl="1" algn="r">
                        <a:lnSpc>
                          <a:spcPct val="100000"/>
                        </a:lnSpc>
                        <a:spcBef>
                          <a:spcPts val="0"/>
                        </a:spcBef>
                        <a:spcAft>
                          <a:spcPts val="0"/>
                        </a:spcAft>
                        <a:buClr>
                          <a:srgbClr val="000000"/>
                        </a:buClr>
                        <a:buSzPts val="2400"/>
                        <a:buFont typeface="Calibri"/>
                        <a:buNone/>
                      </a:pPr>
                      <a:r>
                        <a:rPr b="1" i="0" lang="ar-SA" sz="2400" u="none" cap="none" strike="noStrike">
                          <a:solidFill>
                            <a:srgbClr val="000000"/>
                          </a:solidFill>
                          <a:latin typeface="Calibri"/>
                          <a:ea typeface="Calibri"/>
                          <a:cs typeface="Calibri"/>
                          <a:sym typeface="Calibri"/>
                        </a:rPr>
                        <a:t>9</a:t>
                      </a:r>
                      <a:r>
                        <a:rPr b="1" lang="ar-SA" sz="2400" u="none" cap="none" strike="noStrike">
                          <a:solidFill>
                            <a:srgbClr val="002060"/>
                          </a:solidFill>
                          <a:latin typeface="Calibri"/>
                          <a:ea typeface="Calibri"/>
                          <a:cs typeface="Calibri"/>
                          <a:sym typeface="Calibri"/>
                        </a:rPr>
                        <a:t>-</a:t>
                      </a:r>
                      <a:r>
                        <a:rPr b="1" lang="ar-SA" sz="2400" u="none" cap="none" strike="noStrike">
                          <a:solidFill>
                            <a:srgbClr val="8DA9DB"/>
                          </a:solidFill>
                          <a:latin typeface="Calibri"/>
                          <a:ea typeface="Calibri"/>
                          <a:cs typeface="Calibri"/>
                          <a:sym typeface="Calibri"/>
                        </a:rPr>
                        <a:t>قَارَنَ بَيْنَ سْتِيفْنَ هُوكِنْغْ وَشَخْصِيَّةٍ عِلْمِيَّةٍ أُخْرَى تَعْرِفُهَا عَاشَتْ ظُرُوفًا صَعْبَةً، مُبَيِّنًا أَوْجُهَ الشَّبَهِ وَالِاخْتِلَافِ بَيْنَهُمَا وَفْقَ مَا يَأْتِي.  الشخصية العلمية الأخرى: </a:t>
                      </a:r>
                      <a:endParaRPr b="1" sz="2400" u="none" cap="none" strike="noStrike">
                        <a:solidFill>
                          <a:srgbClr val="8DA9DB"/>
                        </a:solidFill>
                        <a:latin typeface="Calibri"/>
                        <a:ea typeface="Calibri"/>
                        <a:cs typeface="Calibri"/>
                        <a:sym typeface="Calibri"/>
                      </a:endParaRPr>
                    </a:p>
                  </a:txBody>
                  <a:tcPr marT="45725" marB="45725" marR="91450" marL="91450">
                    <a:solidFill>
                      <a:srgbClr val="E1EFD8"/>
                    </a:solidFill>
                  </a:tcPr>
                </a:tc>
                <a:tc hMerge="1"/>
                <a:tc hMerge="1"/>
                <a:tc hMerge="1"/>
                <a:tc hMerge="1"/>
                <a:tc hMerge="1"/>
              </a:tr>
              <a:tr h="265075">
                <a:tc gridSpan="3">
                  <a:txBody>
                    <a:bodyPr/>
                    <a:lstStyle/>
                    <a:p>
                      <a:pPr indent="0" lvl="0" marL="0" marR="0" rtl="1" algn="ctr">
                        <a:lnSpc>
                          <a:spcPct val="100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2- طه حسين</a:t>
                      </a:r>
                      <a:endParaRPr b="1" sz="2000" u="none" cap="none" strike="noStrike">
                        <a:solidFill>
                          <a:srgbClr val="002060"/>
                        </a:solidFill>
                        <a:latin typeface="Calibri"/>
                        <a:ea typeface="Calibri"/>
                        <a:cs typeface="Calibri"/>
                        <a:sym typeface="Calibri"/>
                      </a:endParaRPr>
                    </a:p>
                  </a:txBody>
                  <a:tcPr marT="45725" marB="45725" marR="91450" marL="91450"/>
                </a:tc>
                <a:tc hMerge="1"/>
                <a:tc hMerge="1"/>
                <a:tc gridSpan="3">
                  <a:txBody>
                    <a:bodyPr/>
                    <a:lstStyle/>
                    <a:p>
                      <a:pPr indent="0" lvl="0" marL="0" marR="0" rtl="1" algn="ctr">
                        <a:spcBef>
                          <a:spcPts val="0"/>
                        </a:spcBef>
                        <a:spcAft>
                          <a:spcPts val="0"/>
                        </a:spcAft>
                        <a:buNone/>
                      </a:pPr>
                      <a:r>
                        <a:rPr b="1" lang="ar-SA" sz="2000" u="none" cap="none" strike="noStrike">
                          <a:solidFill>
                            <a:srgbClr val="002060"/>
                          </a:solidFill>
                          <a:latin typeface="Calibri"/>
                          <a:ea typeface="Calibri"/>
                          <a:cs typeface="Calibri"/>
                          <a:sym typeface="Calibri"/>
                        </a:rPr>
                        <a:t>1- سْتِيفْنَ هُوكِنْغْ </a:t>
                      </a:r>
                      <a:endParaRPr b="1" sz="2000" u="none" cap="none" strike="noStrike">
                        <a:solidFill>
                          <a:srgbClr val="002060"/>
                        </a:solidFill>
                        <a:latin typeface="Calibri"/>
                        <a:ea typeface="Calibri"/>
                        <a:cs typeface="Calibri"/>
                        <a:sym typeface="Calibri"/>
                      </a:endParaRPr>
                    </a:p>
                  </a:txBody>
                  <a:tcPr marT="45725" marB="45725" marR="91450" marL="91450"/>
                </a:tc>
                <a:tc hMerge="1"/>
                <a:tc hMerge="1"/>
              </a:tr>
              <a:tr h="265075">
                <a:tc gridSpan="3">
                  <a:txBody>
                    <a:bodyPr/>
                    <a:lstStyle/>
                    <a:p>
                      <a:pPr indent="0" lvl="0" marL="0" marR="0" rtl="1" algn="ctr">
                        <a:lnSpc>
                          <a:spcPct val="100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أوْجُه الاختلافِ</a:t>
                      </a:r>
                      <a:endParaRPr b="1" sz="2000" u="none" cap="none" strike="noStrike">
                        <a:solidFill>
                          <a:srgbClr val="002060"/>
                        </a:solidFill>
                        <a:latin typeface="Calibri"/>
                        <a:ea typeface="Calibri"/>
                        <a:cs typeface="Calibri"/>
                        <a:sym typeface="Calibri"/>
                      </a:endParaRPr>
                    </a:p>
                  </a:txBody>
                  <a:tcPr marT="45725" marB="45725" marR="91450" marL="91450"/>
                </a:tc>
                <a:tc hMerge="1"/>
                <a:tc hMerge="1"/>
                <a:tc gridSpan="3">
                  <a:txBody>
                    <a:bodyPr/>
                    <a:lstStyle/>
                    <a:p>
                      <a:pPr indent="0" lvl="0" marL="0" marR="0" rtl="1" algn="ctr">
                        <a:spcBef>
                          <a:spcPts val="0"/>
                        </a:spcBef>
                        <a:spcAft>
                          <a:spcPts val="0"/>
                        </a:spcAft>
                        <a:buNone/>
                      </a:pPr>
                      <a:r>
                        <a:rPr b="1" lang="ar-SA" sz="2000" u="none" cap="none" strike="noStrike">
                          <a:solidFill>
                            <a:srgbClr val="002060"/>
                          </a:solidFill>
                          <a:latin typeface="Calibri"/>
                          <a:ea typeface="Calibri"/>
                          <a:cs typeface="Calibri"/>
                          <a:sym typeface="Calibri"/>
                        </a:rPr>
                        <a:t>أوْجُهُ التَّشَابه</a:t>
                      </a:r>
                      <a:endParaRPr b="1" sz="2000" u="none" cap="none" strike="noStrike">
                        <a:solidFill>
                          <a:srgbClr val="002060"/>
                        </a:solidFill>
                        <a:latin typeface="Calibri"/>
                        <a:ea typeface="Calibri"/>
                        <a:cs typeface="Calibri"/>
                        <a:sym typeface="Calibri"/>
                      </a:endParaRPr>
                    </a:p>
                  </a:txBody>
                  <a:tcPr marT="45725" marB="45725" marR="91450" marL="91450"/>
                </a:tc>
                <a:tc hMerge="1"/>
                <a:tc hMerge="1"/>
              </a:tr>
              <a:tr h="266550">
                <a:tc>
                  <a:txBody>
                    <a:bodyPr/>
                    <a:lstStyle/>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الدَّعمُ المقدَّمُ له </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المجَالُ العلميُّ</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نوعُ  الإعَاقةُ</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الإنجازُ  العلِميُّ</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ctr">
                        <a:spcBef>
                          <a:spcPts val="0"/>
                        </a:spcBef>
                        <a:spcAft>
                          <a:spcPts val="0"/>
                        </a:spcAft>
                        <a:buNone/>
                      </a:pPr>
                      <a:r>
                        <a:rPr b="1" lang="ar-SA" sz="2000" u="none" cap="none" strike="noStrike">
                          <a:solidFill>
                            <a:srgbClr val="002060"/>
                          </a:solidFill>
                          <a:latin typeface="Calibri"/>
                          <a:ea typeface="Calibri"/>
                          <a:cs typeface="Calibri"/>
                          <a:sym typeface="Calibri"/>
                        </a:rPr>
                        <a:t>الحالةُ النَّفسيةُ</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ctr">
                        <a:lnSpc>
                          <a:spcPct val="100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الصُّعوبَات</a:t>
                      </a:r>
                      <a:endParaRPr b="1" sz="2000" u="none" cap="none" strike="noStrike">
                        <a:solidFill>
                          <a:srgbClr val="002060"/>
                        </a:solidFill>
                        <a:latin typeface="Calibri"/>
                        <a:ea typeface="Calibri"/>
                        <a:cs typeface="Calibri"/>
                        <a:sym typeface="Calibri"/>
                      </a:endParaRPr>
                    </a:p>
                  </a:txBody>
                  <a:tcPr marT="45725" marB="45725" marR="91450" marL="91450"/>
                </a:tc>
              </a:tr>
              <a:tr h="264225">
                <a:tc>
                  <a:txBody>
                    <a:bodyPr/>
                    <a:lstStyle/>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ستيفن: دعم تكنولوجي (الكرسي المتحرك، الحاسوب الناطق)</a:t>
                      </a:r>
                      <a:endParaRPr/>
                    </a:p>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طه حسين: دعم أسري وأكاديمي.</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ستيفن: الفيزياء النظرية وعلم الكون، </a:t>
                      </a:r>
                      <a:endParaRPr/>
                    </a:p>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طه حسين – الأدب واللغة.</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إعاقة حركية</a:t>
                      </a:r>
                      <a:endParaRPr/>
                    </a:p>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إعاقة بصرية</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تقديم اكتشافات وأعمال إبداعية وأدبية وعلمية هامة.</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b="1" lang="ar-SA" sz="2000" u="none" cap="none" strike="noStrike">
                          <a:solidFill>
                            <a:srgbClr val="002060"/>
                          </a:solidFill>
                          <a:latin typeface="Calibri"/>
                          <a:ea typeface="Calibri"/>
                          <a:cs typeface="Calibri"/>
                          <a:sym typeface="Calibri"/>
                        </a:rPr>
                        <a:t>قوة الإرادة والإصرار على النجاح.</a:t>
                      </a:r>
                      <a:endParaRPr b="1" sz="2000" u="none" cap="none" strike="noStrike">
                        <a:solidFill>
                          <a:srgbClr val="002060"/>
                        </a:solidFill>
                        <a:latin typeface="Calibri"/>
                        <a:ea typeface="Calibri"/>
                        <a:cs typeface="Calibri"/>
                        <a:sym typeface="Calibri"/>
                      </a:endParaRPr>
                    </a:p>
                  </a:txBody>
                  <a:tcPr marT="45725" marB="45725" marR="91450" marL="91450"/>
                </a:tc>
                <a:tc>
                  <a:txBody>
                    <a:bodyPr/>
                    <a:lstStyle/>
                    <a:p>
                      <a:pPr indent="0" lvl="0" marL="0" marR="0" rtl="1" algn="ctr">
                        <a:lnSpc>
                          <a:spcPct val="100000"/>
                        </a:lnSpc>
                        <a:spcBef>
                          <a:spcPts val="0"/>
                        </a:spcBef>
                        <a:spcAft>
                          <a:spcPts val="0"/>
                        </a:spcAft>
                        <a:buClr>
                          <a:srgbClr val="002060"/>
                        </a:buClr>
                        <a:buSzPts val="2000"/>
                        <a:buFont typeface="Calibri"/>
                        <a:buNone/>
                      </a:pPr>
                      <a:r>
                        <a:rPr b="1" lang="ar-SA" sz="2000" u="none" cap="none" strike="noStrike">
                          <a:solidFill>
                            <a:srgbClr val="002060"/>
                          </a:solidFill>
                          <a:latin typeface="Calibri"/>
                          <a:ea typeface="Calibri"/>
                          <a:cs typeface="Calibri"/>
                          <a:sym typeface="Calibri"/>
                        </a:rPr>
                        <a:t>ظروف صحية أو جسدية صعبة.</a:t>
                      </a:r>
                      <a:endParaRPr b="1" sz="2000" u="none" cap="none" strike="noStrike">
                        <a:solidFill>
                          <a:srgbClr val="002060"/>
                        </a:solidFill>
                        <a:latin typeface="Calibri"/>
                        <a:ea typeface="Calibri"/>
                        <a:cs typeface="Calibri"/>
                        <a:sym typeface="Calibri"/>
                      </a:endParaRPr>
                    </a:p>
                  </a:txBody>
                  <a:tcPr marT="45725" marB="45725" marR="91450" marL="91450"/>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0" name="Shape 1380"/>
        <p:cNvGrpSpPr/>
        <p:nvPr/>
      </p:nvGrpSpPr>
      <p:grpSpPr>
        <a:xfrm>
          <a:off x="0" y="0"/>
          <a:ext cx="0" cy="0"/>
          <a:chOff x="0" y="0"/>
          <a:chExt cx="0" cy="0"/>
        </a:xfrm>
      </p:grpSpPr>
      <p:sp>
        <p:nvSpPr>
          <p:cNvPr id="1381" name="Google Shape;1381;p51"/>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82" name="Google Shape;1382;p51"/>
          <p:cNvSpPr/>
          <p:nvPr/>
        </p:nvSpPr>
        <p:spPr>
          <a:xfrm>
            <a:off x="2793077" y="718175"/>
            <a:ext cx="8630560"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chemeClr val="lt1"/>
              </a:buClr>
              <a:buSzPts val="3200"/>
              <a:buFont typeface="Arial"/>
              <a:buChar char="•"/>
            </a:pPr>
            <a:r>
              <a:rPr b="1" i="0" lang="ar-SA" sz="3200" u="none" cap="none" strike="noStrike">
                <a:solidFill>
                  <a:schemeClr val="lt1"/>
                </a:solidFill>
                <a:latin typeface="Calibri"/>
                <a:ea typeface="Calibri"/>
                <a:cs typeface="Calibri"/>
                <a:sym typeface="Calibri"/>
              </a:rPr>
              <a:t>أحرص على التقويم الذاتي المنتظم لفهمي القرائي</a:t>
            </a:r>
            <a:endParaRPr b="1" i="0" sz="3200" u="none" cap="none" strike="noStrike">
              <a:solidFill>
                <a:schemeClr val="lt1"/>
              </a:solidFill>
              <a:latin typeface="Calibri"/>
              <a:ea typeface="Calibri"/>
              <a:cs typeface="Calibri"/>
              <a:sym typeface="Calibri"/>
            </a:endParaRPr>
          </a:p>
        </p:txBody>
      </p:sp>
      <p:pic>
        <p:nvPicPr>
          <p:cNvPr descr="Image générée" id="1383" name="Google Shape;1383;p5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84" name="Google Shape;1384;p51"/>
          <p:cNvSpPr txBox="1"/>
          <p:nvPr/>
        </p:nvSpPr>
        <p:spPr>
          <a:xfrm>
            <a:off x="765613" y="272277"/>
            <a:ext cx="10373965" cy="2698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400" u="none" cap="none" strike="noStrike">
                <a:solidFill>
                  <a:srgbClr val="7F7F7F"/>
                </a:solidFill>
                <a:latin typeface="Calibri"/>
                <a:ea typeface="Calibri"/>
                <a:cs typeface="Calibri"/>
                <a:sym typeface="Calibri"/>
              </a:rPr>
              <a:t> يطلب الأستاذ من التلاميذ أن يقوموا فهمهم  القرائي ذاتيا بوضع دائرة أمام الرمز الموافق لإنجازه القرائي في الجهة الخاصة بذلك على الكراسة.  </a:t>
            </a:r>
            <a:endParaRPr b="0" i="1" sz="1400" u="none" cap="none" strike="noStrike">
              <a:solidFill>
                <a:srgbClr val="7F7F7F"/>
              </a:solidFill>
              <a:latin typeface="Calibri"/>
              <a:ea typeface="Calibri"/>
              <a:cs typeface="Calibri"/>
              <a:sym typeface="Calibri"/>
            </a:endParaRPr>
          </a:p>
        </p:txBody>
      </p:sp>
      <p:pic>
        <p:nvPicPr>
          <p:cNvPr id="1385" name="Google Shape;1385;p51"/>
          <p:cNvPicPr preferRelativeResize="0"/>
          <p:nvPr/>
        </p:nvPicPr>
        <p:blipFill rotWithShape="1">
          <a:blip r:embed="rId4">
            <a:alphaModFix/>
          </a:blip>
          <a:srcRect b="0" l="0" r="0" t="0"/>
          <a:stretch/>
        </p:blipFill>
        <p:spPr>
          <a:xfrm>
            <a:off x="547462" y="137964"/>
            <a:ext cx="625694" cy="625694"/>
          </a:xfrm>
          <a:prstGeom prst="rect">
            <a:avLst/>
          </a:prstGeom>
          <a:noFill/>
          <a:ln>
            <a:noFill/>
          </a:ln>
        </p:spPr>
      </p:pic>
      <p:pic>
        <p:nvPicPr>
          <p:cNvPr descr="Image générée" id="1386" name="Google Shape;1386;p51"/>
          <p:cNvPicPr preferRelativeResize="0"/>
          <p:nvPr/>
        </p:nvPicPr>
        <p:blipFill rotWithShape="1">
          <a:blip r:embed="rId5">
            <a:alphaModFix/>
          </a:blip>
          <a:srcRect b="41629" l="3381" r="70997" t="42118"/>
          <a:stretch/>
        </p:blipFill>
        <p:spPr>
          <a:xfrm>
            <a:off x="1545" y="144200"/>
            <a:ext cx="730250" cy="694801"/>
          </a:xfrm>
          <a:prstGeom prst="rect">
            <a:avLst/>
          </a:prstGeom>
          <a:noFill/>
          <a:ln>
            <a:noFill/>
          </a:ln>
        </p:spPr>
      </p:pic>
      <p:sp>
        <p:nvSpPr>
          <p:cNvPr id="1387" name="Google Shape;1387;p51"/>
          <p:cNvSpPr/>
          <p:nvPr/>
        </p:nvSpPr>
        <p:spPr>
          <a:xfrm>
            <a:off x="8611975" y="1634833"/>
            <a:ext cx="3262522" cy="4866968"/>
          </a:xfrm>
          <a:prstGeom prst="ellipse">
            <a:avLst/>
          </a:prstGeom>
          <a:solidFill>
            <a:schemeClr val="accent2"/>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88" name="Google Shape;1388;p51"/>
          <p:cNvSpPr/>
          <p:nvPr/>
        </p:nvSpPr>
        <p:spPr>
          <a:xfrm>
            <a:off x="8670967" y="1634833"/>
            <a:ext cx="3262522" cy="4866968"/>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89" name="Google Shape;1389;p51"/>
          <p:cNvSpPr/>
          <p:nvPr/>
        </p:nvSpPr>
        <p:spPr>
          <a:xfrm>
            <a:off x="2793077" y="1892991"/>
            <a:ext cx="7036311"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1800" u="none" cap="none" strike="noStrike">
                <a:solidFill>
                  <a:schemeClr val="lt1"/>
                </a:solidFill>
                <a:latin typeface="Calibri"/>
                <a:ea typeface="Calibri"/>
                <a:cs typeface="Calibri"/>
                <a:sym typeface="Calibri"/>
              </a:rPr>
              <a:t>تَمَكَّنْتُ مِنَ الإِجَا</a:t>
            </a:r>
            <a:r>
              <a:rPr b="0" i="0" lang="ar-SA" sz="1800" u="none" cap="none" strike="noStrike">
                <a:solidFill>
                  <a:schemeClr val="lt1"/>
                </a:solidFill>
                <a:latin typeface="Calibri"/>
                <a:ea typeface="Calibri"/>
                <a:cs typeface="Calibri"/>
                <a:sym typeface="Calibri"/>
              </a:rPr>
              <a:t>بِتَصْحِيحِ</a:t>
            </a:r>
            <a:r>
              <a:rPr b="1" i="0" lang="ar-SA" sz="1800" u="none" cap="none" strike="noStrike">
                <a:solidFill>
                  <a:schemeClr val="lt1"/>
                </a:solidFill>
                <a:latin typeface="Calibri"/>
                <a:ea typeface="Calibri"/>
                <a:cs typeface="Calibri"/>
                <a:sym typeface="Calibri"/>
              </a:rPr>
              <a:t>بَةِ الصَّحِيحَةِ عَنْ 4 أَسْئِلَةٍ فَأَكْثَرَ</a:t>
            </a:r>
            <a:br>
              <a:rPr b="0" i="0" lang="ar-SA" sz="1800" u="none" cap="none" strike="noStrike">
                <a:solidFill>
                  <a:schemeClr val="lt1"/>
                </a:solidFill>
                <a:latin typeface="Calibri"/>
                <a:ea typeface="Calibri"/>
                <a:cs typeface="Calibri"/>
                <a:sym typeface="Calibri"/>
              </a:rPr>
            </a:br>
            <a:r>
              <a:rPr b="0" i="0" lang="ar-SA" sz="1800" u="none" cap="none" strike="noStrike">
                <a:solidFill>
                  <a:schemeClr val="lt1"/>
                </a:solidFill>
                <a:latin typeface="Calibri"/>
                <a:ea typeface="Calibri"/>
                <a:cs typeface="Calibri"/>
                <a:sym typeface="Calibri"/>
              </a:rPr>
              <a:t>وَثِقْتُ الأَخْطَاءِ عَلَى كُرَّاسَتِي</a:t>
            </a:r>
            <a:endParaRPr b="0" i="0" sz="1800" u="none" cap="none" strike="noStrike">
              <a:solidFill>
                <a:srgbClr val="FFFFFF"/>
              </a:solidFill>
              <a:latin typeface="Arial"/>
              <a:ea typeface="Arial"/>
              <a:cs typeface="Arial"/>
              <a:sym typeface="Arial"/>
            </a:endParaRPr>
          </a:p>
        </p:txBody>
      </p:sp>
      <p:sp>
        <p:nvSpPr>
          <p:cNvPr id="1390" name="Google Shape;1390;p51"/>
          <p:cNvSpPr/>
          <p:nvPr/>
        </p:nvSpPr>
        <p:spPr>
          <a:xfrm>
            <a:off x="2793077" y="3694691"/>
            <a:ext cx="6525034"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91" name="Google Shape;1391;p51"/>
          <p:cNvSpPr/>
          <p:nvPr/>
        </p:nvSpPr>
        <p:spPr>
          <a:xfrm>
            <a:off x="2793077" y="5459581"/>
            <a:ext cx="6525034" cy="1042219"/>
          </a:xfrm>
          <a:prstGeom prst="roundRect">
            <a:avLst>
              <a:gd fmla="val 16667" name="adj"/>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92" name="Google Shape;1392;p51"/>
          <p:cNvSpPr/>
          <p:nvPr/>
        </p:nvSpPr>
        <p:spPr>
          <a:xfrm>
            <a:off x="8670967" y="1929799"/>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93" name="Google Shape;1393;p51"/>
          <p:cNvSpPr/>
          <p:nvPr/>
        </p:nvSpPr>
        <p:spPr>
          <a:xfrm>
            <a:off x="8749627" y="3675028"/>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394" name="Google Shape;1394;p51"/>
          <p:cNvSpPr/>
          <p:nvPr/>
        </p:nvSpPr>
        <p:spPr>
          <a:xfrm>
            <a:off x="8783146" y="5459581"/>
            <a:ext cx="991272" cy="1042219"/>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Une image contenant émoticône, Dessin d’enfant, dessin humoristique, smiley&#10;&#10;Le contenu généré par l’IA peut être incorrect." id="1395" name="Google Shape;1395;p51"/>
          <p:cNvPicPr preferRelativeResize="0"/>
          <p:nvPr/>
        </p:nvPicPr>
        <p:blipFill rotWithShape="1">
          <a:blip r:embed="rId6">
            <a:alphaModFix/>
          </a:blip>
          <a:srcRect b="0" l="0" r="65096" t="0"/>
          <a:stretch/>
        </p:blipFill>
        <p:spPr>
          <a:xfrm>
            <a:off x="8868913" y="5552381"/>
            <a:ext cx="819738" cy="1004103"/>
          </a:xfrm>
          <a:prstGeom prst="rect">
            <a:avLst/>
          </a:prstGeom>
          <a:noFill/>
          <a:ln>
            <a:noFill/>
          </a:ln>
        </p:spPr>
      </p:pic>
      <p:pic>
        <p:nvPicPr>
          <p:cNvPr descr="Une image contenant émoticône, Dessin d’enfant, dessin humoristique, smiley&#10;&#10;Le contenu généré par l’IA peut être incorrect." id="1396" name="Google Shape;1396;p51"/>
          <p:cNvPicPr preferRelativeResize="0"/>
          <p:nvPr/>
        </p:nvPicPr>
        <p:blipFill rotWithShape="1">
          <a:blip r:embed="rId6">
            <a:alphaModFix/>
          </a:blip>
          <a:srcRect b="0" l="32376" r="30722" t="0"/>
          <a:stretch/>
        </p:blipFill>
        <p:spPr>
          <a:xfrm>
            <a:off x="8783146" y="3737357"/>
            <a:ext cx="825910" cy="956886"/>
          </a:xfrm>
          <a:prstGeom prst="rect">
            <a:avLst/>
          </a:prstGeom>
          <a:noFill/>
          <a:ln>
            <a:noFill/>
          </a:ln>
        </p:spPr>
      </p:pic>
      <p:pic>
        <p:nvPicPr>
          <p:cNvPr descr="Une image contenant émoticône, Dessin d’enfant, dessin humoristique, smiley&#10;&#10;Le contenu généré par l’IA peut être incorrect." id="1397" name="Google Shape;1397;p51"/>
          <p:cNvPicPr preferRelativeResize="0"/>
          <p:nvPr/>
        </p:nvPicPr>
        <p:blipFill rotWithShape="1">
          <a:blip r:embed="rId6">
            <a:alphaModFix/>
          </a:blip>
          <a:srcRect b="0" l="72031" r="0" t="0"/>
          <a:stretch/>
        </p:blipFill>
        <p:spPr>
          <a:xfrm>
            <a:off x="8847055" y="2037754"/>
            <a:ext cx="639096" cy="976930"/>
          </a:xfrm>
          <a:prstGeom prst="rect">
            <a:avLst/>
          </a:prstGeom>
          <a:noFill/>
          <a:ln>
            <a:noFill/>
          </a:ln>
        </p:spPr>
      </p:pic>
      <p:sp>
        <p:nvSpPr>
          <p:cNvPr id="1398" name="Google Shape;1398;p51"/>
          <p:cNvSpPr/>
          <p:nvPr/>
        </p:nvSpPr>
        <p:spPr>
          <a:xfrm>
            <a:off x="3225338" y="1987879"/>
            <a:ext cx="5386637"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مِنَ </a:t>
            </a:r>
            <a:r>
              <a:rPr b="1" i="0" lang="ar-SA" sz="2400" u="none" cap="none" strike="noStrike">
                <a:solidFill>
                  <a:srgbClr val="C00000"/>
                </a:solidFill>
                <a:latin typeface="Calibri"/>
                <a:ea typeface="Calibri"/>
                <a:cs typeface="Calibri"/>
                <a:sym typeface="Calibri"/>
              </a:rPr>
              <a:t>الإِجَابَةِ الصَّحِيحَةِ </a:t>
            </a:r>
            <a:r>
              <a:rPr b="1" i="0" lang="ar-SA" sz="2400" u="none" cap="none" strike="noStrike">
                <a:solidFill>
                  <a:srgbClr val="002060"/>
                </a:solidFill>
                <a:latin typeface="Calibri"/>
                <a:ea typeface="Calibri"/>
                <a:cs typeface="Calibri"/>
                <a:sym typeface="Calibri"/>
              </a:rPr>
              <a:t>عَنْ </a:t>
            </a:r>
            <a:r>
              <a:rPr b="1" i="0" lang="ar-SA" sz="2400" u="none" cap="none" strike="noStrike">
                <a:solidFill>
                  <a:srgbClr val="C00000"/>
                </a:solidFill>
                <a:latin typeface="Calibri"/>
                <a:ea typeface="Calibri"/>
                <a:cs typeface="Calibri"/>
                <a:sym typeface="Calibri"/>
              </a:rPr>
              <a:t>4</a:t>
            </a:r>
            <a:r>
              <a:rPr b="1" i="0" lang="ar-SA" sz="2400" u="none" cap="none" strike="noStrike">
                <a:solidFill>
                  <a:srgbClr val="002060"/>
                </a:solidFill>
                <a:latin typeface="Calibri"/>
                <a:ea typeface="Calibri"/>
                <a:cs typeface="Calibri"/>
                <a:sym typeface="Calibri"/>
              </a:rPr>
              <a:t> أَسْئِلَةٍ </a:t>
            </a:r>
            <a:r>
              <a:rPr b="1" i="0" lang="ar-SA" sz="2400" u="none" cap="none" strike="noStrike">
                <a:solidFill>
                  <a:srgbClr val="C00000"/>
                </a:solidFill>
                <a:latin typeface="Calibri"/>
                <a:ea typeface="Calibri"/>
                <a:cs typeface="Calibri"/>
                <a:sym typeface="Calibri"/>
              </a:rPr>
              <a:t>فَأَكْثَرَ</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وَقُمْتُ بِتَصْحِيحِ الأَخْطَاءِ عَلَى كُرَّاسَتِي</a:t>
            </a:r>
            <a:endParaRPr b="1" i="0" sz="2400" u="none" cap="none" strike="noStrike">
              <a:solidFill>
                <a:srgbClr val="525252"/>
              </a:solidFill>
              <a:latin typeface="Calibri"/>
              <a:ea typeface="Calibri"/>
              <a:cs typeface="Calibri"/>
              <a:sym typeface="Calibri"/>
            </a:endParaRPr>
          </a:p>
        </p:txBody>
      </p:sp>
      <p:sp>
        <p:nvSpPr>
          <p:cNvPr id="1399" name="Google Shape;1399;p51"/>
          <p:cNvSpPr/>
          <p:nvPr/>
        </p:nvSpPr>
        <p:spPr>
          <a:xfrm>
            <a:off x="3064794" y="3767072"/>
            <a:ext cx="5466910"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مِنَ الإِجَابَةِ عَنْ </a:t>
            </a:r>
            <a:r>
              <a:rPr b="1" i="0" lang="ar-SA" sz="2400" u="none" cap="none" strike="noStrike">
                <a:solidFill>
                  <a:srgbClr val="C00000"/>
                </a:solidFill>
                <a:latin typeface="Calibri"/>
                <a:ea typeface="Calibri"/>
                <a:cs typeface="Calibri"/>
                <a:sym typeface="Calibri"/>
              </a:rPr>
              <a:t>[3 أَو 2 أَو 1] فَقَطْ</a:t>
            </a:r>
            <a:r>
              <a:rPr b="1" i="0" lang="ar-SA" sz="2400" u="none" cap="none" strike="noStrike">
                <a:solidFill>
                  <a:srgbClr val="002060"/>
                </a:solidFill>
                <a:latin typeface="Calibri"/>
                <a:ea typeface="Calibri"/>
                <a:cs typeface="Calibri"/>
                <a:sym typeface="Calibri"/>
              </a:rPr>
              <a:t> مِنَ الأَسْئِلَةِ</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أَحْتَاجُ إِلَى مَزِيدٍ مِنَ التَّدْرِيبِ عَلَى الفَهْمِ!</a:t>
            </a:r>
            <a:endParaRPr b="1" i="0" sz="2400" u="none" cap="none" strike="noStrike">
              <a:solidFill>
                <a:srgbClr val="525252"/>
              </a:solidFill>
              <a:latin typeface="Calibri"/>
              <a:ea typeface="Calibri"/>
              <a:cs typeface="Calibri"/>
              <a:sym typeface="Calibri"/>
            </a:endParaRPr>
          </a:p>
        </p:txBody>
      </p:sp>
      <p:sp>
        <p:nvSpPr>
          <p:cNvPr id="1400" name="Google Shape;1400;p51"/>
          <p:cNvSpPr/>
          <p:nvPr/>
        </p:nvSpPr>
        <p:spPr>
          <a:xfrm>
            <a:off x="2969071" y="5511817"/>
            <a:ext cx="5466910" cy="897456"/>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تَمَكَّنْتُ </a:t>
            </a:r>
            <a:r>
              <a:rPr b="1" i="0" lang="ar-SA" sz="2400" u="none" cap="none" strike="noStrike">
                <a:solidFill>
                  <a:srgbClr val="C00000"/>
                </a:solidFill>
                <a:latin typeface="Calibri"/>
                <a:ea typeface="Calibri"/>
                <a:cs typeface="Calibri"/>
                <a:sym typeface="Calibri"/>
              </a:rPr>
              <a:t>مِنَ الإِجَابَةِ الصَّحِيحَةِ </a:t>
            </a:r>
            <a:r>
              <a:rPr b="1" i="0" lang="ar-SA" sz="2400" u="none" cap="none" strike="noStrike">
                <a:solidFill>
                  <a:srgbClr val="002060"/>
                </a:solidFill>
                <a:latin typeface="Calibri"/>
                <a:ea typeface="Calibri"/>
                <a:cs typeface="Calibri"/>
                <a:sym typeface="Calibri"/>
              </a:rPr>
              <a:t>عَنْ</a:t>
            </a:r>
            <a:r>
              <a:rPr b="1" i="0" lang="ar-SA" sz="2400" u="none" cap="none" strike="noStrike">
                <a:solidFill>
                  <a:srgbClr val="C00000"/>
                </a:solidFill>
                <a:latin typeface="Calibri"/>
                <a:ea typeface="Calibri"/>
                <a:cs typeface="Calibri"/>
                <a:sym typeface="Calibri"/>
              </a:rPr>
              <a:t> [0] </a:t>
            </a:r>
            <a:r>
              <a:rPr b="1" i="0" lang="ar-SA" sz="2400" u="none" cap="none" strike="noStrike">
                <a:solidFill>
                  <a:srgbClr val="002060"/>
                </a:solidFill>
                <a:latin typeface="Calibri"/>
                <a:ea typeface="Calibri"/>
                <a:cs typeface="Calibri"/>
                <a:sym typeface="Calibri"/>
              </a:rPr>
              <a:t>مِنَ الأَسْئِلَةِ</a:t>
            </a:r>
            <a:br>
              <a:rPr b="0" i="0" lang="ar-SA" sz="2400" u="none" cap="none" strike="noStrike">
                <a:solidFill>
                  <a:srgbClr val="002060"/>
                </a:solidFill>
                <a:latin typeface="Calibri"/>
                <a:ea typeface="Calibri"/>
                <a:cs typeface="Calibri"/>
                <a:sym typeface="Calibri"/>
              </a:rPr>
            </a:br>
            <a:r>
              <a:rPr b="1" i="0" lang="ar-SA" sz="2400" u="none" cap="none" strike="noStrike">
                <a:solidFill>
                  <a:srgbClr val="525252"/>
                </a:solidFill>
                <a:latin typeface="Calibri"/>
                <a:ea typeface="Calibri"/>
                <a:cs typeface="Calibri"/>
                <a:sym typeface="Calibri"/>
              </a:rPr>
              <a:t>أَحْتَاجُ إِلَى مُسَاعَدَةٍ مِنْ أُسْتَاذِي(تِي)</a:t>
            </a:r>
            <a:endParaRPr b="1" i="0" sz="2400" u="none" cap="none" strike="noStrike">
              <a:solidFill>
                <a:srgbClr val="525252"/>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grpSp>
        <p:nvGrpSpPr>
          <p:cNvPr id="1405" name="Google Shape;1405;p52"/>
          <p:cNvGrpSpPr/>
          <p:nvPr/>
        </p:nvGrpSpPr>
        <p:grpSpPr>
          <a:xfrm>
            <a:off x="5241872" y="1706886"/>
            <a:ext cx="5467497" cy="3711725"/>
            <a:chOff x="1715066" y="1103461"/>
            <a:chExt cx="5717724" cy="3124203"/>
          </a:xfrm>
        </p:grpSpPr>
        <p:sp>
          <p:nvSpPr>
            <p:cNvPr id="1406" name="Google Shape;1406;p5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407" name="Google Shape;1407;p5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408" name="Google Shape;1408;p52"/>
          <p:cNvSpPr txBox="1"/>
          <p:nvPr/>
        </p:nvSpPr>
        <p:spPr>
          <a:xfrm>
            <a:off x="5381468" y="1945420"/>
            <a:ext cx="5400765" cy="296715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4900" u="none" cap="none" strike="noStrike">
                <a:solidFill>
                  <a:srgbClr val="44546A"/>
                </a:solidFill>
                <a:latin typeface="Calibri"/>
                <a:ea typeface="Calibri"/>
                <a:cs typeface="Calibri"/>
                <a:sym typeface="Calibri"/>
              </a:rPr>
              <a:t>النشاط الرابع</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أوظفُ وأستثمرُ</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دقائق</a:t>
            </a:r>
            <a:r>
              <a:rPr b="1" i="0" lang="ar-SA" sz="5467" u="none" cap="none" strike="noStrike">
                <a:solidFill>
                  <a:srgbClr val="44546A"/>
                </a:solidFill>
                <a:latin typeface="Calibri"/>
                <a:ea typeface="Calibri"/>
                <a:cs typeface="Calibri"/>
                <a:sym typeface="Calibri"/>
              </a:rPr>
              <a:t>  </a:t>
            </a:r>
            <a:r>
              <a:rPr b="1" i="0" lang="ar-SA" sz="4800" u="none" cap="none" strike="noStrike">
                <a:solidFill>
                  <a:srgbClr val="44546A"/>
                </a:solidFill>
                <a:latin typeface="Arial"/>
                <a:ea typeface="Arial"/>
                <a:cs typeface="Arial"/>
                <a:sym typeface="Arial"/>
              </a:rPr>
              <a:t>05</a:t>
            </a:r>
            <a:endParaRPr b="1" i="0" sz="4800" u="none" cap="none" strike="noStrike">
              <a:solidFill>
                <a:srgbClr val="44546A"/>
              </a:solidFill>
              <a:latin typeface="Calibri"/>
              <a:ea typeface="Calibri"/>
              <a:cs typeface="Calibri"/>
              <a:sym typeface="Calibri"/>
            </a:endParaRPr>
          </a:p>
        </p:txBody>
      </p:sp>
      <p:pic>
        <p:nvPicPr>
          <p:cNvPr id="1409" name="Google Shape;1409;p52"/>
          <p:cNvPicPr preferRelativeResize="0"/>
          <p:nvPr/>
        </p:nvPicPr>
        <p:blipFill rotWithShape="1">
          <a:blip r:embed="rId3">
            <a:alphaModFix/>
          </a:blip>
          <a:srcRect b="0" l="0" r="0" t="0"/>
          <a:stretch/>
        </p:blipFill>
        <p:spPr>
          <a:xfrm>
            <a:off x="2114503" y="2230444"/>
            <a:ext cx="2697339" cy="2697339"/>
          </a:xfrm>
          <a:prstGeom prst="rect">
            <a:avLst/>
          </a:prstGeom>
          <a:noFill/>
          <a:ln>
            <a:noFill/>
          </a:ln>
        </p:spPr>
      </p:pic>
      <p:sp>
        <p:nvSpPr>
          <p:cNvPr id="1410" name="Google Shape;1410;p52"/>
          <p:cNvSpPr txBox="1"/>
          <p:nvPr/>
        </p:nvSpPr>
        <p:spPr>
          <a:xfrm>
            <a:off x="-931026" y="6218360"/>
            <a:ext cx="5418140" cy="26556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C00000"/>
              </a:buClr>
              <a:buSzPts val="2000"/>
              <a:buFont typeface="Play"/>
              <a:buNone/>
            </a:pPr>
            <a:r>
              <a:rPr b="1" i="0" lang="ar-SA" sz="1800" u="none" cap="none" strike="noStrike">
                <a:solidFill>
                  <a:srgbClr val="C00000"/>
                </a:solidFill>
                <a:latin typeface="Play"/>
                <a:ea typeface="Play"/>
                <a:cs typeface="Play"/>
                <a:sym typeface="Play"/>
              </a:rPr>
              <a:t>ينجز مع التلاميذ الذين أنهوا مرحلة أجيب عن أسئلة الفهم</a:t>
            </a:r>
            <a:endParaRPr/>
          </a:p>
        </p:txBody>
      </p:sp>
      <p:sp>
        <p:nvSpPr>
          <p:cNvPr id="1411" name="Google Shape;1411;p52"/>
          <p:cNvSpPr/>
          <p:nvPr/>
        </p:nvSpPr>
        <p:spPr>
          <a:xfrm>
            <a:off x="9246224" y="4087924"/>
            <a:ext cx="645921" cy="7002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5" name="Shape 1415"/>
        <p:cNvGrpSpPr/>
        <p:nvPr/>
      </p:nvGrpSpPr>
      <p:grpSpPr>
        <a:xfrm>
          <a:off x="0" y="0"/>
          <a:ext cx="0" cy="0"/>
          <a:chOff x="0" y="0"/>
          <a:chExt cx="0" cy="0"/>
        </a:xfrm>
      </p:grpSpPr>
      <p:pic>
        <p:nvPicPr>
          <p:cNvPr descr="Image générée" id="1416" name="Google Shape;1416;p5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17" name="Google Shape;1417;p53"/>
          <p:cNvSpPr txBox="1"/>
          <p:nvPr/>
        </p:nvSpPr>
        <p:spPr>
          <a:xfrm>
            <a:off x="206970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SA" sz="1400" u="none" cap="none" strike="noStrike">
                <a:solidFill>
                  <a:srgbClr val="AEABAB"/>
                </a:solidFill>
                <a:latin typeface="Calibri"/>
                <a:ea typeface="Calibri"/>
                <a:cs typeface="Calibri"/>
                <a:sym typeface="Calibri"/>
              </a:rPr>
              <a:t>يوجه الأستاذ التلاميذ توظيف تعلماتهم السابقة لإنتاج جمل سردية في السيرة الغيرية على غرار الجملة المقترحة. </a:t>
            </a:r>
            <a:endParaRPr b="0" i="1" sz="1400" u="none" cap="none" strike="noStrike">
              <a:solidFill>
                <a:schemeClr val="dk1"/>
              </a:solidFill>
              <a:latin typeface="Calibri"/>
              <a:ea typeface="Calibri"/>
              <a:cs typeface="Calibri"/>
              <a:sym typeface="Calibri"/>
            </a:endParaRPr>
          </a:p>
        </p:txBody>
      </p:sp>
      <p:sp>
        <p:nvSpPr>
          <p:cNvPr id="1418" name="Google Shape;1418;p53"/>
          <p:cNvSpPr txBox="1"/>
          <p:nvPr/>
        </p:nvSpPr>
        <p:spPr>
          <a:xfrm>
            <a:off x="953451" y="151349"/>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1778"/>
              <a:buFont typeface="Calibri"/>
              <a:buNone/>
            </a:pPr>
            <a:r>
              <a:rPr b="1" i="0" lang="ar-SA" sz="1600" u="none" cap="none" strike="noStrike">
                <a:solidFill>
                  <a:srgbClr val="7F7F7F"/>
                </a:solidFill>
                <a:latin typeface="Calibri"/>
                <a:ea typeface="Calibri"/>
                <a:cs typeface="Calibri"/>
                <a:sym typeface="Calibri"/>
              </a:rPr>
              <a:t>الآن، سنوظف تعلماتنا في إنتاج جمل سردية في التعبير عن السيرة الغيرية</a:t>
            </a:r>
            <a:endParaRPr/>
          </a:p>
        </p:txBody>
      </p:sp>
      <p:pic>
        <p:nvPicPr>
          <p:cNvPr descr="Image générée" id="1419" name="Google Shape;1419;p53"/>
          <p:cNvPicPr preferRelativeResize="0"/>
          <p:nvPr/>
        </p:nvPicPr>
        <p:blipFill rotWithShape="1">
          <a:blip r:embed="rId4">
            <a:alphaModFix/>
          </a:blip>
          <a:srcRect b="41629" l="3381" r="70997" t="42118"/>
          <a:stretch/>
        </p:blipFill>
        <p:spPr>
          <a:xfrm>
            <a:off x="110718" y="95551"/>
            <a:ext cx="732016" cy="696482"/>
          </a:xfrm>
          <a:prstGeom prst="rect">
            <a:avLst/>
          </a:prstGeom>
          <a:noFill/>
          <a:ln>
            <a:noFill/>
          </a:ln>
        </p:spPr>
      </p:pic>
      <p:sp>
        <p:nvSpPr>
          <p:cNvPr id="1420" name="Google Shape;1420;p53"/>
          <p:cNvSpPr txBox="1"/>
          <p:nvPr/>
        </p:nvSpPr>
        <p:spPr>
          <a:xfrm>
            <a:off x="352925" y="1276259"/>
            <a:ext cx="10954332" cy="458959"/>
          </a:xfrm>
          <a:prstGeom prst="rect">
            <a:avLst/>
          </a:prstGeom>
          <a:solidFill>
            <a:srgbClr val="E1EFD8"/>
          </a:solid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 </a:t>
            </a:r>
            <a:r>
              <a:rPr b="1" i="0" lang="ar-SA" sz="2400" u="sng" cap="none" strike="noStrike">
                <a:solidFill>
                  <a:srgbClr val="7030A0"/>
                </a:solidFill>
                <a:latin typeface="Calibri"/>
                <a:ea typeface="Calibri"/>
                <a:cs typeface="Calibri"/>
                <a:sym typeface="Calibri"/>
              </a:rPr>
              <a:t>أ</a:t>
            </a:r>
            <a:r>
              <a:rPr b="1" i="0" lang="ar-SA" sz="2400" u="none" cap="none" strike="noStrike">
                <a:solidFill>
                  <a:srgbClr val="002060"/>
                </a:solidFill>
                <a:latin typeface="Calibri"/>
                <a:ea typeface="Calibri"/>
                <a:cs typeface="Calibri"/>
                <a:sym typeface="Calibri"/>
              </a:rPr>
              <a:t>ُتْمم الجُمَلَ بِتَعَابِيرَ سَرْدِيَّةٍ مُنَاسِبَةٍ</a:t>
            </a:r>
            <a:r>
              <a:rPr b="1" i="0" lang="ar-SA" sz="2400" u="none" cap="none" strike="noStrike">
                <a:solidFill>
                  <a:srgbClr val="C55A11"/>
                </a:solidFill>
                <a:latin typeface="Calibri"/>
                <a:ea typeface="Calibri"/>
                <a:cs typeface="Calibri"/>
                <a:sym typeface="Calibri"/>
              </a:rPr>
              <a:t>.:- وَفي سِنِْ – وَلِدَ- وَبِالرُّغْمِ مِن-بَدأَ</a:t>
            </a:r>
            <a:endParaRPr b="1" i="0" sz="2400" u="none" cap="none" strike="noStrike">
              <a:solidFill>
                <a:srgbClr val="C55A11"/>
              </a:solidFill>
              <a:latin typeface="Calibri"/>
              <a:ea typeface="Calibri"/>
              <a:cs typeface="Calibri"/>
              <a:sym typeface="Calibri"/>
            </a:endParaRPr>
          </a:p>
        </p:txBody>
      </p:sp>
      <p:sp>
        <p:nvSpPr>
          <p:cNvPr id="1421" name="Google Shape;1421;p5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1422" name="Google Shape;1422;p53"/>
          <p:cNvGraphicFramePr/>
          <p:nvPr/>
        </p:nvGraphicFramePr>
        <p:xfrm>
          <a:off x="352926" y="1828798"/>
          <a:ext cx="3000000" cy="3000000"/>
        </p:xfrm>
        <a:graphic>
          <a:graphicData uri="http://schemas.openxmlformats.org/drawingml/2006/table">
            <a:tbl>
              <a:tblPr bandRow="1" firstRow="1">
                <a:noFill/>
                <a:tableStyleId>{6BAC6220-EBAC-44AD-BC3A-1B169B43DEDC}</a:tableStyleId>
              </a:tblPr>
              <a:tblGrid>
                <a:gridCol w="10954325"/>
              </a:tblGrid>
              <a:tr h="502475">
                <a:tc>
                  <a:txBody>
                    <a:bodyPr/>
                    <a:lstStyle/>
                    <a:p>
                      <a:pPr indent="-285750" lvl="0" marL="285750" marR="0" rtl="1" algn="r">
                        <a:lnSpc>
                          <a:spcPct val="15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a:t>
                      </a:r>
                      <a:r>
                        <a:rPr b="1" lang="ar-SA" sz="2400" u="none" cap="none" strike="noStrike">
                          <a:solidFill>
                            <a:srgbClr val="C55A11"/>
                          </a:solidFill>
                        </a:rPr>
                        <a:t> وَلِدَ</a:t>
                      </a:r>
                      <a:r>
                        <a:rPr b="1" lang="ar-SA" sz="2400" u="none" cap="none" strike="noStrike">
                          <a:solidFill>
                            <a:srgbClr val="002060"/>
                          </a:solidFill>
                          <a:latin typeface="Calibri"/>
                          <a:ea typeface="Calibri"/>
                          <a:cs typeface="Calibri"/>
                          <a:sym typeface="Calibri"/>
                        </a:rPr>
                        <a:t>...الطِّفْلُ في أُسْرَةٍ بَسِيطَةٍ وَمُحِبَّةٍ لِلْعِلْمِ، ..</a:t>
                      </a:r>
                      <a:r>
                        <a:rPr b="1" lang="ar-SA" sz="2400" u="none" cap="none" strike="noStrike">
                          <a:solidFill>
                            <a:srgbClr val="C55A11"/>
                          </a:solidFill>
                        </a:rPr>
                        <a:t> وَفي سِنِْ </a:t>
                      </a:r>
                      <a:r>
                        <a:rPr b="1" lang="ar-SA" sz="2400" u="none" cap="none" strike="noStrike">
                          <a:solidFill>
                            <a:srgbClr val="002060"/>
                          </a:solidFill>
                          <a:latin typeface="Calibri"/>
                          <a:ea typeface="Calibri"/>
                          <a:cs typeface="Calibri"/>
                          <a:sym typeface="Calibri"/>
                        </a:rPr>
                        <a:t>.السَّابِعَةِ، أَظْهَرَ مِيُولًا كَبِيرَةً نَحْوَ المُطَالَعَةِ.</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r h="780875">
                <a:tc>
                  <a:txBody>
                    <a:bodyPr/>
                    <a:lstStyle/>
                    <a:p>
                      <a:pPr indent="-285750" lvl="0" marL="285750" marR="0" rtl="1" algn="r">
                        <a:lnSpc>
                          <a:spcPct val="15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a:t>
                      </a:r>
                      <a:r>
                        <a:rPr b="1" lang="ar-SA" sz="2400" u="none" cap="none" strike="noStrike">
                          <a:solidFill>
                            <a:srgbClr val="C55A11"/>
                          </a:solidFill>
                        </a:rPr>
                        <a:t> </a:t>
                      </a:r>
                      <a:r>
                        <a:rPr b="1" lang="ar-SA" sz="2400" u="none" cap="none" strike="noStrike">
                          <a:solidFill>
                            <a:srgbClr val="C55A11"/>
                          </a:solidFill>
                          <a:latin typeface="Arial"/>
                          <a:ea typeface="Arial"/>
                          <a:cs typeface="Arial"/>
                          <a:sym typeface="Arial"/>
                        </a:rPr>
                        <a:t>بَدأ</a:t>
                      </a:r>
                      <a:r>
                        <a:rPr b="1" lang="ar-SA" sz="2400" u="none" cap="none" strike="noStrike">
                          <a:solidFill>
                            <a:srgbClr val="002060"/>
                          </a:solidFill>
                          <a:latin typeface="Calibri"/>
                          <a:ea typeface="Calibri"/>
                          <a:cs typeface="Calibri"/>
                          <a:sym typeface="Calibri"/>
                        </a:rPr>
                        <a:t>..يَشُقُّ طَرِيقَهُ نَحْوَ التَّمَيُّزِ، .</a:t>
                      </a:r>
                      <a:r>
                        <a:rPr b="1" lang="ar-SA" sz="2400" u="none" cap="none" strike="noStrike">
                          <a:solidFill>
                            <a:srgbClr val="C55A11"/>
                          </a:solidFill>
                        </a:rPr>
                        <a:t> وَبِالرُّغْمِ </a:t>
                      </a:r>
                      <a:r>
                        <a:rPr b="1" lang="ar-SA" sz="2400" u="none" cap="none" strike="noStrike">
                          <a:solidFill>
                            <a:srgbClr val="C55A11"/>
                          </a:solidFill>
                          <a:latin typeface="Arial"/>
                          <a:ea typeface="Arial"/>
                          <a:cs typeface="Arial"/>
                          <a:sym typeface="Arial"/>
                        </a:rPr>
                        <a:t>مِن</a:t>
                      </a:r>
                      <a:r>
                        <a:rPr b="1" lang="ar-SA" sz="2400" u="none" cap="none" strike="noStrike">
                          <a:solidFill>
                            <a:srgbClr val="002060"/>
                          </a:solidFill>
                          <a:latin typeface="Calibri"/>
                          <a:ea typeface="Calibri"/>
                          <a:cs typeface="Calibri"/>
                          <a:sym typeface="Calibri"/>
                        </a:rPr>
                        <a:t>.قِلَّةِ الإِمْكَانِيَّاتِ، لَمْ يَتَخَلَّ عَنْ حُلْمِهِ فِي أَنْ يُصْبِحَ عَالِمًا بَارِزًا.</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pic>
        <p:nvPicPr>
          <p:cNvPr descr="Image générée" id="1427" name="Google Shape;1427;p5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descr="Lever la main - Icônes mains et gestes gratuites" id="1428" name="Google Shape;1428;p54"/>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sp>
        <p:nvSpPr>
          <p:cNvPr id="1429" name="Google Shape;1429;p54"/>
          <p:cNvSpPr txBox="1"/>
          <p:nvPr/>
        </p:nvSpPr>
        <p:spPr>
          <a:xfrm>
            <a:off x="2583543" y="406401"/>
            <a:ext cx="8746626" cy="295254"/>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600" u="none" cap="none" strike="noStrike">
                <a:solidFill>
                  <a:srgbClr val="7F7F7F"/>
                </a:solidFill>
                <a:latin typeface="Calibri"/>
                <a:ea typeface="Calibri"/>
                <a:cs typeface="Calibri"/>
                <a:sym typeface="Calibri"/>
              </a:rPr>
              <a:t>يطلب الأستاذ من  التلاميذ تقديم أجوبتهم، ويحرص على تصحيح الأخطاء وتوثيق أجوبة نموذجية على السبورة. </a:t>
            </a:r>
            <a:endParaRPr/>
          </a:p>
        </p:txBody>
      </p:sp>
      <p:sp>
        <p:nvSpPr>
          <p:cNvPr id="1430" name="Google Shape;1430;p54"/>
          <p:cNvSpPr txBox="1"/>
          <p:nvPr/>
        </p:nvSpPr>
        <p:spPr>
          <a:xfrm>
            <a:off x="3985704" y="106208"/>
            <a:ext cx="7344465" cy="295254"/>
          </a:xfrm>
          <a:prstGeom prst="rect">
            <a:avLst/>
          </a:prstGeom>
          <a:noFill/>
          <a:ln>
            <a:noFill/>
          </a:ln>
        </p:spPr>
        <p:txBody>
          <a:bodyPr anchorCtr="0" anchor="ctr" bIns="45700" lIns="91425" spcFirstLastPara="1" rIns="91425" wrap="square" tIns="45700">
            <a:normAutofit fontScale="97500" lnSpcReduction="10000"/>
          </a:bodyPr>
          <a:lstStyle/>
          <a:p>
            <a:pPr indent="0" lvl="0" marL="0" marR="0" rtl="1" algn="r">
              <a:lnSpc>
                <a:spcPct val="90000"/>
              </a:lnSpc>
              <a:spcBef>
                <a:spcPts val="0"/>
              </a:spcBef>
              <a:spcAft>
                <a:spcPts val="0"/>
              </a:spcAft>
              <a:buClr>
                <a:srgbClr val="7F7F7F"/>
              </a:buClr>
              <a:buSzPct val="111111"/>
              <a:buFont typeface="Calibri"/>
              <a:buNone/>
            </a:pPr>
            <a:r>
              <a:rPr b="1" i="0" lang="ar-SA" sz="1600" u="none" cap="none" strike="noStrike">
                <a:solidFill>
                  <a:srgbClr val="7F7F7F"/>
                </a:solidFill>
                <a:latin typeface="Calibri"/>
                <a:ea typeface="Calibri"/>
                <a:cs typeface="Calibri"/>
                <a:sym typeface="Calibri"/>
              </a:rPr>
              <a:t>هيا لنراجع معا الأجوبة المقترحة من قبلكم. </a:t>
            </a:r>
            <a:endParaRPr/>
          </a:p>
        </p:txBody>
      </p:sp>
      <p:sp>
        <p:nvSpPr>
          <p:cNvPr id="1431" name="Google Shape;1431;p5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432" name="Google Shape;1432;p54"/>
          <p:cNvSpPr txBox="1"/>
          <p:nvPr/>
        </p:nvSpPr>
        <p:spPr>
          <a:xfrm>
            <a:off x="352925" y="1276259"/>
            <a:ext cx="10954332" cy="458959"/>
          </a:xfrm>
          <a:prstGeom prst="rect">
            <a:avLst/>
          </a:prstGeom>
          <a:solidFill>
            <a:srgbClr val="E1EFD8"/>
          </a:solid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1- </a:t>
            </a:r>
            <a:r>
              <a:rPr b="1" i="0" lang="ar-SA" sz="2400" u="sng" cap="none" strike="noStrike">
                <a:solidFill>
                  <a:srgbClr val="7030A0"/>
                </a:solidFill>
                <a:latin typeface="Calibri"/>
                <a:ea typeface="Calibri"/>
                <a:cs typeface="Calibri"/>
                <a:sym typeface="Calibri"/>
              </a:rPr>
              <a:t>أ</a:t>
            </a:r>
            <a:r>
              <a:rPr b="1" i="0" lang="ar-SA" sz="2400" u="none" cap="none" strike="noStrike">
                <a:solidFill>
                  <a:srgbClr val="002060"/>
                </a:solidFill>
                <a:latin typeface="Calibri"/>
                <a:ea typeface="Calibri"/>
                <a:cs typeface="Calibri"/>
                <a:sym typeface="Calibri"/>
              </a:rPr>
              <a:t>ُتْمم الجُمَلَ بِتَعَابِيرَ سَرْدِيَّةٍ مُنَاسِبَةٍ</a:t>
            </a:r>
            <a:r>
              <a:rPr b="1" i="0" lang="ar-SA" sz="2400" u="none" cap="none" strike="noStrike">
                <a:solidFill>
                  <a:srgbClr val="C55A11"/>
                </a:solidFill>
                <a:latin typeface="Calibri"/>
                <a:ea typeface="Calibri"/>
                <a:cs typeface="Calibri"/>
                <a:sym typeface="Calibri"/>
              </a:rPr>
              <a:t>.:- وَفي سِنِْ – وَلِدَ- وَبِالرُّغْمِ مِن-بَدأَ</a:t>
            </a:r>
            <a:endParaRPr b="1" i="0" sz="2400" u="none" cap="none" strike="noStrike">
              <a:solidFill>
                <a:srgbClr val="C55A11"/>
              </a:solidFill>
              <a:latin typeface="Calibri"/>
              <a:ea typeface="Calibri"/>
              <a:cs typeface="Calibri"/>
              <a:sym typeface="Calibri"/>
            </a:endParaRPr>
          </a:p>
        </p:txBody>
      </p:sp>
      <p:graphicFrame>
        <p:nvGraphicFramePr>
          <p:cNvPr id="1433" name="Google Shape;1433;p54"/>
          <p:cNvGraphicFramePr/>
          <p:nvPr/>
        </p:nvGraphicFramePr>
        <p:xfrm>
          <a:off x="375837" y="2053754"/>
          <a:ext cx="3000000" cy="3000000"/>
        </p:xfrm>
        <a:graphic>
          <a:graphicData uri="http://schemas.openxmlformats.org/drawingml/2006/table">
            <a:tbl>
              <a:tblPr bandRow="1" firstRow="1">
                <a:noFill/>
                <a:tableStyleId>{6BAC6220-EBAC-44AD-BC3A-1B169B43DEDC}</a:tableStyleId>
              </a:tblPr>
              <a:tblGrid>
                <a:gridCol w="10954325"/>
              </a:tblGrid>
              <a:tr h="502475">
                <a:tc>
                  <a:txBody>
                    <a:bodyPr/>
                    <a:lstStyle/>
                    <a:p>
                      <a:pPr indent="-285750" lvl="0" marL="285750" marR="0" rtl="1" algn="r">
                        <a:lnSpc>
                          <a:spcPct val="15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...........الطِّفْلُ في أُسْرَةٍ بَسِيطَةٍ وَمُحِبَّةٍ لِلْعِلْمِ، .................السَّابِعَةِ، أَظْهَرَ مِيُولًا كَبِيرَةً نَحْوَ المُطَالَعَةِ.</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r h="780875">
                <a:tc>
                  <a:txBody>
                    <a:bodyPr/>
                    <a:lstStyle/>
                    <a:p>
                      <a:pPr indent="-285750" lvl="0" marL="285750" marR="0" rtl="1" algn="r">
                        <a:lnSpc>
                          <a:spcPct val="150000"/>
                        </a:lnSpc>
                        <a:spcBef>
                          <a:spcPts val="0"/>
                        </a:spcBef>
                        <a:spcAft>
                          <a:spcPts val="0"/>
                        </a:spcAft>
                        <a:buClr>
                          <a:srgbClr val="002060"/>
                        </a:buClr>
                        <a:buSzPts val="2400"/>
                        <a:buFont typeface="Noto Sans Symbols"/>
                        <a:buChar char="❑"/>
                      </a:pPr>
                      <a:r>
                        <a:rPr b="1" lang="ar-SA" sz="2400" u="none" cap="none" strike="noStrike">
                          <a:solidFill>
                            <a:srgbClr val="002060"/>
                          </a:solidFill>
                          <a:latin typeface="Calibri"/>
                          <a:ea typeface="Calibri"/>
                          <a:cs typeface="Calibri"/>
                          <a:sym typeface="Calibri"/>
                        </a:rPr>
                        <a:t>........يَشُقُّ طَرِيقَهُ نَحْوَ التَّمَيُّزِ، ............قِلَّةِ الإِمْكَانِيَّاتِ، لَمْ يَتَخَلَّ عَنْ حُلْمِهِ فِي أَنْ يُصْبِحَ عَالِمًا بَارِزًا.</a:t>
                      </a:r>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7" name="Shape 1437"/>
        <p:cNvGrpSpPr/>
        <p:nvPr/>
      </p:nvGrpSpPr>
      <p:grpSpPr>
        <a:xfrm>
          <a:off x="0" y="0"/>
          <a:ext cx="0" cy="0"/>
          <a:chOff x="0" y="0"/>
          <a:chExt cx="0" cy="0"/>
        </a:xfrm>
      </p:grpSpPr>
      <p:grpSp>
        <p:nvGrpSpPr>
          <p:cNvPr id="1438" name="Google Shape;1438;p55"/>
          <p:cNvGrpSpPr/>
          <p:nvPr/>
        </p:nvGrpSpPr>
        <p:grpSpPr>
          <a:xfrm>
            <a:off x="5184298" y="1700253"/>
            <a:ext cx="5653203" cy="3331407"/>
            <a:chOff x="1715066" y="1103461"/>
            <a:chExt cx="5717724" cy="3124203"/>
          </a:xfrm>
        </p:grpSpPr>
        <p:sp>
          <p:nvSpPr>
            <p:cNvPr id="1439" name="Google Shape;1439;p5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440" name="Google Shape;1440;p5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441" name="Google Shape;1441;p55"/>
          <p:cNvSpPr txBox="1"/>
          <p:nvPr/>
        </p:nvSpPr>
        <p:spPr>
          <a:xfrm>
            <a:off x="5381468" y="2294547"/>
            <a:ext cx="5400765" cy="197688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Clr>
                <a:srgbClr val="44546A"/>
              </a:buClr>
              <a:buSzPts val="4800"/>
              <a:buFont typeface="Calibri"/>
              <a:buNone/>
            </a:pPr>
            <a:r>
              <a:rPr b="1" i="0" lang="ar-SA" sz="4800" u="none" cap="none" strike="noStrike">
                <a:solidFill>
                  <a:srgbClr val="44546A"/>
                </a:solidFill>
                <a:latin typeface="Calibri"/>
                <a:ea typeface="Calibri"/>
                <a:cs typeface="Calibri"/>
                <a:sym typeface="Calibri"/>
              </a:rPr>
              <a:t>5 دقائق</a:t>
            </a:r>
            <a:endParaRPr b="1" i="0" sz="4800" u="none" cap="none" strike="noStrike">
              <a:solidFill>
                <a:srgbClr val="44546A"/>
              </a:solidFill>
              <a:latin typeface="Calibri"/>
              <a:ea typeface="Calibri"/>
              <a:cs typeface="Calibri"/>
              <a:sym typeface="Calibri"/>
            </a:endParaRPr>
          </a:p>
        </p:txBody>
      </p:sp>
      <p:pic>
        <p:nvPicPr>
          <p:cNvPr id="1442" name="Google Shape;1442;p55"/>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1443" name="Google Shape;1443;p55"/>
          <p:cNvSpPr/>
          <p:nvPr/>
        </p:nvSpPr>
        <p:spPr>
          <a:xfrm>
            <a:off x="2173574" y="1945420"/>
            <a:ext cx="2158583" cy="1050159"/>
          </a:xfrm>
          <a:prstGeom prst="wedgeRoundRectCallout">
            <a:avLst>
              <a:gd fmla="val -73611" name="adj1"/>
              <a:gd fmla="val 43944" name="adj2"/>
              <a:gd fmla="val 16667" name="adj3"/>
            </a:avLst>
          </a:prstGeom>
          <a:gradFill>
            <a:gsLst>
              <a:gs pos="0">
                <a:srgbClr val="9BB29C"/>
              </a:gs>
              <a:gs pos="50000">
                <a:srgbClr val="8EA78F"/>
              </a:gs>
              <a:gs pos="100000">
                <a:srgbClr val="799A7B"/>
              </a:gs>
            </a:gsLst>
            <a:lin ang="5400000" scaled="0"/>
          </a:gra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SA" sz="2400" u="none" cap="none" strike="noStrike">
                <a:solidFill>
                  <a:schemeClr val="dk1"/>
                </a:solidFill>
                <a:latin typeface="Arial"/>
                <a:ea typeface="Arial"/>
                <a:cs typeface="Arial"/>
                <a:sym typeface="Arial"/>
              </a:rPr>
              <a:t>وَصَلْنَا إِلَى نِهَايَةِ ٱلْحَصَّةِ</a:t>
            </a:r>
            <a:endParaRPr b="0" i="0" sz="2400" u="none" cap="none" strike="noStrike">
              <a:solidFill>
                <a:schemeClr val="dk1"/>
              </a:solidFill>
              <a:latin typeface="Arial"/>
              <a:ea typeface="Arial"/>
              <a:cs typeface="Arial"/>
              <a:sym typeface="Arial"/>
            </a:endParaRPr>
          </a:p>
        </p:txBody>
      </p:sp>
      <p:sp>
        <p:nvSpPr>
          <p:cNvPr id="1444" name="Google Shape;1444;p55"/>
          <p:cNvSpPr/>
          <p:nvPr/>
        </p:nvSpPr>
        <p:spPr>
          <a:xfrm>
            <a:off x="9246224" y="3444319"/>
            <a:ext cx="645921" cy="7002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pic>
        <p:nvPicPr>
          <p:cNvPr descr="Image générée" id="1449" name="Google Shape;1449;p5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50" name="Google Shape;1450;p56"/>
          <p:cNvSpPr txBox="1"/>
          <p:nvPr/>
        </p:nvSpPr>
        <p:spPr>
          <a:xfrm>
            <a:off x="1223057" y="62004"/>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اليوم أغنينا رصيدنا السردي بعبارات وأساليب  جديدة تتعلق بالسيرة الغيرية: التنمر. فمن يذكرنا ببعض منها:</a:t>
            </a:r>
            <a:endParaRPr/>
          </a:p>
        </p:txBody>
      </p:sp>
      <p:sp>
        <p:nvSpPr>
          <p:cNvPr id="1451" name="Google Shape;1451;p56"/>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400" u="none" cap="none" strike="noStrike">
                <a:solidFill>
                  <a:srgbClr val="7F7F7F"/>
                </a:solidFill>
                <a:latin typeface="Calibri"/>
                <a:ea typeface="Calibri"/>
                <a:cs typeface="Calibri"/>
                <a:sym typeface="Calibri"/>
              </a:rPr>
              <a:t>يطلب الأستاذ من التلاميذ تقديم عبارات وأساليب تفسيرية مما تم تعلموه في الحصة.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1452" name="Google Shape;1452;p56"/>
          <p:cNvSpPr txBox="1"/>
          <p:nvPr/>
        </p:nvSpPr>
        <p:spPr>
          <a:xfrm>
            <a:off x="7813515" y="1535508"/>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الأول: ............ </a:t>
            </a:r>
            <a:endParaRPr b="1" i="0" sz="2400" u="none" cap="none" strike="noStrike">
              <a:solidFill>
                <a:schemeClr val="dk1"/>
              </a:solidFill>
              <a:latin typeface="Calibri"/>
              <a:ea typeface="Calibri"/>
              <a:cs typeface="Calibri"/>
              <a:sym typeface="Calibri"/>
            </a:endParaRPr>
          </a:p>
        </p:txBody>
      </p:sp>
      <p:sp>
        <p:nvSpPr>
          <p:cNvPr id="1453" name="Google Shape;1453;p56"/>
          <p:cNvSpPr txBox="1"/>
          <p:nvPr/>
        </p:nvSpPr>
        <p:spPr>
          <a:xfrm>
            <a:off x="6996097" y="2671972"/>
            <a:ext cx="3429000"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الثاني:................</a:t>
            </a:r>
            <a:endParaRPr b="1" i="0" sz="2400" u="none" cap="none" strike="noStrike">
              <a:solidFill>
                <a:schemeClr val="dk1"/>
              </a:solidFill>
              <a:latin typeface="Calibri"/>
              <a:ea typeface="Calibri"/>
              <a:cs typeface="Calibri"/>
              <a:sym typeface="Calibri"/>
            </a:endParaRPr>
          </a:p>
        </p:txBody>
      </p:sp>
      <p:sp>
        <p:nvSpPr>
          <p:cNvPr id="1454" name="Google Shape;1454;p56"/>
          <p:cNvSpPr txBox="1"/>
          <p:nvPr/>
        </p:nvSpPr>
        <p:spPr>
          <a:xfrm>
            <a:off x="5036802" y="3808776"/>
            <a:ext cx="3429000" cy="46166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الثالث:....................</a:t>
            </a:r>
            <a:endParaRPr b="1" i="0" sz="2400" u="none" cap="none" strike="noStrike">
              <a:solidFill>
                <a:schemeClr val="dk1"/>
              </a:solidFill>
              <a:latin typeface="Calibri"/>
              <a:ea typeface="Calibri"/>
              <a:cs typeface="Calibri"/>
              <a:sym typeface="Calibri"/>
            </a:endParaRPr>
          </a:p>
        </p:txBody>
      </p:sp>
      <p:sp>
        <p:nvSpPr>
          <p:cNvPr id="1455" name="Google Shape;1455;p56"/>
          <p:cNvSpPr txBox="1"/>
          <p:nvPr/>
        </p:nvSpPr>
        <p:spPr>
          <a:xfrm>
            <a:off x="2915934" y="4868143"/>
            <a:ext cx="3429000"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الرابع: ..................</a:t>
            </a:r>
            <a:endParaRPr b="1" i="0" sz="2400" u="none" cap="none" strike="noStrike">
              <a:solidFill>
                <a:schemeClr val="dk1"/>
              </a:solidFill>
              <a:latin typeface="Calibri"/>
              <a:ea typeface="Calibri"/>
              <a:cs typeface="Calibri"/>
              <a:sym typeface="Calibri"/>
            </a:endParaRPr>
          </a:p>
        </p:txBody>
      </p:sp>
      <p:pic>
        <p:nvPicPr>
          <p:cNvPr id="1456" name="Google Shape;1456;p56"/>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
        <p:nvSpPr>
          <p:cNvPr id="1457" name="Google Shape;1457;p56"/>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1" name="Shape 1461"/>
        <p:cNvGrpSpPr/>
        <p:nvPr/>
      </p:nvGrpSpPr>
      <p:grpSpPr>
        <a:xfrm>
          <a:off x="0" y="0"/>
          <a:ext cx="0" cy="0"/>
          <a:chOff x="0" y="0"/>
          <a:chExt cx="0" cy="0"/>
        </a:xfrm>
      </p:grpSpPr>
      <p:pic>
        <p:nvPicPr>
          <p:cNvPr descr="Image générée" id="1462" name="Google Shape;1462;p5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63" name="Google Shape;1463;p57"/>
          <p:cNvSpPr txBox="1"/>
          <p:nvPr/>
        </p:nvSpPr>
        <p:spPr>
          <a:xfrm>
            <a:off x="1146154" y="75822"/>
            <a:ext cx="10161104" cy="328016"/>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SA" sz="1600" u="none" cap="none" strike="noStrike">
                <a:solidFill>
                  <a:srgbClr val="7F7F7F"/>
                </a:solidFill>
                <a:latin typeface="Calibri"/>
                <a:ea typeface="Calibri"/>
                <a:cs typeface="Calibri"/>
                <a:sym typeface="Calibri"/>
              </a:rPr>
              <a:t>اليوم أغنينا رصيدنا في السرد، بعبارات وأساليب  جديدة تتعلق بالسيرة الغيرية: عالِم يتحدى الإعاقة.  فمن يذكرنا ببعض منها:</a:t>
            </a:r>
            <a:endParaRPr/>
          </a:p>
        </p:txBody>
      </p:sp>
      <p:sp>
        <p:nvSpPr>
          <p:cNvPr id="1464" name="Google Shape;1464;p57"/>
          <p:cNvSpPr txBox="1"/>
          <p:nvPr/>
        </p:nvSpPr>
        <p:spPr>
          <a:xfrm>
            <a:off x="7224207" y="486963"/>
            <a:ext cx="4083051" cy="328016"/>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7F7F7F"/>
              </a:buClr>
              <a:buSzPts val="1400"/>
              <a:buFont typeface="Arial"/>
              <a:buNone/>
            </a:pPr>
            <a:r>
              <a:rPr b="0" i="0" lang="ar-SA" sz="1400" u="none" cap="none" strike="noStrike">
                <a:solidFill>
                  <a:srgbClr val="7F7F7F"/>
                </a:solidFill>
                <a:latin typeface="Calibri"/>
                <a:ea typeface="Calibri"/>
                <a:cs typeface="Calibri"/>
                <a:sym typeface="Calibri"/>
              </a:rPr>
              <a:t>بَعْدَ تَقْدِيمِ المُتَعَلِّمِينَ لِأَجْوِبَتِهِمْ يَخْتَارُ الأُسْتَاذُ الأجوبة الجيدة.</a:t>
            </a:r>
            <a:endParaRPr/>
          </a:p>
        </p:txBody>
      </p:sp>
      <p:pic>
        <p:nvPicPr>
          <p:cNvPr id="1465" name="Google Shape;1465;p57"/>
          <p:cNvPicPr preferRelativeResize="0"/>
          <p:nvPr/>
        </p:nvPicPr>
        <p:blipFill rotWithShape="1">
          <a:blip r:embed="rId4">
            <a:alphaModFix/>
          </a:blip>
          <a:srcRect b="0" l="0" r="0" t="0"/>
          <a:stretch/>
        </p:blipFill>
        <p:spPr>
          <a:xfrm>
            <a:off x="154618" y="113304"/>
            <a:ext cx="706437" cy="701675"/>
          </a:xfrm>
          <a:prstGeom prst="rect">
            <a:avLst/>
          </a:prstGeom>
          <a:noFill/>
          <a:ln>
            <a:noFill/>
          </a:ln>
        </p:spPr>
      </p:pic>
      <p:sp>
        <p:nvSpPr>
          <p:cNvPr id="1466" name="Google Shape;1466;p57"/>
          <p:cNvSpPr txBox="1"/>
          <p:nvPr/>
        </p:nvSpPr>
        <p:spPr>
          <a:xfrm>
            <a:off x="1792747" y="1104654"/>
            <a:ext cx="8867918" cy="46162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ولِدَ عالِمُ الفيزياءِ النَّظَرِيَّةِ فيِ اْلعَصْرِ الْحَديثِ ستيفن هوكنغ عامَ 1942 بـأُكسفوردَ</a:t>
            </a:r>
            <a:endParaRPr b="1" i="0" sz="2400" u="none" cap="none" strike="noStrike">
              <a:solidFill>
                <a:srgbClr val="C55A11"/>
              </a:solidFill>
              <a:latin typeface="Calibri"/>
              <a:ea typeface="Calibri"/>
              <a:cs typeface="Calibri"/>
              <a:sym typeface="Calibri"/>
            </a:endParaRPr>
          </a:p>
        </p:txBody>
      </p:sp>
      <p:sp>
        <p:nvSpPr>
          <p:cNvPr id="1467" name="Google Shape;1467;p57"/>
          <p:cNvSpPr txBox="1"/>
          <p:nvPr/>
        </p:nvSpPr>
        <p:spPr>
          <a:xfrm>
            <a:off x="1866085" y="1696661"/>
            <a:ext cx="8459830" cy="461624"/>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وكانَ طِفْلًا عَبْقَرِيًّا يُحِبُّ اختِراعَ الأشياءِ، ويَسْتَمْتِعُ بالألعابِ اللَّوْحِيَّةِ كـالشطرنجِ،</a:t>
            </a:r>
            <a:endParaRPr b="1" i="0" sz="2400" u="none" cap="none" strike="noStrike">
              <a:solidFill>
                <a:srgbClr val="C00000"/>
              </a:solidFill>
              <a:latin typeface="Calibri"/>
              <a:ea typeface="Calibri"/>
              <a:cs typeface="Calibri"/>
              <a:sym typeface="Calibri"/>
            </a:endParaRPr>
          </a:p>
        </p:txBody>
      </p:sp>
      <p:sp>
        <p:nvSpPr>
          <p:cNvPr id="1468" name="Google Shape;1468;p57"/>
          <p:cNvSpPr txBox="1"/>
          <p:nvPr/>
        </p:nvSpPr>
        <p:spPr>
          <a:xfrm>
            <a:off x="2335418" y="2300248"/>
            <a:ext cx="7521163" cy="461624"/>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التحقَ استيفن بعدَ ذلكَ بـجامعةِ كامبريدجَ لِدِراسَةِ عِلْمِ الكَوْنِ</a:t>
            </a:r>
            <a:endParaRPr b="1" i="0" sz="2400" u="none" cap="none" strike="noStrike">
              <a:solidFill>
                <a:schemeClr val="dk1"/>
              </a:solidFill>
              <a:latin typeface="Calibri"/>
              <a:ea typeface="Calibri"/>
              <a:cs typeface="Calibri"/>
              <a:sym typeface="Calibri"/>
            </a:endParaRPr>
          </a:p>
        </p:txBody>
      </p:sp>
      <p:sp>
        <p:nvSpPr>
          <p:cNvPr id="1469" name="Google Shape;1469;p57"/>
          <p:cNvSpPr txBox="1"/>
          <p:nvPr/>
        </p:nvSpPr>
        <p:spPr>
          <a:xfrm>
            <a:off x="2343337" y="2868029"/>
            <a:ext cx="7377637" cy="461624"/>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وفي أَحَدِ الأيّامِ سَقَطَ من أعلى السَّلَّمِ، وأَصْبَحَ عاجِزًا عن النُّطْقِ.</a:t>
            </a:r>
            <a:endParaRPr b="1" i="0" sz="2400" u="none" cap="none" strike="noStrike">
              <a:solidFill>
                <a:schemeClr val="dk1"/>
              </a:solidFill>
              <a:latin typeface="Calibri"/>
              <a:ea typeface="Calibri"/>
              <a:cs typeface="Calibri"/>
              <a:sym typeface="Calibri"/>
            </a:endParaRPr>
          </a:p>
        </p:txBody>
      </p:sp>
      <p:sp>
        <p:nvSpPr>
          <p:cNvPr id="1470" name="Google Shape;1470;p57"/>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471" name="Google Shape;1471;p57"/>
          <p:cNvSpPr txBox="1"/>
          <p:nvPr/>
        </p:nvSpPr>
        <p:spPr>
          <a:xfrm>
            <a:off x="1409130" y="3416937"/>
            <a:ext cx="8916785" cy="461624"/>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وفي سِنِّ الواحِدَةِ والعِشْرِينَ أَخْبَرَهُ الأطبّاءُ أنَّهُ مُصابٌ بـالتَّصَلُّبِ الضُّمورِيِّ العَضَلِيِّ</a:t>
            </a:r>
            <a:endParaRPr b="1" i="0" sz="2400" u="none" cap="none" strike="noStrike">
              <a:solidFill>
                <a:srgbClr val="C00000"/>
              </a:solidFill>
              <a:latin typeface="Calibri"/>
              <a:ea typeface="Calibri"/>
              <a:cs typeface="Calibri"/>
              <a:sym typeface="Calibri"/>
            </a:endParaRPr>
          </a:p>
        </p:txBody>
      </p:sp>
      <p:sp>
        <p:nvSpPr>
          <p:cNvPr id="1472" name="Google Shape;1472;p57"/>
          <p:cNvSpPr txBox="1"/>
          <p:nvPr/>
        </p:nvSpPr>
        <p:spPr>
          <a:xfrm>
            <a:off x="1146154" y="3981327"/>
            <a:ext cx="9333339" cy="461624"/>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فَنالَ أَلْقابًا عِلْمِيَّةً أَهَمُّها المِيدالِيَّةُ الذَّهَبِيَّةُ لِلْعُلومِ، ولَقَبُ البُرُوفِسُورِ الشَّرَفِيِّ لِلرِّياضِيّاتِ.</a:t>
            </a:r>
            <a:endParaRPr b="1" i="0" sz="2400" u="none" cap="none" strike="noStrike">
              <a:solidFill>
                <a:schemeClr val="dk1"/>
              </a:solidFill>
              <a:latin typeface="Calibri"/>
              <a:ea typeface="Calibri"/>
              <a:cs typeface="Calibri"/>
              <a:sym typeface="Calibri"/>
            </a:endParaRPr>
          </a:p>
        </p:txBody>
      </p:sp>
      <p:sp>
        <p:nvSpPr>
          <p:cNvPr id="1473" name="Google Shape;1473;p57"/>
          <p:cNvSpPr txBox="1"/>
          <p:nvPr/>
        </p:nvSpPr>
        <p:spPr>
          <a:xfrm>
            <a:off x="1409130" y="4612531"/>
            <a:ext cx="8867918" cy="46162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002060"/>
                </a:solidFill>
                <a:latin typeface="Calibri"/>
                <a:ea typeface="Calibri"/>
                <a:cs typeface="Calibri"/>
                <a:sym typeface="Calibri"/>
              </a:rPr>
              <a:t>طَوَّرَ ستيفن مُبَرْمِجَ حاسُوبٍ يُمَكِّنُهُ مِنَ التَّعْبِيرِ بِتَحْرِيكِ رَأْسِهِ أو عَيْنَيْهِ فَقَطْ،</a:t>
            </a:r>
            <a:endParaRPr b="1" i="0" sz="2400" u="none" cap="none" strike="noStrike">
              <a:solidFill>
                <a:srgbClr val="C55A1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7" name="Shape 1477"/>
        <p:cNvGrpSpPr/>
        <p:nvPr/>
      </p:nvGrpSpPr>
      <p:grpSpPr>
        <a:xfrm>
          <a:off x="0" y="0"/>
          <a:ext cx="0" cy="0"/>
          <a:chOff x="0" y="0"/>
          <a:chExt cx="0" cy="0"/>
        </a:xfrm>
      </p:grpSpPr>
      <p:pic>
        <p:nvPicPr>
          <p:cNvPr descr="Image générée" id="1478" name="Google Shape;1478;p5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79" name="Google Shape;1479;p58"/>
          <p:cNvSpPr txBox="1"/>
          <p:nvPr/>
        </p:nvSpPr>
        <p:spPr>
          <a:xfrm>
            <a:off x="1143259" y="173902"/>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SA" sz="1600" u="none" cap="none" strike="noStrike">
                <a:solidFill>
                  <a:srgbClr val="7F7F7F"/>
                </a:solidFill>
                <a:latin typeface="Calibri"/>
                <a:ea typeface="Calibri"/>
                <a:cs typeface="Calibri"/>
                <a:sym typeface="Calibri"/>
              </a:rPr>
              <a:t>فِي ٱلْمَنزِلِ، صل بسهم بين المهارة النفسية والاجتماعية وما يقابلها من دليل من النص، في ما يأتي:  </a:t>
            </a:r>
            <a:endParaRPr/>
          </a:p>
        </p:txBody>
      </p:sp>
      <p:sp>
        <p:nvSpPr>
          <p:cNvPr id="1480" name="Google Shape;1480;p58"/>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481" name="Google Shape;1481;p58"/>
          <p:cNvPicPr preferRelativeResize="0"/>
          <p:nvPr/>
        </p:nvPicPr>
        <p:blipFill rotWithShape="1">
          <a:blip r:embed="rId4">
            <a:alphaModFix/>
          </a:blip>
          <a:srcRect b="0" l="0" r="0" t="0"/>
          <a:stretch/>
        </p:blipFill>
        <p:spPr>
          <a:xfrm>
            <a:off x="46437" y="109804"/>
            <a:ext cx="730250" cy="730250"/>
          </a:xfrm>
          <a:prstGeom prst="rect">
            <a:avLst/>
          </a:prstGeom>
          <a:noFill/>
          <a:ln>
            <a:noFill/>
          </a:ln>
        </p:spPr>
      </p:pic>
      <p:pic>
        <p:nvPicPr>
          <p:cNvPr id="1482" name="Google Shape;1482;p58"/>
          <p:cNvPicPr preferRelativeResize="0"/>
          <p:nvPr/>
        </p:nvPicPr>
        <p:blipFill rotWithShape="1">
          <a:blip r:embed="rId5">
            <a:alphaModFix/>
          </a:blip>
          <a:srcRect b="0" l="0" r="0" t="0"/>
          <a:stretch/>
        </p:blipFill>
        <p:spPr>
          <a:xfrm>
            <a:off x="776687" y="194968"/>
            <a:ext cx="605088" cy="605088"/>
          </a:xfrm>
          <a:prstGeom prst="rect">
            <a:avLst/>
          </a:prstGeom>
          <a:noFill/>
          <a:ln>
            <a:noFill/>
          </a:ln>
        </p:spPr>
      </p:pic>
      <p:graphicFrame>
        <p:nvGraphicFramePr>
          <p:cNvPr id="1483" name="Google Shape;1483;p58"/>
          <p:cNvGraphicFramePr/>
          <p:nvPr/>
        </p:nvGraphicFramePr>
        <p:xfrm>
          <a:off x="283963" y="1004078"/>
          <a:ext cx="3000000" cy="3000000"/>
        </p:xfrm>
        <a:graphic>
          <a:graphicData uri="http://schemas.openxmlformats.org/drawingml/2006/table">
            <a:tbl>
              <a:tblPr bandRow="1" firstCol="1" firstRow="1">
                <a:noFill/>
                <a:tableStyleId>{6BAC6220-EBAC-44AD-BC3A-1B169B43DEDC}</a:tableStyleId>
              </a:tblPr>
              <a:tblGrid>
                <a:gridCol w="2477350"/>
                <a:gridCol w="2294025"/>
                <a:gridCol w="6121225"/>
              </a:tblGrid>
              <a:tr h="367000">
                <a:tc>
                  <a:txBody>
                    <a:bodyPr/>
                    <a:lstStyle/>
                    <a:p>
                      <a:pPr indent="0" lvl="0" marL="0" marR="0" rtl="1" algn="ct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المهارة / القيمة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4B081"/>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b="0" sz="2000" u="none" cap="none" strike="noStrike">
                        <a:solidFill>
                          <a:srgbClr val="002060"/>
                        </a:solidFill>
                        <a:latin typeface="Calibri"/>
                        <a:ea typeface="Calibri"/>
                        <a:cs typeface="Calibri"/>
                        <a:sym typeface="Calibri"/>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1" algn="ct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الدليل من النص</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4B081"/>
                    </a:solidFill>
                  </a:tcPr>
                </a:tc>
              </a:tr>
              <a:tr h="729750">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الصبر والتحمل</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وبالرَّغْمِ مِن إِعاقَةِ ستيفن إِلّا أَنَّهُ تابَعَ دِراسَتَهُ الجَامِعِيَّةَ، وقامَ باكْتِشافاتٍ عِلْمِيَّةٍ هائِلَةٍ.</a:t>
                      </a:r>
                      <a:r>
                        <a:rPr b="0" lang="ar-SA" sz="2000" u="none" cap="none" strike="noStrike">
                          <a:solidFill>
                            <a:srgbClr val="002060"/>
                          </a:solidFill>
                          <a:latin typeface="Consolas"/>
                          <a:ea typeface="Consolas"/>
                          <a:cs typeface="Consolas"/>
                          <a:sym typeface="Consolas"/>
                        </a:rPr>
                        <a:t>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r h="717925">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الإصرار والتحدي</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واستَمَرَّ سْتيفن في أَبْحاثِهِ وَفي تَحَدِّى الإعاقَةِ إلى تُوفي يوم 14 مارس 2018</a:t>
                      </a:r>
                      <a:r>
                        <a:rPr b="0" lang="ar-SA" sz="2000" u="none" cap="none" strike="noStrike">
                          <a:solidFill>
                            <a:srgbClr val="002060"/>
                          </a:solidFill>
                          <a:latin typeface="Consolas"/>
                          <a:ea typeface="Consolas"/>
                          <a:cs typeface="Consolas"/>
                          <a:sym typeface="Consolas"/>
                        </a:rPr>
                        <a:t>"</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r h="729750">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الاستقلالية</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طَوَّرَ ستيفن مُبَرْمِجَ حاسُوبٍ يُمَكِّنُهُ مِنَ التَّعْبِيرِ بِتَحْرِيكِ رَأْسِهِ أو عَيْنَيْهِ فَقَطْ.</a:t>
                      </a:r>
                      <a:r>
                        <a:rPr b="0" lang="ar-SA" sz="2000" u="none" cap="none" strike="noStrike">
                          <a:solidFill>
                            <a:srgbClr val="002060"/>
                          </a:solidFill>
                          <a:latin typeface="Consolas"/>
                          <a:ea typeface="Consolas"/>
                          <a:cs typeface="Consolas"/>
                          <a:sym typeface="Consolas"/>
                        </a:rPr>
                        <a:t>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r h="831350">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الاعتماد على النفس وعدم التواكل</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لأَنَّهُ كَثيرًا ما لا يُحِبُّ أَنْ يَطْلُبَ مُساعَدَةَ أَحَدٍ أو الحُصولَ على امْتِيازاتٍ بِسَبَبِ إعاقَتِهِ.</a:t>
                      </a:r>
                      <a:r>
                        <a:rPr b="0" lang="ar-SA" sz="2000" u="none" cap="none" strike="noStrike">
                          <a:solidFill>
                            <a:srgbClr val="002060"/>
                          </a:solidFill>
                          <a:latin typeface="Consolas"/>
                          <a:ea typeface="Consolas"/>
                          <a:cs typeface="Consolas"/>
                          <a:sym typeface="Consolas"/>
                        </a:rPr>
                        <a:t>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r h="729750">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حب المعرفة والفضول العلمي</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وكانَ طِفْلًا عَبْقَرِيًّا يُحِبُّ اختِراعَ الأشياءِ، ويَسْتَمْتِعُ بالألعابِ اللَّوْحِيَّةِ كالشطرنجِ، وبِنَماذِجِ الطّائِراتِ والمَراكِبِ.</a:t>
                      </a:r>
                      <a:r>
                        <a:rPr b="0" lang="ar-SA" sz="2000" u="none" cap="none" strike="noStrike">
                          <a:solidFill>
                            <a:srgbClr val="002060"/>
                          </a:solidFill>
                          <a:latin typeface="Consolas"/>
                          <a:ea typeface="Consolas"/>
                          <a:cs typeface="Consolas"/>
                          <a:sym typeface="Consolas"/>
                        </a:rPr>
                        <a:t>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r h="729750">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التقدير والاعتراف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فنالَ أَلْقابًا عِلْمِيَّةً أَهَمُّها المِيدالِيَّةُ الذَّهَبِيَّةُ لِلْعُلومِ، ولَقَبُ البُرُوفِسُورِ الشَّرَفِيِّ لِلرِّياضِيّاتِ</a:t>
                      </a:r>
                      <a:r>
                        <a:rPr b="0" lang="ar-SA" sz="2000" u="none" cap="none" strike="noStrike">
                          <a:solidFill>
                            <a:srgbClr val="002060"/>
                          </a:solidFill>
                          <a:latin typeface="Consolas"/>
                          <a:ea typeface="Consolas"/>
                          <a:cs typeface="Consolas"/>
                          <a:sym typeface="Consolas"/>
                        </a:rPr>
                        <a:t>"</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7" name="Shape 1487"/>
        <p:cNvGrpSpPr/>
        <p:nvPr/>
      </p:nvGrpSpPr>
      <p:grpSpPr>
        <a:xfrm>
          <a:off x="0" y="0"/>
          <a:ext cx="0" cy="0"/>
          <a:chOff x="0" y="0"/>
          <a:chExt cx="0" cy="0"/>
        </a:xfrm>
      </p:grpSpPr>
      <p:pic>
        <p:nvPicPr>
          <p:cNvPr descr="Image générée" id="1488" name="Google Shape;1488;p5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489" name="Google Shape;1489;p59"/>
          <p:cNvSpPr txBox="1"/>
          <p:nvPr/>
        </p:nvSpPr>
        <p:spPr>
          <a:xfrm>
            <a:off x="899049" y="37421"/>
            <a:ext cx="10405314" cy="410264"/>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SA" sz="1600" u="none" cap="none" strike="noStrike">
                <a:solidFill>
                  <a:srgbClr val="7F7F7F"/>
                </a:solidFill>
                <a:latin typeface="Calibri"/>
                <a:ea typeface="Calibri"/>
                <a:cs typeface="Calibri"/>
                <a:sym typeface="Calibri"/>
              </a:rPr>
              <a:t>فِي الحصة الموالية: يراقب الأستاذ استخرج التلاميذ من النص فِي ٱلْمَنزِلِ، وصل المهارة النفسية والاجتماعية وما يقابلها من دليل من النص:</a:t>
            </a:r>
            <a:endParaRPr b="1" i="0" sz="1600" u="none" cap="none" strike="noStrike">
              <a:solidFill>
                <a:srgbClr val="7F7F7F"/>
              </a:solidFill>
              <a:latin typeface="Calibri"/>
              <a:ea typeface="Calibri"/>
              <a:cs typeface="Calibri"/>
              <a:sym typeface="Calibri"/>
            </a:endParaRPr>
          </a:p>
        </p:txBody>
      </p:sp>
      <p:sp>
        <p:nvSpPr>
          <p:cNvPr id="1490" name="Google Shape;1490;p59"/>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491" name="Google Shape;1491;p59"/>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
        <p:nvSpPr>
          <p:cNvPr id="1492" name="Google Shape;1492;p59"/>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600" u="none" cap="none" strike="noStrike">
                <a:solidFill>
                  <a:srgbClr val="7F7F7F"/>
                </a:solidFill>
                <a:latin typeface="Calibri"/>
                <a:ea typeface="Calibri"/>
                <a:cs typeface="Calibri"/>
                <a:sym typeface="Calibri"/>
              </a:rPr>
              <a:t>يطلب الأستاذ من التلاميذ تقديم ما تم التوصل إليه، قبل أن يتقاسم معهم عناصر الإجابة.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graphicFrame>
        <p:nvGraphicFramePr>
          <p:cNvPr id="1493" name="Google Shape;1493;p59"/>
          <p:cNvGraphicFramePr/>
          <p:nvPr/>
        </p:nvGraphicFramePr>
        <p:xfrm>
          <a:off x="283963" y="1004078"/>
          <a:ext cx="3000000" cy="3000000"/>
        </p:xfrm>
        <a:graphic>
          <a:graphicData uri="http://schemas.openxmlformats.org/drawingml/2006/table">
            <a:tbl>
              <a:tblPr bandRow="1" firstCol="1" firstRow="1">
                <a:noFill/>
                <a:tableStyleId>{6BAC6220-EBAC-44AD-BC3A-1B169B43DEDC}</a:tableStyleId>
              </a:tblPr>
              <a:tblGrid>
                <a:gridCol w="2477350"/>
                <a:gridCol w="2294025"/>
                <a:gridCol w="6121225"/>
              </a:tblGrid>
              <a:tr h="367000">
                <a:tc>
                  <a:txBody>
                    <a:bodyPr/>
                    <a:lstStyle/>
                    <a:p>
                      <a:pPr indent="0" lvl="0" marL="0" marR="0" rtl="1" algn="ct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المهارة / القيمة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4B081"/>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b="0" sz="2000" u="none" cap="none" strike="noStrike">
                        <a:solidFill>
                          <a:srgbClr val="002060"/>
                        </a:solidFill>
                        <a:latin typeface="Calibri"/>
                        <a:ea typeface="Calibri"/>
                        <a:cs typeface="Calibri"/>
                        <a:sym typeface="Calibri"/>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1" algn="ct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الدليل من النص</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4B081"/>
                    </a:solidFill>
                  </a:tcPr>
                </a:tc>
              </a:tr>
              <a:tr h="729750">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الصبر والتحمل</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فنالَ أَلْقابًا عِلْمِيَّةً أَهَمُّها المِيدالِيَّةُ الذَّهَبِيَّةُ لِلْعُلومِ، ولَقَبُ البُرُوفِسُورِ الشَّرَفِيِّ لِلرِّياضِيّاتِ</a:t>
                      </a:r>
                      <a:r>
                        <a:rPr b="0" lang="ar-SA" sz="2000" u="none" cap="none" strike="noStrike">
                          <a:solidFill>
                            <a:srgbClr val="002060"/>
                          </a:solidFill>
                          <a:latin typeface="Consolas"/>
                          <a:ea typeface="Consolas"/>
                          <a:cs typeface="Consolas"/>
                          <a:sym typeface="Consolas"/>
                        </a:rPr>
                        <a:t>"</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r h="717925">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الإصرار والتحدي</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وكانَ طِفْلًا عَبْقَرِيًّا يُحِبُّ اختِراعَ الأشياءِ، ويَسْتَمْتِعُ بالألعابِ اللَّوْحِيَّةِ كالشطرنجِ، وبِنَماذِجِ الطّائِراتِ والمَراكِبِ.</a:t>
                      </a:r>
                      <a:r>
                        <a:rPr b="0" lang="ar-SA" sz="2000" u="none" cap="none" strike="noStrike">
                          <a:solidFill>
                            <a:srgbClr val="002060"/>
                          </a:solidFill>
                          <a:latin typeface="Consolas"/>
                          <a:ea typeface="Consolas"/>
                          <a:cs typeface="Consolas"/>
                          <a:sym typeface="Consolas"/>
                        </a:rPr>
                        <a:t>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r h="729750">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الاستقلالية</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طَوَّرَ ستيفن مُبَرْمِجَ حاسُوبٍ يُمَكِّنُهُ مِنَ التَّعْبِيرِ بِتَحْرِيكِ رَأْسِهِ أو عَيْنَيْهِ فَقَطْ.</a:t>
                      </a:r>
                      <a:r>
                        <a:rPr b="0" lang="ar-SA" sz="2000" u="none" cap="none" strike="noStrike">
                          <a:solidFill>
                            <a:srgbClr val="002060"/>
                          </a:solidFill>
                          <a:latin typeface="Consolas"/>
                          <a:ea typeface="Consolas"/>
                          <a:cs typeface="Consolas"/>
                          <a:sym typeface="Consolas"/>
                        </a:rPr>
                        <a:t>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r h="831350">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الاعتماد على النفس وعدم التواكل</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لأَنَّهُ كَثيرًا ما لا يُحِبُّ أَنْ يَطْلُبَ مُساعَدَةَ أَحَدٍ أو الحُصولَ على امْتِيازاتٍ بِسَبَبِ إعاقَتِهِ.</a:t>
                      </a:r>
                      <a:r>
                        <a:rPr b="0" lang="ar-SA" sz="2000" u="none" cap="none" strike="noStrike">
                          <a:solidFill>
                            <a:srgbClr val="002060"/>
                          </a:solidFill>
                          <a:latin typeface="Consolas"/>
                          <a:ea typeface="Consolas"/>
                          <a:cs typeface="Consolas"/>
                          <a:sym typeface="Consolas"/>
                        </a:rPr>
                        <a:t>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r h="729750">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حب المعرفة والفضول العلمي</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واستَمَرَّ سْتيفن في أَبْحاثِهِ وَفي تَحَدِّى الإعاقَةِ إلى تُوفي يوم 14 مارس 2018</a:t>
                      </a:r>
                      <a:r>
                        <a:rPr b="0" lang="ar-SA" sz="2000" u="none" cap="none" strike="noStrike">
                          <a:solidFill>
                            <a:srgbClr val="002060"/>
                          </a:solidFill>
                          <a:latin typeface="Consolas"/>
                          <a:ea typeface="Consolas"/>
                          <a:cs typeface="Consolas"/>
                          <a:sym typeface="Consolas"/>
                        </a:rPr>
                        <a:t>"</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r h="729750">
                <a:tc>
                  <a:txBody>
                    <a:bodyPr/>
                    <a:lstStyle/>
                    <a:p>
                      <a:pPr indent="-342900" lvl="0" marL="342900" marR="0" rtl="1" algn="r">
                        <a:lnSpc>
                          <a:spcPct val="115000"/>
                        </a:lnSpc>
                        <a:spcBef>
                          <a:spcPts val="0"/>
                        </a:spcBef>
                        <a:spcAft>
                          <a:spcPts val="0"/>
                        </a:spcAft>
                        <a:buClr>
                          <a:srgbClr val="002060"/>
                        </a:buClr>
                        <a:buSzPts val="2000"/>
                        <a:buFont typeface="Noto Sans Symbols"/>
                        <a:buChar char="▪"/>
                      </a:pPr>
                      <a:r>
                        <a:rPr b="0" lang="ar-SA" sz="2000" u="none" cap="none" strike="noStrike">
                          <a:solidFill>
                            <a:srgbClr val="002060"/>
                          </a:solidFill>
                          <a:latin typeface="Calibri"/>
                          <a:ea typeface="Calibri"/>
                          <a:cs typeface="Calibri"/>
                          <a:sym typeface="Calibri"/>
                        </a:rPr>
                        <a:t>التقدير والاعتراف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c>
                  <a:txBody>
                    <a:bodyPr/>
                    <a:lstStyle/>
                    <a:p>
                      <a:pPr indent="0" lvl="0" marL="0" marR="0" rtl="1" algn="r">
                        <a:lnSpc>
                          <a:spcPct val="115000"/>
                        </a:lnSpc>
                        <a:spcBef>
                          <a:spcPts val="0"/>
                        </a:spcBef>
                        <a:spcAft>
                          <a:spcPts val="0"/>
                        </a:spcAft>
                        <a:buClr>
                          <a:srgbClr val="002060"/>
                        </a:buClr>
                        <a:buSzPts val="2000"/>
                        <a:buFont typeface="Calibri"/>
                        <a:buNone/>
                      </a:pPr>
                      <a:r>
                        <a:rPr b="0" lang="ar-SA" sz="2000" u="none" cap="none" strike="noStrike">
                          <a:solidFill>
                            <a:srgbClr val="002060"/>
                          </a:solidFill>
                          <a:latin typeface="Calibri"/>
                          <a:ea typeface="Calibri"/>
                          <a:cs typeface="Calibri"/>
                          <a:sym typeface="Calibri"/>
                        </a:rPr>
                        <a:t> </a:t>
                      </a:r>
                      <a:endParaRPr/>
                    </a:p>
                  </a:txBody>
                  <a:tcPr marT="2050" marB="2050" marR="2050" marL="20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342900" lvl="0" marL="342900" marR="0" rtl="1" algn="r">
                        <a:lnSpc>
                          <a:spcPct val="115000"/>
                        </a:lnSpc>
                        <a:spcBef>
                          <a:spcPts val="0"/>
                        </a:spcBef>
                        <a:spcAft>
                          <a:spcPts val="0"/>
                        </a:spcAft>
                        <a:buClr>
                          <a:srgbClr val="002060"/>
                        </a:buClr>
                        <a:buSzPts val="2000"/>
                        <a:buFont typeface="Arial"/>
                        <a:buChar char="•"/>
                      </a:pPr>
                      <a:r>
                        <a:rPr b="0" lang="ar-SA" sz="2000" u="none" cap="none" strike="noStrike">
                          <a:solidFill>
                            <a:srgbClr val="002060"/>
                          </a:solidFill>
                          <a:latin typeface="Consolas"/>
                          <a:ea typeface="Consolas"/>
                          <a:cs typeface="Consolas"/>
                          <a:sym typeface="Consolas"/>
                        </a:rPr>
                        <a:t>"</a:t>
                      </a:r>
                      <a:r>
                        <a:rPr b="0" lang="ar-SA" sz="2000" u="none" cap="none" strike="noStrike">
                          <a:solidFill>
                            <a:srgbClr val="002060"/>
                          </a:solidFill>
                          <a:latin typeface="Calibri"/>
                          <a:ea typeface="Calibri"/>
                          <a:cs typeface="Calibri"/>
                          <a:sym typeface="Calibri"/>
                        </a:rPr>
                        <a:t>وبالرَّغْمِ مِن إِعاقَةِ ستيفن إِلّا أَنَّهُ تابَعَ دِراسَتَهُ الجَامِعِيَّةَ، وقامَ باكْتِشافاتٍ عِلْمِيَّةٍ هائِلَةٍ.</a:t>
                      </a:r>
                      <a:r>
                        <a:rPr b="0" lang="ar-SA" sz="2000" u="none" cap="none" strike="noStrike">
                          <a:solidFill>
                            <a:srgbClr val="002060"/>
                          </a:solidFill>
                          <a:latin typeface="Consolas"/>
                          <a:ea typeface="Consolas"/>
                          <a:cs typeface="Consolas"/>
                          <a:sym typeface="Consolas"/>
                        </a:rPr>
                        <a:t> "</a:t>
                      </a:r>
                      <a:endParaRPr b="0" sz="2000" u="none" cap="none" strike="noStrike">
                        <a:solidFill>
                          <a:srgbClr val="002060"/>
                        </a:solidFill>
                        <a:latin typeface="Calibri"/>
                        <a:ea typeface="Calibri"/>
                        <a:cs typeface="Calibri"/>
                        <a:sym typeface="Calibri"/>
                      </a:endParaRPr>
                    </a:p>
                  </a:txBody>
                  <a:tcPr marT="2050" marB="2050" marR="2050" marL="2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8E2F3"/>
                    </a:solidFill>
                  </a:tcPr>
                </a:tc>
              </a:tr>
            </a:tbl>
          </a:graphicData>
        </a:graphic>
      </p:graphicFrame>
      <p:cxnSp>
        <p:nvCxnSpPr>
          <p:cNvPr id="1494" name="Google Shape;1494;p59"/>
          <p:cNvCxnSpPr/>
          <p:nvPr/>
        </p:nvCxnSpPr>
        <p:spPr>
          <a:xfrm>
            <a:off x="6400800" y="1604210"/>
            <a:ext cx="2277979" cy="3818021"/>
          </a:xfrm>
          <a:prstGeom prst="straightConnector1">
            <a:avLst/>
          </a:prstGeom>
          <a:noFill/>
          <a:ln cap="flat" cmpd="sng" w="38100">
            <a:solidFill>
              <a:schemeClr val="accent1"/>
            </a:solidFill>
            <a:prstDash val="solid"/>
            <a:miter lim="800000"/>
            <a:headEnd len="sm" w="sm" type="none"/>
            <a:tailEnd len="med" w="med" type="triangle"/>
          </a:ln>
        </p:spPr>
      </p:cxnSp>
      <p:cxnSp>
        <p:nvCxnSpPr>
          <p:cNvPr id="1495" name="Google Shape;1495;p59"/>
          <p:cNvCxnSpPr/>
          <p:nvPr/>
        </p:nvCxnSpPr>
        <p:spPr>
          <a:xfrm flipH="1" rot="10800000">
            <a:off x="6400800" y="1876926"/>
            <a:ext cx="2277979" cy="3392906"/>
          </a:xfrm>
          <a:prstGeom prst="straightConnector1">
            <a:avLst/>
          </a:prstGeom>
          <a:noFill/>
          <a:ln cap="flat" cmpd="sng" w="38100">
            <a:solidFill>
              <a:schemeClr val="accent1"/>
            </a:solidFill>
            <a:prstDash val="solid"/>
            <a:miter lim="800000"/>
            <a:headEnd len="sm" w="sm" type="none"/>
            <a:tailEnd len="med" w="med" type="triangle"/>
          </a:ln>
        </p:spPr>
      </p:cxnSp>
      <p:cxnSp>
        <p:nvCxnSpPr>
          <p:cNvPr id="1496" name="Google Shape;1496;p59"/>
          <p:cNvCxnSpPr/>
          <p:nvPr/>
        </p:nvCxnSpPr>
        <p:spPr>
          <a:xfrm>
            <a:off x="6400800" y="3721767"/>
            <a:ext cx="2277979" cy="176465"/>
          </a:xfrm>
          <a:prstGeom prst="straightConnector1">
            <a:avLst/>
          </a:prstGeom>
          <a:noFill/>
          <a:ln cap="flat" cmpd="sng" w="38100">
            <a:solidFill>
              <a:schemeClr val="accent1"/>
            </a:solidFill>
            <a:prstDash val="solid"/>
            <a:miter lim="800000"/>
            <a:headEnd len="sm" w="sm" type="none"/>
            <a:tailEnd len="med" w="med" type="triangle"/>
          </a:ln>
        </p:spPr>
      </p:cxnSp>
      <p:cxnSp>
        <p:nvCxnSpPr>
          <p:cNvPr id="1497" name="Google Shape;1497;p59"/>
          <p:cNvCxnSpPr/>
          <p:nvPr/>
        </p:nvCxnSpPr>
        <p:spPr>
          <a:xfrm>
            <a:off x="6400800" y="2294021"/>
            <a:ext cx="2277979" cy="2277979"/>
          </a:xfrm>
          <a:prstGeom prst="straightConnector1">
            <a:avLst/>
          </a:prstGeom>
          <a:noFill/>
          <a:ln cap="flat" cmpd="sng" w="38100">
            <a:solidFill>
              <a:schemeClr val="accent1"/>
            </a:solidFill>
            <a:prstDash val="solid"/>
            <a:miter lim="800000"/>
            <a:headEnd len="sm" w="sm" type="none"/>
            <a:tailEnd len="med" w="med" type="triangle"/>
          </a:ln>
        </p:spPr>
      </p:cxnSp>
      <p:cxnSp>
        <p:nvCxnSpPr>
          <p:cNvPr id="1498" name="Google Shape;1498;p59"/>
          <p:cNvCxnSpPr/>
          <p:nvPr/>
        </p:nvCxnSpPr>
        <p:spPr>
          <a:xfrm flipH="1" rot="10800000">
            <a:off x="6400800" y="2518611"/>
            <a:ext cx="2277979" cy="2053389"/>
          </a:xfrm>
          <a:prstGeom prst="straightConnector1">
            <a:avLst/>
          </a:prstGeom>
          <a:noFill/>
          <a:ln cap="flat" cmpd="sng" w="38100">
            <a:solidFill>
              <a:schemeClr val="accent1"/>
            </a:solidFill>
            <a:prstDash val="solid"/>
            <a:miter lim="800000"/>
            <a:headEnd len="sm" w="sm" type="none"/>
            <a:tailEnd len="med" w="med" type="triangle"/>
          </a:ln>
        </p:spPr>
      </p:cxnSp>
      <p:cxnSp>
        <p:nvCxnSpPr>
          <p:cNvPr id="1499" name="Google Shape;1499;p59"/>
          <p:cNvCxnSpPr/>
          <p:nvPr/>
        </p:nvCxnSpPr>
        <p:spPr>
          <a:xfrm>
            <a:off x="6400800" y="2999874"/>
            <a:ext cx="2277979" cy="256673"/>
          </a:xfrm>
          <a:prstGeom prst="straightConnector1">
            <a:avLst/>
          </a:prstGeom>
          <a:noFill/>
          <a:ln cap="flat" cmpd="sng" w="38100">
            <a:solidFill>
              <a:schemeClr val="accent1"/>
            </a:solidFill>
            <a:prstDash val="solid"/>
            <a:miter lim="800000"/>
            <a:headEnd len="sm" w="sm" type="none"/>
            <a:tailEnd len="med" w="med" type="triangle"/>
          </a:ln>
        </p:spPr>
      </p:cxn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pic>
        <p:nvPicPr>
          <p:cNvPr descr="Image générée" id="1504" name="Google Shape;1504;p6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505" name="Google Shape;1505;p60"/>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SA" sz="2400" u="none" cap="none" strike="noStrike">
                <a:solidFill>
                  <a:schemeClr val="dk1"/>
                </a:solidFill>
                <a:latin typeface="Calibri"/>
                <a:ea typeface="Calibri"/>
                <a:cs typeface="Calibri"/>
                <a:sym typeface="Calibri"/>
              </a:rPr>
              <a:t>وَصَلْنَا إِلَى نِهَايَةِ ٱلْحَصَّةِ. لَا تَنْسوا مُرَاجَعَةَ دُرُوسِكُمْ، وَإِنْجَازَ وَاجِبَاتِكُمْ.</a:t>
            </a:r>
            <a:endParaRPr/>
          </a:p>
        </p:txBody>
      </p:sp>
      <p:pic>
        <p:nvPicPr>
          <p:cNvPr id="1506" name="Google Shape;1506;p60"/>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1507" name="Google Shape;1507;p60"/>
          <p:cNvPicPr preferRelativeResize="0"/>
          <p:nvPr/>
        </p:nvPicPr>
        <p:blipFill rotWithShape="1">
          <a:blip r:embed="rId5">
            <a:alphaModFix/>
          </a:blip>
          <a:srcRect b="0" l="0" r="0" t="0"/>
          <a:stretch/>
        </p:blipFill>
        <p:spPr>
          <a:xfrm>
            <a:off x="141806" y="65335"/>
            <a:ext cx="731837" cy="731837"/>
          </a:xfrm>
          <a:prstGeom prst="rect">
            <a:avLst/>
          </a:prstGeom>
          <a:noFill/>
          <a:ln>
            <a:noFill/>
          </a:ln>
        </p:spPr>
      </p:pic>
      <p:sp>
        <p:nvSpPr>
          <p:cNvPr id="1508" name="Google Shape;1508;p60"/>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