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3.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8" r:id="rId2"/>
    <p:sldMasterId id="2147483731" r:id="rId3"/>
    <p:sldMasterId id="2147483759" r:id="rId4"/>
    <p:sldMasterId id="2147483778" r:id="rId5"/>
  </p:sldMasterIdLst>
  <p:notesMasterIdLst>
    <p:notesMasterId r:id="rId61"/>
  </p:notesMasterIdLst>
  <p:sldIdLst>
    <p:sldId id="2147483578" r:id="rId6"/>
    <p:sldId id="2147483485" r:id="rId7"/>
    <p:sldId id="2134807732" r:id="rId8"/>
    <p:sldId id="2147483579" r:id="rId9"/>
    <p:sldId id="955" r:id="rId10"/>
    <p:sldId id="2147483594" r:id="rId11"/>
    <p:sldId id="2147483486" r:id="rId12"/>
    <p:sldId id="2147483398" r:id="rId13"/>
    <p:sldId id="2147483399" r:id="rId14"/>
    <p:sldId id="2134806337" r:id="rId15"/>
    <p:sldId id="2147483535" r:id="rId16"/>
    <p:sldId id="261" r:id="rId17"/>
    <p:sldId id="266" r:id="rId18"/>
    <p:sldId id="2147483597" r:id="rId19"/>
    <p:sldId id="2147483413" r:id="rId20"/>
    <p:sldId id="2147483596" r:id="rId21"/>
    <p:sldId id="2147483536" r:id="rId22"/>
    <p:sldId id="2147483585" r:id="rId23"/>
    <p:sldId id="2147483436" r:id="rId24"/>
    <p:sldId id="2147483437" r:id="rId25"/>
    <p:sldId id="2147483586" r:id="rId26"/>
    <p:sldId id="2147483604" r:id="rId27"/>
    <p:sldId id="2147483592" r:id="rId28"/>
    <p:sldId id="2147483561" r:id="rId29"/>
    <p:sldId id="2147483563" r:id="rId30"/>
    <p:sldId id="2147483564" r:id="rId31"/>
    <p:sldId id="2147483587" r:id="rId32"/>
    <p:sldId id="2147483598" r:id="rId33"/>
    <p:sldId id="2147483600" r:id="rId34"/>
    <p:sldId id="2147483599" r:id="rId35"/>
    <p:sldId id="319" r:id="rId36"/>
    <p:sldId id="353" r:id="rId37"/>
    <p:sldId id="352" r:id="rId38"/>
    <p:sldId id="356" r:id="rId39"/>
    <p:sldId id="2147483608" r:id="rId40"/>
    <p:sldId id="2147483591" r:id="rId41"/>
    <p:sldId id="2147483570" r:id="rId42"/>
    <p:sldId id="2147483588" r:id="rId43"/>
    <p:sldId id="2147483605" r:id="rId44"/>
    <p:sldId id="2147483577" r:id="rId45"/>
    <p:sldId id="295" r:id="rId46"/>
    <p:sldId id="358" r:id="rId47"/>
    <p:sldId id="360" r:id="rId48"/>
    <p:sldId id="359" r:id="rId49"/>
    <p:sldId id="364" r:id="rId50"/>
    <p:sldId id="2147483609" r:id="rId51"/>
    <p:sldId id="2147483589" r:id="rId52"/>
    <p:sldId id="2147483572" r:id="rId53"/>
    <p:sldId id="2147483573" r:id="rId54"/>
    <p:sldId id="2147483590" r:id="rId55"/>
    <p:sldId id="2147483574" r:id="rId56"/>
    <p:sldId id="2147483575" r:id="rId57"/>
    <p:sldId id="2147483576" r:id="rId58"/>
    <p:sldId id="2147483607" r:id="rId59"/>
    <p:sldId id="2147483560" r:id="rId6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2A088B-B5E8-93F3-ECE1-9E70768B94A7}" name="OUTIZGUI AHMED" initials="AO" userId="S::AHMED.OUTIZGUI@TAALIM.MA::6c1d9dfc-82bb-47ed-b00f-add50caa3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82"/>
    <a:srgbClr val="037A9C"/>
    <a:srgbClr val="15A2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31" autoAdjust="0"/>
    <p:restoredTop sz="94660"/>
  </p:normalViewPr>
  <p:slideViewPr>
    <p:cSldViewPr snapToGrid="0" showGuides="1">
      <p:cViewPr varScale="1">
        <p:scale>
          <a:sx n="58" d="100"/>
          <a:sy n="58" d="100"/>
        </p:scale>
        <p:origin x="1116" y="66"/>
      </p:cViewPr>
      <p:guideLst>
        <p:guide orient="horz" pos="2137"/>
        <p:guide pos="3863"/>
      </p:guideLst>
    </p:cSldViewPr>
  </p:slideViewPr>
  <p:notesTextViewPr>
    <p:cViewPr>
      <p:scale>
        <a:sx n="1" d="1"/>
        <a:sy n="1" d="1"/>
      </p:scale>
      <p:origin x="0" y="0"/>
    </p:cViewPr>
  </p:notesTextViewPr>
  <p:notesViewPr>
    <p:cSldViewPr snapToGrid="0" showGuides="1">
      <p:cViewPr varScale="1">
        <p:scale>
          <a:sx n="52" d="100"/>
          <a:sy n="52" d="100"/>
        </p:scale>
        <p:origin x="286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D1214-C790-417D-A54B-85A42C4AE46A}" type="datetimeFigureOut">
              <a:rPr lang="fr-FR" smtClean="0"/>
              <a:t>27/09/2025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74F34-2E39-4643-A01F-A565B072FF28}" type="slidenum">
              <a:rPr lang="fr-FR" smtClean="0"/>
              <a:t>‹N°›</a:t>
            </a:fld>
            <a:endParaRPr lang="fr-FR"/>
          </a:p>
        </p:txBody>
      </p:sp>
    </p:spTree>
    <p:extLst>
      <p:ext uri="{BB962C8B-B14F-4D97-AF65-F5344CB8AC3E}">
        <p14:creationId xmlns:p14="http://schemas.microsoft.com/office/powerpoint/2010/main" val="982989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66F0D78-D378-595E-6130-9F87EF53D7F3}"/>
            </a:ext>
          </a:extLst>
        </p:cNvPr>
        <p:cNvGrpSpPr/>
        <p:nvPr/>
      </p:nvGrpSpPr>
      <p:grpSpPr>
        <a:xfrm>
          <a:off x="0" y="0"/>
          <a:ext cx="0" cy="0"/>
          <a:chOff x="0" y="0"/>
          <a:chExt cx="0" cy="0"/>
        </a:xfrm>
      </p:grpSpPr>
      <p:sp>
        <p:nvSpPr>
          <p:cNvPr id="2" name="Google Shape;771;g3634b8406b9_1_0:notes">
            <a:extLst>
              <a:ext uri="{FF2B5EF4-FFF2-40B4-BE49-F238E27FC236}">
                <a16:creationId xmlns:a16="http://schemas.microsoft.com/office/drawing/2014/main" id="{A4EBF64A-B253-3FF9-BD8B-A31801EAC2AC}"/>
              </a:ext>
            </a:extLst>
          </p:cNvPr>
          <p:cNvSpPr>
            <a:spLocks noGrp="1" noRot="1" noChangeAspect="1"/>
          </p:cNvSpPr>
          <p:nvPr>
            <p:ph type="sldImg"/>
          </p:nvPr>
        </p:nvSpPr>
        <p:spPr>
          <a:xfrm>
            <a:off x="931863" y="1052513"/>
            <a:ext cx="5054600" cy="2843212"/>
          </a:xfrm>
          <a:ln w="12701" cap="flat">
            <a:solidFill>
              <a:srgbClr val="000000"/>
            </a:solidFill>
            <a:prstDash val="solid"/>
            <a:round/>
          </a:ln>
        </p:spPr>
      </p:sp>
      <p:sp>
        <p:nvSpPr>
          <p:cNvPr id="3" name="Google Shape;772;g3634b8406b9_1_0:notes">
            <a:extLst>
              <a:ext uri="{FF2B5EF4-FFF2-40B4-BE49-F238E27FC236}">
                <a16:creationId xmlns:a16="http://schemas.microsoft.com/office/drawing/2014/main" id="{A990AF56-1BF7-D3FC-BC62-2948A9565A8C}"/>
              </a:ext>
            </a:extLst>
          </p:cNvPr>
          <p:cNvSpPr txBox="1">
            <a:spLocks noGrp="1"/>
          </p:cNvSpPr>
          <p:nvPr>
            <p:ph type="body" sz="quarter" idx="1"/>
          </p:nvPr>
        </p:nvSpPr>
        <p:spPr>
          <a:xfrm>
            <a:off x="685800" y="4400559"/>
            <a:ext cx="5486400" cy="3600596"/>
          </a:xfrm>
        </p:spPr>
        <p:txBody>
          <a:bodyPr lIns="91421" tIns="45701" rIns="91421" bIns="45701"/>
          <a:lstStyle/>
          <a:p>
            <a:endParaRPr lang="fr-FR" dirty="0"/>
          </a:p>
        </p:txBody>
      </p:sp>
      <p:sp>
        <p:nvSpPr>
          <p:cNvPr id="4" name="Google Shape;773;g3634b8406b9_1_0:notes">
            <a:extLst>
              <a:ext uri="{FF2B5EF4-FFF2-40B4-BE49-F238E27FC236}">
                <a16:creationId xmlns:a16="http://schemas.microsoft.com/office/drawing/2014/main" id="{784A298B-DC89-0AD9-4BDA-0369BB4C35D0}"/>
              </a:ext>
            </a:extLst>
          </p:cNvPr>
          <p:cNvSpPr txBox="1"/>
          <p:nvPr/>
        </p:nvSpPr>
        <p:spPr>
          <a:xfrm>
            <a:off x="3884608" y="8685227"/>
            <a:ext cx="2971800" cy="458699"/>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8D0D654-7172-4DD1-A11D-C8D82BEB2586}" type="slidenum">
              <a:t>1</a:t>
            </a:fld>
            <a:endParaRPr lang="fr-FR"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01159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76;g370ab27719c_0_589:notes">
            <a:extLst>
              <a:ext uri="{FF2B5EF4-FFF2-40B4-BE49-F238E27FC236}">
                <a16:creationId xmlns:a16="http://schemas.microsoft.com/office/drawing/2014/main" id="{808EA1FC-CA09-0FA7-9BFC-2DA09E4204E0}"/>
              </a:ext>
            </a:extLst>
          </p:cNvPr>
          <p:cNvSpPr txBox="1">
            <a:spLocks noGrp="1"/>
          </p:cNvSpPr>
          <p:nvPr>
            <p:ph type="body" sz="quarter" idx="1"/>
          </p:nvPr>
        </p:nvSpPr>
        <p:spPr>
          <a:xfrm>
            <a:off x="685800" y="4400549"/>
            <a:ext cx="5486400" cy="3600596"/>
          </a:xfrm>
        </p:spPr>
        <p:txBody>
          <a:bodyPr lIns="91421" tIns="91421" rIns="91421" bIns="91421"/>
          <a:lstStyle/>
          <a:p>
            <a:endParaRPr lang="fr-FR"/>
          </a:p>
        </p:txBody>
      </p:sp>
      <p:sp>
        <p:nvSpPr>
          <p:cNvPr id="3" name="Google Shape;1077;g370ab27719c_0_589:notes">
            <a:extLst>
              <a:ext uri="{FF2B5EF4-FFF2-40B4-BE49-F238E27FC236}">
                <a16:creationId xmlns:a16="http://schemas.microsoft.com/office/drawing/2014/main" id="{6EDCBD9C-6CAC-EBB1-7496-F79C9F189758}"/>
              </a:ext>
            </a:extLst>
          </p:cNvPr>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a:extLst>
            <a:ext uri="{FF2B5EF4-FFF2-40B4-BE49-F238E27FC236}">
              <a16:creationId xmlns:a16="http://schemas.microsoft.com/office/drawing/2014/main" id="{33E3C808-C8B5-FB39-C553-CC22EC6078B9}"/>
            </a:ext>
          </a:extLst>
        </p:cNvPr>
        <p:cNvGrpSpPr/>
        <p:nvPr/>
      </p:nvGrpSpPr>
      <p:grpSpPr>
        <a:xfrm>
          <a:off x="0" y="0"/>
          <a:ext cx="0" cy="0"/>
          <a:chOff x="0" y="0"/>
          <a:chExt cx="0" cy="0"/>
        </a:xfrm>
      </p:grpSpPr>
      <p:sp>
        <p:nvSpPr>
          <p:cNvPr id="279" name="Google Shape;279;p7:notes">
            <a:extLst>
              <a:ext uri="{FF2B5EF4-FFF2-40B4-BE49-F238E27FC236}">
                <a16:creationId xmlns:a16="http://schemas.microsoft.com/office/drawing/2014/main" id="{5D2C00BD-1749-7F0E-899B-6BA4D4E1B2A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a:extLst>
              <a:ext uri="{FF2B5EF4-FFF2-40B4-BE49-F238E27FC236}">
                <a16:creationId xmlns:a16="http://schemas.microsoft.com/office/drawing/2014/main" id="{A3A77B0D-F54E-3ED4-D79C-3BF6771C03E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8009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6104F79D-0C71-8EAE-5091-94FB58FA0859}"/>
            </a:ext>
          </a:extLst>
        </p:cNvPr>
        <p:cNvGrpSpPr/>
        <p:nvPr/>
      </p:nvGrpSpPr>
      <p:grpSpPr>
        <a:xfrm>
          <a:off x="0" y="0"/>
          <a:ext cx="0" cy="0"/>
          <a:chOff x="0" y="0"/>
          <a:chExt cx="0" cy="0"/>
        </a:xfrm>
      </p:grpSpPr>
      <p:sp>
        <p:nvSpPr>
          <p:cNvPr id="360" name="Google Shape;360;p11:notes">
            <a:extLst>
              <a:ext uri="{FF2B5EF4-FFF2-40B4-BE49-F238E27FC236}">
                <a16:creationId xmlns:a16="http://schemas.microsoft.com/office/drawing/2014/main" id="{84F5C3CC-5784-622A-3B10-325BEDB1E3A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1:notes">
            <a:extLst>
              <a:ext uri="{FF2B5EF4-FFF2-40B4-BE49-F238E27FC236}">
                <a16:creationId xmlns:a16="http://schemas.microsoft.com/office/drawing/2014/main" id="{9DA59ABC-DB7C-8EA5-AC7A-8F54E55E085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2" name="Google Shape;362;p11:notes">
            <a:extLst>
              <a:ext uri="{FF2B5EF4-FFF2-40B4-BE49-F238E27FC236}">
                <a16:creationId xmlns:a16="http://schemas.microsoft.com/office/drawing/2014/main" id="{6E4D306F-3EDF-201A-94EB-55CC157FBC1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400"/>
              <a:buFontTx/>
              <a:buNone/>
              <a:tabLst/>
              <a:defRPr/>
            </a:pPr>
            <a:fld id="{00000000-1234-1234-1234-123412341234}" type="slidenum">
              <a:rPr kumimoji="0" lang="ar-MA"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Pts val="1400"/>
                <a:buFontTx/>
                <a:buNone/>
                <a:tabLst/>
                <a:defRPr/>
              </a:pPr>
              <a:t>10</a:t>
            </a:fld>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751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94789958-BE2C-60A3-6064-85436B9DF434}"/>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4CE15D58-5928-F20F-AF88-383F0BBB7DE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004309FC-4902-BD8F-F69F-86B436355FE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9329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E3C00CE3-E0A0-551C-3EC5-12096EC8E83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D8EE13A4-D6BA-CA8D-885A-1A0FA098914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D7409A94-8E3C-35A6-B790-15D8D49FD7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1862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9C6BA25E-695B-1D00-5457-D68CEE089062}"/>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1544F92-5E86-DDD0-7372-A259EB5A22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36018C8B-C638-E444-4A92-B77B3B02DE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8660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2DB407D6-6631-9AFF-95CA-5FAEFC7C0D7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5A0EC174-A1B7-D902-7B4D-226ECBE14FD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70ECF989-0BFB-BB7B-3D19-9D95E4BD7FF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563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1804261A-1844-D0BA-CBFA-4B3BC099287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8761D05-34C2-0B60-42A2-7F704AD74D6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B2B0657F-D9A2-D42E-59FD-C11071D2AC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9698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3BC94BF8-FFBF-D3C1-A761-CF2D5970F2B7}"/>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0F181244-22DA-8B81-F42C-C48E94E295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50163067-7FDD-6351-B9AA-5ECF307DE4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2048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44FF9EB-D68A-F019-BB0E-3A91E1558CA6}"/>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749AD77D-F4EF-0675-9123-B484F52ABA0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EF89407D-B894-2556-F5A2-AA69C1AA26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5959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AC6A5CBB-8281-B2A4-DD81-824700A8E3D1}"/>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88C5E7F4-DE2A-64B9-2DF7-04558F0E5FA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DD53A2B-6B19-7602-544E-36BE26D6EA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3868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a:extLst>
            <a:ext uri="{FF2B5EF4-FFF2-40B4-BE49-F238E27FC236}">
              <a16:creationId xmlns:a16="http://schemas.microsoft.com/office/drawing/2014/main" id="{C168F95C-9D4F-E72E-A984-10943D11CBAF}"/>
            </a:ext>
          </a:extLst>
        </p:cNvPr>
        <p:cNvGrpSpPr/>
        <p:nvPr/>
      </p:nvGrpSpPr>
      <p:grpSpPr>
        <a:xfrm>
          <a:off x="0" y="0"/>
          <a:ext cx="0" cy="0"/>
          <a:chOff x="0" y="0"/>
          <a:chExt cx="0" cy="0"/>
        </a:xfrm>
      </p:grpSpPr>
      <p:sp>
        <p:nvSpPr>
          <p:cNvPr id="1357" name="Google Shape;1357;p30:notes">
            <a:extLst>
              <a:ext uri="{FF2B5EF4-FFF2-40B4-BE49-F238E27FC236}">
                <a16:creationId xmlns:a16="http://schemas.microsoft.com/office/drawing/2014/main" id="{2306CD7D-DAB6-82CF-60C2-15682330904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58" name="Google Shape;1358;p30:notes">
            <a:extLst>
              <a:ext uri="{FF2B5EF4-FFF2-40B4-BE49-F238E27FC236}">
                <a16:creationId xmlns:a16="http://schemas.microsoft.com/office/drawing/2014/main" id="{96629844-8E0C-31DD-C8DD-044EE0F160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400766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5CE60656-15BE-1BF6-467B-21465596DD30}"/>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A902BAE3-EDB6-91A2-8CCA-9885D9040B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8CB414E-0718-83C7-962B-2E07955F82A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1B59C630-13BB-7EE5-C2F7-60DBC60F41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40</a:t>
            </a:fld>
            <a:endParaRPr>
              <a:solidFill>
                <a:srgbClr val="000000"/>
              </a:solidFill>
            </a:endParaRPr>
          </a:p>
        </p:txBody>
      </p:sp>
    </p:spTree>
    <p:extLst>
      <p:ext uri="{BB962C8B-B14F-4D97-AF65-F5344CB8AC3E}">
        <p14:creationId xmlns:p14="http://schemas.microsoft.com/office/powerpoint/2010/main" val="2804037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41</a:t>
            </a:fld>
            <a:endParaRPr>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7EDB18C-DB15-8E13-BD06-98E7C2A10B2F}"/>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91EE819-20EF-3457-8519-43F692EFFFA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C59CBCA1-04E1-D176-1C7F-738FB999400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94193C4A-F322-B2CD-7506-6230601D6F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42</a:t>
            </a:fld>
            <a:endParaRPr>
              <a:solidFill>
                <a:srgbClr val="000000"/>
              </a:solidFill>
            </a:endParaRPr>
          </a:p>
        </p:txBody>
      </p:sp>
    </p:spTree>
    <p:extLst>
      <p:ext uri="{BB962C8B-B14F-4D97-AF65-F5344CB8AC3E}">
        <p14:creationId xmlns:p14="http://schemas.microsoft.com/office/powerpoint/2010/main" val="3995994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A91AC598-36A9-5444-3D6E-4215BCC5756D}"/>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5CCB7438-F27E-5F42-D807-E7F06188A2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4D8C85BB-B90F-A153-5D85-F058E441FA9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614E3F79-04F1-FA77-ACFC-A34E2F1C2A3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43</a:t>
            </a:fld>
            <a:endParaRPr>
              <a:solidFill>
                <a:srgbClr val="000000"/>
              </a:solidFill>
            </a:endParaRPr>
          </a:p>
        </p:txBody>
      </p:sp>
    </p:spTree>
    <p:extLst>
      <p:ext uri="{BB962C8B-B14F-4D97-AF65-F5344CB8AC3E}">
        <p14:creationId xmlns:p14="http://schemas.microsoft.com/office/powerpoint/2010/main" val="9024691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E2D98F3-4F01-9B30-C19B-C59B18ED0267}"/>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FC43EC65-A147-8364-1F5D-628FE3C963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6F50015B-0705-EE10-7CB5-924FE69606C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0B8C7AB3-A55E-1023-0F44-BA0863DB49F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44</a:t>
            </a:fld>
            <a:endParaRPr>
              <a:solidFill>
                <a:srgbClr val="000000"/>
              </a:solidFill>
            </a:endParaRPr>
          </a:p>
        </p:txBody>
      </p:sp>
    </p:spTree>
    <p:extLst>
      <p:ext uri="{BB962C8B-B14F-4D97-AF65-F5344CB8AC3E}">
        <p14:creationId xmlns:p14="http://schemas.microsoft.com/office/powerpoint/2010/main" val="41174567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4568AD09-04C2-0A33-817C-FD2E15689F8C}"/>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F39207D-E60A-8515-9316-C24FAF82984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C094A09-43E2-D591-D088-16C8A58D7D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08" name="Google Shape;1508;p45:notes">
            <a:extLst>
              <a:ext uri="{FF2B5EF4-FFF2-40B4-BE49-F238E27FC236}">
                <a16:creationId xmlns:a16="http://schemas.microsoft.com/office/drawing/2014/main" id="{9A1EB964-1EC0-B1D1-FE75-76316DF96A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45</a:t>
            </a:fld>
            <a:endParaRPr>
              <a:solidFill>
                <a:srgbClr val="000000"/>
              </a:solidFill>
            </a:endParaRPr>
          </a:p>
        </p:txBody>
      </p:sp>
    </p:spTree>
    <p:extLst>
      <p:ext uri="{BB962C8B-B14F-4D97-AF65-F5344CB8AC3E}">
        <p14:creationId xmlns:p14="http://schemas.microsoft.com/office/powerpoint/2010/main" val="99962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a:extLst>
            <a:ext uri="{FF2B5EF4-FFF2-40B4-BE49-F238E27FC236}">
              <a16:creationId xmlns:a16="http://schemas.microsoft.com/office/drawing/2014/main" id="{C16EE8C6-77B8-E6E2-957E-7A2E67CDAF7E}"/>
            </a:ext>
          </a:extLst>
        </p:cNvPr>
        <p:cNvGrpSpPr/>
        <p:nvPr/>
      </p:nvGrpSpPr>
      <p:grpSpPr>
        <a:xfrm>
          <a:off x="0" y="0"/>
          <a:ext cx="0" cy="0"/>
          <a:chOff x="0" y="0"/>
          <a:chExt cx="0" cy="0"/>
        </a:xfrm>
      </p:grpSpPr>
      <p:sp>
        <p:nvSpPr>
          <p:cNvPr id="1506" name="Google Shape;1506;p45:notes">
            <a:extLst>
              <a:ext uri="{FF2B5EF4-FFF2-40B4-BE49-F238E27FC236}">
                <a16:creationId xmlns:a16="http://schemas.microsoft.com/office/drawing/2014/main" id="{091799D3-3724-08A6-6515-B37BDA22707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7" name="Google Shape;1507;p45:notes">
            <a:extLst>
              <a:ext uri="{FF2B5EF4-FFF2-40B4-BE49-F238E27FC236}">
                <a16:creationId xmlns:a16="http://schemas.microsoft.com/office/drawing/2014/main" id="{FFA9921F-7453-EDF1-E733-B7070F26A1F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08" name="Google Shape;1508;p45:notes">
            <a:extLst>
              <a:ext uri="{FF2B5EF4-FFF2-40B4-BE49-F238E27FC236}">
                <a16:creationId xmlns:a16="http://schemas.microsoft.com/office/drawing/2014/main" id="{87ED6871-8B34-06A0-59F4-A9594403605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ar-MA">
                <a:solidFill>
                  <a:srgbClr val="000000"/>
                </a:solidFill>
              </a:rPr>
              <a:t>46</a:t>
            </a:fld>
            <a:endParaRPr>
              <a:solidFill>
                <a:srgbClr val="000000"/>
              </a:solidFill>
            </a:endParaRPr>
          </a:p>
        </p:txBody>
      </p:sp>
    </p:spTree>
    <p:extLst>
      <p:ext uri="{BB962C8B-B14F-4D97-AF65-F5344CB8AC3E}">
        <p14:creationId xmlns:p14="http://schemas.microsoft.com/office/powerpoint/2010/main" val="22868078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0BF73178-4221-182B-9054-37D09D61E5EF}"/>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B26ECB39-3B9C-DF24-BBFA-3E358149AF8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48417557-1502-4816-2D34-AB8B693045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5699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3">
          <a:extLst>
            <a:ext uri="{FF2B5EF4-FFF2-40B4-BE49-F238E27FC236}">
              <a16:creationId xmlns:a16="http://schemas.microsoft.com/office/drawing/2014/main" id="{632C9BFC-183A-5DBA-B544-9EB769425F15}"/>
            </a:ext>
          </a:extLst>
        </p:cNvPr>
        <p:cNvGrpSpPr/>
        <p:nvPr/>
      </p:nvGrpSpPr>
      <p:grpSpPr>
        <a:xfrm>
          <a:off x="0" y="0"/>
          <a:ext cx="0" cy="0"/>
          <a:chOff x="0" y="0"/>
          <a:chExt cx="0" cy="0"/>
        </a:xfrm>
      </p:grpSpPr>
      <p:sp>
        <p:nvSpPr>
          <p:cNvPr id="1364" name="Google Shape;1364;p31:notes">
            <a:extLst>
              <a:ext uri="{FF2B5EF4-FFF2-40B4-BE49-F238E27FC236}">
                <a16:creationId xmlns:a16="http://schemas.microsoft.com/office/drawing/2014/main" id="{93562D90-208B-B700-DA4F-FD996A70E36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5" name="Google Shape;1365;p31:notes">
            <a:extLst>
              <a:ext uri="{FF2B5EF4-FFF2-40B4-BE49-F238E27FC236}">
                <a16:creationId xmlns:a16="http://schemas.microsoft.com/office/drawing/2014/main" id="{A3D162C2-BD6F-E026-F766-2FB99B120BB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00177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9B145A-EE5E-445F-8B91-90C4E506FE0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AEF3F907-5569-9BCE-8A6B-BC1BB057C1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4AF89CE-4B4C-5321-564B-69254A22E4A4}"/>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D2AC68EB-0DBF-E572-FB53-7EE51E6DA4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20DD17E-B6BD-7069-50DD-AD5C0390CEC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946931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2C897B-E86B-B5CA-E896-B0F47CC38F6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50A178-4D58-E79B-1B26-DB40F7111822}"/>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1E4BC91-89E0-F1CE-C6A0-843CF319AEF9}"/>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6457749F-43B6-19B7-30EF-A1A3E5CF9D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197A07-2DF6-58D2-C46D-39142D249A0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188178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A67664-0A96-A11B-469E-9D0F60F0753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72EB0FB-284F-9FAF-A736-00888E3F03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A81A025-33FC-1C2A-7EF0-CAE6BF0B0601}"/>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EF415823-E510-7F5F-7191-1D9934C6A3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405DCD7-E301-9498-F932-90C450DCA49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7183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E00259-8F24-811D-BA6F-F0BD6098E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C7BEEF4-1B3F-90B0-4D2E-6612457B5BB5}"/>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9CCBE76-9F1A-353A-12F7-3FAE8132B9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3CE214-72F8-0CCB-8191-F609D02303A0}"/>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2304685B-9B52-4ED5-0275-3D04EE3C6A8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645D7B3-5445-F943-6063-1D405B1B41A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8163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843E78-E586-B579-E9B0-FAA52146C21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ACB1FBD-A8A3-D9E3-57F2-96097B72B4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540FDAD-0BAB-55F5-E546-0AA449920AD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BD4DBD2-00FB-9311-4B56-7322DEC9D2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34FED25-B4DF-2A72-91C7-D9559B83A6B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1ABF4BF-4FD7-BC35-C52C-F1C0770B4579}"/>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8" name="Espace réservé du pied de page 7">
            <a:extLst>
              <a:ext uri="{FF2B5EF4-FFF2-40B4-BE49-F238E27FC236}">
                <a16:creationId xmlns:a16="http://schemas.microsoft.com/office/drawing/2014/main" id="{8E08583A-0313-53CA-3C83-3CEAF20CD1D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22414D4-2DAB-C3BC-6084-CB8630283DC9}"/>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50297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825C7-0915-E6FF-029C-E459254CE7C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4BF64F8-5849-8849-1542-F41E57082847}"/>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4" name="Espace réservé du pied de page 3">
            <a:extLst>
              <a:ext uri="{FF2B5EF4-FFF2-40B4-BE49-F238E27FC236}">
                <a16:creationId xmlns:a16="http://schemas.microsoft.com/office/drawing/2014/main" id="{7079A9E0-E8D3-53CB-4B27-32396B4D826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2849602-F748-A2AA-5B0C-019567B923A3}"/>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9608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4FDAF37-3944-6C5A-345E-2EA9DE6BFB26}"/>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3" name="Espace réservé du pied de page 2">
            <a:extLst>
              <a:ext uri="{FF2B5EF4-FFF2-40B4-BE49-F238E27FC236}">
                <a16:creationId xmlns:a16="http://schemas.microsoft.com/office/drawing/2014/main" id="{C75D438C-A7A4-A160-3E08-9C1A9915E3D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6369369C-334B-7A2F-0C5D-4D0B821979BF}"/>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39249447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3E0048-39D1-0605-6D00-562A1666850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D810052-C6A5-B1DF-0EC3-2054D954F7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6B557F7-A11E-7D2D-0D49-DE7799D91F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010ED86-2C89-87FE-B6BF-BDEB4FE1F865}"/>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D8279DA5-11CB-45AE-3BE3-05F78C22841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FE63A9-8179-8C7E-0035-097D6B7F4348}"/>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3109362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B73204-4F88-0D02-88CC-10244561793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53B9D6C-B98B-9E54-4309-ECFA325987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82CE850-CD5C-A3AF-C3BA-5543DBE24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92CA4C6-E7C0-39AB-8BE9-430732F96184}"/>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15618498-DE66-330C-5EE4-742E2D519B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45224D3-B1F7-A979-C7EE-36C59490E78E}"/>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822655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44841-DD72-DEF8-D265-6D0B28B0C1A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EC752F7-6BF9-0CBA-C0F3-441C1B9EDCA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4571420-D84B-750F-3121-0CB9A730B8F2}"/>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457DBA2-9167-49A8-3B45-7B0CE694DC5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F76EA2-4CB5-8A34-5F93-AE5CB71504D7}"/>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2475795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57394FC-BB82-DDC5-4401-B0036241EA8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13A50C8-4CE9-C1C5-1014-A1B4DFFA07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78C3EE-5F14-4308-35C8-D5979A1ABCD0}"/>
              </a:ext>
            </a:extLst>
          </p:cNvPr>
          <p:cNvSpPr>
            <a:spLocks noGrp="1"/>
          </p:cNvSpPr>
          <p:nvPr>
            <p:ph type="dt" sz="half" idx="10"/>
          </p:nvPr>
        </p:nvSpPr>
        <p:spPr/>
        <p:txBody>
          <a:body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AA5C1C12-E8FB-9399-0467-6196B2EA04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46D178-FDAA-934E-8A75-B517AF1A0842}"/>
              </a:ext>
            </a:extLst>
          </p:cNvPr>
          <p:cNvSpPr>
            <a:spLocks noGrp="1"/>
          </p:cNvSpPr>
          <p:nvPr>
            <p:ph type="sldNum" sz="quarter" idx="12"/>
          </p:nvPr>
        </p:nvSpPr>
        <p:spPr/>
        <p:txBody>
          <a:bodyPr/>
          <a:lstStyle/>
          <a:p>
            <a:fld id="{FE37B69D-5526-4800-A118-837EB09E6148}" type="slidenum">
              <a:rPr lang="fr-FR" smtClean="0"/>
              <a:t>‹N°›</a:t>
            </a:fld>
            <a:endParaRPr lang="fr-FR"/>
          </a:p>
        </p:txBody>
      </p:sp>
    </p:spTree>
    <p:extLst>
      <p:ext uri="{BB962C8B-B14F-4D97-AF65-F5344CB8AC3E}">
        <p14:creationId xmlns:p14="http://schemas.microsoft.com/office/powerpoint/2010/main" val="1580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Title Slide">
    <p:spTree>
      <p:nvGrpSpPr>
        <p:cNvPr id="1" name=""/>
        <p:cNvGrpSpPr/>
        <p:nvPr/>
      </p:nvGrpSpPr>
      <p:grpSpPr>
        <a:xfrm>
          <a:off x="0" y="0"/>
          <a:ext cx="0" cy="0"/>
          <a:chOff x="0" y="0"/>
          <a:chExt cx="0" cy="0"/>
        </a:xfrm>
      </p:grpSpPr>
      <p:sp>
        <p:nvSpPr>
          <p:cNvPr id="2" name="Google Shape;491;p65">
            <a:extLst>
              <a:ext uri="{FF2B5EF4-FFF2-40B4-BE49-F238E27FC236}">
                <a16:creationId xmlns:a16="http://schemas.microsoft.com/office/drawing/2014/main" id="{26459DD0-CBC0-27E6-F49B-4789DAE18F30}"/>
              </a:ext>
            </a:extLst>
          </p:cNvPr>
          <p:cNvSpPr/>
          <p:nvPr/>
        </p:nvSpPr>
        <p:spPr>
          <a:xfrm>
            <a:off x="0" y="0"/>
            <a:ext cx="12191996" cy="6858000"/>
          </a:xfrm>
          <a:prstGeom prst="rect">
            <a:avLst/>
          </a:pr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1200" cap="none" spc="0" baseline="0">
              <a:solidFill>
                <a:srgbClr val="FFFFFF"/>
              </a:solidFill>
              <a:uFillTx/>
              <a:latin typeface="Calibri"/>
              <a:ea typeface="Calibri"/>
              <a:cs typeface="Calibri"/>
            </a:endParaRPr>
          </a:p>
        </p:txBody>
      </p:sp>
    </p:spTree>
    <p:extLst>
      <p:ext uri="{BB962C8B-B14F-4D97-AF65-F5344CB8AC3E}">
        <p14:creationId xmlns:p14="http://schemas.microsoft.com/office/powerpoint/2010/main" val="17245952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41238169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1"/>
            <a:ext cx="12039799" cy="856831"/>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76095"/>
            <a:ext cx="838193" cy="838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10900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Google Shape;493;p66">
            <a:extLst>
              <a:ext uri="{FF2B5EF4-FFF2-40B4-BE49-F238E27FC236}">
                <a16:creationId xmlns:a16="http://schemas.microsoft.com/office/drawing/2014/main" id="{4DA05920-DA05-97C0-5204-8E369B08A918}"/>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494;p66">
            <a:extLst>
              <a:ext uri="{FF2B5EF4-FFF2-40B4-BE49-F238E27FC236}">
                <a16:creationId xmlns:a16="http://schemas.microsoft.com/office/drawing/2014/main" id="{B7662C5C-BEE2-9D3A-3BCF-DAC2133B2FC2}"/>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495;p66">
            <a:extLst>
              <a:ext uri="{FF2B5EF4-FFF2-40B4-BE49-F238E27FC236}">
                <a16:creationId xmlns:a16="http://schemas.microsoft.com/office/drawing/2014/main" id="{2F69D0FD-1052-A1D5-EAC3-CCA1C10E4349}"/>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B6157E9-D3C2-408A-8624-22B2CE8B1F99}" type="slidenum">
              <a:t>‹N°›</a:t>
            </a:fld>
            <a:endParaRPr lang="fr-FR"/>
          </a:p>
        </p:txBody>
      </p:sp>
    </p:spTree>
    <p:extLst>
      <p:ext uri="{BB962C8B-B14F-4D97-AF65-F5344CB8AC3E}">
        <p14:creationId xmlns:p14="http://schemas.microsoft.com/office/powerpoint/2010/main" val="35583130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8F03CC-BE3A-A23A-4149-4C1FCBB37A68}"/>
              </a:ext>
            </a:extLst>
          </p:cNvPr>
          <p:cNvSpPr txBox="1">
            <a:spLocks noGrp="1"/>
          </p:cNvSpPr>
          <p:nvPr>
            <p:ph type="ctrTitle"/>
          </p:nvPr>
        </p:nvSpPr>
        <p:spPr>
          <a:xfrm>
            <a:off x="1524000" y="1122359"/>
            <a:ext cx="9144000" cy="2387595"/>
          </a:xfrm>
          <a:prstGeom prst="rect">
            <a:avLst/>
          </a:prstGeom>
        </p:spPr>
        <p:txBody>
          <a:bodyPr anchor="b" anchorCtr="1"/>
          <a:lstStyle>
            <a:lvl1pPr algn="ctr">
              <a:defRPr sz="6000"/>
            </a:lvl1pPr>
          </a:lstStyle>
          <a:p>
            <a:pPr lvl="0"/>
            <a:r>
              <a:rPr lang="fr-FR"/>
              <a:t>Modifiez le style du titre</a:t>
            </a:r>
          </a:p>
        </p:txBody>
      </p:sp>
      <p:sp>
        <p:nvSpPr>
          <p:cNvPr id="3" name="Sous-titre 2">
            <a:extLst>
              <a:ext uri="{FF2B5EF4-FFF2-40B4-BE49-F238E27FC236}">
                <a16:creationId xmlns:a16="http://schemas.microsoft.com/office/drawing/2014/main" id="{53401E7B-9CC0-5018-CDC0-DCDF7991DB4C}"/>
              </a:ext>
            </a:extLst>
          </p:cNvPr>
          <p:cNvSpPr txBox="1">
            <a:spLocks noGrp="1"/>
          </p:cNvSpPr>
          <p:nvPr>
            <p:ph type="subTitle" idx="1"/>
          </p:nvPr>
        </p:nvSpPr>
        <p:spPr>
          <a:xfrm>
            <a:off x="1524000" y="3602041"/>
            <a:ext cx="9144000" cy="1655759"/>
          </a:xfrm>
          <a:prstGeom prst="rect">
            <a:avLst/>
          </a:prstGeom>
        </p:spPr>
        <p:txBody>
          <a:bodyPr anchorCtr="1"/>
          <a:lstStyle>
            <a:lvl1pPr marL="0" indent="0" algn="ctr">
              <a:buNone/>
              <a:defRPr sz="2400"/>
            </a:lvl1pPr>
          </a:lstStyle>
          <a:p>
            <a:pPr lvl="0"/>
            <a:r>
              <a:rPr lang="fr-FR"/>
              <a:t>Modifiez le style des sous-titres du masque</a:t>
            </a:r>
          </a:p>
        </p:txBody>
      </p:sp>
      <p:sp>
        <p:nvSpPr>
          <p:cNvPr id="4" name="Espace réservé de la date 3">
            <a:extLst>
              <a:ext uri="{FF2B5EF4-FFF2-40B4-BE49-F238E27FC236}">
                <a16:creationId xmlns:a16="http://schemas.microsoft.com/office/drawing/2014/main" id="{CEE9EC70-A0D8-3F9B-DA8B-D83F7D9F158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8FA9865-4FAE-4140-90AC-D386D6FC41BA}" type="datetime1">
              <a:rPr lang="fr-FR"/>
              <a:pPr lvl="0"/>
              <a:t>27/09/2025</a:t>
            </a:fld>
            <a:endParaRPr lang="fr-FR"/>
          </a:p>
        </p:txBody>
      </p:sp>
      <p:sp>
        <p:nvSpPr>
          <p:cNvPr id="5" name="Espace réservé du pied de page 4">
            <a:extLst>
              <a:ext uri="{FF2B5EF4-FFF2-40B4-BE49-F238E27FC236}">
                <a16:creationId xmlns:a16="http://schemas.microsoft.com/office/drawing/2014/main" id="{D9BCF521-CBE6-7D93-8E66-FF0B9CA59E76}"/>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5644064D-11B5-0959-0E40-8E5AA279D7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03377B7-3CAF-4A67-911C-D4B2E0FBA256}" type="slidenum">
              <a:t>‹N°›</a:t>
            </a:fld>
            <a:endParaRPr lang="fr-FR"/>
          </a:p>
        </p:txBody>
      </p:sp>
    </p:spTree>
    <p:extLst>
      <p:ext uri="{BB962C8B-B14F-4D97-AF65-F5344CB8AC3E}">
        <p14:creationId xmlns:p14="http://schemas.microsoft.com/office/powerpoint/2010/main" val="2069763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B5D43-BA5C-898F-BBAB-56DD1E45637C}"/>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5DF425C5-3A47-A6FB-FEB7-1F1214958DC3}"/>
              </a:ext>
            </a:extLst>
          </p:cNvPr>
          <p:cNvSpPr txBox="1">
            <a:spLocks noGrp="1"/>
          </p:cNvSpPr>
          <p:nvPr>
            <p:ph idx="1"/>
          </p:nvPr>
        </p:nvSpPr>
        <p:spPr>
          <a:xfrm>
            <a:off x="838200" y="1825629"/>
            <a:ext cx="10515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41C8FB1-59B6-8917-C2E9-01D00A186FA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02ABDDBA-8375-4493-853A-C01FB35A2F46}" type="datetime1">
              <a:rPr lang="fr-FR"/>
              <a:pPr lvl="0"/>
              <a:t>27/09/2025</a:t>
            </a:fld>
            <a:endParaRPr lang="fr-FR"/>
          </a:p>
        </p:txBody>
      </p:sp>
      <p:sp>
        <p:nvSpPr>
          <p:cNvPr id="5" name="Espace réservé du pied de page 4">
            <a:extLst>
              <a:ext uri="{FF2B5EF4-FFF2-40B4-BE49-F238E27FC236}">
                <a16:creationId xmlns:a16="http://schemas.microsoft.com/office/drawing/2014/main" id="{94D426A0-BF39-0B3E-4E5A-B27F37CF747A}"/>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B36D1069-880A-CC55-F2C5-12F6990278FF}"/>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CD731844-473A-4C86-8314-198431F5C6DA}" type="slidenum">
              <a:t>‹N°›</a:t>
            </a:fld>
            <a:endParaRPr lang="fr-FR"/>
          </a:p>
        </p:txBody>
      </p:sp>
    </p:spTree>
    <p:extLst>
      <p:ext uri="{BB962C8B-B14F-4D97-AF65-F5344CB8AC3E}">
        <p14:creationId xmlns:p14="http://schemas.microsoft.com/office/powerpoint/2010/main" val="916176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634C8A-A1ED-38C2-A740-8920CA1BF100}"/>
              </a:ext>
            </a:extLst>
          </p:cNvPr>
          <p:cNvSpPr txBox="1">
            <a:spLocks noGrp="1"/>
          </p:cNvSpPr>
          <p:nvPr>
            <p:ph type="title"/>
          </p:nvPr>
        </p:nvSpPr>
        <p:spPr>
          <a:xfrm>
            <a:off x="831847" y="1709733"/>
            <a:ext cx="10515600" cy="2852732"/>
          </a:xfrm>
          <a:prstGeom prst="rect">
            <a:avLst/>
          </a:prstGeom>
        </p:spPr>
        <p:txBody>
          <a:bodyPr anchor="b"/>
          <a:lstStyle>
            <a:lvl1pPr>
              <a:defRPr sz="6000"/>
            </a:lvl1pPr>
          </a:lstStyle>
          <a:p>
            <a:pPr lvl="0"/>
            <a:r>
              <a:rPr lang="fr-FR"/>
              <a:t>Modifiez le style du titre</a:t>
            </a:r>
          </a:p>
        </p:txBody>
      </p:sp>
      <p:sp>
        <p:nvSpPr>
          <p:cNvPr id="3" name="Espace réservé du texte 2">
            <a:extLst>
              <a:ext uri="{FF2B5EF4-FFF2-40B4-BE49-F238E27FC236}">
                <a16:creationId xmlns:a16="http://schemas.microsoft.com/office/drawing/2014/main" id="{3EDAE1F2-C491-FB41-F3A0-731241B0EE70}"/>
              </a:ext>
            </a:extLst>
          </p:cNvPr>
          <p:cNvSpPr txBox="1">
            <a:spLocks noGrp="1"/>
          </p:cNvSpPr>
          <p:nvPr>
            <p:ph type="body" idx="1"/>
          </p:nvPr>
        </p:nvSpPr>
        <p:spPr>
          <a:xfrm>
            <a:off x="831847" y="4589459"/>
            <a:ext cx="10515600" cy="1500188"/>
          </a:xfrm>
          <a:prstGeom prst="rect">
            <a:avLst/>
          </a:prstGeom>
        </p:spPr>
        <p:txBody>
          <a:bodyPr/>
          <a:lstStyle>
            <a:lvl1pPr marL="0" indent="0">
              <a:buNone/>
              <a:defRPr sz="2400">
                <a:solidFill>
                  <a:srgbClr val="898989"/>
                </a:solidFill>
              </a:defRPr>
            </a:lvl1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07C12CB-08FE-F3C2-D518-C77FED214D4E}"/>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D015A79E-26D0-40DE-9631-3AFBD54ADF9B}" type="datetime1">
              <a:rPr lang="fr-FR"/>
              <a:pPr lvl="0"/>
              <a:t>27/09/2025</a:t>
            </a:fld>
            <a:endParaRPr lang="fr-FR"/>
          </a:p>
        </p:txBody>
      </p:sp>
      <p:sp>
        <p:nvSpPr>
          <p:cNvPr id="5" name="Espace réservé du pied de page 4">
            <a:extLst>
              <a:ext uri="{FF2B5EF4-FFF2-40B4-BE49-F238E27FC236}">
                <a16:creationId xmlns:a16="http://schemas.microsoft.com/office/drawing/2014/main" id="{C736A8E7-1053-E785-C1F4-889B0967F0B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8D280820-5FB9-895F-2FF2-D3A2133DFE5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D948F3B7-A9A2-42B0-95B6-9ACC30609773}" type="slidenum">
              <a:t>‹N°›</a:t>
            </a:fld>
            <a:endParaRPr lang="fr-FR"/>
          </a:p>
        </p:txBody>
      </p:sp>
    </p:spTree>
    <p:extLst>
      <p:ext uri="{BB962C8B-B14F-4D97-AF65-F5344CB8AC3E}">
        <p14:creationId xmlns:p14="http://schemas.microsoft.com/office/powerpoint/2010/main" val="59527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3F56D4-C390-6CB6-860D-A2D23454D18B}"/>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ABB8FC78-9E9A-2810-9029-F64DDF26DD25}"/>
              </a:ext>
            </a:extLst>
          </p:cNvPr>
          <p:cNvSpPr txBox="1">
            <a:spLocks noGrp="1"/>
          </p:cNvSpPr>
          <p:nvPr>
            <p:ph idx="1"/>
          </p:nvPr>
        </p:nvSpPr>
        <p:spPr>
          <a:xfrm>
            <a:off x="838200"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3603502-9A30-4E5F-9309-78EF62F36A87}"/>
              </a:ext>
            </a:extLst>
          </p:cNvPr>
          <p:cNvSpPr txBox="1">
            <a:spLocks noGrp="1"/>
          </p:cNvSpPr>
          <p:nvPr>
            <p:ph idx="2"/>
          </p:nvPr>
        </p:nvSpPr>
        <p:spPr>
          <a:xfrm>
            <a:off x="6172199" y="1825629"/>
            <a:ext cx="5181600" cy="4351336"/>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63BB7BA-5645-2C56-F1A8-3FAAE4448BC1}"/>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0022089-A5D7-4EF6-B709-E23F02F99E33}" type="datetime1">
              <a:rPr lang="fr-FR"/>
              <a:pPr lvl="0"/>
              <a:t>27/09/2025</a:t>
            </a:fld>
            <a:endParaRPr lang="fr-FR"/>
          </a:p>
        </p:txBody>
      </p:sp>
      <p:sp>
        <p:nvSpPr>
          <p:cNvPr id="6" name="Espace réservé du pied de page 5">
            <a:extLst>
              <a:ext uri="{FF2B5EF4-FFF2-40B4-BE49-F238E27FC236}">
                <a16:creationId xmlns:a16="http://schemas.microsoft.com/office/drawing/2014/main" id="{063D669F-90CE-62A8-D56C-6A45E2A25AA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FEB402BF-B0A2-417A-543B-DCF7F5148AA7}"/>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439C9F48-11D4-4921-8BD7-2A616E495D9D}" type="slidenum">
              <a:t>‹N°›</a:t>
            </a:fld>
            <a:endParaRPr lang="fr-FR"/>
          </a:p>
        </p:txBody>
      </p:sp>
    </p:spTree>
    <p:extLst>
      <p:ext uri="{BB962C8B-B14F-4D97-AF65-F5344CB8AC3E}">
        <p14:creationId xmlns:p14="http://schemas.microsoft.com/office/powerpoint/2010/main" val="574557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861A3-7257-3FFF-C891-4650B6F485EB}"/>
              </a:ext>
            </a:extLst>
          </p:cNvPr>
          <p:cNvSpPr txBox="1">
            <a:spLocks noGrp="1"/>
          </p:cNvSpPr>
          <p:nvPr>
            <p:ph type="title"/>
          </p:nvPr>
        </p:nvSpPr>
        <p:spPr>
          <a:xfrm>
            <a:off x="839784" y="365125"/>
            <a:ext cx="10515600" cy="1325563"/>
          </a:xfrm>
          <a:prstGeom prst="rect">
            <a:avLst/>
          </a:prstGeo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1201EC79-B0FA-E7AB-CB38-5EAE87840AEF}"/>
              </a:ext>
            </a:extLst>
          </p:cNvPr>
          <p:cNvSpPr txBox="1">
            <a:spLocks noGrp="1"/>
          </p:cNvSpPr>
          <p:nvPr>
            <p:ph type="body" idx="1"/>
          </p:nvPr>
        </p:nvSpPr>
        <p:spPr>
          <a:xfrm>
            <a:off x="839785" y="1681167"/>
            <a:ext cx="5157788"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1A2FA59-16DE-D95A-A143-34FA408214E0}"/>
              </a:ext>
            </a:extLst>
          </p:cNvPr>
          <p:cNvSpPr txBox="1">
            <a:spLocks noGrp="1"/>
          </p:cNvSpPr>
          <p:nvPr>
            <p:ph idx="2"/>
          </p:nvPr>
        </p:nvSpPr>
        <p:spPr>
          <a:xfrm>
            <a:off x="839785" y="2505077"/>
            <a:ext cx="5157788"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5445CB9-81A6-B8FF-6877-A855C692534C}"/>
              </a:ext>
            </a:extLst>
          </p:cNvPr>
          <p:cNvSpPr txBox="1">
            <a:spLocks noGrp="1"/>
          </p:cNvSpPr>
          <p:nvPr>
            <p:ph type="body" idx="3"/>
          </p:nvPr>
        </p:nvSpPr>
        <p:spPr>
          <a:xfrm>
            <a:off x="6172199" y="1681167"/>
            <a:ext cx="5183184" cy="823911"/>
          </a:xfrm>
          <a:prstGeom prst="rect">
            <a:avLst/>
          </a:prstGeom>
        </p:spPr>
        <p:txBody>
          <a:bodyPr anchor="b"/>
          <a:lstStyle>
            <a:lvl1pPr marL="0" indent="0">
              <a:buNone/>
              <a:defRPr sz="2400" b="1"/>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65F5C5E-CE78-E84F-B7CF-E6176F62652F}"/>
              </a:ext>
            </a:extLst>
          </p:cNvPr>
          <p:cNvSpPr txBox="1">
            <a:spLocks noGrp="1"/>
          </p:cNvSpPr>
          <p:nvPr>
            <p:ph idx="4"/>
          </p:nvPr>
        </p:nvSpPr>
        <p:spPr>
          <a:xfrm>
            <a:off x="6172199" y="2505077"/>
            <a:ext cx="5183184" cy="3684592"/>
          </a:xfrm>
          <a:prstGeom prst="rect">
            <a:avLst/>
          </a:prstGeo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65D0E5-2B05-2F3C-BDC2-E9B7783B0CBB}"/>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D7A5BC3-5753-4B61-943C-1ED6A0A093D1}" type="datetime1">
              <a:rPr lang="fr-FR"/>
              <a:pPr lvl="0"/>
              <a:t>27/09/2025</a:t>
            </a:fld>
            <a:endParaRPr lang="fr-FR"/>
          </a:p>
        </p:txBody>
      </p:sp>
      <p:sp>
        <p:nvSpPr>
          <p:cNvPr id="8" name="Espace réservé du pied de page 7">
            <a:extLst>
              <a:ext uri="{FF2B5EF4-FFF2-40B4-BE49-F238E27FC236}">
                <a16:creationId xmlns:a16="http://schemas.microsoft.com/office/drawing/2014/main" id="{0F9DD5E7-93D3-EFEE-295B-FE58033BB590}"/>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9" name="Espace réservé du numéro de diapositive 8">
            <a:extLst>
              <a:ext uri="{FF2B5EF4-FFF2-40B4-BE49-F238E27FC236}">
                <a16:creationId xmlns:a16="http://schemas.microsoft.com/office/drawing/2014/main" id="{811A4997-08A9-DECF-1904-BCE014C6CAFA}"/>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EB2BBBD4-193B-42A1-A6DE-43C107483E0B}" type="slidenum">
              <a:t>‹N°›</a:t>
            </a:fld>
            <a:endParaRPr lang="fr-FR"/>
          </a:p>
        </p:txBody>
      </p:sp>
    </p:spTree>
    <p:extLst>
      <p:ext uri="{BB962C8B-B14F-4D97-AF65-F5344CB8AC3E}">
        <p14:creationId xmlns:p14="http://schemas.microsoft.com/office/powerpoint/2010/main" val="260700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B4A63-F6A4-324A-3119-29767294AE91}"/>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e la date 2">
            <a:extLst>
              <a:ext uri="{FF2B5EF4-FFF2-40B4-BE49-F238E27FC236}">
                <a16:creationId xmlns:a16="http://schemas.microsoft.com/office/drawing/2014/main" id="{80F86BA8-13B2-70C9-E6D1-01F5210B8AED}"/>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2DCEF032-47C8-43A4-BB2B-CF252202F2C0}" type="datetime1">
              <a:rPr lang="fr-FR"/>
              <a:pPr lvl="0"/>
              <a:t>27/09/2025</a:t>
            </a:fld>
            <a:endParaRPr lang="fr-FR"/>
          </a:p>
        </p:txBody>
      </p:sp>
      <p:sp>
        <p:nvSpPr>
          <p:cNvPr id="4" name="Espace réservé du pied de page 3">
            <a:extLst>
              <a:ext uri="{FF2B5EF4-FFF2-40B4-BE49-F238E27FC236}">
                <a16:creationId xmlns:a16="http://schemas.microsoft.com/office/drawing/2014/main" id="{4659D9A4-A511-4ED5-C2F4-CAFB55A75BDC}"/>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5" name="Espace réservé du numéro de diapositive 4">
            <a:extLst>
              <a:ext uri="{FF2B5EF4-FFF2-40B4-BE49-F238E27FC236}">
                <a16:creationId xmlns:a16="http://schemas.microsoft.com/office/drawing/2014/main" id="{38242524-682C-5AA3-EAE2-30D0935571D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A0D16A6-909F-438F-82DE-9C6754152741}" type="slidenum">
              <a:t>‹N°›</a:t>
            </a:fld>
            <a:endParaRPr lang="fr-FR"/>
          </a:p>
        </p:txBody>
      </p:sp>
    </p:spTree>
    <p:extLst>
      <p:ext uri="{BB962C8B-B14F-4D97-AF65-F5344CB8AC3E}">
        <p14:creationId xmlns:p14="http://schemas.microsoft.com/office/powerpoint/2010/main" val="22718374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D755582-D47E-68CE-5081-465A0B1E1D05}"/>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7B1C7C0B-62D7-4401-80B9-CE6945F5B4AB}" type="datetime1">
              <a:rPr lang="fr-FR"/>
              <a:pPr lvl="0"/>
              <a:t>27/09/2025</a:t>
            </a:fld>
            <a:endParaRPr lang="fr-FR"/>
          </a:p>
        </p:txBody>
      </p:sp>
      <p:sp>
        <p:nvSpPr>
          <p:cNvPr id="3" name="Espace réservé du pied de page 2">
            <a:extLst>
              <a:ext uri="{FF2B5EF4-FFF2-40B4-BE49-F238E27FC236}">
                <a16:creationId xmlns:a16="http://schemas.microsoft.com/office/drawing/2014/main" id="{DF920608-270D-8028-D89E-C419F010FFA7}"/>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4" name="Espace réservé du numéro de diapositive 3">
            <a:extLst>
              <a:ext uri="{FF2B5EF4-FFF2-40B4-BE49-F238E27FC236}">
                <a16:creationId xmlns:a16="http://schemas.microsoft.com/office/drawing/2014/main" id="{8D95BEB0-A0CA-87BB-BD94-01BB6F613655}"/>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BABAE430-7260-4094-B089-F06E6B7B5A52}" type="slidenum">
              <a:t>‹N°›</a:t>
            </a:fld>
            <a:endParaRPr lang="fr-FR"/>
          </a:p>
        </p:txBody>
      </p:sp>
    </p:spTree>
    <p:extLst>
      <p:ext uri="{BB962C8B-B14F-4D97-AF65-F5344CB8AC3E}">
        <p14:creationId xmlns:p14="http://schemas.microsoft.com/office/powerpoint/2010/main" val="381224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8C9FF8-FBED-3209-8E29-22CDA499DC93}"/>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du contenu 2">
            <a:extLst>
              <a:ext uri="{FF2B5EF4-FFF2-40B4-BE49-F238E27FC236}">
                <a16:creationId xmlns:a16="http://schemas.microsoft.com/office/drawing/2014/main" id="{8DE6BD8D-C5B3-5CE7-3C01-6C89B172345D}"/>
              </a:ext>
            </a:extLst>
          </p:cNvPr>
          <p:cNvSpPr txBox="1">
            <a:spLocks noGrp="1"/>
          </p:cNvSpPr>
          <p:nvPr>
            <p:ph idx="1"/>
          </p:nvPr>
        </p:nvSpPr>
        <p:spPr>
          <a:xfrm>
            <a:off x="5183185" y="987430"/>
            <a:ext cx="6172199" cy="4873629"/>
          </a:xfrm>
          <a:prstGeom prst="rect">
            <a:avLst/>
          </a:prstGeom>
        </p:spPr>
        <p:txBody>
          <a:bodyPr/>
          <a:lstStyle>
            <a:lvl1pPr>
              <a:defRPr sz="3200"/>
            </a:lvl1pPr>
            <a:lvl2pPr>
              <a:defRPr sz="2800"/>
            </a:lvl2pPr>
            <a:lvl3pPr>
              <a:defRPr sz="2400"/>
            </a:lvl3pPr>
            <a:lvl4pPr>
              <a:defRPr sz="2000"/>
            </a:lvl4pPr>
            <a:lvl5pPr>
              <a:defRPr sz="20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19F1979-6FAC-5CB2-0DCB-B3F1D987AA6D}"/>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3D80433-8FF5-9D7C-BCC7-E90031C82C03}"/>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3C7A46FA-C00D-499A-9F3C-5031298100A3}" type="datetime1">
              <a:rPr lang="fr-FR"/>
              <a:pPr lvl="0"/>
              <a:t>27/09/2025</a:t>
            </a:fld>
            <a:endParaRPr lang="fr-FR"/>
          </a:p>
        </p:txBody>
      </p:sp>
      <p:sp>
        <p:nvSpPr>
          <p:cNvPr id="6" name="Espace réservé du pied de page 5">
            <a:extLst>
              <a:ext uri="{FF2B5EF4-FFF2-40B4-BE49-F238E27FC236}">
                <a16:creationId xmlns:a16="http://schemas.microsoft.com/office/drawing/2014/main" id="{62B4B6C8-035E-7EA4-3D77-9B8F6138C2C3}"/>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3B7D4C27-8EDC-4840-DE38-FD292EF12E4C}"/>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F9F8E816-F8CA-414A-9DF9-48887FAFE377}" type="slidenum">
              <a:t>‹N°›</a:t>
            </a:fld>
            <a:endParaRPr lang="fr-FR"/>
          </a:p>
        </p:txBody>
      </p:sp>
    </p:spTree>
    <p:extLst>
      <p:ext uri="{BB962C8B-B14F-4D97-AF65-F5344CB8AC3E}">
        <p14:creationId xmlns:p14="http://schemas.microsoft.com/office/powerpoint/2010/main" val="26351149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85B342-C1DC-471C-E88E-E04EC2794D3E}"/>
              </a:ext>
            </a:extLst>
          </p:cNvPr>
          <p:cNvSpPr txBox="1">
            <a:spLocks noGrp="1"/>
          </p:cNvSpPr>
          <p:nvPr>
            <p:ph type="title"/>
          </p:nvPr>
        </p:nvSpPr>
        <p:spPr>
          <a:xfrm>
            <a:off x="839785" y="457200"/>
            <a:ext cx="3932236" cy="1600200"/>
          </a:xfrm>
          <a:prstGeom prst="rect">
            <a:avLst/>
          </a:prstGeom>
        </p:spPr>
        <p:txBody>
          <a:bodyPr anchor="b"/>
          <a:lstStyle>
            <a:lvl1pPr>
              <a:defRPr sz="3200"/>
            </a:lvl1pPr>
          </a:lstStyle>
          <a:p>
            <a:pPr lvl="0"/>
            <a:r>
              <a:rPr lang="fr-FR"/>
              <a:t>Modifiez le style du titre</a:t>
            </a:r>
          </a:p>
        </p:txBody>
      </p:sp>
      <p:sp>
        <p:nvSpPr>
          <p:cNvPr id="3" name="Espace réservé pour une image  2">
            <a:extLst>
              <a:ext uri="{FF2B5EF4-FFF2-40B4-BE49-F238E27FC236}">
                <a16:creationId xmlns:a16="http://schemas.microsoft.com/office/drawing/2014/main" id="{1CCB19D9-71BD-4D2E-93A2-CD2EA8E73079}"/>
              </a:ext>
            </a:extLst>
          </p:cNvPr>
          <p:cNvSpPr txBox="1">
            <a:spLocks noGrp="1"/>
          </p:cNvSpPr>
          <p:nvPr>
            <p:ph type="pic" idx="1"/>
          </p:nvPr>
        </p:nvSpPr>
        <p:spPr>
          <a:xfrm>
            <a:off x="5183185" y="987430"/>
            <a:ext cx="6172199" cy="4873629"/>
          </a:xfrm>
          <a:prstGeom prst="rect">
            <a:avLst/>
          </a:prstGeom>
        </p:spPr>
        <p:txBody>
          <a:bodyPr/>
          <a:lstStyle>
            <a:lvl1pPr marL="0" indent="0">
              <a:buNone/>
              <a:defRPr sz="3200"/>
            </a:lvl1pPr>
          </a:lstStyle>
          <a:p>
            <a:pPr lvl="0"/>
            <a:endParaRPr lang="fr-FR"/>
          </a:p>
        </p:txBody>
      </p:sp>
      <p:sp>
        <p:nvSpPr>
          <p:cNvPr id="4" name="Espace réservé du texte 3">
            <a:extLst>
              <a:ext uri="{FF2B5EF4-FFF2-40B4-BE49-F238E27FC236}">
                <a16:creationId xmlns:a16="http://schemas.microsoft.com/office/drawing/2014/main" id="{E8DCB4CB-0A77-93DF-29D2-0F7198F23AC7}"/>
              </a:ext>
            </a:extLst>
          </p:cNvPr>
          <p:cNvSpPr txBox="1">
            <a:spLocks noGrp="1"/>
          </p:cNvSpPr>
          <p:nvPr>
            <p:ph type="body" idx="2"/>
          </p:nvPr>
        </p:nvSpPr>
        <p:spPr>
          <a:xfrm>
            <a:off x="839785" y="2057400"/>
            <a:ext cx="3932236" cy="3811584"/>
          </a:xfrm>
          <a:prstGeom prst="rect">
            <a:avLst/>
          </a:prstGeom>
        </p:spPr>
        <p:txBody>
          <a:bodyPr/>
          <a:lstStyle>
            <a:lvl1pPr marL="0" indent="0">
              <a:buNone/>
              <a:defRPr sz="1600"/>
            </a:lvl1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1733742-FE5B-280B-7826-D4D7D1896C1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4546EF5-36E1-4FC0-9B6C-CE745D939A2E}" type="datetime1">
              <a:rPr lang="fr-FR"/>
              <a:pPr lvl="0"/>
              <a:t>27/09/2025</a:t>
            </a:fld>
            <a:endParaRPr lang="fr-FR"/>
          </a:p>
        </p:txBody>
      </p:sp>
      <p:sp>
        <p:nvSpPr>
          <p:cNvPr id="6" name="Espace réservé du pied de page 5">
            <a:extLst>
              <a:ext uri="{FF2B5EF4-FFF2-40B4-BE49-F238E27FC236}">
                <a16:creationId xmlns:a16="http://schemas.microsoft.com/office/drawing/2014/main" id="{44A6D4B7-0FE1-0096-592B-BFD5DA8D7ED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7" name="Espace réservé du numéro de diapositive 6">
            <a:extLst>
              <a:ext uri="{FF2B5EF4-FFF2-40B4-BE49-F238E27FC236}">
                <a16:creationId xmlns:a16="http://schemas.microsoft.com/office/drawing/2014/main" id="{6740D0BE-188F-5CB9-F9EB-180B98DC5AFB}"/>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0ECF4397-6344-48E4-BD3C-CC9ADFFCA9BE}" type="slidenum">
              <a:t>‹N°›</a:t>
            </a:fld>
            <a:endParaRPr lang="fr-FR"/>
          </a:p>
        </p:txBody>
      </p:sp>
    </p:spTree>
    <p:extLst>
      <p:ext uri="{BB962C8B-B14F-4D97-AF65-F5344CB8AC3E}">
        <p14:creationId xmlns:p14="http://schemas.microsoft.com/office/powerpoint/2010/main" val="31132044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654958-3209-AE7C-BB3B-078CF67C5534}"/>
              </a:ext>
            </a:extLst>
          </p:cNvPr>
          <p:cNvSpPr txBox="1">
            <a:spLocks noGrp="1"/>
          </p:cNvSpPr>
          <p:nvPr>
            <p:ph type="title"/>
          </p:nvPr>
        </p:nvSpPr>
        <p:spPr>
          <a:xfrm>
            <a:off x="838200" y="365125"/>
            <a:ext cx="10515600" cy="1325563"/>
          </a:xfrm>
          <a:prstGeom prst="rect">
            <a:avLst/>
          </a:prstGeom>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BC378066-F081-9593-7E3F-F66D288CE40B}"/>
              </a:ext>
            </a:extLst>
          </p:cNvPr>
          <p:cNvSpPr txBox="1">
            <a:spLocks noGrp="1"/>
          </p:cNvSpPr>
          <p:nvPr>
            <p:ph type="body" orient="vert" idx="1"/>
          </p:nvPr>
        </p:nvSpPr>
        <p:spPr>
          <a:xfrm>
            <a:off x="838200" y="1825629"/>
            <a:ext cx="10515600" cy="4351336"/>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C8696B9-4347-2A19-9CC9-34270676560A}"/>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F008C36E-DEE8-4925-8903-E0D3352E3C5C}" type="datetime1">
              <a:rPr lang="fr-FR"/>
              <a:pPr lvl="0"/>
              <a:t>27/09/2025</a:t>
            </a:fld>
            <a:endParaRPr lang="fr-FR"/>
          </a:p>
        </p:txBody>
      </p:sp>
      <p:sp>
        <p:nvSpPr>
          <p:cNvPr id="5" name="Espace réservé du pied de page 4">
            <a:extLst>
              <a:ext uri="{FF2B5EF4-FFF2-40B4-BE49-F238E27FC236}">
                <a16:creationId xmlns:a16="http://schemas.microsoft.com/office/drawing/2014/main" id="{E83E7B45-707E-5A21-BAB7-DFA8019E695B}"/>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CB170EE3-964B-20C4-BF4F-D1CA9D9FE539}"/>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7D9E9DCD-5922-45E1-8FF1-273D4ACF9B4B}" type="slidenum">
              <a:t>‹N°›</a:t>
            </a:fld>
            <a:endParaRPr lang="fr-FR"/>
          </a:p>
        </p:txBody>
      </p:sp>
    </p:spTree>
    <p:extLst>
      <p:ext uri="{BB962C8B-B14F-4D97-AF65-F5344CB8AC3E}">
        <p14:creationId xmlns:p14="http://schemas.microsoft.com/office/powerpoint/2010/main" val="21311597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DC70E6A-32D0-804B-E902-F248C47B9308}"/>
              </a:ext>
            </a:extLst>
          </p:cNvPr>
          <p:cNvSpPr txBox="1">
            <a:spLocks noGrp="1"/>
          </p:cNvSpPr>
          <p:nvPr>
            <p:ph type="title" orient="vert"/>
          </p:nvPr>
        </p:nvSpPr>
        <p:spPr>
          <a:xfrm>
            <a:off x="8724900" y="365125"/>
            <a:ext cx="2628899" cy="5811840"/>
          </a:xfrm>
          <a:prstGeom prst="rect">
            <a:avLst/>
          </a:prstGeom>
        </p:spPr>
        <p:txBody>
          <a:bodyPr vert="eaVert"/>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9556C7FA-ADD5-0F4E-CCA9-DEF001AFA9C7}"/>
              </a:ext>
            </a:extLst>
          </p:cNvPr>
          <p:cNvSpPr txBox="1">
            <a:spLocks noGrp="1"/>
          </p:cNvSpPr>
          <p:nvPr>
            <p:ph type="body" orient="vert" idx="1"/>
          </p:nvPr>
        </p:nvSpPr>
        <p:spPr>
          <a:xfrm>
            <a:off x="838201" y="365125"/>
            <a:ext cx="7734300" cy="5811840"/>
          </a:xfrm>
          <a:prstGeom prst="rect">
            <a:avLst/>
          </a:prstGeo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4D903D1-46F5-4FBE-0685-6685524A2CC0}"/>
              </a:ext>
            </a:extLst>
          </p:cNvPr>
          <p:cNvSpPr txBox="1">
            <a:spLocks noGrp="1"/>
          </p:cNvSpPr>
          <p:nvPr>
            <p:ph type="dt" sz="half" idx="7"/>
          </p:nvPr>
        </p:nvSpPr>
        <p:spPr>
          <a:xfrm>
            <a:off x="838200" y="6356347"/>
            <a:ext cx="2743200" cy="365125"/>
          </a:xfrm>
          <a:prstGeom prst="rect">
            <a:avLst/>
          </a:prstGeom>
        </p:spPr>
        <p:txBody>
          <a:bodyPr/>
          <a:lstStyle>
            <a:lvl1pPr>
              <a:defRPr/>
            </a:lvl1pPr>
          </a:lstStyle>
          <a:p>
            <a:pPr lvl="0"/>
            <a:fld id="{59B690EA-43CC-4D64-832D-87C89E722281}" type="datetime1">
              <a:rPr lang="fr-FR"/>
              <a:pPr lvl="0"/>
              <a:t>27/09/2025</a:t>
            </a:fld>
            <a:endParaRPr lang="fr-FR"/>
          </a:p>
        </p:txBody>
      </p:sp>
      <p:sp>
        <p:nvSpPr>
          <p:cNvPr id="5" name="Espace réservé du pied de page 4">
            <a:extLst>
              <a:ext uri="{FF2B5EF4-FFF2-40B4-BE49-F238E27FC236}">
                <a16:creationId xmlns:a16="http://schemas.microsoft.com/office/drawing/2014/main" id="{9F2B0519-6879-085E-E603-07D8D070DC3E}"/>
              </a:ext>
            </a:extLst>
          </p:cNvPr>
          <p:cNvSpPr txBox="1">
            <a:spLocks noGrp="1"/>
          </p:cNvSpPr>
          <p:nvPr>
            <p:ph type="ftr" sz="quarter" idx="9"/>
          </p:nvPr>
        </p:nvSpPr>
        <p:spPr>
          <a:xfrm>
            <a:off x="4038599" y="6356347"/>
            <a:ext cx="4114799" cy="365125"/>
          </a:xfrm>
          <a:prstGeom prst="rect">
            <a:avLst/>
          </a:prstGeom>
        </p:spPr>
        <p:txBody>
          <a:bodyPr/>
          <a:lstStyle>
            <a:lvl1pPr>
              <a:defRPr/>
            </a:lvl1pPr>
          </a:lstStyle>
          <a:p>
            <a:pPr lvl="0"/>
            <a:endParaRPr lang="fr-FR"/>
          </a:p>
        </p:txBody>
      </p:sp>
      <p:sp>
        <p:nvSpPr>
          <p:cNvPr id="6" name="Espace réservé du numéro de diapositive 5">
            <a:extLst>
              <a:ext uri="{FF2B5EF4-FFF2-40B4-BE49-F238E27FC236}">
                <a16:creationId xmlns:a16="http://schemas.microsoft.com/office/drawing/2014/main" id="{EB1E32DB-F487-7649-4382-E2EA0C2414A0}"/>
              </a:ext>
            </a:extLst>
          </p:cNvPr>
          <p:cNvSpPr txBox="1">
            <a:spLocks noGrp="1"/>
          </p:cNvSpPr>
          <p:nvPr>
            <p:ph type="sldNum" sz="quarter" idx="8"/>
          </p:nvPr>
        </p:nvSpPr>
        <p:spPr>
          <a:xfrm>
            <a:off x="8610599" y="6356347"/>
            <a:ext cx="2743200" cy="365125"/>
          </a:xfrm>
          <a:prstGeom prst="rect">
            <a:avLst/>
          </a:prstGeom>
        </p:spPr>
        <p:txBody>
          <a:bodyPr/>
          <a:lstStyle>
            <a:lvl1pPr>
              <a:defRPr/>
            </a:lvl1pPr>
          </a:lstStyle>
          <a:p>
            <a:pPr lvl="0"/>
            <a:fld id="{93514F1B-96EF-4601-8348-C6047C08BFF5}" type="slidenum">
              <a:t>‹N°›</a:t>
            </a:fld>
            <a:endParaRPr lang="fr-FR"/>
          </a:p>
        </p:txBody>
      </p:sp>
    </p:spTree>
    <p:extLst>
      <p:ext uri="{BB962C8B-B14F-4D97-AF65-F5344CB8AC3E}">
        <p14:creationId xmlns:p14="http://schemas.microsoft.com/office/powerpoint/2010/main" val="444449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Google Shape;105;p16">
            <a:extLst>
              <a:ext uri="{FF2B5EF4-FFF2-40B4-BE49-F238E27FC236}">
                <a16:creationId xmlns:a16="http://schemas.microsoft.com/office/drawing/2014/main" id="{44468C3F-5542-9E8F-EC61-F1A67848BE09}"/>
              </a:ext>
            </a:extLst>
          </p:cNvPr>
          <p:cNvSpPr/>
          <p:nvPr userDrawn="1"/>
        </p:nvSpPr>
        <p:spPr>
          <a:xfrm>
            <a:off x="61795" y="57572"/>
            <a:ext cx="12108816" cy="901080"/>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1" name="Rectangle 10">
            <a:extLst>
              <a:ext uri="{FF2B5EF4-FFF2-40B4-BE49-F238E27FC236}">
                <a16:creationId xmlns:a16="http://schemas.microsoft.com/office/drawing/2014/main" id="{7412CA2E-B457-01FE-C276-59C1DFEE27A3}"/>
              </a:ext>
            </a:extLst>
          </p:cNvPr>
          <p:cNvSpPr/>
          <p:nvPr userDrawn="1"/>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2" name="Picture 2" descr="Image générée">
            <a:extLst>
              <a:ext uri="{FF2B5EF4-FFF2-40B4-BE49-F238E27FC236}">
                <a16:creationId xmlns:a16="http://schemas.microsoft.com/office/drawing/2014/main" id="{0D969D0E-61D8-BD1E-DD41-4BB1194A1B7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83185" y="64202"/>
            <a:ext cx="814283" cy="809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592819"/>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085C4DBA-4569-AC43-D429-33DA51606C81}"/>
              </a:ext>
            </a:extLst>
          </p:cNvPr>
          <p:cNvGrpSpPr/>
          <p:nvPr/>
        </p:nvGrpSpPr>
        <p:grpSpPr>
          <a:xfrm>
            <a:off x="0" y="1"/>
            <a:ext cx="12192000" cy="6857999"/>
            <a:chOff x="0" y="0"/>
            <a:chExt cx="9144000" cy="5143499"/>
          </a:xfrm>
        </p:grpSpPr>
        <p:sp>
          <p:nvSpPr>
            <p:cNvPr id="3" name="Rectangle 7">
              <a:extLst>
                <a:ext uri="{FF2B5EF4-FFF2-40B4-BE49-F238E27FC236}">
                  <a16:creationId xmlns:a16="http://schemas.microsoft.com/office/drawing/2014/main" id="{CD84C02F-398B-8D7E-5F2D-22C11896BF77}"/>
                </a:ext>
              </a:extLst>
            </p:cNvPr>
            <p:cNvSpPr/>
            <p:nvPr/>
          </p:nvSpPr>
          <p:spPr>
            <a:xfrm>
              <a:off x="0" y="0"/>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A41F6D8F-7EC8-64DB-4276-45C783E245EA}"/>
                </a:ext>
              </a:extLst>
            </p:cNvPr>
            <p:cNvSpPr/>
            <p:nvPr/>
          </p:nvSpPr>
          <p:spPr>
            <a:xfrm>
              <a:off x="203197" y="391975"/>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E4A4F86B-5D3F-3F62-0D1B-BCA92126E9E0}"/>
                </a:ext>
              </a:extLst>
            </p:cNvPr>
            <p:cNvSpPr/>
            <p:nvPr/>
          </p:nvSpPr>
          <p:spPr>
            <a:xfrm>
              <a:off x="203197" y="155118"/>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07ABB235-8A44-BBB0-3520-B76CAD24E6E7}"/>
              </a:ext>
            </a:extLst>
          </p:cNvPr>
          <p:cNvSpPr/>
          <p:nvPr/>
        </p:nvSpPr>
        <p:spPr>
          <a:xfrm rot="10800009" flipH="1">
            <a:off x="495300" y="297925"/>
            <a:ext cx="457200" cy="318929"/>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Tree>
    <p:extLst>
      <p:ext uri="{BB962C8B-B14F-4D97-AF65-F5344CB8AC3E}">
        <p14:creationId xmlns:p14="http://schemas.microsoft.com/office/powerpoint/2010/main" val="2313185278"/>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8F87D6F5-CE57-8D51-0600-DA07065A3583}"/>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D8183CC8-72DB-E498-D17D-09533558086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51CAC1DF-7251-73FE-92D0-28EDAB3FE8C2}"/>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F4C2EC6D-B32C-9DFD-4CBC-C0DB46EBC9B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EFB79256-9A33-8A21-1896-6F7EEA6D4579}"/>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52F870C8-0803-9A41-8273-F3168667A278}"/>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E450CA4C-5FF6-5C97-8DD7-03B57D115D5D}"/>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3253933152"/>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grpSp>
        <p:nvGrpSpPr>
          <p:cNvPr id="2" name="Groupe 5">
            <a:extLst>
              <a:ext uri="{FF2B5EF4-FFF2-40B4-BE49-F238E27FC236}">
                <a16:creationId xmlns:a16="http://schemas.microsoft.com/office/drawing/2014/main" id="{CCC46D4F-727A-750D-4B33-56A532D21FD5}"/>
              </a:ext>
            </a:extLst>
          </p:cNvPr>
          <p:cNvGrpSpPr/>
          <p:nvPr/>
        </p:nvGrpSpPr>
        <p:grpSpPr>
          <a:xfrm>
            <a:off x="0" y="-38038"/>
            <a:ext cx="12192000" cy="6857999"/>
            <a:chOff x="0" y="-28529"/>
            <a:chExt cx="9144000" cy="5143499"/>
          </a:xfrm>
        </p:grpSpPr>
        <p:sp>
          <p:nvSpPr>
            <p:cNvPr id="3" name="Rectangle 7">
              <a:extLst>
                <a:ext uri="{FF2B5EF4-FFF2-40B4-BE49-F238E27FC236}">
                  <a16:creationId xmlns:a16="http://schemas.microsoft.com/office/drawing/2014/main" id="{F1A76693-2062-8935-6CC8-1A44F7D58B17}"/>
                </a:ext>
              </a:extLst>
            </p:cNvPr>
            <p:cNvSpPr/>
            <p:nvPr/>
          </p:nvSpPr>
          <p:spPr>
            <a:xfrm>
              <a:off x="0" y="-28529"/>
              <a:ext cx="9144000" cy="5143499"/>
            </a:xfrm>
            <a:prstGeom prst="rect">
              <a:avLst/>
            </a:prstGeom>
            <a:solidFill>
              <a:srgbClr val="106585"/>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4" name="Rectangle : coins arrondis 7">
              <a:extLst>
                <a:ext uri="{FF2B5EF4-FFF2-40B4-BE49-F238E27FC236}">
                  <a16:creationId xmlns:a16="http://schemas.microsoft.com/office/drawing/2014/main" id="{2BA7CAAE-D8D2-0F68-430D-37BAD0D2CA60}"/>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0" i="0" u="none" strike="noStrike" kern="0" cap="none" spc="0" baseline="0">
                <a:solidFill>
                  <a:srgbClr val="FFFFFF"/>
                </a:solidFill>
                <a:uFillTx/>
                <a:latin typeface="Dosis" pitchFamily="2"/>
              </a:endParaRPr>
            </a:p>
          </p:txBody>
        </p:sp>
        <p:sp>
          <p:nvSpPr>
            <p:cNvPr id="5" name="Rectangle : coins arrondis 8">
              <a:extLst>
                <a:ext uri="{FF2B5EF4-FFF2-40B4-BE49-F238E27FC236}">
                  <a16:creationId xmlns:a16="http://schemas.microsoft.com/office/drawing/2014/main" id="{7449C942-846B-5C35-155F-236E026823FC}"/>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40" tIns="45720" rIns="91440" bIns="45720" anchor="ctr" anchorCtr="1" compatLnSpc="1">
              <a:noAutofit/>
            </a:bodyPr>
            <a:lstStyle/>
            <a:p>
              <a:pPr marL="0" marR="0" lvl="0" indent="0" algn="ctr" defTabSz="6857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pitchFamily="2"/>
              </a:endParaRPr>
            </a:p>
          </p:txBody>
        </p:sp>
      </p:grpSp>
      <p:sp>
        <p:nvSpPr>
          <p:cNvPr id="6" name="Freeform 8">
            <a:extLst>
              <a:ext uri="{FF2B5EF4-FFF2-40B4-BE49-F238E27FC236}">
                <a16:creationId xmlns:a16="http://schemas.microsoft.com/office/drawing/2014/main" id="{61327B88-35D1-0E06-07C7-97D2CFED3411}"/>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extLst>
                <a:ext uri="{96DAC541-7B7A-43D3-8B79-37D633B846F1}">
                  <asvg:svgBlip xmlns:asvg="http://schemas.microsoft.com/office/drawing/2016/SVG/main" r:embed="rId3"/>
                </a:ext>
              </a:extLst>
            </a:blip>
            <a:stretch>
              <a:fillRect/>
            </a:stretch>
          </a:blipFill>
          <a:ln cap="flat">
            <a:noFill/>
            <a:prstDash val="solid"/>
          </a:ln>
        </p:spPr>
        <p:txBody>
          <a:bodyPr vert="horz" wrap="square" lIns="121920" tIns="60960" rIns="121920" bIns="60960"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MA" sz="1351" b="1" i="0" u="none" strike="noStrike" kern="0" cap="none" spc="0" baseline="0">
              <a:solidFill>
                <a:srgbClr val="7F7F7F"/>
              </a:solidFill>
              <a:uFillTx/>
              <a:latin typeface="Dosis" pitchFamily="2"/>
              <a:ea typeface="Arial"/>
              <a:cs typeface="Arial"/>
            </a:endParaRPr>
          </a:p>
        </p:txBody>
      </p:sp>
      <p:sp>
        <p:nvSpPr>
          <p:cNvPr id="7" name="Title 1">
            <a:extLst>
              <a:ext uri="{FF2B5EF4-FFF2-40B4-BE49-F238E27FC236}">
                <a16:creationId xmlns:a16="http://schemas.microsoft.com/office/drawing/2014/main" id="{2486A4F8-0FE2-A244-2109-189AEFF055A0}"/>
              </a:ext>
            </a:extLst>
          </p:cNvPr>
          <p:cNvSpPr txBox="1">
            <a:spLocks noGrp="1"/>
          </p:cNvSpPr>
          <p:nvPr>
            <p:ph type="title"/>
          </p:nvPr>
        </p:nvSpPr>
        <p:spPr>
          <a:xfrm>
            <a:off x="1015448" y="195950"/>
            <a:ext cx="10161105" cy="470623"/>
          </a:xfrm>
          <a:prstGeom prst="rect">
            <a:avLst/>
          </a:prstGeom>
        </p:spPr>
        <p:txBody>
          <a:bodyPr/>
          <a:lstStyle>
            <a:lvl1pPr>
              <a:defRPr sz="2000" b="1">
                <a:solidFill>
                  <a:srgbClr val="767171"/>
                </a:solidFill>
              </a:defRPr>
            </a:lvl1pPr>
          </a:lstStyle>
          <a:p>
            <a:pPr lvl="0"/>
            <a:r>
              <a:rPr lang="fr-FR"/>
              <a:t>Modifiez le style du titre</a:t>
            </a:r>
          </a:p>
        </p:txBody>
      </p:sp>
      <p:sp>
        <p:nvSpPr>
          <p:cNvPr id="8" name="Text Placeholder 5">
            <a:extLst>
              <a:ext uri="{FF2B5EF4-FFF2-40B4-BE49-F238E27FC236}">
                <a16:creationId xmlns:a16="http://schemas.microsoft.com/office/drawing/2014/main" id="{97BCF218-F84A-D18C-99A8-27DC0A6C7305}"/>
              </a:ext>
            </a:extLst>
          </p:cNvPr>
          <p:cNvSpPr txBox="1">
            <a:spLocks noGrp="1"/>
          </p:cNvSpPr>
          <p:nvPr>
            <p:ph type="body" idx="4294967295"/>
          </p:nvPr>
        </p:nvSpPr>
        <p:spPr>
          <a:xfrm>
            <a:off x="996952" y="685690"/>
            <a:ext cx="10179600" cy="292436"/>
          </a:xfrm>
          <a:prstGeom prst="rect">
            <a:avLst/>
          </a:prstGeom>
        </p:spPr>
        <p:txBody>
          <a:bodyPr>
            <a:noAutofit/>
          </a:bodyPr>
          <a:lstStyle>
            <a:lvl1pPr marL="0" indent="0">
              <a:buNone/>
              <a:defRPr sz="1400" i="1">
                <a:solidFill>
                  <a:srgbClr val="AFABAB"/>
                </a:solidFill>
              </a:defRPr>
            </a:lvl1pPr>
          </a:lstStyle>
          <a:p>
            <a:pPr lvl="0"/>
            <a:r>
              <a:rPr lang="fr-FR"/>
              <a:t>Modifiez les styles du texte du masque</a:t>
            </a:r>
          </a:p>
        </p:txBody>
      </p:sp>
    </p:spTree>
    <p:extLst>
      <p:ext uri="{BB962C8B-B14F-4D97-AF65-F5344CB8AC3E}">
        <p14:creationId xmlns:p14="http://schemas.microsoft.com/office/powerpoint/2010/main" val="427076932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grpSp>
        <p:nvGrpSpPr>
          <p:cNvPr id="2" name="Google Shape;44;p62">
            <a:extLst>
              <a:ext uri="{FF2B5EF4-FFF2-40B4-BE49-F238E27FC236}">
                <a16:creationId xmlns:a16="http://schemas.microsoft.com/office/drawing/2014/main" id="{BD712924-EDCF-CA49-27F5-8DC83EAC1E98}"/>
              </a:ext>
            </a:extLst>
          </p:cNvPr>
          <p:cNvGrpSpPr/>
          <p:nvPr/>
        </p:nvGrpSpPr>
        <p:grpSpPr>
          <a:xfrm>
            <a:off x="0" y="-38038"/>
            <a:ext cx="12192000" cy="6857999"/>
            <a:chOff x="0" y="-28529"/>
            <a:chExt cx="9144000" cy="5143499"/>
          </a:xfrm>
        </p:grpSpPr>
        <p:sp>
          <p:nvSpPr>
            <p:cNvPr id="3" name="Google Shape;45;p62">
              <a:extLst>
                <a:ext uri="{FF2B5EF4-FFF2-40B4-BE49-F238E27FC236}">
                  <a16:creationId xmlns:a16="http://schemas.microsoft.com/office/drawing/2014/main" id="{22429514-140A-14F2-FDE3-1AB4073ACF3E}"/>
                </a:ext>
              </a:extLst>
            </p:cNvPr>
            <p:cNvSpPr/>
            <p:nvPr/>
          </p:nvSpPr>
          <p:spPr>
            <a:xfrm>
              <a:off x="0" y="-2852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4" name="Google Shape;46;p62">
              <a:extLst>
                <a:ext uri="{FF2B5EF4-FFF2-40B4-BE49-F238E27FC236}">
                  <a16:creationId xmlns:a16="http://schemas.microsoft.com/office/drawing/2014/main" id="{AFD857E5-15B2-7DC7-6C12-2D9E216D24D9}"/>
                </a:ext>
              </a:extLst>
            </p:cNvPr>
            <p:cNvSpPr/>
            <p:nvPr/>
          </p:nvSpPr>
          <p:spPr>
            <a:xfrm>
              <a:off x="203197" y="550907"/>
              <a:ext cx="8737594" cy="4450640"/>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5" name="Google Shape;47;p62">
              <a:extLst>
                <a:ext uri="{FF2B5EF4-FFF2-40B4-BE49-F238E27FC236}">
                  <a16:creationId xmlns:a16="http://schemas.microsoft.com/office/drawing/2014/main" id="{FA3EA33A-E7A0-2E28-8B27-92160CD8D589}"/>
                </a:ext>
              </a:extLst>
            </p:cNvPr>
            <p:cNvSpPr/>
            <p:nvPr/>
          </p:nvSpPr>
          <p:spPr>
            <a:xfrm>
              <a:off x="203197" y="112132"/>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6" name="Google Shape;48;p62">
            <a:extLst>
              <a:ext uri="{FF2B5EF4-FFF2-40B4-BE49-F238E27FC236}">
                <a16:creationId xmlns:a16="http://schemas.microsoft.com/office/drawing/2014/main" id="{317A13B7-C035-1C17-D03E-0A288AEDA7E4}"/>
              </a:ext>
            </a:extLst>
          </p:cNvPr>
          <p:cNvSpPr/>
          <p:nvPr/>
        </p:nvSpPr>
        <p:spPr>
          <a:xfrm rot="10800009" flipH="1">
            <a:off x="586411" y="297910"/>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7" name="Google Shape;49;p62">
            <a:extLst>
              <a:ext uri="{FF2B5EF4-FFF2-40B4-BE49-F238E27FC236}">
                <a16:creationId xmlns:a16="http://schemas.microsoft.com/office/drawing/2014/main" id="{2B3A19E9-7A83-66DD-EBF0-15E1ACAE8C51}"/>
              </a:ext>
            </a:extLst>
          </p:cNvPr>
          <p:cNvSpPr txBox="1">
            <a:spLocks noGrp="1"/>
          </p:cNvSpPr>
          <p:nvPr>
            <p:ph type="title"/>
          </p:nvPr>
        </p:nvSpPr>
        <p:spPr>
          <a:xfrm>
            <a:off x="1015448" y="195950"/>
            <a:ext cx="10161105" cy="470623"/>
          </a:xfrm>
          <a:prstGeom prst="rect">
            <a:avLst/>
          </a:prstGeom>
        </p:spPr>
        <p:txBody>
          <a:bodyPr lIns="91421" tIns="45701" rIns="91421" bIns="45701"/>
          <a:lstStyle>
            <a:lvl1pPr>
              <a:defRPr sz="2000" b="1">
                <a:solidFill>
                  <a:srgbClr val="757070"/>
                </a:solidFill>
                <a:latin typeface="Calibri"/>
                <a:ea typeface="Calibri"/>
                <a:cs typeface="Calibri"/>
              </a:defRPr>
            </a:lvl1pPr>
          </a:lstStyle>
          <a:p>
            <a:pPr lvl="0"/>
            <a:endParaRPr lang="fr-FR"/>
          </a:p>
        </p:txBody>
      </p:sp>
      <p:sp>
        <p:nvSpPr>
          <p:cNvPr id="8" name="Google Shape;50;p62">
            <a:extLst>
              <a:ext uri="{FF2B5EF4-FFF2-40B4-BE49-F238E27FC236}">
                <a16:creationId xmlns:a16="http://schemas.microsoft.com/office/drawing/2014/main" id="{26EAC432-9C41-ED3E-4A83-45E2BBDFA7AC}"/>
              </a:ext>
            </a:extLst>
          </p:cNvPr>
          <p:cNvSpPr txBox="1">
            <a:spLocks noGrp="1"/>
          </p:cNvSpPr>
          <p:nvPr>
            <p:ph type="body" idx="4294967295"/>
          </p:nvPr>
        </p:nvSpPr>
        <p:spPr>
          <a:xfrm>
            <a:off x="996952" y="685690"/>
            <a:ext cx="10179600" cy="292436"/>
          </a:xfrm>
          <a:prstGeom prst="rect">
            <a:avLst/>
          </a:prstGeom>
        </p:spPr>
        <p:txBody>
          <a:bodyPr lIns="91421" tIns="45701" rIns="91421" bIns="45701">
            <a:noAutofit/>
          </a:bodyPr>
          <a:lstStyle>
            <a:lvl1pPr marL="457189" indent="-228594">
              <a:spcBef>
                <a:spcPts val="1000"/>
              </a:spcBef>
              <a:buNone/>
              <a:defRPr sz="1400" i="1">
                <a:solidFill>
                  <a:srgbClr val="AEABAB"/>
                </a:solidFill>
              </a:defRPr>
            </a:lvl1pPr>
          </a:lstStyle>
          <a:p>
            <a:pPr lvl="0"/>
            <a:endParaRPr lang="fr-FR"/>
          </a:p>
        </p:txBody>
      </p:sp>
    </p:spTree>
    <p:extLst>
      <p:ext uri="{BB962C8B-B14F-4D97-AF65-F5344CB8AC3E}">
        <p14:creationId xmlns:p14="http://schemas.microsoft.com/office/powerpoint/2010/main" val="17557254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Diapositive de titre">
    <p:spTree>
      <p:nvGrpSpPr>
        <p:cNvPr id="1" name=""/>
        <p:cNvGrpSpPr/>
        <p:nvPr/>
      </p:nvGrpSpPr>
      <p:grpSpPr>
        <a:xfrm>
          <a:off x="0" y="0"/>
          <a:ext cx="0" cy="0"/>
          <a:chOff x="0" y="0"/>
          <a:chExt cx="0" cy="0"/>
        </a:xfrm>
      </p:grpSpPr>
      <p:sp>
        <p:nvSpPr>
          <p:cNvPr id="2" name="Google Shape;48;p79">
            <a:extLst>
              <a:ext uri="{FF2B5EF4-FFF2-40B4-BE49-F238E27FC236}">
                <a16:creationId xmlns:a16="http://schemas.microsoft.com/office/drawing/2014/main" id="{575412F3-D3A0-AE57-0813-F102899FB756}"/>
              </a:ext>
            </a:extLst>
          </p:cNvPr>
          <p:cNvSpPr txBox="1">
            <a:spLocks noGrp="1"/>
          </p:cNvSpPr>
          <p:nvPr>
            <p:ph type="subTitle" idx="4294967295"/>
          </p:nvPr>
        </p:nvSpPr>
        <p:spPr>
          <a:xfrm>
            <a:off x="1524000" y="3602041"/>
            <a:ext cx="9144000" cy="1655759"/>
          </a:xfrm>
          <a:prstGeom prst="rect">
            <a:avLst/>
          </a:prstGeom>
        </p:spPr>
        <p:txBody>
          <a:bodyPr lIns="91421" tIns="45701" rIns="91421" bIns="45701" anchorCtr="1"/>
          <a:lstStyle>
            <a:lvl1pPr algn="ctr">
              <a:spcBef>
                <a:spcPts val="1000"/>
              </a:spcBef>
              <a:buNone/>
              <a:defRPr sz="2400"/>
            </a:lvl1pPr>
          </a:lstStyle>
          <a:p>
            <a:pPr lvl="0"/>
            <a:endParaRPr lang="fr-FR"/>
          </a:p>
        </p:txBody>
      </p:sp>
      <p:sp>
        <p:nvSpPr>
          <p:cNvPr id="3" name="Google Shape;49;p79">
            <a:extLst>
              <a:ext uri="{FF2B5EF4-FFF2-40B4-BE49-F238E27FC236}">
                <a16:creationId xmlns:a16="http://schemas.microsoft.com/office/drawing/2014/main" id="{97901B13-C46E-85BA-225E-67014654B7DF}"/>
              </a:ext>
            </a:extLst>
          </p:cNvPr>
          <p:cNvSpPr txBox="1">
            <a:spLocks noGrp="1"/>
          </p:cNvSpPr>
          <p:nvPr>
            <p:ph type="dt" sz="half" idx="7"/>
          </p:nvPr>
        </p:nvSpPr>
        <p:spPr>
          <a:xfrm>
            <a:off x="838200" y="6356347"/>
            <a:ext cx="2743200" cy="365125"/>
          </a:xfrm>
          <a:prstGeom prst="rect">
            <a:avLst/>
          </a:prstGeom>
        </p:spPr>
        <p:txBody>
          <a:bodyPr lIns="91421" tIns="45701" rIns="91421" bIns="45701"/>
          <a:lstStyle>
            <a:lvl1pPr>
              <a:defRPr/>
            </a:lvl1pPr>
          </a:lstStyle>
          <a:p>
            <a:pPr lvl="0"/>
            <a:endParaRPr lang="fr-FR"/>
          </a:p>
        </p:txBody>
      </p:sp>
      <p:sp>
        <p:nvSpPr>
          <p:cNvPr id="4" name="Google Shape;50;p79">
            <a:extLst>
              <a:ext uri="{FF2B5EF4-FFF2-40B4-BE49-F238E27FC236}">
                <a16:creationId xmlns:a16="http://schemas.microsoft.com/office/drawing/2014/main" id="{A59023D1-5FD1-C856-E0FA-61966CDFF2E5}"/>
              </a:ext>
            </a:extLst>
          </p:cNvPr>
          <p:cNvSpPr txBox="1">
            <a:spLocks noGrp="1"/>
          </p:cNvSpPr>
          <p:nvPr>
            <p:ph type="ftr" sz="quarter" idx="9"/>
          </p:nvPr>
        </p:nvSpPr>
        <p:spPr>
          <a:xfrm>
            <a:off x="4038599" y="6356347"/>
            <a:ext cx="4114799" cy="365125"/>
          </a:xfrm>
          <a:prstGeom prst="rect">
            <a:avLst/>
          </a:prstGeom>
        </p:spPr>
        <p:txBody>
          <a:bodyPr lIns="91421" tIns="45701" rIns="91421" bIns="45701"/>
          <a:lstStyle>
            <a:lvl1pPr>
              <a:defRPr/>
            </a:lvl1pPr>
          </a:lstStyle>
          <a:p>
            <a:pPr lvl="0"/>
            <a:endParaRPr lang="fr-FR"/>
          </a:p>
        </p:txBody>
      </p:sp>
      <p:sp>
        <p:nvSpPr>
          <p:cNvPr id="5" name="Google Shape;51;p79">
            <a:extLst>
              <a:ext uri="{FF2B5EF4-FFF2-40B4-BE49-F238E27FC236}">
                <a16:creationId xmlns:a16="http://schemas.microsoft.com/office/drawing/2014/main" id="{DA9D258F-B1B6-378D-9A35-B05AF48C98E4}"/>
              </a:ext>
            </a:extLst>
          </p:cNvPr>
          <p:cNvSpPr txBox="1">
            <a:spLocks noGrp="1"/>
          </p:cNvSpPr>
          <p:nvPr>
            <p:ph type="sldNum" sz="quarter" idx="8"/>
          </p:nvPr>
        </p:nvSpPr>
        <p:spPr>
          <a:xfrm>
            <a:off x="8610599" y="6356347"/>
            <a:ext cx="2743200" cy="365125"/>
          </a:xfrm>
          <a:prstGeom prst="rect">
            <a:avLst/>
          </a:prstGeom>
        </p:spPr>
        <p:txBody>
          <a:bodyPr lIns="91421" tIns="45701" rIns="91421" bIns="45701"/>
          <a:lstStyle>
            <a:lvl1pPr>
              <a:defRPr/>
            </a:lvl1pPr>
          </a:lstStyle>
          <a:p>
            <a:pPr lvl="0"/>
            <a:fld id="{BBE84098-2294-4EF7-98CF-E51B5DE54DE1}" type="slidenum">
              <a:t>‹N°›</a:t>
            </a:fld>
            <a:endParaRPr lang="fr-FR"/>
          </a:p>
        </p:txBody>
      </p:sp>
      <p:grpSp>
        <p:nvGrpSpPr>
          <p:cNvPr id="6" name="Google Shape;52;p79">
            <a:extLst>
              <a:ext uri="{FF2B5EF4-FFF2-40B4-BE49-F238E27FC236}">
                <a16:creationId xmlns:a16="http://schemas.microsoft.com/office/drawing/2014/main" id="{7A8F863C-2A74-ABE1-2206-DDF95A963332}"/>
              </a:ext>
            </a:extLst>
          </p:cNvPr>
          <p:cNvGrpSpPr/>
          <p:nvPr/>
        </p:nvGrpSpPr>
        <p:grpSpPr>
          <a:xfrm>
            <a:off x="0" y="-26505"/>
            <a:ext cx="12192000" cy="6857999"/>
            <a:chOff x="0" y="-19879"/>
            <a:chExt cx="9144000" cy="5143499"/>
          </a:xfrm>
        </p:grpSpPr>
        <p:sp>
          <p:nvSpPr>
            <p:cNvPr id="7" name="Google Shape;53;p79">
              <a:extLst>
                <a:ext uri="{FF2B5EF4-FFF2-40B4-BE49-F238E27FC236}">
                  <a16:creationId xmlns:a16="http://schemas.microsoft.com/office/drawing/2014/main" id="{DE9A71E9-24B0-CD58-1238-30F60FAA82E4}"/>
                </a:ext>
              </a:extLst>
            </p:cNvPr>
            <p:cNvSpPr/>
            <p:nvPr/>
          </p:nvSpPr>
          <p:spPr>
            <a:xfrm>
              <a:off x="0" y="-19879"/>
              <a:ext cx="9144000" cy="5143499"/>
            </a:xfrm>
            <a:prstGeom prst="rect">
              <a:avLst/>
            </a:prstGeom>
            <a:solidFill>
              <a:srgbClr val="106585"/>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8" name="Google Shape;54;p79">
              <a:extLst>
                <a:ext uri="{FF2B5EF4-FFF2-40B4-BE49-F238E27FC236}">
                  <a16:creationId xmlns:a16="http://schemas.microsoft.com/office/drawing/2014/main" id="{582E233C-9A8E-EAEF-E20C-69B120F4AA77}"/>
                </a:ext>
              </a:extLst>
            </p:cNvPr>
            <p:cNvSpPr/>
            <p:nvPr/>
          </p:nvSpPr>
          <p:spPr>
            <a:xfrm>
              <a:off x="203197" y="440173"/>
              <a:ext cx="8737594" cy="4580074"/>
            </a:xfrm>
            <a:custGeom>
              <a:avLst>
                <a:gd name="f0" fmla="val 481"/>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sp>
          <p:nvSpPr>
            <p:cNvPr id="9" name="Google Shape;55;p79">
              <a:extLst>
                <a:ext uri="{FF2B5EF4-FFF2-40B4-BE49-F238E27FC236}">
                  <a16:creationId xmlns:a16="http://schemas.microsoft.com/office/drawing/2014/main" id="{D4D55FB1-9E0D-E58E-7C5D-93DCF651E6D2}"/>
                </a:ext>
              </a:extLst>
            </p:cNvPr>
            <p:cNvSpPr/>
            <p:nvPr/>
          </p:nvSpPr>
          <p:spPr>
            <a:xfrm>
              <a:off x="203197" y="135239"/>
              <a:ext cx="8737594" cy="61504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1" tIns="45701" rIns="91421" bIns="45701"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0" i="0" u="none" strike="noStrike" kern="0" cap="none" spc="0" baseline="0">
                <a:solidFill>
                  <a:srgbClr val="FFFFFF"/>
                </a:solidFill>
                <a:uFillTx/>
                <a:latin typeface="Dosis"/>
                <a:ea typeface="Dosis"/>
                <a:cs typeface="Dosis"/>
              </a:endParaRPr>
            </a:p>
          </p:txBody>
        </p:sp>
      </p:grpSp>
      <p:sp>
        <p:nvSpPr>
          <p:cNvPr id="10" name="Google Shape;56;p79">
            <a:extLst>
              <a:ext uri="{FF2B5EF4-FFF2-40B4-BE49-F238E27FC236}">
                <a16:creationId xmlns:a16="http://schemas.microsoft.com/office/drawing/2014/main" id="{D87173D8-889B-C425-0D29-B999C7F59C3C}"/>
              </a:ext>
            </a:extLst>
          </p:cNvPr>
          <p:cNvSpPr/>
          <p:nvPr/>
        </p:nvSpPr>
        <p:spPr>
          <a:xfrm flipH="1">
            <a:off x="11353800" y="363225"/>
            <a:ext cx="366088" cy="224711"/>
          </a:xfrm>
          <a:custGeom>
            <a:avLst/>
            <a:gdLst>
              <a:gd name="f0" fmla="val w"/>
              <a:gd name="f1" fmla="val h"/>
              <a:gd name="f2" fmla="val 0"/>
              <a:gd name="f3" fmla="val 771785"/>
              <a:gd name="f4" fmla="val 671453"/>
              <a:gd name="f5" fmla="*/ f0 1 771785"/>
              <a:gd name="f6" fmla="*/ f1 1 671453"/>
              <a:gd name="f7" fmla="val f2"/>
              <a:gd name="f8" fmla="val f3"/>
              <a:gd name="f9" fmla="val f4"/>
              <a:gd name="f10" fmla="+- f9 0 f7"/>
              <a:gd name="f11" fmla="+- f8 0 f7"/>
              <a:gd name="f12" fmla="*/ f11 1 771785"/>
              <a:gd name="f13" fmla="*/ f10 1 671453"/>
              <a:gd name="f14" fmla="*/ f7 1 f12"/>
              <a:gd name="f15" fmla="*/ f8 1 f12"/>
              <a:gd name="f16" fmla="*/ f7 1 f13"/>
              <a:gd name="f17" fmla="*/ f9 1 f13"/>
              <a:gd name="f18" fmla="*/ f14 f5 1"/>
              <a:gd name="f19" fmla="*/ f15 f5 1"/>
              <a:gd name="f20" fmla="*/ f17 f6 1"/>
              <a:gd name="f21" fmla="*/ f16 f6 1"/>
            </a:gdLst>
            <a:ahLst/>
            <a:cxnLst>
              <a:cxn ang="3cd4">
                <a:pos x="hc" y="t"/>
              </a:cxn>
              <a:cxn ang="0">
                <a:pos x="r" y="vc"/>
              </a:cxn>
              <a:cxn ang="cd4">
                <a:pos x="hc" y="b"/>
              </a:cxn>
              <a:cxn ang="cd2">
                <a:pos x="l" y="vc"/>
              </a:cxn>
            </a:cxnLst>
            <a:rect l="f18" t="f21" r="f19" b="f20"/>
            <a:pathLst>
              <a:path w="771785" h="671453">
                <a:moveTo>
                  <a:pt x="f2" y="f2"/>
                </a:moveTo>
                <a:lnTo>
                  <a:pt x="f3" y="f2"/>
                </a:lnTo>
                <a:lnTo>
                  <a:pt x="f3" y="f4"/>
                </a:lnTo>
                <a:lnTo>
                  <a:pt x="f2" y="f4"/>
                </a:lnTo>
                <a:lnTo>
                  <a:pt x="f2" y="f2"/>
                </a:lnTo>
                <a:close/>
              </a:path>
            </a:pathLst>
          </a:custGeom>
          <a:blipFill>
            <a:blip r:embed="rId2">
              <a:alphaModFix/>
            </a:blip>
            <a:stretch>
              <a:fillRect/>
            </a:stretch>
          </a:blipFill>
          <a:ln cap="flat">
            <a:noFill/>
            <a:prstDash val="solid"/>
          </a:ln>
        </p:spPr>
        <p:txBody>
          <a:bodyPr vert="horz" wrap="square" lIns="91427" tIns="45695" rIns="91427" bIns="45695" anchor="t"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51" b="1" i="0" u="none" strike="noStrike" kern="0" cap="none" spc="0" baseline="0">
              <a:solidFill>
                <a:srgbClr val="7F7F7F"/>
              </a:solidFill>
              <a:uFillTx/>
              <a:latin typeface="Dosis"/>
              <a:ea typeface="Dosis"/>
              <a:cs typeface="Dosis"/>
            </a:endParaRPr>
          </a:p>
        </p:txBody>
      </p:sp>
      <p:sp>
        <p:nvSpPr>
          <p:cNvPr id="11" name="Google Shape;57;p79">
            <a:extLst>
              <a:ext uri="{FF2B5EF4-FFF2-40B4-BE49-F238E27FC236}">
                <a16:creationId xmlns:a16="http://schemas.microsoft.com/office/drawing/2014/main" id="{7D9CFAC8-B793-96C3-F8D1-A7D89D10DFAC}"/>
              </a:ext>
            </a:extLst>
          </p:cNvPr>
          <p:cNvSpPr txBox="1">
            <a:spLocks noGrp="1"/>
          </p:cNvSpPr>
          <p:nvPr>
            <p:ph type="title"/>
          </p:nvPr>
        </p:nvSpPr>
        <p:spPr>
          <a:xfrm>
            <a:off x="1192694" y="523890"/>
            <a:ext cx="10161105" cy="470623"/>
          </a:xfrm>
          <a:prstGeom prst="rect">
            <a:avLst/>
          </a:prstGeom>
        </p:spPr>
        <p:txBody>
          <a:bodyPr lIns="91421" tIns="45701" rIns="91421" bIns="45701"/>
          <a:lstStyle>
            <a:lvl1pPr algn="r">
              <a:defRPr sz="1800" i="1">
                <a:solidFill>
                  <a:srgbClr val="757070"/>
                </a:solidFill>
                <a:latin typeface="Calibri"/>
                <a:ea typeface="Calibri"/>
                <a:cs typeface="Calibri"/>
              </a:defRPr>
            </a:lvl1pPr>
          </a:lstStyle>
          <a:p>
            <a:pPr lvl="0"/>
            <a:endParaRPr lang="fr-FR"/>
          </a:p>
        </p:txBody>
      </p:sp>
    </p:spTree>
    <p:extLst>
      <p:ext uri="{BB962C8B-B14F-4D97-AF65-F5344CB8AC3E}">
        <p14:creationId xmlns:p14="http://schemas.microsoft.com/office/powerpoint/2010/main" val="30915449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userDrawn="1">
  <p:cSld name="6_Title Slide">
    <p:spTree>
      <p:nvGrpSpPr>
        <p:cNvPr id="1" name="Shape 85"/>
        <p:cNvGrpSpPr/>
        <p:nvPr/>
      </p:nvGrpSpPr>
      <p:grpSpPr>
        <a:xfrm>
          <a:off x="0" y="0"/>
          <a:ext cx="0" cy="0"/>
          <a:chOff x="0" y="0"/>
          <a:chExt cx="0" cy="0"/>
        </a:xfrm>
      </p:grpSpPr>
      <p:sp>
        <p:nvSpPr>
          <p:cNvPr id="5" name="Rectangle: Rounded Corners 1">
            <a:extLst>
              <a:ext uri="{FF2B5EF4-FFF2-40B4-BE49-F238E27FC236}">
                <a16:creationId xmlns:a16="http://schemas.microsoft.com/office/drawing/2014/main" id="{9F0F27D2-E3BB-E638-8657-579AE4CD7660}"/>
              </a:ext>
            </a:extLst>
          </p:cNvPr>
          <p:cNvSpPr/>
          <p:nvPr userDrawn="1"/>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07FD4220-F79D-CE47-D46E-24FBA9C47892}"/>
              </a:ext>
            </a:extLst>
          </p:cNvPr>
          <p:cNvSpPr/>
          <p:nvPr userDrawn="1"/>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2" descr="Image générée">
            <a:extLst>
              <a:ext uri="{FF2B5EF4-FFF2-40B4-BE49-F238E27FC236}">
                <a16:creationId xmlns:a16="http://schemas.microsoft.com/office/drawing/2014/main" id="{93602516-E5E7-C548-5BDD-2D3BABF02CED}"/>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54427" y="55062"/>
            <a:ext cx="767119" cy="762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4206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128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415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323888959"/>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572288972"/>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87326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2245826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4281321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90441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3460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2859088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926975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41993990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423864028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5202864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39069276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71916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8383586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31401096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35031281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223641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1396352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440416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350294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587138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64025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5008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1477"/>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4_Title Slide">
  <p:cSld name="17_Title Slide">
    <p:spTree>
      <p:nvGrpSpPr>
        <p:cNvPr id="1" name="Shape 25"/>
        <p:cNvGrpSpPr/>
        <p:nvPr/>
      </p:nvGrpSpPr>
      <p:grpSpPr>
        <a:xfrm>
          <a:off x="0" y="0"/>
          <a:ext cx="0" cy="0"/>
          <a:chOff x="0" y="0"/>
          <a:chExt cx="0" cy="0"/>
        </a:xfrm>
      </p:grpSpPr>
      <p:sp>
        <p:nvSpPr>
          <p:cNvPr id="26" name="Google Shape;26;p94"/>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 name="Google Shape;28;p94"/>
          <p:cNvSpPr txBox="1"/>
          <p:nvPr/>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9" name="Google Shape;29;p94"/>
          <p:cNvSpPr txBox="1">
            <a:spLocks noGrp="1"/>
          </p:cNvSpPr>
          <p:nvPr>
            <p:ph type="body" idx="1"/>
          </p:nvPr>
        </p:nvSpPr>
        <p:spPr>
          <a:xfrm>
            <a:off x="3715202" y="81025"/>
            <a:ext cx="4757738" cy="830956"/>
          </a:xfrm>
          <a:prstGeom prst="rect">
            <a:avLst/>
          </a:prstGeom>
          <a:noFill/>
          <a:ln>
            <a:noFill/>
          </a:ln>
        </p:spPr>
        <p:txBody>
          <a:bodyPr spcFirstLastPara="1" wrap="square" lIns="91425" tIns="45700" rIns="91425" bIns="45700" anchor="t" anchorCtr="0">
            <a:spAutoFit/>
          </a:bodyPr>
          <a:lstStyle>
            <a:lvl1pPr marL="457200" lvl="0" indent="-533400" algn="r">
              <a:lnSpc>
                <a:spcPct val="90000"/>
              </a:lnSpc>
              <a:spcBef>
                <a:spcPts val="1000"/>
              </a:spcBef>
              <a:spcAft>
                <a:spcPts val="0"/>
              </a:spcAft>
              <a:buClr>
                <a:schemeClr val="dk1"/>
              </a:buClr>
              <a:buSzPts val="4800"/>
              <a:buChar char="•"/>
              <a:defRPr sz="4800" b="1"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94"/>
          <p:cNvSpPr txBox="1">
            <a:spLocks noGrp="1"/>
          </p:cNvSpPr>
          <p:nvPr>
            <p:ph type="body" idx="2"/>
          </p:nvPr>
        </p:nvSpPr>
        <p:spPr>
          <a:xfrm>
            <a:off x="671332" y="1678671"/>
            <a:ext cx="10845478" cy="784790"/>
          </a:xfrm>
          <a:prstGeom prst="rect">
            <a:avLst/>
          </a:prstGeom>
          <a:noFill/>
          <a:ln>
            <a:noFill/>
          </a:ln>
        </p:spPr>
        <p:txBody>
          <a:bodyPr spcFirstLastPara="1" wrap="square" lIns="91425" tIns="45700" rIns="91425" bIns="45700" anchor="t" anchorCtr="0">
            <a:spAutoFit/>
          </a:bodyPr>
          <a:lstStyle>
            <a:lvl1pPr marL="457200" lvl="0" indent="-419100" algn="r">
              <a:lnSpc>
                <a:spcPct val="90000"/>
              </a:lnSpc>
              <a:spcBef>
                <a:spcPts val="1000"/>
              </a:spcBef>
              <a:spcAft>
                <a:spcPts val="0"/>
              </a:spcAft>
              <a:buClr>
                <a:schemeClr val="dk1"/>
              </a:buClr>
              <a:buSzPts val="3000"/>
              <a:buChar char="•"/>
              <a:defRPr sz="3000" b="0" i="0" u="none">
                <a:solidFill>
                  <a:schemeClr val="dk1"/>
                </a:solidFill>
                <a:latin typeface="Simplified Arabic"/>
                <a:ea typeface="Simplified Arabic"/>
                <a:cs typeface="Simplified Arabic"/>
                <a:sym typeface="Simplified Arabic"/>
              </a:defRPr>
            </a:lvl1pPr>
            <a:lvl2pPr marL="914400" lvl="1" indent="-342900" algn="l">
              <a:lnSpc>
                <a:spcPct val="90000"/>
              </a:lnSpc>
              <a:spcBef>
                <a:spcPts val="500"/>
              </a:spcBef>
              <a:spcAft>
                <a:spcPts val="0"/>
              </a:spcAft>
              <a:buClr>
                <a:schemeClr val="dk1"/>
              </a:buClr>
              <a:buSzPts val="1800"/>
              <a:buChar char="•"/>
              <a:defRPr sz="18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743574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8ED2D2-42B8-C3C7-63CF-621277C9F1C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C120824-6C38-354F-DF72-A49AD0E5D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C2C31F1-DACF-5A10-BB99-9842D907A12E}"/>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14484077-95CB-4553-62B2-DFF804A781B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503F433-BF1B-D2B6-3920-0E50066A8019}"/>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46338895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E8EAC2-7EC1-27F9-CA80-F2AA275E2BC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B4B46F-08F7-3042-8381-F4B646C1D45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D7DB424-0D1C-7A3E-5CE0-D34F8973AD4F}"/>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F398917-FB33-B9AF-C009-0E1A97F99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9D9E572-9C38-D16C-4F05-9975E6795440}"/>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99376952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948FB2-8693-FCB9-D9A6-13725AF2758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C55290F-8247-E993-09F9-3E9770AE9A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0ED4A37-0FE5-1049-828A-71FD7F57EBC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C1B76727-FA25-774F-B5FF-8678F41E0FE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6EEEAE3-BE3F-DD6A-5523-A61C4759B456}"/>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336004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F3CD9F-8839-0143-1F14-C557BE26B28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32FF66D-D23D-91FD-184F-A8716E76F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ECDCC56-AA6C-CBC2-6D38-0B0B2E2DD26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21E3ECA7-305A-7CE5-1873-DDECBB1DC2A0}"/>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7D960D44-0ECB-CBB7-AFB0-1FFA17F9FE9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ADF55E3-0AF5-A53D-A34C-6C3D55BFB09C}"/>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94858042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092085-14C8-28E4-102F-ED0B19F0A6D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4E7B72C-4A45-E3F0-A413-6884F81087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726A244-B359-577E-4E68-468DB08B6DA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7FFAD7A-C765-8531-CB64-D996D40279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278E4AF-D805-D256-F40A-851EC3BA122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F7C804D-E917-C6AB-4115-6F29AFD73E4C}"/>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8" name="Espace réservé du pied de page 7">
            <a:extLst>
              <a:ext uri="{FF2B5EF4-FFF2-40B4-BE49-F238E27FC236}">
                <a16:creationId xmlns:a16="http://schemas.microsoft.com/office/drawing/2014/main" id="{C52FC19B-9C5E-8C8D-9BC7-22479341375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0506F3A-6305-7514-5E10-1E002F9118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7478636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8C30FB-211F-35C1-45B3-37139EFEA77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637D15E-E502-0625-6F1A-69553D5D364A}"/>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4" name="Espace réservé du pied de page 3">
            <a:extLst>
              <a:ext uri="{FF2B5EF4-FFF2-40B4-BE49-F238E27FC236}">
                <a16:creationId xmlns:a16="http://schemas.microsoft.com/office/drawing/2014/main" id="{197B4271-BD12-E79C-5100-54E28536228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B2D670BA-579C-AEE4-D8C0-FE74CC88BCC4}"/>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668508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482D344-EB9A-BC27-3542-56280CBDDC8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3" name="Espace réservé du pied de page 2">
            <a:extLst>
              <a:ext uri="{FF2B5EF4-FFF2-40B4-BE49-F238E27FC236}">
                <a16:creationId xmlns:a16="http://schemas.microsoft.com/office/drawing/2014/main" id="{2E4CD51F-B6E1-3BEB-FD8B-99CFB0B2B1D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BE63402-5980-8B03-5C6A-F5F07C2B1CBE}"/>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8645468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4C743-EB7C-A66D-E0E2-AA12529880E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B0DAAA0-DB2B-B8E1-E8D0-1A301F1FC8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4A8D8D8C-B79B-7811-25FB-F9B4277673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3D88ABC-27AE-ADED-587F-03BE3A281FD1}"/>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4ECA6991-BEF1-D145-74D7-2799DB3B18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9316097-2FC4-9C9C-9343-249407EE9C1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4668014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B283-6AE8-B781-AE26-A8920CE1D3F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016F648-CB24-0CD1-0BDE-0E9C65D7A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AE53F75-B762-70CD-0662-60379C206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E56B356-640F-7832-E3E0-C7D098F37755}"/>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6" name="Espace réservé du pied de page 5">
            <a:extLst>
              <a:ext uri="{FF2B5EF4-FFF2-40B4-BE49-F238E27FC236}">
                <a16:creationId xmlns:a16="http://schemas.microsoft.com/office/drawing/2014/main" id="{701DC535-75F0-6025-3358-5C96F198B9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D31AEBA-626C-719F-7B50-ABD25FE2CBDA}"/>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22567209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AAC2E9-6EBA-AD80-9D0F-9926406572D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41F3FE-6328-A8BD-ED13-436D2088D0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01C4A-FFE8-63D7-8294-8A62C18E02DB}"/>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D0ABCDED-9723-410F-1039-E82586E91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462A592-B9B5-3DB6-293A-61EE386C22E7}"/>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84834817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28A44AC3-E98B-5F31-56E4-12B0F2997280}"/>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7DA23C-AD99-C36D-890E-B6736F0DDB4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E435B0B-0CF3-04B5-085F-9F7AF989CBE5}"/>
              </a:ext>
            </a:extLst>
          </p:cNvPr>
          <p:cNvSpPr>
            <a:spLocks noGrp="1"/>
          </p:cNvSpPr>
          <p:nvPr>
            <p:ph type="dt" sz="half" idx="10"/>
          </p:nvPr>
        </p:nvSpPr>
        <p:spPr/>
        <p:txBody>
          <a:body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49BADC2-C8DB-CBBD-719D-81BB95B597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93481B6-B977-D7DA-240F-E81A8544A391}"/>
              </a:ext>
            </a:extLst>
          </p:cNvPr>
          <p:cNvSpPr>
            <a:spLocks noGrp="1"/>
          </p:cNvSpPr>
          <p:nvPr>
            <p:ph type="sldNum" sz="quarter" idx="12"/>
          </p:nvPr>
        </p:nvSpPr>
        <p:spPr/>
        <p:txBody>
          <a:bodyPr/>
          <a:lstStyle/>
          <a:p>
            <a:fld id="{3C1B72AE-2379-43E8-85B4-775312AA0A2E}" type="slidenum">
              <a:rPr lang="fr-FR" smtClean="0"/>
              <a:t>‹N°›</a:t>
            </a:fld>
            <a:endParaRPr lang="fr-FR"/>
          </a:p>
        </p:txBody>
      </p:sp>
    </p:spTree>
    <p:extLst>
      <p:ext uri="{BB962C8B-B14F-4D97-AF65-F5344CB8AC3E}">
        <p14:creationId xmlns:p14="http://schemas.microsoft.com/office/powerpoint/2010/main" val="3898094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7"/>
        <p:cNvGrpSpPr/>
        <p:nvPr/>
      </p:nvGrpSpPr>
      <p:grpSpPr>
        <a:xfrm>
          <a:off x="0" y="0"/>
          <a:ext cx="0" cy="0"/>
          <a:chOff x="0" y="0"/>
          <a:chExt cx="0" cy="0"/>
        </a:xfrm>
      </p:grpSpPr>
      <p:grpSp>
        <p:nvGrpSpPr>
          <p:cNvPr id="58" name="Google Shape;58;p83"/>
          <p:cNvGrpSpPr/>
          <p:nvPr/>
        </p:nvGrpSpPr>
        <p:grpSpPr>
          <a:xfrm>
            <a:off x="-1" y="-38042"/>
            <a:ext cx="12192000" cy="6858001"/>
            <a:chOff x="0" y="0"/>
            <a:chExt cx="13716000" cy="10287000"/>
          </a:xfrm>
        </p:grpSpPr>
        <p:sp>
          <p:nvSpPr>
            <p:cNvPr id="59" name="Google Shape;59;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0" name="Google Shape;60;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61" name="Google Shape;61;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62" name="Google Shape;62;p83"/>
          <p:cNvSpPr/>
          <p:nvPr/>
        </p:nvSpPr>
        <p:spPr>
          <a:xfrm flipH="1">
            <a:off x="11365763" y="278141"/>
            <a:ext cx="366091" cy="224705"/>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63" name="Google Shape;63;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3"/>
          <p:cNvSpPr txBox="1">
            <a:spLocks noGrp="1"/>
          </p:cNvSpPr>
          <p:nvPr>
            <p:ph type="body" idx="1"/>
          </p:nvPr>
        </p:nvSpPr>
        <p:spPr>
          <a:xfrm>
            <a:off x="996949" y="685688"/>
            <a:ext cx="5940563" cy="29244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AEABAB"/>
              </a:buClr>
              <a:buSzPts val="1800"/>
              <a:buNone/>
              <a:defRPr sz="18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50176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Diapositive de titre" userDrawn="1">
  <p:cSld name="1_Diapositive de titre">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36231119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39"/>
        <p:cNvGrpSpPr/>
        <p:nvPr/>
      </p:nvGrpSpPr>
      <p:grpSpPr>
        <a:xfrm>
          <a:off x="0" y="0"/>
          <a:ext cx="0" cy="0"/>
          <a:chOff x="0" y="0"/>
          <a:chExt cx="0" cy="0"/>
        </a:xfrm>
      </p:grpSpPr>
      <p:sp>
        <p:nvSpPr>
          <p:cNvPr id="40" name="Google Shape;40;p63"/>
          <p:cNvSpPr/>
          <p:nvPr/>
        </p:nvSpPr>
        <p:spPr>
          <a:xfrm>
            <a:off x="1236924" y="706094"/>
            <a:ext cx="9678395" cy="5378639"/>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 name="Google Shape;41;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MA"/>
              <a:t>‹N°›</a:t>
            </a:fld>
            <a:endParaRPr/>
          </a:p>
        </p:txBody>
      </p:sp>
      <p:sp>
        <p:nvSpPr>
          <p:cNvPr id="44" name="Google Shape;44;p63"/>
          <p:cNvSpPr/>
          <p:nvPr/>
        </p:nvSpPr>
        <p:spPr>
          <a:xfrm>
            <a:off x="1360423" y="832901"/>
            <a:ext cx="9431497" cy="5153431"/>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5" name="Google Shape;45;p63"/>
          <p:cNvSpPr/>
          <p:nvPr/>
        </p:nvSpPr>
        <p:spPr>
          <a:xfrm>
            <a:off x="1504652" y="958594"/>
            <a:ext cx="9143039" cy="4902044"/>
          </a:xfrm>
          <a:prstGeom prst="rect">
            <a:avLst/>
          </a:prstGeom>
          <a:solidFill>
            <a:schemeClr val="lt1"/>
          </a:solidFill>
          <a:ln>
            <a:noFill/>
          </a:ln>
          <a:effectLst>
            <a:outerShdw blurRad="63500" sx="102000" sy="102000" algn="ctr" rotWithShape="0">
              <a:srgbClr val="000000">
                <a:alpha val="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6" name="Google Shape;46;p63"/>
          <p:cNvSpPr txBox="1">
            <a:spLocks noGrp="1"/>
          </p:cNvSpPr>
          <p:nvPr>
            <p:ph type="title"/>
          </p:nvPr>
        </p:nvSpPr>
        <p:spPr>
          <a:xfrm>
            <a:off x="1921565" y="2311678"/>
            <a:ext cx="7772400" cy="223464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2"/>
              </a:buClr>
              <a:buSzPts val="5400"/>
              <a:buFont typeface="Calibri"/>
              <a:buNone/>
              <a:defRPr sz="54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63"/>
          <p:cNvSpPr/>
          <p:nvPr/>
        </p:nvSpPr>
        <p:spPr>
          <a:xfrm>
            <a:off x="1773169" y="5360163"/>
            <a:ext cx="8610496" cy="107033"/>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8" name="Google Shape;48;p63"/>
          <p:cNvPicPr preferRelativeResize="0"/>
          <p:nvPr/>
        </p:nvPicPr>
        <p:blipFill rotWithShape="1">
          <a:blip r:embed="rId2">
            <a:alphaModFix/>
          </a:blip>
          <a:srcRect/>
          <a:stretch/>
        </p:blipFill>
        <p:spPr>
          <a:xfrm>
            <a:off x="5482128" y="1391337"/>
            <a:ext cx="920432" cy="920432"/>
          </a:xfrm>
          <a:prstGeom prst="rect">
            <a:avLst/>
          </a:prstGeom>
          <a:noFill/>
          <a:ln>
            <a:noFill/>
          </a:ln>
        </p:spPr>
      </p:pic>
    </p:spTree>
    <p:extLst>
      <p:ext uri="{BB962C8B-B14F-4D97-AF65-F5344CB8AC3E}">
        <p14:creationId xmlns:p14="http://schemas.microsoft.com/office/powerpoint/2010/main" val="343190238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2"/>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2"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1350" b="1" dirty="0">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6"/>
            <a:ext cx="10161104" cy="470617"/>
          </a:xfr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8"/>
            <a:ext cx="10179603" cy="292443"/>
          </a:xfr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42789080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5"/>
        <p:cNvGrpSpPr/>
        <p:nvPr/>
      </p:nvGrpSpPr>
      <p:grpSpPr>
        <a:xfrm>
          <a:off x="0" y="0"/>
          <a:ext cx="0" cy="0"/>
          <a:chOff x="0" y="0"/>
          <a:chExt cx="0" cy="0"/>
        </a:xfrm>
      </p:grpSpPr>
      <p:grpSp>
        <p:nvGrpSpPr>
          <p:cNvPr id="46" name="Google Shape;46;p83"/>
          <p:cNvGrpSpPr/>
          <p:nvPr/>
        </p:nvGrpSpPr>
        <p:grpSpPr>
          <a:xfrm>
            <a:off x="-1" y="-38042"/>
            <a:ext cx="12192000" cy="6858001"/>
            <a:chOff x="0" y="0"/>
            <a:chExt cx="13716000" cy="10287000"/>
          </a:xfrm>
        </p:grpSpPr>
        <p:sp>
          <p:nvSpPr>
            <p:cNvPr id="47" name="Google Shape;47;p83"/>
            <p:cNvSpPr/>
            <p:nvPr/>
          </p:nvSpPr>
          <p:spPr>
            <a:xfrm>
              <a:off x="0" y="0"/>
              <a:ext cx="13716000" cy="10287000"/>
            </a:xfrm>
            <a:prstGeom prst="rect">
              <a:avLst/>
            </a:prstGeom>
            <a:solidFill>
              <a:srgbClr val="10658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8" name="Google Shape;48;p83"/>
            <p:cNvSpPr/>
            <p:nvPr/>
          </p:nvSpPr>
          <p:spPr>
            <a:xfrm>
              <a:off x="304801" y="1158873"/>
              <a:ext cx="13106399" cy="8901284"/>
            </a:xfrm>
            <a:prstGeom prst="roundRect">
              <a:avLst>
                <a:gd name="adj" fmla="val 2225"/>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sp>
          <p:nvSpPr>
            <p:cNvPr id="49" name="Google Shape;49;p83"/>
            <p:cNvSpPr/>
            <p:nvPr/>
          </p:nvSpPr>
          <p:spPr>
            <a:xfrm>
              <a:off x="304801" y="281335"/>
              <a:ext cx="13106399" cy="1230085"/>
            </a:xfrm>
            <a:prstGeom prst="roundRect">
              <a:avLst>
                <a:gd name="adj" fmla="val 14434"/>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Dosis"/>
                <a:ea typeface="Dosis"/>
                <a:cs typeface="Dosis"/>
                <a:sym typeface="Dosis"/>
              </a:endParaRPr>
            </a:p>
          </p:txBody>
        </p:sp>
      </p:grpSp>
      <p:sp>
        <p:nvSpPr>
          <p:cNvPr id="50" name="Google Shape;50;p83"/>
          <p:cNvSpPr/>
          <p:nvPr/>
        </p:nvSpPr>
        <p:spPr>
          <a:xfrm rot="10800000">
            <a:off x="11447485" y="272473"/>
            <a:ext cx="290042" cy="219304"/>
          </a:xfrm>
          <a:custGeom>
            <a:avLst/>
            <a:gdLst/>
            <a:ahLst/>
            <a:cxnLst/>
            <a:rect l="l" t="t" r="r" b="b"/>
            <a:pathLst>
              <a:path w="771785" h="671453" extrusionOk="0">
                <a:moveTo>
                  <a:pt x="0" y="0"/>
                </a:moveTo>
                <a:lnTo>
                  <a:pt x="771785" y="0"/>
                </a:lnTo>
                <a:lnTo>
                  <a:pt x="771785" y="671453"/>
                </a:lnTo>
                <a:lnTo>
                  <a:pt x="0" y="671453"/>
                </a:lnTo>
                <a:lnTo>
                  <a:pt x="0" y="0"/>
                </a:lnTo>
                <a:close/>
              </a:path>
            </a:pathLst>
          </a:custGeom>
          <a:blipFill rotWithShape="1">
            <a:blip r:embed="rId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0" b="1">
              <a:solidFill>
                <a:srgbClr val="7F7F7F"/>
              </a:solidFill>
              <a:latin typeface="Dosis"/>
              <a:ea typeface="Dosis"/>
              <a:cs typeface="Dosis"/>
              <a:sym typeface="Dosis"/>
            </a:endParaRPr>
          </a:p>
        </p:txBody>
      </p:sp>
      <p:sp>
        <p:nvSpPr>
          <p:cNvPr id="51" name="Google Shape;51;p83"/>
          <p:cNvSpPr txBox="1">
            <a:spLocks noGrp="1"/>
          </p:cNvSpPr>
          <p:nvPr>
            <p:ph type="title"/>
          </p:nvPr>
        </p:nvSpPr>
        <p:spPr>
          <a:xfrm>
            <a:off x="1015448" y="195946"/>
            <a:ext cx="10161104" cy="470617"/>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757070"/>
              </a:buClr>
              <a:buSzPts val="2000"/>
              <a:buFont typeface="Calibri"/>
              <a:buNone/>
              <a:defRPr sz="2000" b="1">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83"/>
          <p:cNvSpPr txBox="1">
            <a:spLocks noGrp="1"/>
          </p:cNvSpPr>
          <p:nvPr>
            <p:ph type="body" idx="1"/>
          </p:nvPr>
        </p:nvSpPr>
        <p:spPr>
          <a:xfrm>
            <a:off x="996949" y="685688"/>
            <a:ext cx="10179603" cy="292443"/>
          </a:xfrm>
          <a:prstGeom prst="rect">
            <a:avLst/>
          </a:prstGeom>
          <a:noFill/>
          <a:ln>
            <a:noFill/>
          </a:ln>
        </p:spPr>
        <p:txBody>
          <a:bodyPr spcFirstLastPara="1" wrap="square" lIns="91425" tIns="45700" rIns="91425" bIns="45700" anchor="t" anchorCtr="0">
            <a:noAutofit/>
          </a:bodyPr>
          <a:lstStyle>
            <a:lvl1pPr marL="457200" lvl="0" indent="-228600" algn="r">
              <a:lnSpc>
                <a:spcPct val="90000"/>
              </a:lnSpc>
              <a:spcBef>
                <a:spcPts val="1000"/>
              </a:spcBef>
              <a:spcAft>
                <a:spcPts val="0"/>
              </a:spcAft>
              <a:buClr>
                <a:srgbClr val="AEABAB"/>
              </a:buClr>
              <a:buSzPts val="1400"/>
              <a:buNone/>
              <a:defRPr sz="1400" i="1">
                <a:solidFill>
                  <a:srgbClr val="AEABA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53241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2_Title Slide" userDrawn="1">
  <p:cSld name="3_Title Slide">
    <p:bg>
      <p:bgRef idx="1001">
        <a:schemeClr val="bg1"/>
      </p:bgRef>
    </p:bg>
    <p:spTree>
      <p:nvGrpSpPr>
        <p:cNvPr id="1" name="Shape 17"/>
        <p:cNvGrpSpPr/>
        <p:nvPr/>
      </p:nvGrpSpPr>
      <p:grpSpPr>
        <a:xfrm>
          <a:off x="0" y="0"/>
          <a:ext cx="0" cy="0"/>
          <a:chOff x="0" y="0"/>
          <a:chExt cx="0" cy="0"/>
        </a:xfrm>
      </p:grpSpPr>
    </p:spTree>
    <p:extLst>
      <p:ext uri="{BB962C8B-B14F-4D97-AF65-F5344CB8AC3E}">
        <p14:creationId xmlns:p14="http://schemas.microsoft.com/office/powerpoint/2010/main" val="16847771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838533175"/>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able of contents">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35632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69CFCD8A-8885-EB14-6069-6534547737B9}"/>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5DF7A8F9-7B4F-D2DC-B2A7-0F8935B6265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02E1D40-2726-6552-A97C-BD1AE6FE01F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49581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Google Shape;139;p16">
            <a:extLst>
              <a:ext uri="{FF2B5EF4-FFF2-40B4-BE49-F238E27FC236}">
                <a16:creationId xmlns:a16="http://schemas.microsoft.com/office/drawing/2014/main" id="{B65F27DD-2732-CBAD-BA71-EE7247F7DDEA}"/>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3" name="Google Shape;140;p16">
            <a:extLst>
              <a:ext uri="{FF2B5EF4-FFF2-40B4-BE49-F238E27FC236}">
                <a16:creationId xmlns:a16="http://schemas.microsoft.com/office/drawing/2014/main" id="{4A0E55EA-8D84-494C-8CB1-1C119B40D177}"/>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4" name="Google Shape;141;p16">
            <a:extLst>
              <a:ext uri="{FF2B5EF4-FFF2-40B4-BE49-F238E27FC236}">
                <a16:creationId xmlns:a16="http://schemas.microsoft.com/office/drawing/2014/main" id="{AB067005-20E0-0DC9-1547-6C957493A700}"/>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5B64A3EE-1873-493E-94C6-3DA5AC49684E}" type="slidenum">
              <a:t>‹N°›</a:t>
            </a:fld>
            <a:endParaRPr lang="fr-FR"/>
          </a:p>
        </p:txBody>
      </p:sp>
    </p:spTree>
    <p:extLst>
      <p:ext uri="{BB962C8B-B14F-4D97-AF65-F5344CB8AC3E}">
        <p14:creationId xmlns:p14="http://schemas.microsoft.com/office/powerpoint/2010/main" val="4207598641"/>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3930092301"/>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Google Shape;160;p18">
            <a:extLst>
              <a:ext uri="{FF2B5EF4-FFF2-40B4-BE49-F238E27FC236}">
                <a16:creationId xmlns:a16="http://schemas.microsoft.com/office/drawing/2014/main" id="{3A74E44E-BB05-20F7-0C03-4D8172FAA30C}"/>
              </a:ext>
            </a:extLst>
          </p:cNvPr>
          <p:cNvSpPr/>
          <p:nvPr userDrawn="1"/>
        </p:nvSpPr>
        <p:spPr>
          <a:xfrm>
            <a:off x="54200"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B3350720-EE59-4F08-4BBE-FDD23145BE3A}"/>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16983"/>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7192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Google Shape;165;p19">
            <a:extLst>
              <a:ext uri="{FF2B5EF4-FFF2-40B4-BE49-F238E27FC236}">
                <a16:creationId xmlns:a16="http://schemas.microsoft.com/office/drawing/2014/main" id="{23F82CC2-EB39-C0E1-83DC-C1D0864CA105}"/>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66;p19">
            <a:extLst>
              <a:ext uri="{FF2B5EF4-FFF2-40B4-BE49-F238E27FC236}">
                <a16:creationId xmlns:a16="http://schemas.microsoft.com/office/drawing/2014/main" id="{56CD8337-EE3E-B02B-E0F7-4EC7F10F218F}"/>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67;p19">
            <a:extLst>
              <a:ext uri="{FF2B5EF4-FFF2-40B4-BE49-F238E27FC236}">
                <a16:creationId xmlns:a16="http://schemas.microsoft.com/office/drawing/2014/main" id="{11B7A0DD-EA16-6358-3079-339D80F2EEB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68;p19">
            <a:extLst>
              <a:ext uri="{FF2B5EF4-FFF2-40B4-BE49-F238E27FC236}">
                <a16:creationId xmlns:a16="http://schemas.microsoft.com/office/drawing/2014/main" id="{A750710D-377D-5338-6F7D-B1513D66913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07BE8DEB-705E-4647-B517-3FA30C223BDF}" type="slidenum">
              <a:t>‹N°›</a:t>
            </a:fld>
            <a:endParaRPr lang="fr-FR"/>
          </a:p>
        </p:txBody>
      </p:sp>
      <p:sp>
        <p:nvSpPr>
          <p:cNvPr id="6" name="Google Shape;169;p19">
            <a:extLst>
              <a:ext uri="{FF2B5EF4-FFF2-40B4-BE49-F238E27FC236}">
                <a16:creationId xmlns:a16="http://schemas.microsoft.com/office/drawing/2014/main" id="{A206FA39-8A6D-14DC-104D-B351BE445F31}"/>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70;p19">
            <a:extLst>
              <a:ext uri="{FF2B5EF4-FFF2-40B4-BE49-F238E27FC236}">
                <a16:creationId xmlns:a16="http://schemas.microsoft.com/office/drawing/2014/main" id="{4125451D-7B77-EFA5-406F-BD2439F2A414}"/>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71;p19">
            <a:extLst>
              <a:ext uri="{FF2B5EF4-FFF2-40B4-BE49-F238E27FC236}">
                <a16:creationId xmlns:a16="http://schemas.microsoft.com/office/drawing/2014/main" id="{3B12D56A-7BF1-67F3-FDB8-12FBD7DCCEC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72;p19">
            <a:extLst>
              <a:ext uri="{FF2B5EF4-FFF2-40B4-BE49-F238E27FC236}">
                <a16:creationId xmlns:a16="http://schemas.microsoft.com/office/drawing/2014/main" id="{AF725CDA-54DA-2456-E6D9-C05DCA08C2A8}"/>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73;p19">
            <a:extLst>
              <a:ext uri="{FF2B5EF4-FFF2-40B4-BE49-F238E27FC236}">
                <a16:creationId xmlns:a16="http://schemas.microsoft.com/office/drawing/2014/main" id="{5A287A63-1D5B-6034-03CC-109764A1C94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11601263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sp>
        <p:nvSpPr>
          <p:cNvPr id="2" name="Google Shape;175;p20">
            <a:extLst>
              <a:ext uri="{FF2B5EF4-FFF2-40B4-BE49-F238E27FC236}">
                <a16:creationId xmlns:a16="http://schemas.microsoft.com/office/drawing/2014/main" id="{AED63B28-B4AF-8610-25F5-23B7016AA74D}"/>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27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176;p20">
            <a:extLst>
              <a:ext uri="{FF2B5EF4-FFF2-40B4-BE49-F238E27FC236}">
                <a16:creationId xmlns:a16="http://schemas.microsoft.com/office/drawing/2014/main" id="{70114C78-A858-5D8C-E826-8A5043843097}"/>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177;p20">
            <a:extLst>
              <a:ext uri="{FF2B5EF4-FFF2-40B4-BE49-F238E27FC236}">
                <a16:creationId xmlns:a16="http://schemas.microsoft.com/office/drawing/2014/main" id="{2CFA9A98-2A6B-7FBC-9FB0-EB193CCD1D99}"/>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178;p20">
            <a:extLst>
              <a:ext uri="{FF2B5EF4-FFF2-40B4-BE49-F238E27FC236}">
                <a16:creationId xmlns:a16="http://schemas.microsoft.com/office/drawing/2014/main" id="{AF5279A2-A80C-5532-44C6-CC4D8AA44571}"/>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F6F310AA-5A3D-4C11-9811-C9290F9C2E68}" type="slidenum">
              <a:t>‹N°›</a:t>
            </a:fld>
            <a:endParaRPr lang="fr-FR"/>
          </a:p>
        </p:txBody>
      </p:sp>
      <p:sp>
        <p:nvSpPr>
          <p:cNvPr id="6" name="Google Shape;179;p20">
            <a:extLst>
              <a:ext uri="{FF2B5EF4-FFF2-40B4-BE49-F238E27FC236}">
                <a16:creationId xmlns:a16="http://schemas.microsoft.com/office/drawing/2014/main" id="{03050FA1-3125-AAE8-E94D-D4CA0B366AE9}"/>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180;p20">
            <a:extLst>
              <a:ext uri="{FF2B5EF4-FFF2-40B4-BE49-F238E27FC236}">
                <a16:creationId xmlns:a16="http://schemas.microsoft.com/office/drawing/2014/main" id="{B2E031B7-4449-1625-F8B8-CEE8AD0FED8B}"/>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3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181;p20">
            <a:extLst>
              <a:ext uri="{FF2B5EF4-FFF2-40B4-BE49-F238E27FC236}">
                <a16:creationId xmlns:a16="http://schemas.microsoft.com/office/drawing/2014/main" id="{98A5881A-F050-2263-0C60-30ABD7196E05}"/>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182;p20">
            <a:extLst>
              <a:ext uri="{FF2B5EF4-FFF2-40B4-BE49-F238E27FC236}">
                <a16:creationId xmlns:a16="http://schemas.microsoft.com/office/drawing/2014/main" id="{B550ADC4-8A95-6C52-F224-A40899FDAA23}"/>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183;p20">
            <a:extLst>
              <a:ext uri="{FF2B5EF4-FFF2-40B4-BE49-F238E27FC236}">
                <a16:creationId xmlns:a16="http://schemas.microsoft.com/office/drawing/2014/main" id="{0EB41DBB-4ABF-D711-04BE-87D89CF96373}"/>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3749201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9758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006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2" name="Google Shape;201;p23">
            <a:extLst>
              <a:ext uri="{FF2B5EF4-FFF2-40B4-BE49-F238E27FC236}">
                <a16:creationId xmlns:a16="http://schemas.microsoft.com/office/drawing/2014/main" id="{EBB55454-580B-FA88-45B0-96FDC3EAD250}"/>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2;p23">
            <a:extLst>
              <a:ext uri="{FF2B5EF4-FFF2-40B4-BE49-F238E27FC236}">
                <a16:creationId xmlns:a16="http://schemas.microsoft.com/office/drawing/2014/main" id="{32083A29-98ED-3B26-9AAD-1272C08D5CDE}"/>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3;p23">
            <a:extLst>
              <a:ext uri="{FF2B5EF4-FFF2-40B4-BE49-F238E27FC236}">
                <a16:creationId xmlns:a16="http://schemas.microsoft.com/office/drawing/2014/main" id="{3544C772-AF2F-05F5-374A-9EE8D6AF2DB3}"/>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04;p23">
            <a:extLst>
              <a:ext uri="{FF2B5EF4-FFF2-40B4-BE49-F238E27FC236}">
                <a16:creationId xmlns:a16="http://schemas.microsoft.com/office/drawing/2014/main" id="{72C63635-2F0D-8E23-8C0E-EFB0C971B233}"/>
              </a:ext>
            </a:extLst>
          </p:cNvPr>
          <p:cNvSpPr txBox="1">
            <a:spLocks noGrp="1"/>
          </p:cNvSpPr>
          <p:nvPr>
            <p:ph type="body" idx="4294967295"/>
          </p:nvPr>
        </p:nvSpPr>
        <p:spPr>
          <a:xfrm>
            <a:off x="3715207" y="81029"/>
            <a:ext cx="4757599" cy="775597"/>
          </a:xfrm>
          <a:prstGeom prst="rect">
            <a:avLst/>
          </a:prstGeom>
        </p:spPr>
        <p:txBody>
          <a:bodyPr>
            <a:spAutoFit/>
          </a:bodyPr>
          <a:lstStyle>
            <a:lvl1pPr indent="-609585" algn="r">
              <a:buSzPts val="3600"/>
              <a:defRPr sz="4800" b="1">
                <a:latin typeface="Simplified Arabic"/>
                <a:ea typeface="Simplified Arabic"/>
                <a:cs typeface="Simplified Arabic"/>
              </a:defRPr>
            </a:lvl1pPr>
          </a:lstStyle>
          <a:p>
            <a:pPr lvl="0"/>
            <a:endParaRPr lang="fr-FR"/>
          </a:p>
        </p:txBody>
      </p:sp>
      <p:sp>
        <p:nvSpPr>
          <p:cNvPr id="6" name="Google Shape;205;p23">
            <a:extLst>
              <a:ext uri="{FF2B5EF4-FFF2-40B4-BE49-F238E27FC236}">
                <a16:creationId xmlns:a16="http://schemas.microsoft.com/office/drawing/2014/main" id="{F3D17351-A04B-8F42-6BD4-E410C6F52288}"/>
              </a:ext>
            </a:extLst>
          </p:cNvPr>
          <p:cNvSpPr txBox="1">
            <a:spLocks noGrp="1"/>
          </p:cNvSpPr>
          <p:nvPr>
            <p:ph type="body" idx="4294967295"/>
          </p:nvPr>
        </p:nvSpPr>
        <p:spPr>
          <a:xfrm>
            <a:off x="671328" y="1678667"/>
            <a:ext cx="10845600" cy="528927"/>
          </a:xfrm>
          <a:prstGeom prst="rect">
            <a:avLst/>
          </a:prstGeom>
        </p:spPr>
        <p:txBody>
          <a:bodyPr>
            <a:spAutoFit/>
          </a:bodyPr>
          <a:lstStyle>
            <a:lvl1pPr indent="-499517" algn="r">
              <a:buSzPts val="2300"/>
              <a:defRPr sz="3067">
                <a:latin typeface="Simplified Arabic"/>
                <a:ea typeface="Simplified Arabic"/>
                <a:cs typeface="Simplified Arabic"/>
              </a:defRPr>
            </a:lvl1pPr>
          </a:lstStyle>
          <a:p>
            <a:pPr lvl="0"/>
            <a:endParaRPr lang="fr-FR"/>
          </a:p>
        </p:txBody>
      </p:sp>
    </p:spTree>
    <p:extLst>
      <p:ext uri="{BB962C8B-B14F-4D97-AF65-F5344CB8AC3E}">
        <p14:creationId xmlns:p14="http://schemas.microsoft.com/office/powerpoint/2010/main" val="25133547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2" name="Google Shape;207;p24">
            <a:extLst>
              <a:ext uri="{FF2B5EF4-FFF2-40B4-BE49-F238E27FC236}">
                <a16:creationId xmlns:a16="http://schemas.microsoft.com/office/drawing/2014/main" id="{9E574565-9E3D-138D-1A07-254A8473819A}"/>
              </a:ext>
            </a:extLst>
          </p:cNvPr>
          <p:cNvSpPr/>
          <p:nvPr/>
        </p:nvSpPr>
        <p:spPr>
          <a:xfrm>
            <a:off x="0" y="1"/>
            <a:ext cx="12192000" cy="6857999"/>
          </a:xfrm>
          <a:prstGeom prst="rect">
            <a:avLst/>
          </a:prstGeom>
          <a:solidFill>
            <a:srgbClr val="FFFFFF"/>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208;p24">
            <a:extLst>
              <a:ext uri="{FF2B5EF4-FFF2-40B4-BE49-F238E27FC236}">
                <a16:creationId xmlns:a16="http://schemas.microsoft.com/office/drawing/2014/main" id="{B47ECAA5-03A6-A5D2-DDE8-E6B30B219256}"/>
              </a:ext>
            </a:extLst>
          </p:cNvPr>
          <p:cNvSpPr txBox="1"/>
          <p:nvPr/>
        </p:nvSpPr>
        <p:spPr>
          <a:xfrm>
            <a:off x="0" y="1"/>
            <a:ext cx="12192000" cy="6857999"/>
          </a:xfrm>
          <a:prstGeom prst="rect">
            <a:avLst/>
          </a:prstGeom>
          <a:solidFill>
            <a:srgbClr val="FFF2CC"/>
          </a:solidFill>
          <a:ln w="9528" cap="flat">
            <a:solidFill>
              <a:srgbClr val="70AD47"/>
            </a:solidFill>
            <a:prstDash val="solid"/>
            <a:miter/>
          </a:ln>
        </p:spPr>
        <p:txBody>
          <a:bodyPr vert="horz" wrap="square" lIns="719997" tIns="360005" rIns="719997" bIns="36000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4" name="Google Shape;209;p24">
            <a:extLst>
              <a:ext uri="{FF2B5EF4-FFF2-40B4-BE49-F238E27FC236}">
                <a16:creationId xmlns:a16="http://schemas.microsoft.com/office/drawing/2014/main" id="{841D69CA-38AE-CC45-8182-A7D8BF1E0D61}"/>
              </a:ext>
            </a:extLst>
          </p:cNvPr>
          <p:cNvSpPr txBox="1"/>
          <p:nvPr/>
        </p:nvSpPr>
        <p:spPr>
          <a:xfrm>
            <a:off x="0" y="0"/>
            <a:ext cx="12192000" cy="1015995"/>
          </a:xfrm>
          <a:prstGeom prst="rect">
            <a:avLst/>
          </a:prstGeom>
          <a:solidFill>
            <a:srgbClr val="FFC000"/>
          </a:solidFill>
          <a:ln cap="flat">
            <a:noFill/>
          </a:ln>
        </p:spPr>
        <p:txBody>
          <a:bodyPr vert="horz" wrap="square" lIns="91427" tIns="45695" rIns="91427" bIns="45695" anchor="ctr" anchorCtr="0" compatLnSpc="1">
            <a:noAutofit/>
          </a:bodyPr>
          <a:lstStyle/>
          <a:p>
            <a:pPr marL="0" marR="0" lvl="0" indent="0" algn="l"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000000"/>
              </a:solidFill>
              <a:uFillTx/>
              <a:latin typeface="Calibri"/>
              <a:ea typeface="Calibri"/>
              <a:cs typeface="Calibri"/>
            </a:endParaRPr>
          </a:p>
        </p:txBody>
      </p:sp>
      <p:sp>
        <p:nvSpPr>
          <p:cNvPr id="5" name="Google Shape;210;p24">
            <a:extLst>
              <a:ext uri="{FF2B5EF4-FFF2-40B4-BE49-F238E27FC236}">
                <a16:creationId xmlns:a16="http://schemas.microsoft.com/office/drawing/2014/main" id="{02E6742A-DCA5-FA0C-C450-3B278B8B42B5}"/>
              </a:ext>
            </a:extLst>
          </p:cNvPr>
          <p:cNvSpPr txBox="1">
            <a:spLocks noGrp="1"/>
          </p:cNvSpPr>
          <p:nvPr>
            <p:ph type="body" idx="4294967295"/>
          </p:nvPr>
        </p:nvSpPr>
        <p:spPr>
          <a:xfrm>
            <a:off x="3715207" y="81028"/>
            <a:ext cx="4757599" cy="707599"/>
          </a:xfrm>
          <a:prstGeom prst="rect">
            <a:avLst/>
          </a:prstGeom>
        </p:spPr>
        <p:txBody>
          <a:bodyPr anchorCtr="1">
            <a:spAutoFit/>
          </a:bodyPr>
          <a:lstStyle>
            <a:lvl1pPr indent="-304792" algn="ctr">
              <a:lnSpc>
                <a:spcPct val="100000"/>
              </a:lnSpc>
              <a:spcBef>
                <a:spcPts val="0"/>
              </a:spcBef>
              <a:buNone/>
              <a:defRPr sz="4000"/>
            </a:lvl1pPr>
          </a:lstStyle>
          <a:p>
            <a:pPr lvl="0"/>
            <a:endParaRPr lang="fr-FR"/>
          </a:p>
        </p:txBody>
      </p:sp>
      <p:sp>
        <p:nvSpPr>
          <p:cNvPr id="6" name="Google Shape;211;p24">
            <a:extLst>
              <a:ext uri="{FF2B5EF4-FFF2-40B4-BE49-F238E27FC236}">
                <a16:creationId xmlns:a16="http://schemas.microsoft.com/office/drawing/2014/main" id="{BB39D705-BAC2-BCE7-948F-E53CD5AE0E58}"/>
              </a:ext>
            </a:extLst>
          </p:cNvPr>
          <p:cNvSpPr txBox="1">
            <a:spLocks noGrp="1"/>
          </p:cNvSpPr>
          <p:nvPr>
            <p:ph type="body" idx="4294967295"/>
          </p:nvPr>
        </p:nvSpPr>
        <p:spPr>
          <a:xfrm>
            <a:off x="671328" y="1678668"/>
            <a:ext cx="10845600" cy="480131"/>
          </a:xfrm>
          <a:prstGeom prst="rect">
            <a:avLst/>
          </a:prstGeom>
        </p:spPr>
        <p:txBody>
          <a:bodyPr>
            <a:spAutoFit/>
          </a:bodyPr>
          <a:lstStyle>
            <a:lvl1pPr>
              <a:defRPr/>
            </a:lvl1pPr>
          </a:lstStyle>
          <a:p>
            <a:pPr lvl="0"/>
            <a:endParaRPr lang="fr-FR"/>
          </a:p>
        </p:txBody>
      </p:sp>
    </p:spTree>
    <p:extLst>
      <p:ext uri="{BB962C8B-B14F-4D97-AF65-F5344CB8AC3E}">
        <p14:creationId xmlns:p14="http://schemas.microsoft.com/office/powerpoint/2010/main" val="35954369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sp>
        <p:nvSpPr>
          <p:cNvPr id="2" name="Google Shape;213;p25">
            <a:extLst>
              <a:ext uri="{FF2B5EF4-FFF2-40B4-BE49-F238E27FC236}">
                <a16:creationId xmlns:a16="http://schemas.microsoft.com/office/drawing/2014/main" id="{45D174A0-CD4E-869D-DC0A-BFC479A531DC}"/>
              </a:ext>
            </a:extLst>
          </p:cNvPr>
          <p:cNvSpPr txBox="1">
            <a:spLocks noGrp="1"/>
          </p:cNvSpPr>
          <p:nvPr>
            <p:ph type="title"/>
          </p:nvPr>
        </p:nvSpPr>
        <p:spPr>
          <a:xfrm>
            <a:off x="838200" y="365126"/>
            <a:ext cx="10515600" cy="1325599"/>
          </a:xfrm>
          <a:prstGeom prst="rect">
            <a:avLst/>
          </a:prstGeom>
        </p:spPr>
        <p:txBody>
          <a:bodyPr/>
          <a:lstStyle>
            <a:lvl1pPr>
              <a:defRPr/>
            </a:lvl1pPr>
          </a:lstStyle>
          <a:p>
            <a:pPr lvl="0"/>
            <a:endParaRPr lang="fr-FR"/>
          </a:p>
        </p:txBody>
      </p:sp>
      <p:sp>
        <p:nvSpPr>
          <p:cNvPr id="3" name="Google Shape;214;p25">
            <a:extLst>
              <a:ext uri="{FF2B5EF4-FFF2-40B4-BE49-F238E27FC236}">
                <a16:creationId xmlns:a16="http://schemas.microsoft.com/office/drawing/2014/main" id="{ACE2D79D-64B8-FBCC-B552-8B9C81D91164}"/>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215;p25">
            <a:extLst>
              <a:ext uri="{FF2B5EF4-FFF2-40B4-BE49-F238E27FC236}">
                <a16:creationId xmlns:a16="http://schemas.microsoft.com/office/drawing/2014/main" id="{28DD4AE5-900B-38AC-F29B-64B65802606B}"/>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216;p25">
            <a:extLst>
              <a:ext uri="{FF2B5EF4-FFF2-40B4-BE49-F238E27FC236}">
                <a16:creationId xmlns:a16="http://schemas.microsoft.com/office/drawing/2014/main" id="{72970308-E895-AAA4-D49D-F8948A474EEC}"/>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8838A6BF-B8F6-446D-B38E-D5D93A388C70}" type="slidenum">
              <a:t>‹N°›</a:t>
            </a:fld>
            <a:endParaRPr lang="fr-FR"/>
          </a:p>
        </p:txBody>
      </p:sp>
    </p:spTree>
    <p:extLst>
      <p:ext uri="{BB962C8B-B14F-4D97-AF65-F5344CB8AC3E}">
        <p14:creationId xmlns:p14="http://schemas.microsoft.com/office/powerpoint/2010/main" val="8363789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Google Shape;574;p77">
            <a:extLst>
              <a:ext uri="{FF2B5EF4-FFF2-40B4-BE49-F238E27FC236}">
                <a16:creationId xmlns:a16="http://schemas.microsoft.com/office/drawing/2014/main" id="{2E2E1E0D-C02A-C511-7D8A-487992630EFC}"/>
              </a:ext>
            </a:extLst>
          </p:cNvPr>
          <p:cNvSpPr/>
          <p:nvPr/>
        </p:nvSpPr>
        <p:spPr>
          <a:xfrm>
            <a:off x="1236927" y="706099"/>
            <a:ext cx="9678399" cy="537880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3" name="Google Shape;575;p77">
            <a:extLst>
              <a:ext uri="{FF2B5EF4-FFF2-40B4-BE49-F238E27FC236}">
                <a16:creationId xmlns:a16="http://schemas.microsoft.com/office/drawing/2014/main" id="{0FA98B78-6419-35B0-5F75-5AA7169862D0}"/>
              </a:ext>
            </a:extLst>
          </p:cNvPr>
          <p:cNvSpPr txBox="1">
            <a:spLocks noGrp="1"/>
          </p:cNvSpPr>
          <p:nvPr>
            <p:ph type="dt" sz="half" idx="7"/>
          </p:nvPr>
        </p:nvSpPr>
        <p:spPr>
          <a:xfrm>
            <a:off x="838200" y="6356347"/>
            <a:ext cx="2743200" cy="365199"/>
          </a:xfrm>
          <a:prstGeom prst="rect">
            <a:avLst/>
          </a:prstGeom>
        </p:spPr>
        <p:txBody>
          <a:bodyPr/>
          <a:lstStyle>
            <a:lvl1pPr>
              <a:defRPr/>
            </a:lvl1pPr>
          </a:lstStyle>
          <a:p>
            <a:pPr lvl="0"/>
            <a:endParaRPr lang="fr-FR"/>
          </a:p>
        </p:txBody>
      </p:sp>
      <p:sp>
        <p:nvSpPr>
          <p:cNvPr id="4" name="Google Shape;576;p77">
            <a:extLst>
              <a:ext uri="{FF2B5EF4-FFF2-40B4-BE49-F238E27FC236}">
                <a16:creationId xmlns:a16="http://schemas.microsoft.com/office/drawing/2014/main" id="{BECFC8FA-0B97-47E0-2CF1-E5C53C674C7C}"/>
              </a:ext>
            </a:extLst>
          </p:cNvPr>
          <p:cNvSpPr txBox="1">
            <a:spLocks noGrp="1"/>
          </p:cNvSpPr>
          <p:nvPr>
            <p:ph type="ftr" sz="quarter" idx="9"/>
          </p:nvPr>
        </p:nvSpPr>
        <p:spPr>
          <a:xfrm>
            <a:off x="4038599" y="6356347"/>
            <a:ext cx="4114799" cy="365199"/>
          </a:xfrm>
          <a:prstGeom prst="rect">
            <a:avLst/>
          </a:prstGeom>
        </p:spPr>
        <p:txBody>
          <a:bodyPr/>
          <a:lstStyle>
            <a:lvl1pPr>
              <a:defRPr/>
            </a:lvl1pPr>
          </a:lstStyle>
          <a:p>
            <a:pPr lvl="0"/>
            <a:endParaRPr lang="fr-FR"/>
          </a:p>
        </p:txBody>
      </p:sp>
      <p:sp>
        <p:nvSpPr>
          <p:cNvPr id="5" name="Google Shape;577;p77">
            <a:extLst>
              <a:ext uri="{FF2B5EF4-FFF2-40B4-BE49-F238E27FC236}">
                <a16:creationId xmlns:a16="http://schemas.microsoft.com/office/drawing/2014/main" id="{8C324B73-2D1E-C109-305F-A39F62CFAAD5}"/>
              </a:ext>
            </a:extLst>
          </p:cNvPr>
          <p:cNvSpPr txBox="1">
            <a:spLocks noGrp="1"/>
          </p:cNvSpPr>
          <p:nvPr>
            <p:ph type="sldNum" sz="quarter" idx="8"/>
          </p:nvPr>
        </p:nvSpPr>
        <p:spPr>
          <a:xfrm>
            <a:off x="8610599" y="6356347"/>
            <a:ext cx="2743200" cy="365199"/>
          </a:xfrm>
          <a:prstGeom prst="rect">
            <a:avLst/>
          </a:prstGeom>
        </p:spPr>
        <p:txBody>
          <a:bodyPr/>
          <a:lstStyle>
            <a:lvl1pPr>
              <a:defRPr/>
            </a:lvl1pPr>
          </a:lstStyle>
          <a:p>
            <a:pPr lvl="0"/>
            <a:fld id="{E4DCEC68-AA10-430F-AB8E-74B26C8292AC}" type="slidenum">
              <a:t>‹N°›</a:t>
            </a:fld>
            <a:endParaRPr lang="fr-FR"/>
          </a:p>
        </p:txBody>
      </p:sp>
      <p:sp>
        <p:nvSpPr>
          <p:cNvPr id="6" name="Google Shape;578;p77">
            <a:extLst>
              <a:ext uri="{FF2B5EF4-FFF2-40B4-BE49-F238E27FC236}">
                <a16:creationId xmlns:a16="http://schemas.microsoft.com/office/drawing/2014/main" id="{674F536C-2FAD-7CAA-87A6-741BCDCFE942}"/>
              </a:ext>
            </a:extLst>
          </p:cNvPr>
          <p:cNvSpPr/>
          <p:nvPr/>
        </p:nvSpPr>
        <p:spPr>
          <a:xfrm>
            <a:off x="1360419" y="832897"/>
            <a:ext cx="9431596" cy="5153204"/>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7" name="Google Shape;579;p77">
            <a:extLst>
              <a:ext uri="{FF2B5EF4-FFF2-40B4-BE49-F238E27FC236}">
                <a16:creationId xmlns:a16="http://schemas.microsoft.com/office/drawing/2014/main" id="{5BC81C31-C62B-6E23-0061-1864189A2D7C}"/>
              </a:ext>
            </a:extLst>
          </p:cNvPr>
          <p:cNvSpPr/>
          <p:nvPr/>
        </p:nvSpPr>
        <p:spPr>
          <a:xfrm>
            <a:off x="1504651" y="958596"/>
            <a:ext cx="9143195" cy="4902000"/>
          </a:xfrm>
          <a:prstGeom prst="rect">
            <a:avLst/>
          </a:prstGeom>
          <a:solidFill>
            <a:srgbClr val="FFFFFF"/>
          </a:solidFill>
          <a:ln cap="flat">
            <a:noFill/>
            <a:prstDash val="solid"/>
          </a:ln>
          <a:effectLst>
            <a:outerShdw dir="16200000" algn="tl">
              <a:srgbClr val="000000">
                <a:alpha val="4710"/>
              </a:srgbClr>
            </a:outerShdw>
          </a:effectLst>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sp>
        <p:nvSpPr>
          <p:cNvPr id="8" name="Google Shape;580;p77">
            <a:extLst>
              <a:ext uri="{FF2B5EF4-FFF2-40B4-BE49-F238E27FC236}">
                <a16:creationId xmlns:a16="http://schemas.microsoft.com/office/drawing/2014/main" id="{4FD3A21A-93E0-2CCE-AD16-53EE1866B486}"/>
              </a:ext>
            </a:extLst>
          </p:cNvPr>
          <p:cNvSpPr txBox="1">
            <a:spLocks noGrp="1"/>
          </p:cNvSpPr>
          <p:nvPr>
            <p:ph type="title"/>
          </p:nvPr>
        </p:nvSpPr>
        <p:spPr>
          <a:xfrm>
            <a:off x="1921568" y="2311676"/>
            <a:ext cx="7772400" cy="2234805"/>
          </a:xfrm>
          <a:prstGeom prst="rect">
            <a:avLst/>
          </a:prstGeom>
        </p:spPr>
        <p:txBody>
          <a:bodyPr anchorCtr="1"/>
          <a:lstStyle>
            <a:lvl1pPr algn="ctr">
              <a:defRPr sz="5467" b="1">
                <a:solidFill>
                  <a:srgbClr val="44546A"/>
                </a:solidFill>
              </a:defRPr>
            </a:lvl1pPr>
          </a:lstStyle>
          <a:p>
            <a:pPr lvl="0"/>
            <a:endParaRPr lang="fr-FR"/>
          </a:p>
        </p:txBody>
      </p:sp>
      <p:sp>
        <p:nvSpPr>
          <p:cNvPr id="9" name="Google Shape;581;p77">
            <a:extLst>
              <a:ext uri="{FF2B5EF4-FFF2-40B4-BE49-F238E27FC236}">
                <a16:creationId xmlns:a16="http://schemas.microsoft.com/office/drawing/2014/main" id="{4DB57EFE-433F-73F9-C47B-2C66A7EBEEC0}"/>
              </a:ext>
            </a:extLst>
          </p:cNvPr>
          <p:cNvSpPr/>
          <p:nvPr/>
        </p:nvSpPr>
        <p:spPr>
          <a:xfrm>
            <a:off x="1773167" y="5360165"/>
            <a:ext cx="8610795" cy="107204"/>
          </a:xfrm>
          <a:prstGeom prst="rect">
            <a:avLst/>
          </a:prstGeom>
          <a:solidFill>
            <a:srgbClr val="FFC000"/>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67" b="0" i="0" u="none" strike="noStrike" kern="0" cap="none" spc="0" baseline="0">
              <a:solidFill>
                <a:srgbClr val="FFFFFF"/>
              </a:solidFill>
              <a:uFillTx/>
              <a:latin typeface="Calibri"/>
              <a:ea typeface="Calibri"/>
              <a:cs typeface="Calibri"/>
            </a:endParaRPr>
          </a:p>
        </p:txBody>
      </p:sp>
      <p:pic>
        <p:nvPicPr>
          <p:cNvPr id="10" name="Google Shape;582;p77">
            <a:extLst>
              <a:ext uri="{FF2B5EF4-FFF2-40B4-BE49-F238E27FC236}">
                <a16:creationId xmlns:a16="http://schemas.microsoft.com/office/drawing/2014/main" id="{29745573-A6A0-F9A5-DBD3-8539AB1575E6}"/>
              </a:ext>
            </a:extLst>
          </p:cNvPr>
          <p:cNvPicPr>
            <a:picLocks noChangeAspect="1"/>
          </p:cNvPicPr>
          <p:nvPr/>
        </p:nvPicPr>
        <p:blipFill>
          <a:blip r:embed="rId2">
            <a:alphaModFix/>
          </a:blip>
          <a:srcRect/>
          <a:stretch>
            <a:fillRect/>
          </a:stretch>
        </p:blipFill>
        <p:spPr>
          <a:xfrm>
            <a:off x="5482132" y="1391339"/>
            <a:ext cx="920435" cy="920435"/>
          </a:xfrm>
          <a:prstGeom prst="rect">
            <a:avLst/>
          </a:prstGeom>
          <a:noFill/>
          <a:ln cap="flat">
            <a:noFill/>
          </a:ln>
        </p:spPr>
      </p:pic>
    </p:spTree>
    <p:extLst>
      <p:ext uri="{BB962C8B-B14F-4D97-AF65-F5344CB8AC3E}">
        <p14:creationId xmlns:p14="http://schemas.microsoft.com/office/powerpoint/2010/main" val="265210513"/>
      </p:ext>
    </p:extLst>
  </p:cSld>
  <p:clrMapOvr>
    <a:masterClrMapping/>
  </p:clrMapOvr>
  <p:hf sldNum="0"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5" y="706095"/>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5" y="832902"/>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4" y="958595"/>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1921565" y="2311679"/>
            <a:ext cx="7772400" cy="2234643"/>
          </a:xfrm>
          <a:prstGeom prst="rect">
            <a:avLst/>
          </a:prstGeom>
        </p:spPr>
        <p:txBody>
          <a:bodyPr>
            <a:normAutofit/>
          </a:bodyPr>
          <a:lstStyle>
            <a:lvl1pPr algn="ctr">
              <a:defRPr sz="5400" b="1">
                <a:solidFill>
                  <a:schemeClr val="tx2"/>
                </a:solidFill>
              </a:defRPr>
            </a:lvl1pPr>
          </a:lstStyle>
          <a:p>
            <a:r>
              <a:rPr lang="fr-FR" dirty="0"/>
              <a:t>Modifiez le style du titre</a:t>
            </a:r>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5"/>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82128" y="1391337"/>
            <a:ext cx="920432" cy="920432"/>
          </a:xfrm>
          <a:prstGeom prst="rect">
            <a:avLst/>
          </a:prstGeom>
        </p:spPr>
      </p:pic>
    </p:spTree>
    <p:extLst>
      <p:ext uri="{BB962C8B-B14F-4D97-AF65-F5344CB8AC3E}">
        <p14:creationId xmlns:p14="http://schemas.microsoft.com/office/powerpoint/2010/main" val="32072401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1" y="-38041"/>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304801" y="1158873"/>
              <a:ext cx="13106399"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304801" y="281335"/>
              <a:ext cx="13106399"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a:solidFill>
                  <a:prstClr val="white"/>
                </a:solidFill>
                <a:latin typeface="Dosis" pitchFamily="2" charset="0"/>
              </a:endParaRPr>
            </a:p>
          </p:txBody>
        </p:sp>
      </p:grpSp>
      <p:sp>
        <p:nvSpPr>
          <p:cNvPr id="11" name="Freeform 8">
            <a:extLst>
              <a:ext uri="{FF2B5EF4-FFF2-40B4-BE49-F238E27FC236}">
                <a16:creationId xmlns:a16="http://schemas.microsoft.com/office/drawing/2014/main" id="{D70A2AEF-A0A8-20E0-E6A3-86EA8A8B10CC}"/>
              </a:ext>
            </a:extLst>
          </p:cNvPr>
          <p:cNvSpPr/>
          <p:nvPr userDrawn="1"/>
        </p:nvSpPr>
        <p:spPr>
          <a:xfrm rot="10800000">
            <a:off x="11447485" y="272473"/>
            <a:ext cx="290043" cy="219304"/>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cstate="print">
              <a:extLst>
                <a:ext uri="{96DAC541-7B7A-43D3-8B79-37D633B846F1}">
                  <asvg:svgBlip xmlns:asvg="http://schemas.microsoft.com/office/drawing/2016/SVG/main" r:embed="rId3"/>
                </a:ext>
              </a:extLst>
            </a:blip>
            <a:stretch>
              <a:fillRect/>
            </a:stretch>
          </a:blipFill>
        </p:spPr>
        <p:txBody>
          <a:bodyPr/>
          <a:lstStyle/>
          <a:p>
            <a:endParaRPr lang="fr-MA" sz="1351" b="1">
              <a:solidFill>
                <a:schemeClr val="bg1">
                  <a:lumMod val="50000"/>
                </a:schemeClr>
              </a:solidFill>
              <a:latin typeface="Dosis" pitchFamily="2" charset="0"/>
            </a:endParaRPr>
          </a:p>
        </p:txBody>
      </p:sp>
      <p:sp>
        <p:nvSpPr>
          <p:cNvPr id="2" name="Title 1">
            <a:extLst>
              <a:ext uri="{FF2B5EF4-FFF2-40B4-BE49-F238E27FC236}">
                <a16:creationId xmlns:a16="http://schemas.microsoft.com/office/drawing/2014/main" id="{2CF4ACA0-682B-AA80-F245-664F259B22BC}"/>
              </a:ext>
            </a:extLst>
          </p:cNvPr>
          <p:cNvSpPr>
            <a:spLocks noGrp="1"/>
          </p:cNvSpPr>
          <p:nvPr>
            <p:ph type="title" hasCustomPrompt="1"/>
          </p:nvPr>
        </p:nvSpPr>
        <p:spPr>
          <a:xfrm>
            <a:off x="1015448" y="195948"/>
            <a:ext cx="10161104" cy="470617"/>
          </a:xfrm>
          <a:prstGeom prst="rect">
            <a:avLst/>
          </a:prstGeom>
        </p:spPr>
        <p:txBody>
          <a:bodyPr>
            <a:normAutofit/>
          </a:bodyPr>
          <a:lstStyle>
            <a:lvl1pPr algn="r">
              <a:defRPr sz="2000" b="1">
                <a:solidFill>
                  <a:schemeClr val="bg2">
                    <a:lumMod val="50000"/>
                  </a:schemeClr>
                </a:solidFill>
                <a:latin typeface="+mj-lt"/>
              </a:defRPr>
            </a:lvl1pPr>
          </a:lstStyle>
          <a:p>
            <a:r>
              <a:rPr lang="ar-MA" dirty="0"/>
              <a:t>عنوان</a:t>
            </a:r>
            <a:endParaRPr lang="fr-FR" dirty="0"/>
          </a:p>
        </p:txBody>
      </p:sp>
      <p:sp>
        <p:nvSpPr>
          <p:cNvPr id="6" name="Text Placeholder 5">
            <a:extLst>
              <a:ext uri="{FF2B5EF4-FFF2-40B4-BE49-F238E27FC236}">
                <a16:creationId xmlns:a16="http://schemas.microsoft.com/office/drawing/2014/main" id="{E5780844-7218-2FB3-DD5F-18DB5CC8CF93}"/>
              </a:ext>
            </a:extLst>
          </p:cNvPr>
          <p:cNvSpPr>
            <a:spLocks noGrp="1"/>
          </p:cNvSpPr>
          <p:nvPr>
            <p:ph type="body" sz="quarter" idx="10" hasCustomPrompt="1"/>
          </p:nvPr>
        </p:nvSpPr>
        <p:spPr>
          <a:xfrm>
            <a:off x="996949" y="685689"/>
            <a:ext cx="10179603" cy="292443"/>
          </a:xfrm>
          <a:prstGeom prst="rect">
            <a:avLst/>
          </a:prstGeom>
        </p:spPr>
        <p:txBody>
          <a:bodyPr>
            <a:noAutofit/>
          </a:bodyPr>
          <a:lstStyle>
            <a:lvl1pPr marL="0" indent="0" algn="r">
              <a:buNone/>
              <a:defRPr sz="1400" i="1" baseline="0">
                <a:solidFill>
                  <a:schemeClr val="bg2">
                    <a:lumMod val="75000"/>
                  </a:schemeClr>
                </a:solidFill>
              </a:defRPr>
            </a:lvl1pPr>
          </a:lstStyle>
          <a:p>
            <a:pPr lvl="0"/>
            <a:r>
              <a:rPr lang="ar-MA" dirty="0"/>
              <a:t>توجيهات للأستاذ</a:t>
            </a:r>
            <a:endParaRPr lang="fr-FR" dirty="0"/>
          </a:p>
        </p:txBody>
      </p:sp>
    </p:spTree>
    <p:extLst>
      <p:ext uri="{BB962C8B-B14F-4D97-AF65-F5344CB8AC3E}">
        <p14:creationId xmlns:p14="http://schemas.microsoft.com/office/powerpoint/2010/main" val="281198878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8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4647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Tree>
    <p:extLst>
      <p:ext uri="{BB962C8B-B14F-4D97-AF65-F5344CB8AC3E}">
        <p14:creationId xmlns:p14="http://schemas.microsoft.com/office/powerpoint/2010/main" val="126812998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6"/>
            <a:ext cx="4757739" cy="830956"/>
          </a:xfrm>
          <a:prstGeom prst="rect">
            <a:avLst/>
          </a:prstGeom>
          <a:noFill/>
          <a:ln>
            <a:noFill/>
          </a:ln>
        </p:spPr>
        <p:txBody>
          <a:bodyPr spcFirstLastPara="1" wrap="square" lIns="91425" tIns="45700" rIns="91425" bIns="45700" anchor="t" anchorCtr="0">
            <a:spAutoFit/>
          </a:bodyPr>
          <a:lstStyle>
            <a:lvl1pPr algn="r">
              <a:defRPr lang="ar-MA" sz="4800" b="1" i="0" u="none" dirty="0" smtClean="0">
                <a:solidFill>
                  <a:schemeClr val="dk1"/>
                </a:solidFill>
                <a:latin typeface="Simplified Arabic"/>
                <a:ea typeface="Simplified Arabic"/>
                <a:cs typeface="Simplified Arabic"/>
              </a:defRPr>
            </a:lvl1pPr>
          </a:lstStyle>
          <a:p>
            <a:pPr marL="0" marR="0" lvl="0" indent="0" algn="ctr" defTabSz="457189">
              <a:lnSpc>
                <a:spcPct val="100000"/>
              </a:lnSpc>
              <a:spcBef>
                <a:spcPts val="0"/>
              </a:spcBef>
              <a:spcAft>
                <a:spcPts val="0"/>
              </a:spcAft>
              <a:buClr>
                <a:schemeClr val="dk1"/>
              </a:buClr>
              <a:buSzPts val="4800"/>
              <a:buFont typeface="Simplified Arabic"/>
              <a:buNone/>
            </a:pPr>
            <a:r>
              <a:rPr lang="ar-MA" sz="4800" b="1" i="0" u="none" dirty="0">
                <a:solidFill>
                  <a:schemeClr val="dk1"/>
                </a:solidFill>
                <a:latin typeface="Simplified Arabic"/>
                <a:ea typeface="Simplified Arabic"/>
                <a:cs typeface="Simplified Arabic"/>
                <a:sym typeface="Simplified Arabic"/>
              </a:rPr>
              <a:t>عنوان النص</a:t>
            </a:r>
            <a:endParaRPr lang="ar-MA" dirty="0"/>
          </a:p>
        </p:txBody>
      </p:sp>
      <p:sp>
        <p:nvSpPr>
          <p:cNvPr id="10" name="Espace réservé du texte 9"/>
          <p:cNvSpPr>
            <a:spLocks noGrp="1"/>
          </p:cNvSpPr>
          <p:nvPr>
            <p:ph type="body" sz="quarter" idx="11" hasCustomPrompt="1"/>
          </p:nvPr>
        </p:nvSpPr>
        <p:spPr>
          <a:xfrm>
            <a:off x="671333" y="1678671"/>
            <a:ext cx="10845479" cy="784790"/>
          </a:xfrm>
          <a:prstGeom prst="rect">
            <a:avLst/>
          </a:prstGeom>
          <a:noFill/>
          <a:ln>
            <a:noFill/>
          </a:ln>
        </p:spPr>
        <p:txBody>
          <a:bodyPr spcFirstLastPara="1" wrap="square" lIns="91425" tIns="45700" rIns="91425" bIns="45700" anchor="t" anchorCtr="0">
            <a:spAutoFit/>
          </a:bodyPr>
          <a:lstStyle>
            <a:lvl1pPr algn="r">
              <a:defRPr lang="fr-FR" sz="3000" b="0" i="0" u="none" dirty="0" smtClean="0">
                <a:solidFill>
                  <a:schemeClr val="dk1"/>
                </a:solidFill>
                <a:latin typeface="Simplified Arabic"/>
                <a:ea typeface="Simplified Arabic"/>
                <a:cs typeface="Simplified Arabic"/>
              </a:defRPr>
            </a:lvl1pPr>
            <a:lvl2pPr>
              <a:defRPr lang="fr-FR" sz="1800" dirty="0" smtClean="0"/>
            </a:lvl2pPr>
            <a:lvl3pPr>
              <a:defRPr lang="fr-FR" sz="1800" dirty="0" smtClean="0"/>
            </a:lvl3pPr>
            <a:lvl4pPr>
              <a:defRPr lang="fr-FR" dirty="0" smtClean="0"/>
            </a:lvl4pPr>
            <a:lvl5pPr>
              <a:defRPr lang="fr-MA" dirty="0"/>
            </a:lvl5pPr>
          </a:lstStyle>
          <a:p>
            <a:pPr marL="0" marR="0" lvl="0" indent="195258" algn="just" defTabSz="457189" rtl="1">
              <a:lnSpc>
                <a:spcPct val="150000"/>
              </a:lnSpc>
              <a:spcBef>
                <a:spcPts val="0"/>
              </a:spcBef>
              <a:spcAft>
                <a:spcPts val="0"/>
              </a:spcAft>
              <a:buClr>
                <a:schemeClr val="dk1"/>
              </a:buClr>
              <a:buSzPts val="3000"/>
              <a:buFont typeface="Simplified Arabic"/>
              <a:buNone/>
            </a:pPr>
            <a:r>
              <a:rPr lang="ar-MA" sz="3000" b="0" i="0" u="none" dirty="0">
                <a:solidFill>
                  <a:schemeClr val="dk1"/>
                </a:solidFill>
                <a:latin typeface="Simplified Arabic"/>
                <a:ea typeface="Simplified Arabic"/>
                <a:cs typeface="Simplified Arabic"/>
                <a:sym typeface="Simplified Arabic"/>
              </a:rPr>
              <a:t>النص</a:t>
            </a:r>
            <a:endParaRPr lang="fr-MA" dirty="0"/>
          </a:p>
        </p:txBody>
      </p:sp>
    </p:spTree>
    <p:extLst>
      <p:ext uri="{BB962C8B-B14F-4D97-AF65-F5344CB8AC3E}">
        <p14:creationId xmlns:p14="http://schemas.microsoft.com/office/powerpoint/2010/main" val="42661326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MA" sz="1800"/>
          </a:p>
        </p:txBody>
      </p:sp>
      <p:sp>
        <p:nvSpPr>
          <p:cNvPr id="3" name="Google Shape;882;p52"/>
          <p:cNvSpPr txBox="1"/>
          <p:nvPr userDrawn="1"/>
        </p:nvSpPr>
        <p:spPr>
          <a:xfrm>
            <a:off x="0" y="0"/>
            <a:ext cx="12192000" cy="6858000"/>
          </a:xfrm>
          <a:prstGeom prst="rect">
            <a:avLst/>
          </a:prstGeom>
          <a:solidFill>
            <a:srgbClr val="FFF2CC"/>
          </a:solidFill>
          <a:ln w="12700" cap="flat" cmpd="sng">
            <a:solidFill>
              <a:srgbClr val="70AD47"/>
            </a:solidFill>
            <a:prstDash val="solid"/>
            <a:miter lim="800000"/>
            <a:headEnd type="none" w="sm" len="sm"/>
            <a:tailEnd type="none" w="sm" len="sm"/>
          </a:ln>
        </p:spPr>
        <p:txBody>
          <a:bodyPr spcFirstLastPara="1" wrap="square" lIns="720000" tIns="360000" rIns="720000" bIns="3600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4" name="Google Shape;885;p52"/>
          <p:cNvSpPr txBox="1"/>
          <p:nvPr userDrawn="1"/>
        </p:nvSpPr>
        <p:spPr>
          <a:xfrm>
            <a:off x="0" y="0"/>
            <a:ext cx="12192000" cy="1016000"/>
          </a:xfrm>
          <a:prstGeom prst="rect">
            <a:avLst/>
          </a:prstGeom>
          <a:solidFill>
            <a:srgbClr val="FFC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Calibri"/>
              <a:ea typeface="Calibri"/>
              <a:cs typeface="Calibri"/>
              <a:sym typeface="Calibri"/>
            </a:endParaRPr>
          </a:p>
        </p:txBody>
      </p:sp>
      <p:sp>
        <p:nvSpPr>
          <p:cNvPr id="8" name="Espace réservé du contenu 7"/>
          <p:cNvSpPr>
            <a:spLocks noGrp="1"/>
          </p:cNvSpPr>
          <p:nvPr>
            <p:ph sz="quarter" idx="10" hasCustomPrompt="1"/>
          </p:nvPr>
        </p:nvSpPr>
        <p:spPr>
          <a:xfrm>
            <a:off x="3715201" y="81025"/>
            <a:ext cx="4757739" cy="707846"/>
          </a:xfrm>
          <a:prstGeom prst="rect">
            <a:avLst/>
          </a:prstGeom>
          <a:noFill/>
          <a:ln>
            <a:noFill/>
          </a:ln>
        </p:spPr>
        <p:txBody>
          <a:bodyPr spcFirstLastPara="1" wrap="square" lIns="91425" tIns="45700" rIns="91425" bIns="45700" anchor="t" anchorCtr="0">
            <a:spAutoFit/>
          </a:bodyPr>
          <a:lstStyle>
            <a:lvl1pPr marL="0" marR="0" indent="0" algn="ctr" rtl="0">
              <a:lnSpc>
                <a:spcPct val="100000"/>
              </a:lnSpc>
              <a:spcBef>
                <a:spcPts val="0"/>
              </a:spcBef>
              <a:spcAft>
                <a:spcPts val="0"/>
              </a:spcAft>
              <a:buClr>
                <a:schemeClr val="dk1"/>
              </a:buClr>
              <a:buSzPts val="4800"/>
              <a:buFont typeface="Simplified Arabic"/>
              <a:buNone/>
              <a:defRPr lang="fr-FR" sz="4000" dirty="0">
                <a:latin typeface="Calibri (En-têtes)"/>
              </a:defRPr>
            </a:lvl1pPr>
          </a:lstStyle>
          <a:p>
            <a:pPr marL="0" marR="0" lvl="0" indent="0" algn="ctr" rtl="0">
              <a:lnSpc>
                <a:spcPct val="100000"/>
              </a:lnSpc>
              <a:spcBef>
                <a:spcPts val="0"/>
              </a:spcBef>
              <a:spcAft>
                <a:spcPts val="0"/>
              </a:spcAft>
              <a:buClr>
                <a:schemeClr val="dk1"/>
              </a:buClr>
              <a:buSzPts val="4800"/>
              <a:buFont typeface="Simplified Arabic"/>
              <a:buNone/>
            </a:pPr>
            <a:r>
              <a:rPr lang="fr-FR" sz="4000" b="1" i="0" u="none" dirty="0">
                <a:solidFill>
                  <a:schemeClr val="dk1"/>
                </a:solidFill>
                <a:latin typeface="+mj-lt"/>
                <a:ea typeface="Simplified Arabic"/>
                <a:cs typeface="Simplified Arabic"/>
                <a:sym typeface="Simplified Arabic"/>
              </a:rPr>
              <a:t>Titre du texte</a:t>
            </a:r>
            <a:endParaRPr lang="fr-FR" sz="1400" dirty="0">
              <a:latin typeface="+mj-lt"/>
            </a:endParaRPr>
          </a:p>
        </p:txBody>
      </p:sp>
      <p:sp>
        <p:nvSpPr>
          <p:cNvPr id="10" name="Espace réservé du texte 9"/>
          <p:cNvSpPr>
            <a:spLocks noGrp="1"/>
          </p:cNvSpPr>
          <p:nvPr>
            <p:ph type="body" sz="quarter" idx="11" hasCustomPrompt="1"/>
          </p:nvPr>
        </p:nvSpPr>
        <p:spPr>
          <a:xfrm>
            <a:off x="671333" y="1678672"/>
            <a:ext cx="10845479" cy="3108543"/>
          </a:xfrm>
          <a:prstGeom prst="rect">
            <a:avLst/>
          </a:prstGeom>
          <a:noFill/>
        </p:spPr>
        <p:txBody>
          <a:bodyPr wrap="square" rtlCol="0">
            <a:spAutoFit/>
          </a:bodyPr>
          <a:lstStyle>
            <a:lvl1pPr>
              <a:defRPr lang="fr-MA" b="0" i="0" u="none" dirty="0">
                <a:solidFill>
                  <a:schemeClr val="dk1"/>
                </a:solidFill>
                <a:cs typeface="Simplified Arabic"/>
              </a:defRPr>
            </a:lvl1pPr>
          </a:lstStyle>
          <a:p>
            <a:pPr marL="0" marR="0" lvl="0" indent="0" defTabSz="457189" fontAlgn="auto">
              <a:lnSpc>
                <a:spcPct val="100000"/>
              </a:lnSpc>
              <a:spcBef>
                <a:spcPts val="0"/>
              </a:spcBef>
              <a:spcAft>
                <a:spcPts val="0"/>
              </a:spcAft>
              <a:buClrTx/>
              <a:buSzTx/>
              <a:buFontTx/>
              <a:buNone/>
              <a:tabLst/>
            </a:pP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r>
              <a:rPr lang="fr-FR" sz="2800" b="0" i="0" u="none" kern="1200" baseline="0" dirty="0">
                <a:solidFill>
                  <a:schemeClr val="tx1"/>
                </a:solidFill>
                <a:latin typeface="+mn-lt"/>
                <a:ea typeface="+mn-ea"/>
                <a:cs typeface="+mn-cs"/>
                <a:sym typeface="Simplified Arabic"/>
              </a:rPr>
              <a:t>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 </a:t>
            </a:r>
            <a:r>
              <a:rPr lang="fr-FR" sz="2800" b="0" i="0" u="none" kern="1200" dirty="0">
                <a:solidFill>
                  <a:schemeClr val="dk1"/>
                </a:solidFill>
                <a:latin typeface="+mn-lt"/>
                <a:ea typeface="+mn-ea"/>
                <a:cs typeface="Simplified Arabic"/>
                <a:sym typeface="Simplified Arabic"/>
              </a:rPr>
              <a:t>Ceci</a:t>
            </a:r>
            <a:r>
              <a:rPr lang="fr-FR" sz="2800" b="0" i="0" u="none" kern="1200" baseline="0" dirty="0">
                <a:solidFill>
                  <a:schemeClr val="dk1"/>
                </a:solidFill>
                <a:latin typeface="+mn-lt"/>
                <a:ea typeface="+mn-ea"/>
                <a:cs typeface="Simplified Arabic"/>
                <a:sym typeface="Simplified Arabic"/>
              </a:rPr>
              <a:t> est un paragraphe du texte étudié.</a:t>
            </a:r>
            <a:endParaRPr lang="fr-FR" sz="2800" kern="1200" dirty="0">
              <a:solidFill>
                <a:schemeClr val="tx1"/>
              </a:solidFill>
              <a:latin typeface="+mn-lt"/>
              <a:ea typeface="+mn-ea"/>
              <a:cs typeface="+mn-cs"/>
            </a:endParaRPr>
          </a:p>
          <a:p>
            <a:pPr marL="0" marR="0" lvl="0" indent="0" defTabSz="457189" fontAlgn="auto">
              <a:lnSpc>
                <a:spcPct val="100000"/>
              </a:lnSpc>
              <a:spcBef>
                <a:spcPts val="0"/>
              </a:spcBef>
              <a:spcAft>
                <a:spcPts val="0"/>
              </a:spcAft>
              <a:buClrTx/>
              <a:buSzTx/>
              <a:buFontTx/>
              <a:buNone/>
              <a:tabLst/>
            </a:pPr>
            <a:endParaRPr lang="fr-MA" dirty="0"/>
          </a:p>
        </p:txBody>
      </p:sp>
    </p:spTree>
    <p:extLst>
      <p:ext uri="{BB962C8B-B14F-4D97-AF65-F5344CB8AC3E}">
        <p14:creationId xmlns:p14="http://schemas.microsoft.com/office/powerpoint/2010/main" val="175114697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325563"/>
          </a:xfrm>
          <a:prstGeom prst="rect">
            <a:avLst/>
          </a:prstGeom>
        </p:spPr>
        <p:txBody>
          <a:bodyPr/>
          <a:lstStyle/>
          <a:p>
            <a:r>
              <a:rPr lang="fr-FR"/>
              <a:t>Modifiez le style du titre</a:t>
            </a:r>
            <a:endParaRPr lang="fr-MA"/>
          </a:p>
        </p:txBody>
      </p:sp>
      <p:sp>
        <p:nvSpPr>
          <p:cNvPr id="3" name="Espace réservé de la date 2"/>
          <p:cNvSpPr>
            <a:spLocks noGrp="1"/>
          </p:cNvSpPr>
          <p:nvPr>
            <p:ph type="dt" sz="half" idx="10"/>
          </p:nvPr>
        </p:nvSpPr>
        <p:spPr>
          <a:xfrm>
            <a:off x="838200" y="6356351"/>
            <a:ext cx="2743200" cy="365125"/>
          </a:xfrm>
          <a:prstGeom prst="rect">
            <a:avLst/>
          </a:prstGeom>
        </p:spPr>
        <p:txBody>
          <a:bodyPr/>
          <a:lstStyle/>
          <a:p>
            <a:fld id="{35CE231B-25EB-4A68-BA80-EB75600200BE}" type="datetimeFigureOut">
              <a:rPr lang="fr-FR" smtClean="0"/>
              <a:pPr/>
              <a:t>27/09/2025</a:t>
            </a:fld>
            <a:endParaRPr lang="fr-FR"/>
          </a:p>
        </p:txBody>
      </p:sp>
      <p:sp>
        <p:nvSpPr>
          <p:cNvPr id="4" name="Espace réservé du pied de page 3"/>
          <p:cNvSpPr>
            <a:spLocks noGrp="1"/>
          </p:cNvSpPr>
          <p:nvPr>
            <p:ph type="ftr" sz="quarter" idx="11"/>
          </p:nvPr>
        </p:nvSpPr>
        <p:spPr>
          <a:xfrm>
            <a:off x="4038600" y="6356351"/>
            <a:ext cx="4114800" cy="365125"/>
          </a:xfrm>
          <a:prstGeom prst="rect">
            <a:avLst/>
          </a:prstGeom>
        </p:spPr>
        <p:txBody>
          <a:bodyPr/>
          <a:lstStyle/>
          <a:p>
            <a:endParaRPr lang="fr-FR"/>
          </a:p>
        </p:txBody>
      </p:sp>
      <p:sp>
        <p:nvSpPr>
          <p:cNvPr id="5" name="Espace réservé du numéro de diapositive 4"/>
          <p:cNvSpPr>
            <a:spLocks noGrp="1"/>
          </p:cNvSpPr>
          <p:nvPr>
            <p:ph type="sldNum" sz="quarter" idx="12"/>
          </p:nvPr>
        </p:nvSpPr>
        <p:spPr>
          <a:xfrm>
            <a:off x="8610600" y="6356351"/>
            <a:ext cx="2743200" cy="365125"/>
          </a:xfrm>
          <a:prstGeom prst="rect">
            <a:avLst/>
          </a:prstGeom>
        </p:spPr>
        <p:txBody>
          <a:bodyPr/>
          <a:lstStyle/>
          <a:p>
            <a:fld id="{7EB6BF17-B454-4520-84DD-15E34D16678A}" type="slidenum">
              <a:rPr lang="fr-FR" smtClean="0"/>
              <a:pPr/>
              <a:t>‹N°›</a:t>
            </a:fld>
            <a:endParaRPr lang="fr-FR"/>
          </a:p>
        </p:txBody>
      </p:sp>
    </p:spTree>
    <p:extLst>
      <p:ext uri="{BB962C8B-B14F-4D97-AF65-F5344CB8AC3E}">
        <p14:creationId xmlns:p14="http://schemas.microsoft.com/office/powerpoint/2010/main" val="453281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3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30" y="339510"/>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4396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12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1913098F-353F-0B84-74FC-BBFF4FDBB800}"/>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7028783-83EE-9AC7-A760-5D60AF84977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599B769-0F92-A97C-4FC8-077F298CD4A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84964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13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C0EF3B0-3AE3-0FB9-E88B-033B5F8C4CCC}"/>
              </a:ext>
            </a:extLst>
          </p:cNvPr>
          <p:cNvSpPr/>
          <p:nvPr userDrawn="1"/>
        </p:nvSpPr>
        <p:spPr>
          <a:xfrm>
            <a:off x="54200" y="4749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61527BB1-8EC0-B5AE-8E95-7D8F74806188}"/>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0C4DDEB-614C-0B65-68D2-17028C5E34B8}"/>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54050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14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53E160E5-922D-4F33-25A4-D24C7933997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B3711266-8D89-BA8C-BBEE-4B5A543DECC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C004D39-D57C-6EB9-9D24-BEF20B6ECE21}"/>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39040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5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F432DC23-0253-5AD6-33B3-C575BFDB731E}"/>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A316A8AB-CA3D-2359-F7EF-0FA380B260C6}"/>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EC32605-CD0E-DCB7-9755-66098C8F4C5B}"/>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165324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16_Title Slide">
    <p:bg>
      <p:bgPr>
        <a:solidFill>
          <a:schemeClr val="bg1"/>
        </a:solidFill>
        <a:effectLst/>
      </p:bgPr>
    </p:bg>
    <p:spTree>
      <p:nvGrpSpPr>
        <p:cNvPr id="1" name=""/>
        <p:cNvGrpSpPr/>
        <p:nvPr/>
      </p:nvGrpSpPr>
      <p:grpSpPr>
        <a:xfrm>
          <a:off x="0" y="0"/>
          <a:ext cx="0" cy="0"/>
          <a:chOff x="0" y="0"/>
          <a:chExt cx="0" cy="0"/>
        </a:xfrm>
      </p:grpSpPr>
      <p:sp>
        <p:nvSpPr>
          <p:cNvPr id="3" name="Google Shape;160;p18">
            <a:extLst>
              <a:ext uri="{FF2B5EF4-FFF2-40B4-BE49-F238E27FC236}">
                <a16:creationId xmlns:a16="http://schemas.microsoft.com/office/drawing/2014/main" id="{923A2753-3547-528B-74DD-48A60173F007}"/>
              </a:ext>
            </a:extLst>
          </p:cNvPr>
          <p:cNvSpPr/>
          <p:nvPr userDrawn="1"/>
        </p:nvSpPr>
        <p:spPr>
          <a:xfrm>
            <a:off x="54200" y="49108"/>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4C7DB0D-C9CD-7C33-F855-C06884F7F2B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8C993DA-E1C9-791E-1492-1F9257D9DF39}"/>
              </a:ext>
            </a:extLst>
          </p:cNvPr>
          <p:cNvSpPr/>
          <p:nvPr userDrawn="1"/>
        </p:nvSpPr>
        <p:spPr>
          <a:xfrm>
            <a:off x="-3857" y="0"/>
            <a:ext cx="12167832"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fr-MA" sz="2400" b="0" i="0" u="none" strike="noStrike" kern="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610718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1_script">
    <p:spTree>
      <p:nvGrpSpPr>
        <p:cNvPr id="1" name=""/>
        <p:cNvGrpSpPr/>
        <p:nvPr/>
      </p:nvGrpSpPr>
      <p:grpSpPr>
        <a:xfrm>
          <a:off x="0" y="0"/>
          <a:ext cx="0" cy="0"/>
          <a:chOff x="0" y="0"/>
          <a:chExt cx="0" cy="0"/>
        </a:xfrm>
      </p:grpSpPr>
      <p:sp>
        <p:nvSpPr>
          <p:cNvPr id="9" name="Google Shape;105;p16">
            <a:extLst>
              <a:ext uri="{FF2B5EF4-FFF2-40B4-BE49-F238E27FC236}">
                <a16:creationId xmlns:a16="http://schemas.microsoft.com/office/drawing/2014/main" id="{6303E652-32E0-DDB2-5D9B-D79640077D21}"/>
              </a:ext>
            </a:extLst>
          </p:cNvPr>
          <p:cNvSpPr/>
          <p:nvPr userDrawn="1"/>
        </p:nvSpPr>
        <p:spPr>
          <a:xfrm>
            <a:off x="83184" y="57572"/>
            <a:ext cx="12039799" cy="1093409"/>
          </a:xfrm>
          <a:prstGeom prst="roundRect">
            <a:avLst>
              <a:gd name="adj" fmla="val 14434"/>
            </a:avLst>
          </a:prstGeom>
          <a:solidFill>
            <a:srgbClr val="F2F2F2"/>
          </a:solidFill>
          <a:ln>
            <a:noFill/>
          </a:ln>
        </p:spPr>
        <p:txBody>
          <a:bodyPr spcFirstLastPara="1" wrap="square" lIns="121900" tIns="60933" rIns="121900" bIns="60933" anchor="ctr" anchorCtr="0">
            <a:noAutofit/>
          </a:bodyPr>
          <a:lstStyle/>
          <a:p>
            <a:pPr marL="0" marR="0" lvl="0" indent="0" algn="ctr" rtl="0">
              <a:spcBef>
                <a:spcPts val="0"/>
              </a:spcBef>
              <a:spcAft>
                <a:spcPts val="0"/>
              </a:spcAft>
              <a:buNone/>
            </a:pPr>
            <a:endParaRPr sz="1800">
              <a:solidFill>
                <a:srgbClr val="FFFFFF"/>
              </a:solidFill>
              <a:latin typeface="Dosis"/>
              <a:ea typeface="Dosis"/>
              <a:cs typeface="Dosis"/>
              <a:sym typeface="Dosis"/>
            </a:endParaRPr>
          </a:p>
        </p:txBody>
      </p:sp>
      <p:sp>
        <p:nvSpPr>
          <p:cNvPr id="10" name="Rectangle 9">
            <a:extLst>
              <a:ext uri="{FF2B5EF4-FFF2-40B4-BE49-F238E27FC236}">
                <a16:creationId xmlns:a16="http://schemas.microsoft.com/office/drawing/2014/main" id="{6F843387-26F0-446F-1344-3DC0971C790A}"/>
              </a:ext>
            </a:extLst>
          </p:cNvPr>
          <p:cNvSpPr/>
          <p:nvPr userDrawn="1"/>
        </p:nvSpPr>
        <p:spPr>
          <a:xfrm>
            <a:off x="1" y="0"/>
            <a:ext cx="12122983" cy="6858000"/>
          </a:xfrm>
          <a:prstGeom prst="rect">
            <a:avLst/>
          </a:prstGeom>
          <a:noFill/>
          <a:ln w="76200">
            <a:solidFill>
              <a:srgbClr val="8BC1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23A71465-ECCE-7B99-8211-74953864D04B}"/>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539" t="24327" r="75793" b="61972"/>
          <a:stretch>
            <a:fillRect/>
          </a:stretch>
        </p:blipFill>
        <p:spPr bwMode="auto">
          <a:xfrm>
            <a:off x="83184" y="76094"/>
            <a:ext cx="1096128" cy="1096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845435"/>
      </p:ext>
    </p:extLst>
  </p:cSld>
  <p:clrMapOvr>
    <a:masterClrMapping/>
  </p:clrMapOvr>
  <p:hf sldNum="0" hdr="0" ftr="0" dt="0"/>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able of contents">
  <p:cSld name="2_Table of contents">
    <p:spTree>
      <p:nvGrpSpPr>
        <p:cNvPr id="1" name="Shape 466"/>
        <p:cNvGrpSpPr/>
        <p:nvPr/>
      </p:nvGrpSpPr>
      <p:grpSpPr>
        <a:xfrm>
          <a:off x="0" y="0"/>
          <a:ext cx="0" cy="0"/>
          <a:chOff x="0" y="0"/>
          <a:chExt cx="0" cy="0"/>
        </a:xfrm>
      </p:grpSpPr>
      <p:sp>
        <p:nvSpPr>
          <p:cNvPr id="467" name="Google Shape;467;p13"/>
          <p:cNvSpPr txBox="1">
            <a:spLocks noGrp="1"/>
          </p:cNvSpPr>
          <p:nvPr>
            <p:ph type="title"/>
          </p:nvPr>
        </p:nvSpPr>
        <p:spPr>
          <a:xfrm>
            <a:off x="2621734"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68" name="Google Shape;468;p13"/>
          <p:cNvSpPr txBox="1">
            <a:spLocks noGrp="1"/>
          </p:cNvSpPr>
          <p:nvPr>
            <p:ph type="subTitle" idx="1"/>
          </p:nvPr>
        </p:nvSpPr>
        <p:spPr>
          <a:xfrm>
            <a:off x="2621738"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69" name="Google Shape;469;p13"/>
          <p:cNvSpPr txBox="1">
            <a:spLocks noGrp="1"/>
          </p:cNvSpPr>
          <p:nvPr>
            <p:ph type="subTitle" idx="2"/>
          </p:nvPr>
        </p:nvSpPr>
        <p:spPr>
          <a:xfrm flipH="1">
            <a:off x="8020253" y="2838925"/>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0" name="Google Shape;470;p13"/>
          <p:cNvSpPr txBox="1">
            <a:spLocks noGrp="1"/>
          </p:cNvSpPr>
          <p:nvPr>
            <p:ph type="title" idx="3"/>
          </p:nvPr>
        </p:nvSpPr>
        <p:spPr>
          <a:xfrm>
            <a:off x="2621766"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471" name="Google Shape;471;p13"/>
          <p:cNvSpPr txBox="1">
            <a:spLocks noGrp="1"/>
          </p:cNvSpPr>
          <p:nvPr>
            <p:ph type="subTitle" idx="4"/>
          </p:nvPr>
        </p:nvSpPr>
        <p:spPr>
          <a:xfrm>
            <a:off x="2621738"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2" name="Google Shape;472;p13"/>
          <p:cNvSpPr txBox="1">
            <a:spLocks noGrp="1"/>
          </p:cNvSpPr>
          <p:nvPr>
            <p:ph type="subTitle" idx="5"/>
          </p:nvPr>
        </p:nvSpPr>
        <p:spPr>
          <a:xfrm flipH="1">
            <a:off x="8020253" y="4835433"/>
            <a:ext cx="30740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r>
              <a:rPr lang="fr-FR"/>
              <a:t>Modifiez le style des sous-titres du masque</a:t>
            </a:r>
            <a:endParaRPr/>
          </a:p>
        </p:txBody>
      </p:sp>
      <p:sp>
        <p:nvSpPr>
          <p:cNvPr id="473" name="Google Shape;473;p13"/>
          <p:cNvSpPr txBox="1">
            <a:spLocks noGrp="1"/>
          </p:cNvSpPr>
          <p:nvPr>
            <p:ph type="title" idx="6" hasCustomPrompt="1"/>
          </p:nvPr>
        </p:nvSpPr>
        <p:spPr>
          <a:xfrm>
            <a:off x="1097753"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4" name="Google Shape;474;p13"/>
          <p:cNvSpPr txBox="1">
            <a:spLocks noGrp="1"/>
          </p:cNvSpPr>
          <p:nvPr>
            <p:ph type="title" idx="7" hasCustomPrompt="1"/>
          </p:nvPr>
        </p:nvSpPr>
        <p:spPr>
          <a:xfrm>
            <a:off x="1097753"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5" name="Google Shape;475;p13"/>
          <p:cNvSpPr txBox="1">
            <a:spLocks noGrp="1"/>
          </p:cNvSpPr>
          <p:nvPr>
            <p:ph type="title" idx="8" hasCustomPrompt="1"/>
          </p:nvPr>
        </p:nvSpPr>
        <p:spPr>
          <a:xfrm flipH="1">
            <a:off x="6496261" y="24205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476" name="Google Shape;476;p13"/>
          <p:cNvSpPr txBox="1">
            <a:spLocks noGrp="1"/>
          </p:cNvSpPr>
          <p:nvPr>
            <p:ph type="title" idx="9" hasCustomPrompt="1"/>
          </p:nvPr>
        </p:nvSpPr>
        <p:spPr>
          <a:xfrm flipH="1">
            <a:off x="6496261" y="4465496"/>
            <a:ext cx="1524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525" name="Google Shape;525;p13"/>
          <p:cNvSpPr txBox="1">
            <a:spLocks noGrp="1"/>
          </p:cNvSpPr>
          <p:nvPr>
            <p:ph type="title" idx="13"/>
          </p:nvPr>
        </p:nvSpPr>
        <p:spPr>
          <a:xfrm>
            <a:off x="8020268" y="2174784"/>
            <a:ext cx="3074000" cy="602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6" name="Google Shape;526;p13"/>
          <p:cNvSpPr txBox="1">
            <a:spLocks noGrp="1"/>
          </p:cNvSpPr>
          <p:nvPr>
            <p:ph type="title" idx="14"/>
          </p:nvPr>
        </p:nvSpPr>
        <p:spPr>
          <a:xfrm>
            <a:off x="8020300" y="4184033"/>
            <a:ext cx="30740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2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rPr lang="fr-FR"/>
              <a:t>Modifiez le style du titre</a:t>
            </a:r>
            <a:endParaRPr/>
          </a:p>
        </p:txBody>
      </p:sp>
      <p:sp>
        <p:nvSpPr>
          <p:cNvPr id="527" name="Google Shape;527;p13"/>
          <p:cNvSpPr txBox="1">
            <a:spLocks noGrp="1"/>
          </p:cNvSpPr>
          <p:nvPr>
            <p:ph type="title" idx="15"/>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r>
              <a:rPr lang="fr-FR"/>
              <a:t>Modifiez le style du titre</a:t>
            </a:r>
            <a:endParaRPr/>
          </a:p>
        </p:txBody>
      </p:sp>
    </p:spTree>
    <p:extLst>
      <p:ext uri="{BB962C8B-B14F-4D97-AF65-F5344CB8AC3E}">
        <p14:creationId xmlns:p14="http://schemas.microsoft.com/office/powerpoint/2010/main" val="303308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theme" Target="../theme/theme2.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18" Type="http://schemas.openxmlformats.org/officeDocument/2006/relationships/slideLayout" Target="../slideLayouts/slideLayout7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17" Type="http://schemas.openxmlformats.org/officeDocument/2006/relationships/slideLayout" Target="../slideLayouts/slideLayout78.xml"/><Relationship Id="rId2" Type="http://schemas.openxmlformats.org/officeDocument/2006/relationships/slideLayout" Target="../slideLayouts/slideLayout63.xml"/><Relationship Id="rId16" Type="http://schemas.openxmlformats.org/officeDocument/2006/relationships/slideLayout" Target="../slideLayouts/slideLayout77.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5" Type="http://schemas.openxmlformats.org/officeDocument/2006/relationships/slideLayout" Target="../slideLayouts/slideLayout76.xml"/><Relationship Id="rId10" Type="http://schemas.openxmlformats.org/officeDocument/2006/relationships/slideLayout" Target="../slideLayouts/slideLayout71.xml"/><Relationship Id="rId19" Type="http://schemas.openxmlformats.org/officeDocument/2006/relationships/theme" Target="../theme/theme4.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slideLayout" Target="../slideLayouts/slideLayout7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29" Type="http://schemas.openxmlformats.org/officeDocument/2006/relationships/theme" Target="../theme/theme5.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4E50BBC-3BF8-C219-D542-F2C4D5D15C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970E9FD-C48F-7E19-D5C0-82FC369947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E903351-C726-AD3B-94E0-2347A4B675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A96569-37C4-49FE-9A8B-6BB2F945B40E}"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5D926661-6C0F-1C34-98F3-6CEDB034DB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F42E3FEF-4450-FD47-B33C-70163431C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37B69D-5526-4800-A118-837EB09E6148}" type="slidenum">
              <a:rPr lang="fr-FR" smtClean="0"/>
              <a:t>‹N°›</a:t>
            </a:fld>
            <a:endParaRPr lang="fr-FR"/>
          </a:p>
        </p:txBody>
      </p:sp>
    </p:spTree>
    <p:extLst>
      <p:ext uri="{BB962C8B-B14F-4D97-AF65-F5344CB8AC3E}">
        <p14:creationId xmlns:p14="http://schemas.microsoft.com/office/powerpoint/2010/main" val="3206460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80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59415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txStyles>
    <p:titleStyle>
      <a:lvl1pPr marL="0" marR="0" lvl="0" indent="0" algn="l" defTabSz="1219170" rtl="0" fontAlgn="auto" hangingPunct="1">
        <a:lnSpc>
          <a:spcPct val="90000"/>
        </a:lnSpc>
        <a:spcBef>
          <a:spcPts val="0"/>
        </a:spcBef>
        <a:spcAft>
          <a:spcPts val="0"/>
        </a:spcAft>
        <a:buNone/>
        <a:tabLst/>
        <a:defRPr lang="fr-FR" sz="5867" b="0" i="0" u="none" strike="noStrike" kern="1200" cap="none" spc="0" baseline="0">
          <a:solidFill>
            <a:srgbClr val="000000"/>
          </a:solidFill>
          <a:uFillTx/>
          <a:latin typeface="Calibri Light"/>
        </a:defRPr>
      </a:lvl1pPr>
    </p:titleStyle>
    <p:bodyStyle>
      <a:lvl1pPr marL="304792" marR="0" lvl="0" indent="-304792" algn="l" defTabSz="1219170" rtl="0" fontAlgn="auto" hangingPunct="1">
        <a:lnSpc>
          <a:spcPct val="90000"/>
        </a:lnSpc>
        <a:spcBef>
          <a:spcPts val="1333"/>
        </a:spcBef>
        <a:spcAft>
          <a:spcPts val="0"/>
        </a:spcAft>
        <a:buSzPct val="100000"/>
        <a:buFont typeface="Arial" pitchFamily="34"/>
        <a:buChar char="•"/>
        <a:tabLst/>
        <a:defRPr lang="fr-FR" sz="3733" b="0" i="0" u="none" strike="noStrike" kern="1200" cap="none" spc="0" baseline="0">
          <a:solidFill>
            <a:srgbClr val="000000"/>
          </a:solidFill>
          <a:uFillTx/>
          <a:latin typeface="Calibri"/>
        </a:defRPr>
      </a:lvl1pPr>
      <a:lvl2pPr marL="914377" marR="0" lvl="1" indent="-304792" algn="l" defTabSz="1219170" rtl="0" fontAlgn="auto" hangingPunct="1">
        <a:lnSpc>
          <a:spcPct val="90000"/>
        </a:lnSpc>
        <a:spcBef>
          <a:spcPts val="667"/>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2pPr>
      <a:lvl3pPr marL="1523962" marR="0" lvl="2" indent="-304792" algn="l" defTabSz="1219170" rtl="0" fontAlgn="auto" hangingPunct="1">
        <a:lnSpc>
          <a:spcPct val="90000"/>
        </a:lnSpc>
        <a:spcBef>
          <a:spcPts val="667"/>
        </a:spcBef>
        <a:spcAft>
          <a:spcPts val="0"/>
        </a:spcAft>
        <a:buSzPct val="100000"/>
        <a:buFont typeface="Arial" pitchFamily="34"/>
        <a:buChar char="•"/>
        <a:tabLst/>
        <a:defRPr lang="fr-FR" sz="2667" b="0" i="0" u="none" strike="noStrike" kern="1200" cap="none" spc="0" baseline="0">
          <a:solidFill>
            <a:srgbClr val="000000"/>
          </a:solidFill>
          <a:uFillTx/>
          <a:latin typeface="Calibri"/>
        </a:defRPr>
      </a:lvl3pPr>
      <a:lvl4pPr marL="2133547" marR="0" lvl="3"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4pPr>
      <a:lvl5pPr marL="2743131" marR="0" lvl="4" indent="-304792" algn="l" defTabSz="1219170" rtl="0" fontAlgn="auto" hangingPunct="1">
        <a:lnSpc>
          <a:spcPct val="90000"/>
        </a:lnSpc>
        <a:spcBef>
          <a:spcPts val="667"/>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826348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811"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3F327FF-EBBE-A115-175E-3EB9C4BBD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694719B-1004-D14A-C7EC-B7F26F174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90DBBA7-7694-D667-7045-E192B6DAB4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B9BFE-72E9-46A6-A207-AD86964D0F8A}" type="datetimeFigureOut">
              <a:rPr lang="fr-FR" smtClean="0"/>
              <a:t>27/09/2025</a:t>
            </a:fld>
            <a:endParaRPr lang="fr-FR"/>
          </a:p>
        </p:txBody>
      </p:sp>
      <p:sp>
        <p:nvSpPr>
          <p:cNvPr id="5" name="Espace réservé du pied de page 4">
            <a:extLst>
              <a:ext uri="{FF2B5EF4-FFF2-40B4-BE49-F238E27FC236}">
                <a16:creationId xmlns:a16="http://schemas.microsoft.com/office/drawing/2014/main" id="{80EE4580-4485-5CD9-F931-911082456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7AC89C-8484-8306-9741-F801B2EBB6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1B72AE-2379-43E8-85B4-775312AA0A2E}" type="slidenum">
              <a:rPr lang="fr-FR" smtClean="0"/>
              <a:t>‹N°›</a:t>
            </a:fld>
            <a:endParaRPr lang="fr-FR"/>
          </a:p>
        </p:txBody>
      </p:sp>
    </p:spTree>
    <p:extLst>
      <p:ext uri="{BB962C8B-B14F-4D97-AF65-F5344CB8AC3E}">
        <p14:creationId xmlns:p14="http://schemas.microsoft.com/office/powerpoint/2010/main" val="133496047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7" r:id="rId17"/>
    <p:sldLayoutId id="214748381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885958"/>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 id="2147483806" r:id="rId28"/>
  </p:sldLayoutIdLst>
  <p:txStyles>
    <p:title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p:titleStyle>
    <p:bodyStyle>
      <a:lvl1pPr marL="609585" marR="0" lvl="0" indent="-482583" algn="l" defTabSz="1219170" rtl="0" fontAlgn="auto" hangingPunct="1">
        <a:lnSpc>
          <a:spcPct val="90000"/>
        </a:lnSpc>
        <a:spcBef>
          <a:spcPts val="1067"/>
        </a:spcBef>
        <a:spcAft>
          <a:spcPts val="0"/>
        </a:spcAft>
        <a:buClr>
          <a:srgbClr val="000000"/>
        </a:buClr>
        <a:buSzPts val="2100"/>
        <a:buFont typeface="Arial"/>
        <a:buChar char="•"/>
        <a:tabLst/>
        <a:defRPr lang="fr-FR" sz="2800" b="0" i="0" u="none" strike="noStrike" kern="0" cap="none" spc="0" baseline="0">
          <a:solidFill>
            <a:srgbClr val="000000"/>
          </a:solidFill>
          <a:uFillTx/>
          <a:latin typeface="Calibri"/>
          <a:ea typeface="Calibri"/>
          <a:cs typeface="Calibri"/>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hyperlink" Target="https://drive.google.com/drive/folders/1OFG-nWUaK8DQR0QW3I_oDD_CG7DzTBUZ?usp=drive_link" TargetMode="External"/><Relationship Id="rId2" Type="http://schemas.openxmlformats.org/officeDocument/2006/relationships/hyperlink" Target="https://drive.google.com/drive/folders/1LVMLazqavrVc3RVzeVN8mafgRNxbfOyb?usp=drive_link" TargetMode="External"/><Relationship Id="rId1" Type="http://schemas.openxmlformats.org/officeDocument/2006/relationships/slideLayout" Target="../slideLayouts/slideLayout36.xml"/><Relationship Id="rId5" Type="http://schemas.openxmlformats.org/officeDocument/2006/relationships/image" Target="../media/image19.png"/><Relationship Id="rId4" Type="http://schemas.openxmlformats.org/officeDocument/2006/relationships/hyperlink" Target="https://drive.google.com/drive/folders/1OFG-nWUaK8DQR0QW3I_oDD_CG7DzTBUZ"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07.xml"/><Relationship Id="rId4" Type="http://schemas.openxmlformats.org/officeDocument/2006/relationships/image" Target="../media/image30.gif"/></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7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40.pn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8.xml"/><Relationship Id="rId5" Type="http://schemas.openxmlformats.org/officeDocument/2006/relationships/image" Target="../media/image33.gif"/><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9.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4.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4.png"/><Relationship Id="rId1" Type="http://schemas.openxmlformats.org/officeDocument/2006/relationships/slideLayout" Target="../slideLayouts/slideLayout79.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5.png"/><Relationship Id="rId1" Type="http://schemas.openxmlformats.org/officeDocument/2006/relationships/slideLayout" Target="../slideLayouts/slideLayout36.xml"/><Relationship Id="rId5" Type="http://schemas.openxmlformats.org/officeDocument/2006/relationships/image" Target="../media/image33.gif"/><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png"/><Relationship Id="rId1" Type="http://schemas.openxmlformats.org/officeDocument/2006/relationships/slideLayout" Target="../slideLayouts/slideLayout34.xml"/><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9.jpe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49.jpe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61.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35.xml"/><Relationship Id="rId6" Type="http://schemas.openxmlformats.org/officeDocument/2006/relationships/image" Target="../media/image41.png"/><Relationship Id="rId5" Type="http://schemas.microsoft.com/office/2007/relationships/hdphoto" Target="../media/hdphoto3.wdp"/><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35.xml"/><Relationship Id="rId6" Type="http://schemas.openxmlformats.org/officeDocument/2006/relationships/image" Target="../media/image41.png"/><Relationship Id="rId5" Type="http://schemas.microsoft.com/office/2007/relationships/hdphoto" Target="../media/hdphoto3.wdp"/><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53.png"/><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53.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35.xml"/><Relationship Id="rId5" Type="http://schemas.openxmlformats.org/officeDocument/2006/relationships/image" Target="../media/image53.png"/><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4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35.xml"/><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5.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png"/><Relationship Id="rId1"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6.pn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78.xml"/><Relationship Id="rId4" Type="http://schemas.openxmlformats.org/officeDocument/2006/relationships/image" Target="../media/image50.png"/></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78.xml"/><Relationship Id="rId4" Type="http://schemas.openxmlformats.org/officeDocument/2006/relationships/image" Target="../media/image41.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78.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78.xml"/><Relationship Id="rId5" Type="http://schemas.openxmlformats.org/officeDocument/2006/relationships/image" Target="../media/image57.png"/><Relationship Id="rId4" Type="http://schemas.openxmlformats.org/officeDocument/2006/relationships/image" Target="../media/image44.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78.xml"/><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8.xml"/><Relationship Id="rId5" Type="http://schemas.openxmlformats.org/officeDocument/2006/relationships/image" Target="../media/image57.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78.xml"/><Relationship Id="rId6" Type="http://schemas.openxmlformats.org/officeDocument/2006/relationships/image" Target="../media/image54.png"/><Relationship Id="rId5" Type="http://schemas.openxmlformats.org/officeDocument/2006/relationships/image" Target="../media/image57.png"/><Relationship Id="rId4" Type="http://schemas.openxmlformats.org/officeDocument/2006/relationships/image" Target="../media/image41.png"/></Relationships>
</file>

<file path=ppt/slides/_rels/slide4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8.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78.xml"/><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78.xml"/><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36.xml"/><Relationship Id="rId4" Type="http://schemas.openxmlformats.org/officeDocument/2006/relationships/image" Target="../media/image33.gif"/></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0.png"/><Relationship Id="rId1" Type="http://schemas.openxmlformats.org/officeDocument/2006/relationships/slideLayout" Target="../slideLayouts/slideLayout74.xml"/><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74.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0.png"/><Relationship Id="rId1" Type="http://schemas.openxmlformats.org/officeDocument/2006/relationships/slideLayout" Target="../slideLayouts/slideLayout74.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B1F8C-F8C4-401C-9AAA-F7A2EFE60F0E}"/>
            </a:ext>
          </a:extLst>
        </p:cNvPr>
        <p:cNvGrpSpPr/>
        <p:nvPr/>
      </p:nvGrpSpPr>
      <p:grpSpPr>
        <a:xfrm>
          <a:off x="0" y="0"/>
          <a:ext cx="0" cy="0"/>
          <a:chOff x="0" y="0"/>
          <a:chExt cx="0" cy="0"/>
        </a:xfrm>
      </p:grpSpPr>
      <p:pic>
        <p:nvPicPr>
          <p:cNvPr id="2" name="Google Shape;775;p100" descr="الصفحة الرئيسية">
            <a:extLst>
              <a:ext uri="{FF2B5EF4-FFF2-40B4-BE49-F238E27FC236}">
                <a16:creationId xmlns:a16="http://schemas.microsoft.com/office/drawing/2014/main" id="{6AD23381-334C-67D8-CF1A-37D4D26D1014}"/>
              </a:ext>
            </a:extLst>
          </p:cNvPr>
          <p:cNvPicPr>
            <a:picLocks noChangeAspect="1"/>
          </p:cNvPicPr>
          <p:nvPr/>
        </p:nvPicPr>
        <p:blipFill>
          <a:blip r:embed="rId3">
            <a:alphaModFix/>
          </a:blip>
          <a:srcRect/>
          <a:stretch>
            <a:fillRect/>
          </a:stretch>
        </p:blipFill>
        <p:spPr>
          <a:xfrm>
            <a:off x="3909508" y="183876"/>
            <a:ext cx="4372980" cy="663104"/>
          </a:xfrm>
          <a:prstGeom prst="rect">
            <a:avLst/>
          </a:prstGeom>
          <a:noFill/>
          <a:ln cap="flat">
            <a:noFill/>
          </a:ln>
        </p:spPr>
      </p:pic>
      <p:sp>
        <p:nvSpPr>
          <p:cNvPr id="3" name="Google Shape;777;p100">
            <a:extLst>
              <a:ext uri="{FF2B5EF4-FFF2-40B4-BE49-F238E27FC236}">
                <a16:creationId xmlns:a16="http://schemas.microsoft.com/office/drawing/2014/main" id="{C1CD5E3F-6334-6BAD-8391-699AEABC32B7}"/>
              </a:ext>
            </a:extLst>
          </p:cNvPr>
          <p:cNvSpPr/>
          <p:nvPr/>
        </p:nvSpPr>
        <p:spPr>
          <a:xfrm>
            <a:off x="4875840" y="3464895"/>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4" name="Google Shape;779;p100">
            <a:extLst>
              <a:ext uri="{FF2B5EF4-FFF2-40B4-BE49-F238E27FC236}">
                <a16:creationId xmlns:a16="http://schemas.microsoft.com/office/drawing/2014/main" id="{99507D5E-01E4-585E-FE95-22064BECB586}"/>
              </a:ext>
            </a:extLst>
          </p:cNvPr>
          <p:cNvSpPr txBox="1"/>
          <p:nvPr/>
        </p:nvSpPr>
        <p:spPr>
          <a:xfrm>
            <a:off x="9769961" y="3602745"/>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FFFF"/>
                </a:solidFill>
                <a:uFillTx/>
                <a:latin typeface="Calibri"/>
                <a:ea typeface="Calibri"/>
                <a:cs typeface="Calibri"/>
              </a:rPr>
              <a:t>اللبنة</a:t>
            </a:r>
            <a:r>
              <a:rPr lang="ar-SA" sz="2400" b="1" i="0" u="none" strike="noStrike" kern="1200" cap="none" spc="0" baseline="0" dirty="0">
                <a:solidFill>
                  <a:srgbClr val="FFFFFF"/>
                </a:solidFill>
                <a:uFillTx/>
                <a:latin typeface="Calibri"/>
                <a:ea typeface="Calibri"/>
                <a:cs typeface="Calibri"/>
              </a:rPr>
              <a:t> </a:t>
            </a:r>
            <a:r>
              <a:rPr lang="fr-FR" sz="2400" b="1" i="0" u="none" strike="noStrike" kern="1200" cap="none" spc="0" baseline="0" dirty="0">
                <a:solidFill>
                  <a:srgbClr val="FFFFFF"/>
                </a:solidFill>
                <a:uFillTx/>
                <a:latin typeface="Calibri"/>
                <a:ea typeface="Calibri"/>
                <a:cs typeface="Calibri"/>
              </a:rPr>
              <a:t>3</a:t>
            </a:r>
            <a:r>
              <a:rPr lang="ar-MA" sz="2400" b="1" i="0" u="none" strike="noStrike" kern="1200" cap="none" spc="0" baseline="0" dirty="0">
                <a:solidFill>
                  <a:srgbClr val="FFFFFF"/>
                </a:solidFill>
                <a:uFillTx/>
                <a:latin typeface="Calibri"/>
                <a:ea typeface="Calibri"/>
                <a:cs typeface="Calibri"/>
              </a:rPr>
              <a:t> </a:t>
            </a:r>
          </a:p>
        </p:txBody>
      </p:sp>
      <p:sp>
        <p:nvSpPr>
          <p:cNvPr id="5" name="Google Shape;780;p100">
            <a:extLst>
              <a:ext uri="{FF2B5EF4-FFF2-40B4-BE49-F238E27FC236}">
                <a16:creationId xmlns:a16="http://schemas.microsoft.com/office/drawing/2014/main" id="{50B1EF99-CF88-9967-3597-F1D93653E9A7}"/>
              </a:ext>
            </a:extLst>
          </p:cNvPr>
          <p:cNvSpPr/>
          <p:nvPr/>
        </p:nvSpPr>
        <p:spPr>
          <a:xfrm>
            <a:off x="9623127" y="357264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6" name="Google Shape;781;p100">
            <a:extLst>
              <a:ext uri="{FF2B5EF4-FFF2-40B4-BE49-F238E27FC236}">
                <a16:creationId xmlns:a16="http://schemas.microsoft.com/office/drawing/2014/main" id="{ACAD7DA3-8D04-019B-7276-FB1CD16AE0B9}"/>
              </a:ext>
            </a:extLst>
          </p:cNvPr>
          <p:cNvSpPr/>
          <p:nvPr/>
        </p:nvSpPr>
        <p:spPr>
          <a:xfrm>
            <a:off x="4872828" y="4374434"/>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7" name="Google Shape;782;p100">
            <a:extLst>
              <a:ext uri="{FF2B5EF4-FFF2-40B4-BE49-F238E27FC236}">
                <a16:creationId xmlns:a16="http://schemas.microsoft.com/office/drawing/2014/main" id="{38D59DD8-FB78-B6A9-6375-F77709C89325}"/>
              </a:ext>
            </a:extLst>
          </p:cNvPr>
          <p:cNvSpPr txBox="1"/>
          <p:nvPr/>
        </p:nvSpPr>
        <p:spPr>
          <a:xfrm>
            <a:off x="9688973" y="4549743"/>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الأسبوع</a:t>
            </a:r>
            <a:endParaRPr lang="fr-FR" sz="2400" b="1" i="0" u="none" strike="noStrike" kern="1200" cap="none" spc="0" baseline="0" dirty="0">
              <a:solidFill>
                <a:srgbClr val="FFFFFF"/>
              </a:solidFill>
              <a:uFillTx/>
              <a:latin typeface="Calibri"/>
              <a:ea typeface="Calibri"/>
              <a:cs typeface="Calibri"/>
            </a:endParaRPr>
          </a:p>
        </p:txBody>
      </p:sp>
      <p:sp>
        <p:nvSpPr>
          <p:cNvPr id="8" name="Google Shape;783;p100">
            <a:extLst>
              <a:ext uri="{FF2B5EF4-FFF2-40B4-BE49-F238E27FC236}">
                <a16:creationId xmlns:a16="http://schemas.microsoft.com/office/drawing/2014/main" id="{99AFAB8F-2231-1287-D5FE-06B6ECE6BF9C}"/>
              </a:ext>
            </a:extLst>
          </p:cNvPr>
          <p:cNvSpPr/>
          <p:nvPr/>
        </p:nvSpPr>
        <p:spPr>
          <a:xfrm>
            <a:off x="9623127" y="446822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9" name="Google Shape;787;p100">
            <a:extLst>
              <a:ext uri="{FF2B5EF4-FFF2-40B4-BE49-F238E27FC236}">
                <a16:creationId xmlns:a16="http://schemas.microsoft.com/office/drawing/2014/main" id="{B5C52090-22C0-035E-A803-B1979C0780AB}"/>
              </a:ext>
            </a:extLst>
          </p:cNvPr>
          <p:cNvSpPr txBox="1"/>
          <p:nvPr/>
        </p:nvSpPr>
        <p:spPr>
          <a:xfrm>
            <a:off x="6095998" y="1666874"/>
            <a:ext cx="5012000" cy="923330"/>
          </a:xfrm>
          <a:prstGeom prst="rect">
            <a:avLst/>
          </a:prstGeom>
          <a:noFill/>
          <a:ln cap="flat">
            <a:noFill/>
          </a:ln>
        </p:spPr>
        <p:txBody>
          <a:bodyPr vert="horz" wrap="square" lIns="0" tIns="0" rIns="0" bIns="0" anchor="t" anchorCtr="0" compatLnSpc="1">
            <a:spAutoFit/>
          </a:bodyPr>
          <a:lstStyle/>
          <a:p>
            <a:pPr lvl="0" algn="r">
              <a:buClr>
                <a:srgbClr val="000000"/>
              </a:buClr>
              <a:buSzPts val="5400"/>
            </a:pPr>
            <a:r>
              <a:rPr lang="ar-MA" sz="6000" b="1" dirty="0">
                <a:solidFill>
                  <a:srgbClr val="002060"/>
                </a:solidFill>
                <a:ea typeface="Calibri"/>
                <a:cs typeface="Calibri"/>
                <a:sym typeface="Calibri"/>
              </a:rPr>
              <a:t>مادَّةُ اللُّغةِ العَربيَّةِ</a:t>
            </a:r>
            <a:endParaRPr lang="ar-MA" sz="6000" dirty="0">
              <a:solidFill>
                <a:schemeClr val="dk1"/>
              </a:solidFill>
              <a:ea typeface="Calibri"/>
              <a:cs typeface="Calibri"/>
              <a:sym typeface="Calibri"/>
            </a:endParaRPr>
          </a:p>
        </p:txBody>
      </p:sp>
      <p:grpSp>
        <p:nvGrpSpPr>
          <p:cNvPr id="10" name="Google Shape;788;p100">
            <a:extLst>
              <a:ext uri="{FF2B5EF4-FFF2-40B4-BE49-F238E27FC236}">
                <a16:creationId xmlns:a16="http://schemas.microsoft.com/office/drawing/2014/main" id="{F0592166-6F2D-C246-7169-F49581E4BC0D}"/>
              </a:ext>
            </a:extLst>
          </p:cNvPr>
          <p:cNvGrpSpPr/>
          <p:nvPr/>
        </p:nvGrpSpPr>
        <p:grpSpPr>
          <a:xfrm>
            <a:off x="917856" y="1127574"/>
            <a:ext cx="1782933" cy="1428585"/>
            <a:chOff x="917856" y="1127574"/>
            <a:chExt cx="1782933" cy="1428585"/>
          </a:xfrm>
        </p:grpSpPr>
        <p:pic>
          <p:nvPicPr>
            <p:cNvPr id="11" name="Google Shape;789;p100">
              <a:extLst>
                <a:ext uri="{FF2B5EF4-FFF2-40B4-BE49-F238E27FC236}">
                  <a16:creationId xmlns:a16="http://schemas.microsoft.com/office/drawing/2014/main" id="{ABCEDE7A-8414-C9DF-97B3-D8D715B5F1A2}"/>
                </a:ext>
              </a:extLst>
            </p:cNvPr>
            <p:cNvPicPr>
              <a:picLocks noChangeAspect="1"/>
            </p:cNvPicPr>
            <p:nvPr/>
          </p:nvPicPr>
          <p:blipFill>
            <a:blip r:embed="rId4">
              <a:alphaModFix/>
            </a:blip>
            <a:srcRect/>
            <a:stretch>
              <a:fillRect/>
            </a:stretch>
          </p:blipFill>
          <p:spPr>
            <a:xfrm>
              <a:off x="917856" y="1127574"/>
              <a:ext cx="1782933" cy="1428585"/>
            </a:xfrm>
            <a:prstGeom prst="rect">
              <a:avLst/>
            </a:prstGeom>
            <a:noFill/>
            <a:ln cap="flat">
              <a:noFill/>
            </a:ln>
          </p:spPr>
        </p:pic>
        <p:sp>
          <p:nvSpPr>
            <p:cNvPr id="12" name="Google Shape;790;p100">
              <a:extLst>
                <a:ext uri="{FF2B5EF4-FFF2-40B4-BE49-F238E27FC236}">
                  <a16:creationId xmlns:a16="http://schemas.microsoft.com/office/drawing/2014/main" id="{E5F594F0-519F-8116-06FC-158330561925}"/>
                </a:ext>
              </a:extLst>
            </p:cNvPr>
            <p:cNvSpPr txBox="1"/>
            <p:nvPr/>
          </p:nvSpPr>
          <p:spPr>
            <a:xfrm>
              <a:off x="917856" y="1426367"/>
              <a:ext cx="1536896" cy="830997"/>
            </a:xfrm>
            <a:prstGeom prst="rect">
              <a:avLst/>
            </a:prstGeom>
            <a:noFill/>
            <a:ln cap="flat">
              <a:noFill/>
            </a:ln>
          </p:spPr>
          <p:txBody>
            <a:bodyPr vert="horz" wrap="square" lIns="91430" tIns="45701" rIns="91430" bIns="45701"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dirty="0">
                  <a:solidFill>
                    <a:srgbClr val="FFFFFF"/>
                  </a:solidFill>
                  <a:latin typeface="Arial" pitchFamily="34"/>
                  <a:cs typeface="Arial" pitchFamily="34"/>
                </a:rPr>
                <a:t>الأولى</a:t>
              </a:r>
              <a:endParaRPr lang="ar-MA" sz="2400" b="1" dirty="0">
                <a:solidFill>
                  <a:srgbClr val="FFFFFF"/>
                </a:solidFill>
                <a:latin typeface="Arial" pitchFamily="34"/>
                <a:cs typeface="Arial" pitchFamily="34"/>
              </a:endParaRPr>
            </a:p>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dirty="0">
                  <a:solidFill>
                    <a:srgbClr val="FFFFFF"/>
                  </a:solidFill>
                  <a:latin typeface="Arial" pitchFamily="34"/>
                  <a:cs typeface="Arial" pitchFamily="34"/>
                </a:rPr>
                <a:t>إعدادي</a:t>
              </a:r>
            </a:p>
          </p:txBody>
        </p:sp>
      </p:grpSp>
      <p:pic>
        <p:nvPicPr>
          <p:cNvPr id="15" name="Image 14">
            <a:extLst>
              <a:ext uri="{FF2B5EF4-FFF2-40B4-BE49-F238E27FC236}">
                <a16:creationId xmlns:a16="http://schemas.microsoft.com/office/drawing/2014/main" id="{2FFAC6F2-015B-798F-1504-B7EEF9742644}"/>
              </a:ext>
            </a:extLst>
          </p:cNvPr>
          <p:cNvPicPr>
            <a:picLocks noChangeAspect="1"/>
          </p:cNvPicPr>
          <p:nvPr/>
        </p:nvPicPr>
        <p:blipFill>
          <a:blip r:embed="rId5"/>
          <a:stretch>
            <a:fillRect/>
          </a:stretch>
        </p:blipFill>
        <p:spPr>
          <a:xfrm>
            <a:off x="88900" y="3163116"/>
            <a:ext cx="4292600" cy="2234158"/>
          </a:xfrm>
          <a:prstGeom prst="rect">
            <a:avLst/>
          </a:prstGeom>
        </p:spPr>
      </p:pic>
      <p:sp>
        <p:nvSpPr>
          <p:cNvPr id="13" name="Google Shape;777;p100">
            <a:extLst>
              <a:ext uri="{FF2B5EF4-FFF2-40B4-BE49-F238E27FC236}">
                <a16:creationId xmlns:a16="http://schemas.microsoft.com/office/drawing/2014/main" id="{F1FBBE3B-B0B6-EF4B-3D10-C1678888BE57}"/>
              </a:ext>
            </a:extLst>
          </p:cNvPr>
          <p:cNvSpPr/>
          <p:nvPr/>
        </p:nvSpPr>
        <p:spPr>
          <a:xfrm>
            <a:off x="4895237" y="5263216"/>
            <a:ext cx="6558396" cy="650403"/>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037A9C"/>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0" compatLnSpc="1">
            <a:noAutofit/>
          </a:bodyPr>
          <a:lstStyle/>
          <a:p>
            <a:pPr marL="0" marR="0" lvl="0" indent="0" algn="l"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a:solidFill>
                <a:srgbClr val="FFFFFF"/>
              </a:solidFill>
              <a:uFillTx/>
              <a:latin typeface="Calibri"/>
              <a:ea typeface="Calibri"/>
              <a:cs typeface="Calibri"/>
            </a:endParaRPr>
          </a:p>
        </p:txBody>
      </p:sp>
      <p:sp>
        <p:nvSpPr>
          <p:cNvPr id="16" name="Google Shape;779;p100">
            <a:extLst>
              <a:ext uri="{FF2B5EF4-FFF2-40B4-BE49-F238E27FC236}">
                <a16:creationId xmlns:a16="http://schemas.microsoft.com/office/drawing/2014/main" id="{495A62C2-3767-832C-8188-342235288A18}"/>
              </a:ext>
            </a:extLst>
          </p:cNvPr>
          <p:cNvSpPr txBox="1"/>
          <p:nvPr/>
        </p:nvSpPr>
        <p:spPr>
          <a:xfrm>
            <a:off x="9789358" y="5401066"/>
            <a:ext cx="1474396" cy="369600"/>
          </a:xfrm>
          <a:prstGeom prst="rect">
            <a:avLst/>
          </a:prstGeom>
          <a:noFill/>
          <a:ln cap="flat">
            <a:noFill/>
          </a:ln>
        </p:spPr>
        <p:txBody>
          <a:bodyPr vert="horz" wrap="square" lIns="0" tIns="0" rIns="0" bIns="0" anchor="t" anchorCtr="1" compatLnSpc="1">
            <a:sp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الحصة</a:t>
            </a:r>
            <a:r>
              <a:rPr lang="ar-MA" sz="2400" b="1" i="0" u="none" strike="noStrike" kern="1200" cap="none" spc="0" baseline="0" dirty="0">
                <a:solidFill>
                  <a:srgbClr val="FFFFFF"/>
                </a:solidFill>
                <a:uFillTx/>
                <a:latin typeface="Calibri"/>
                <a:ea typeface="Calibri"/>
                <a:cs typeface="Calibri"/>
              </a:rPr>
              <a:t> </a:t>
            </a:r>
          </a:p>
        </p:txBody>
      </p:sp>
      <p:sp>
        <p:nvSpPr>
          <p:cNvPr id="17" name="Google Shape;780;p100">
            <a:extLst>
              <a:ext uri="{FF2B5EF4-FFF2-40B4-BE49-F238E27FC236}">
                <a16:creationId xmlns:a16="http://schemas.microsoft.com/office/drawing/2014/main" id="{FADCFE4A-2F06-FC61-3AF8-476027C3EE6C}"/>
              </a:ext>
            </a:extLst>
          </p:cNvPr>
          <p:cNvSpPr/>
          <p:nvPr/>
        </p:nvSpPr>
        <p:spPr>
          <a:xfrm>
            <a:off x="9642524" y="5370964"/>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3" name="Google Shape;781;p100">
            <a:extLst>
              <a:ext uri="{FF2B5EF4-FFF2-40B4-BE49-F238E27FC236}">
                <a16:creationId xmlns:a16="http://schemas.microsoft.com/office/drawing/2014/main" id="{328AD07A-2BE8-E8A4-C02B-B9C4DE22C9E7}"/>
              </a:ext>
            </a:extLst>
          </p:cNvPr>
          <p:cNvSpPr/>
          <p:nvPr/>
        </p:nvSpPr>
        <p:spPr>
          <a:xfrm>
            <a:off x="4875603" y="6056383"/>
            <a:ext cx="6558396" cy="640400"/>
          </a:xfrm>
          <a:custGeom>
            <a:avLst/>
            <a:gdLst>
              <a:gd name="f0" fmla="val 10800000"/>
              <a:gd name="f1" fmla="val 5400000"/>
              <a:gd name="f2" fmla="val 16200000"/>
              <a:gd name="f3" fmla="val w"/>
              <a:gd name="f4" fmla="val h"/>
              <a:gd name="f5" fmla="val ss"/>
              <a:gd name="f6" fmla="val 0"/>
              <a:gd name="f7" fmla="*/ 5419351 1 1725033"/>
              <a:gd name="f8" fmla="val 45"/>
              <a:gd name="f9" fmla="val 1861"/>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A2C8"/>
          </a:solidFill>
          <a:ln w="9528" cap="flat">
            <a:solidFill>
              <a:srgbClr val="D5DBE5"/>
            </a:solidFill>
            <a:prstDash val="solid"/>
            <a:miter/>
          </a:ln>
          <a:effectLst>
            <a:outerShdw dir="16200000" algn="tl">
              <a:srgbClr val="000000">
                <a:alpha val="40000"/>
              </a:srgbClr>
            </a:outerShdw>
          </a:effectLst>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667" b="0" i="0" u="none" strike="noStrike" kern="1200" cap="none" spc="0" baseline="0" dirty="0">
              <a:solidFill>
                <a:srgbClr val="FFFFFF"/>
              </a:solidFill>
              <a:uFillTx/>
              <a:latin typeface="Calibri"/>
              <a:ea typeface="Calibri"/>
              <a:cs typeface="Calibri"/>
            </a:endParaRPr>
          </a:p>
        </p:txBody>
      </p:sp>
      <p:sp>
        <p:nvSpPr>
          <p:cNvPr id="24" name="Google Shape;782;p100">
            <a:extLst>
              <a:ext uri="{FF2B5EF4-FFF2-40B4-BE49-F238E27FC236}">
                <a16:creationId xmlns:a16="http://schemas.microsoft.com/office/drawing/2014/main" id="{61109EE3-7AB9-A65B-8940-341C607461A7}"/>
              </a:ext>
            </a:extLst>
          </p:cNvPr>
          <p:cNvSpPr txBox="1"/>
          <p:nvPr/>
        </p:nvSpPr>
        <p:spPr>
          <a:xfrm>
            <a:off x="9691748" y="6181817"/>
            <a:ext cx="1555595" cy="377667"/>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ct val="107041"/>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FFFF"/>
                </a:solidFill>
                <a:uFillTx/>
                <a:latin typeface="Calibri"/>
                <a:ea typeface="Calibri"/>
                <a:cs typeface="Calibri"/>
              </a:rPr>
              <a:t>الموضوع</a:t>
            </a:r>
            <a:endParaRPr lang="fr-FR" sz="2400" b="1" i="0" u="none" strike="noStrike" kern="1200" cap="none" spc="0" baseline="0" dirty="0">
              <a:solidFill>
                <a:srgbClr val="FFFFFF"/>
              </a:solidFill>
              <a:uFillTx/>
              <a:latin typeface="Calibri"/>
              <a:ea typeface="Calibri"/>
              <a:cs typeface="Calibri"/>
            </a:endParaRPr>
          </a:p>
        </p:txBody>
      </p:sp>
      <p:sp>
        <p:nvSpPr>
          <p:cNvPr id="25" name="Google Shape;783;p100">
            <a:extLst>
              <a:ext uri="{FF2B5EF4-FFF2-40B4-BE49-F238E27FC236}">
                <a16:creationId xmlns:a16="http://schemas.microsoft.com/office/drawing/2014/main" id="{93D21B39-1633-4036-1A1C-A89F17307FFF}"/>
              </a:ext>
            </a:extLst>
          </p:cNvPr>
          <p:cNvSpPr/>
          <p:nvPr/>
        </p:nvSpPr>
        <p:spPr>
          <a:xfrm>
            <a:off x="9625902" y="6150173"/>
            <a:ext cx="65599" cy="496400"/>
          </a:xfrm>
          <a:custGeom>
            <a:avLst/>
            <a:gdLst>
              <a:gd name="f0" fmla="val 10800000"/>
              <a:gd name="f1" fmla="val 5400000"/>
              <a:gd name="f2" fmla="val 16200000"/>
              <a:gd name="f3" fmla="val w"/>
              <a:gd name="f4" fmla="val h"/>
              <a:gd name="f5" fmla="val ss"/>
              <a:gd name="f6" fmla="val 0"/>
              <a:gd name="f7" fmla="*/ 5419351 1 1725033"/>
              <a:gd name="f8" fmla="val 45"/>
              <a:gd name="f9" fmla="val 108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cap="flat">
            <a:noFill/>
            <a:prstDash val="solid"/>
          </a:ln>
        </p:spPr>
        <p:txBody>
          <a:bodyPr vert="horz" wrap="square" lIns="91430" tIns="45701" rIns="91430" bIns="4570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33" b="0" i="0" u="none" strike="noStrike" kern="1200" cap="none" spc="0" baseline="0">
              <a:solidFill>
                <a:srgbClr val="FFFFFF"/>
              </a:solidFill>
              <a:uFillTx/>
              <a:latin typeface="Calibri"/>
              <a:ea typeface="Calibri"/>
              <a:cs typeface="Calibri"/>
            </a:endParaRPr>
          </a:p>
        </p:txBody>
      </p:sp>
      <p:sp>
        <p:nvSpPr>
          <p:cNvPr id="27" name="Google Shape;779;p100">
            <a:extLst>
              <a:ext uri="{FF2B5EF4-FFF2-40B4-BE49-F238E27FC236}">
                <a16:creationId xmlns:a16="http://schemas.microsoft.com/office/drawing/2014/main" id="{B9A582CD-A7E2-58EF-C6CE-EB8EC1CB9885}"/>
              </a:ext>
            </a:extLst>
          </p:cNvPr>
          <p:cNvSpPr txBox="1"/>
          <p:nvPr/>
        </p:nvSpPr>
        <p:spPr>
          <a:xfrm>
            <a:off x="4895237" y="3497267"/>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أقرأُ بطلاقةٍ وأفهمُ نصًّا قصيرًا</a:t>
            </a:r>
            <a:endParaRPr lang="fr-FR" sz="2800" b="1" dirty="0">
              <a:solidFill>
                <a:schemeClr val="bg1"/>
              </a:solidFill>
              <a:cs typeface="Times New Roman" panose="02020603050405020304" pitchFamily="18" charset="0"/>
            </a:endParaRPr>
          </a:p>
        </p:txBody>
      </p:sp>
      <p:sp>
        <p:nvSpPr>
          <p:cNvPr id="14" name="Google Shape;779;p100">
            <a:extLst>
              <a:ext uri="{FF2B5EF4-FFF2-40B4-BE49-F238E27FC236}">
                <a16:creationId xmlns:a16="http://schemas.microsoft.com/office/drawing/2014/main" id="{52EE8FC3-D9E9-4A3B-E9EE-74F94AD2C5A3}"/>
              </a:ext>
            </a:extLst>
          </p:cNvPr>
          <p:cNvSpPr txBox="1"/>
          <p:nvPr/>
        </p:nvSpPr>
        <p:spPr>
          <a:xfrm>
            <a:off x="4947433" y="5317429"/>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الأولى</a:t>
            </a:r>
            <a:endParaRPr lang="fr-FR" sz="2400" b="1" dirty="0">
              <a:solidFill>
                <a:schemeClr val="bg1"/>
              </a:solidFill>
            </a:endParaRPr>
          </a:p>
        </p:txBody>
      </p:sp>
      <p:sp>
        <p:nvSpPr>
          <p:cNvPr id="18" name="Google Shape;779;p100">
            <a:extLst>
              <a:ext uri="{FF2B5EF4-FFF2-40B4-BE49-F238E27FC236}">
                <a16:creationId xmlns:a16="http://schemas.microsoft.com/office/drawing/2014/main" id="{5BF1DDA0-D69B-886B-23AB-CCE05E82716E}"/>
              </a:ext>
            </a:extLst>
          </p:cNvPr>
          <p:cNvSpPr txBox="1"/>
          <p:nvPr/>
        </p:nvSpPr>
        <p:spPr>
          <a:xfrm>
            <a:off x="4980233" y="4402053"/>
            <a:ext cx="4727890" cy="577209"/>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sz="2800" b="1" dirty="0">
                <a:solidFill>
                  <a:schemeClr val="bg1"/>
                </a:solidFill>
                <a:cs typeface="Times New Roman" panose="02020603050405020304" pitchFamily="18" charset="0"/>
              </a:rPr>
              <a:t>الثالث</a:t>
            </a:r>
            <a:endParaRPr lang="fr-FR" sz="2800" b="1" dirty="0">
              <a:solidFill>
                <a:schemeClr val="bg1"/>
              </a:solidFill>
            </a:endParaRPr>
          </a:p>
        </p:txBody>
      </p:sp>
      <p:sp>
        <p:nvSpPr>
          <p:cNvPr id="19" name="Google Shape;779;p100">
            <a:extLst>
              <a:ext uri="{FF2B5EF4-FFF2-40B4-BE49-F238E27FC236}">
                <a16:creationId xmlns:a16="http://schemas.microsoft.com/office/drawing/2014/main" id="{32621D15-C74B-5153-CA1C-CD24231E9AA1}"/>
              </a:ext>
            </a:extLst>
          </p:cNvPr>
          <p:cNvSpPr txBox="1"/>
          <p:nvPr/>
        </p:nvSpPr>
        <p:spPr>
          <a:xfrm>
            <a:off x="4928486" y="6131234"/>
            <a:ext cx="4596695" cy="371064"/>
          </a:xfrm>
          <a:prstGeom prst="rect">
            <a:avLst/>
          </a:prstGeom>
          <a:noFill/>
          <a:ln cap="flat">
            <a:noFill/>
          </a:ln>
        </p:spPr>
        <p:txBody>
          <a:bodyPr vert="horz" wrap="square" lIns="0" tIns="0" rIns="0" bIns="0" anchor="t" anchorCtr="1" compatLnSpc="1">
            <a:spAutoFit/>
          </a:bodyPr>
          <a:lstStyle/>
          <a:p>
            <a:pPr lvl="0" algn="ctr" defTabSz="457200" rtl="1">
              <a:lnSpc>
                <a:spcPct val="150000"/>
              </a:lnSpc>
              <a:defRPr/>
            </a:pPr>
            <a:r>
              <a:rPr lang="ar-SA" b="1" dirty="0">
                <a:solidFill>
                  <a:schemeClr val="bg1"/>
                </a:solidFill>
                <a:cs typeface="Times New Roman" panose="02020603050405020304" pitchFamily="18" charset="0"/>
              </a:rPr>
              <a:t>أقرأُ بطلاقةٍ وأفهمُ نصًّا وَصْفياً في وَصْفِ الشُّخوصِ، ص.64.</a:t>
            </a:r>
            <a:endParaRPr lang="fr-FR" b="1"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3775298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53A053B6-0BB1-8FAF-5706-5A05EC837BF1}"/>
            </a:ext>
          </a:extLst>
        </p:cNvPr>
        <p:cNvGrpSpPr/>
        <p:nvPr/>
      </p:nvGrpSpPr>
      <p:grpSpPr>
        <a:xfrm>
          <a:off x="0" y="0"/>
          <a:ext cx="0" cy="0"/>
          <a:chOff x="0" y="0"/>
          <a:chExt cx="0" cy="0"/>
        </a:xfrm>
      </p:grpSpPr>
      <p:pic>
        <p:nvPicPr>
          <p:cNvPr id="3" name="Picture 2" descr="Image générée">
            <a:extLst>
              <a:ext uri="{FF2B5EF4-FFF2-40B4-BE49-F238E27FC236}">
                <a16:creationId xmlns:a16="http://schemas.microsoft.com/office/drawing/2014/main" id="{803A1FCD-6298-E870-2699-1F7150C9AF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009" t="77363" r="68628" b="4644"/>
          <a:stretch>
            <a:fillRect/>
          </a:stretch>
        </p:blipFill>
        <p:spPr bwMode="auto">
          <a:xfrm>
            <a:off x="10651674" y="5098769"/>
            <a:ext cx="1197428" cy="11811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Image générée">
            <a:extLst>
              <a:ext uri="{FF2B5EF4-FFF2-40B4-BE49-F238E27FC236}">
                <a16:creationId xmlns:a16="http://schemas.microsoft.com/office/drawing/2014/main" id="{58E428DA-285D-11A1-7748-7870A4E01C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3546" r="71115" b="60700"/>
          <a:stretch>
            <a:fillRect/>
          </a:stretch>
        </p:blipFill>
        <p:spPr bwMode="auto">
          <a:xfrm>
            <a:off x="10559772" y="1849191"/>
            <a:ext cx="1264016" cy="10341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générée">
            <a:extLst>
              <a:ext uri="{FF2B5EF4-FFF2-40B4-BE49-F238E27FC236}">
                <a16:creationId xmlns:a16="http://schemas.microsoft.com/office/drawing/2014/main" id="{0FAB7A11-4C0C-461D-8C0C-CBAB161491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81" t="42119" r="70997" b="41629"/>
          <a:stretch>
            <a:fillRect/>
          </a:stretch>
        </p:blipFill>
        <p:spPr bwMode="auto">
          <a:xfrm>
            <a:off x="10689774" y="3045400"/>
            <a:ext cx="1121228" cy="10668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générée">
            <a:extLst>
              <a:ext uri="{FF2B5EF4-FFF2-40B4-BE49-F238E27FC236}">
                <a16:creationId xmlns:a16="http://schemas.microsoft.com/office/drawing/2014/main" id="{CCE51CEF-CA8A-168B-A2A0-9E292C7B2C5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61" t="59121" r="71159" b="24461"/>
          <a:stretch>
            <a:fillRect/>
          </a:stretch>
        </p:blipFill>
        <p:spPr bwMode="auto">
          <a:xfrm>
            <a:off x="10778759" y="4080668"/>
            <a:ext cx="1045029" cy="1077685"/>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1185;p114">
            <a:extLst>
              <a:ext uri="{FF2B5EF4-FFF2-40B4-BE49-F238E27FC236}">
                <a16:creationId xmlns:a16="http://schemas.microsoft.com/office/drawing/2014/main" id="{9917C2D1-B63A-53F3-CE8E-69A526B45DA0}"/>
              </a:ext>
            </a:extLst>
          </p:cNvPr>
          <p:cNvSpPr txBox="1"/>
          <p:nvPr/>
        </p:nvSpPr>
        <p:spPr>
          <a:xfrm>
            <a:off x="1439162" y="1303131"/>
            <a:ext cx="9106684" cy="369281"/>
          </a:xfrm>
          <a:prstGeom prst="rect">
            <a:avLst/>
          </a:prstGeom>
          <a:noFill/>
          <a:ln cap="flat">
            <a:noFill/>
          </a:ln>
        </p:spPr>
        <p:txBody>
          <a:bodyPr vert="horz" wrap="square" lIns="91427" tIns="45695" rIns="91427" bIns="45695" anchor="t" anchorCtr="0" compatLnSpc="1">
            <a:spAutoFit/>
          </a:bodyPr>
          <a:lstStyle/>
          <a:p>
            <a:pPr marL="0" marR="0" lvl="0" indent="0" algn="r" defTabSz="914400" rtl="0" eaLnBrk="1" fontAlgn="auto" latinLnBrk="0" hangingPunct="1">
              <a:lnSpc>
                <a:spcPct val="90000"/>
              </a:lnSpc>
              <a:spcBef>
                <a:spcPts val="0"/>
              </a:spcBef>
              <a:spcAft>
                <a:spcPts val="800"/>
              </a:spcAft>
              <a:buClrTx/>
              <a:buSzTx/>
              <a:buFontTx/>
              <a:buNone/>
              <a:tabLst/>
              <a:defRPr sz="1800" b="0" i="0" u="none" strike="noStrike" kern="0" cap="none" spc="0" baseline="0">
                <a:solidFill>
                  <a:srgbClr val="000000"/>
                </a:solidFill>
                <a:uFillTx/>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صفحات خاصة بالأستاذ(ة)</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9" name="Google Shape;1185;p114">
            <a:extLst>
              <a:ext uri="{FF2B5EF4-FFF2-40B4-BE49-F238E27FC236}">
                <a16:creationId xmlns:a16="http://schemas.microsoft.com/office/drawing/2014/main" id="{140C4DBB-C1A6-A4EF-C926-D43FCA1F9E57}"/>
              </a:ext>
            </a:extLst>
          </p:cNvPr>
          <p:cNvSpPr txBox="1"/>
          <p:nvPr/>
        </p:nvSpPr>
        <p:spPr>
          <a:xfrm>
            <a:off x="1502226" y="2041881"/>
            <a:ext cx="9106684" cy="1015612"/>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 تعليمات وتوضيحات موجهة للتلميذ(ة)</a:t>
            </a:r>
          </a:p>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(يخاطب بها الأستاذ التلاميذ بصوت مسموع)</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a:p>
            <a:pPr marL="0" marR="0" lvl="0" indent="0" algn="r" defTabSz="914400" rtl="0" eaLnBrk="1" fontAlgn="auto" latinLnBrk="0" hangingPunct="1">
              <a:lnSpc>
                <a:spcPct val="90000"/>
              </a:lnSpc>
              <a:spcBef>
                <a:spcPts val="0"/>
              </a:spcBef>
              <a:spcAft>
                <a:spcPts val="800"/>
              </a:spcAft>
              <a:buClrTx/>
              <a:buSzTx/>
              <a:buFontTx/>
              <a:buNone/>
              <a:tabLst/>
              <a:defRPr/>
            </a:pPr>
            <a:endParaRPr kumimoji="0" lang="a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0" name="Google Shape;1185;p114">
            <a:extLst>
              <a:ext uri="{FF2B5EF4-FFF2-40B4-BE49-F238E27FC236}">
                <a16:creationId xmlns:a16="http://schemas.microsoft.com/office/drawing/2014/main" id="{2C38AFB4-3628-A7C2-D803-D748ACB6F0A7}"/>
              </a:ext>
            </a:extLst>
          </p:cNvPr>
          <p:cNvSpPr txBox="1"/>
          <p:nvPr/>
        </p:nvSpPr>
        <p:spPr>
          <a:xfrm>
            <a:off x="7902048" y="3363873"/>
            <a:ext cx="265772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صفحة في كراسة المتعلم</a:t>
            </a:r>
            <a:endParaRPr kumimoji="0" lang="fr-MA"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1" name="Google Shape;1185;p114">
            <a:extLst>
              <a:ext uri="{FF2B5EF4-FFF2-40B4-BE49-F238E27FC236}">
                <a16:creationId xmlns:a16="http://schemas.microsoft.com/office/drawing/2014/main" id="{054CEC93-47A8-1D69-15D6-D06394224B8D}"/>
              </a:ext>
            </a:extLst>
          </p:cNvPr>
          <p:cNvSpPr txBox="1"/>
          <p:nvPr/>
        </p:nvSpPr>
        <p:spPr>
          <a:xfrm>
            <a:off x="7252138" y="4484538"/>
            <a:ext cx="3356772"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ذو أولوية ينجز في القسم</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sp>
        <p:nvSpPr>
          <p:cNvPr id="12" name="Google Shape;1185;p114">
            <a:extLst>
              <a:ext uri="{FF2B5EF4-FFF2-40B4-BE49-F238E27FC236}">
                <a16:creationId xmlns:a16="http://schemas.microsoft.com/office/drawing/2014/main" id="{1EC40EC0-2873-795C-FC7D-1515888BCA8B}"/>
              </a:ext>
            </a:extLst>
          </p:cNvPr>
          <p:cNvSpPr txBox="1"/>
          <p:nvPr/>
        </p:nvSpPr>
        <p:spPr>
          <a:xfrm>
            <a:off x="1502226" y="5504678"/>
            <a:ext cx="9106684"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pPr marL="0" marR="0" lvl="0" indent="0" algn="r" defTabSz="914400" rtl="0" eaLnBrk="1" fontAlgn="auto" latinLnBrk="0" hangingPunct="1">
              <a:lnSpc>
                <a:spcPct val="90000"/>
              </a:lnSpc>
              <a:spcBef>
                <a:spcPts val="0"/>
              </a:spcBef>
              <a:spcAft>
                <a:spcPts val="800"/>
              </a:spcAft>
              <a:buClrTx/>
              <a:buSzTx/>
              <a:buFontTx/>
              <a:buNone/>
              <a:tabLst/>
              <a:defRPr/>
            </a:pPr>
            <a:r>
              <a:rPr kumimoji="0" lang="ar-MA" sz="2000" b="1" i="0" u="none" strike="noStrike" kern="0" cap="none" spc="0" normalizeH="0" baseline="0" noProof="0" dirty="0">
                <a:ln>
                  <a:noFill/>
                </a:ln>
                <a:solidFill>
                  <a:srgbClr val="44546A"/>
                </a:solidFill>
                <a:effectLst/>
                <a:uLnTx/>
                <a:uFillTx/>
                <a:latin typeface="Calibri"/>
                <a:ea typeface="Calibri"/>
                <a:cs typeface="Calibri"/>
              </a:rPr>
              <a:t>نشاط اختياري يُستغنى عنه عند عدم توفر </a:t>
            </a:r>
            <a:r>
              <a:rPr kumimoji="0" lang="ar-MA" sz="2000" b="1" i="0" u="none" strike="noStrike" kern="0" cap="none" spc="0" normalizeH="0" baseline="0" noProof="0">
                <a:ln>
                  <a:noFill/>
                </a:ln>
                <a:solidFill>
                  <a:srgbClr val="44546A"/>
                </a:solidFill>
                <a:effectLst/>
                <a:uLnTx/>
                <a:uFillTx/>
                <a:latin typeface="Calibri"/>
                <a:ea typeface="Calibri"/>
                <a:cs typeface="Calibri"/>
              </a:rPr>
              <a:t>الوقت.</a:t>
            </a:r>
            <a:r>
              <a:rPr kumimoji="0" lang="ar-MA" sz="2000" b="1" i="0" u="none" strike="noStrike" kern="0" cap="none" spc="0" normalizeH="0" baseline="0" noProof="0" dirty="0">
                <a:ln>
                  <a:noFill/>
                </a:ln>
                <a:solidFill>
                  <a:srgbClr val="44546A"/>
                </a:solidFill>
                <a:effectLst/>
                <a:uLnTx/>
                <a:uFillTx/>
                <a:latin typeface="Calibri"/>
                <a:ea typeface="Calibri"/>
                <a:cs typeface="Calibri"/>
              </a:rPr>
              <a:t> </a:t>
            </a:r>
            <a:endParaRPr kumimoji="0" lang="fr-FR" sz="20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026" name="Picture 2" descr="Image générée">
            <a:extLst>
              <a:ext uri="{FF2B5EF4-FFF2-40B4-BE49-F238E27FC236}">
                <a16:creationId xmlns:a16="http://schemas.microsoft.com/office/drawing/2014/main" id="{95AD8B07-50C1-8C9C-8D56-1249EBDF41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0808880" y="934195"/>
            <a:ext cx="765800" cy="89894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4">
            <a:extLst>
              <a:ext uri="{FF2B5EF4-FFF2-40B4-BE49-F238E27FC236}">
                <a16:creationId xmlns:a16="http://schemas.microsoft.com/office/drawing/2014/main" id="{AD56834C-8B57-C279-82A8-6183DD408BCB}"/>
              </a:ext>
            </a:extLst>
          </p:cNvPr>
          <p:cNvSpPr/>
          <p:nvPr/>
        </p:nvSpPr>
        <p:spPr>
          <a:xfrm>
            <a:off x="4615543" y="116366"/>
            <a:ext cx="6576237" cy="726481"/>
          </a:xfrm>
          <a:prstGeom prst="rect">
            <a:avLst/>
          </a:prstGeom>
          <a:noFill/>
          <a:ln cap="flat">
            <a:noFill/>
            <a:prstDash val="solid"/>
          </a:ln>
        </p:spPr>
        <p:txBody>
          <a:bodyPr vert="horz" wrap="square" lIns="91440" tIns="45720" rIns="91440" bIns="45720" anchor="t" anchorCtr="0" compatLnSpc="1">
            <a:spAutoFit/>
          </a:bodyPr>
          <a:lstStyle/>
          <a:p>
            <a:pPr marL="0" marR="0" lvl="0" indent="0" algn="r" defTabSz="914400" rtl="1" eaLnBrk="1" fontAlgn="auto" latinLnBrk="0" hangingPunct="1">
              <a:lnSpc>
                <a:spcPts val="5485"/>
              </a:lnSpc>
              <a:spcBef>
                <a:spcPts val="0"/>
              </a:spcBef>
              <a:spcAft>
                <a:spcPts val="0"/>
              </a:spcAft>
              <a:buClrTx/>
              <a:buSzTx/>
              <a:buFontTx/>
              <a:buNone/>
              <a:tabLst/>
              <a:defRPr sz="1800" b="0" i="0" u="none" strike="noStrike" kern="0" cap="none" spc="0" baseline="0">
                <a:solidFill>
                  <a:srgbClr val="000000"/>
                </a:solidFill>
                <a:uFillTx/>
              </a:defRPr>
            </a:pPr>
            <a:r>
              <a:rPr kumimoji="0" lang="ar-MA" sz="3200" b="1" i="0" u="none" strike="noStrike" kern="0" cap="none" spc="0" normalizeH="0" baseline="0" noProof="0" dirty="0">
                <a:ln>
                  <a:noFill/>
                </a:ln>
                <a:solidFill>
                  <a:srgbClr val="44546A"/>
                </a:solidFill>
                <a:effectLst/>
                <a:uLnTx/>
                <a:uFillTx/>
                <a:latin typeface="Calibri"/>
                <a:ea typeface="+mn-ea"/>
                <a:cs typeface="Arial"/>
              </a:rPr>
              <a:t>دلالة الأيقونات</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fr-FR" sz="3200" b="1" i="0" u="none" strike="noStrike" kern="0" cap="none" spc="0" normalizeH="0" baseline="0" noProof="0" dirty="0">
                <a:ln>
                  <a:noFill/>
                </a:ln>
                <a:solidFill>
                  <a:srgbClr val="44546A"/>
                </a:solidFill>
                <a:effectLst/>
                <a:uLnTx/>
                <a:uFillTx/>
                <a:latin typeface="Calibri"/>
                <a:ea typeface="Calibri"/>
                <a:cs typeface="Calibri"/>
              </a:rPr>
              <a:t> </a:t>
            </a:r>
            <a:r>
              <a:rPr kumimoji="0" lang="ar-DZ" sz="3200" b="1" i="0" u="none" strike="noStrike" kern="0" cap="none" spc="0" normalizeH="0" baseline="0" noProof="0" dirty="0">
                <a:ln>
                  <a:noFill/>
                </a:ln>
                <a:solidFill>
                  <a:srgbClr val="44546A"/>
                </a:solidFill>
                <a:effectLst/>
                <a:uLnTx/>
                <a:uFillTx/>
                <a:latin typeface="Calibri"/>
                <a:ea typeface="Calibri"/>
                <a:cs typeface="Calibri"/>
              </a:rPr>
              <a:t>الخاصة</a:t>
            </a:r>
            <a:r>
              <a:rPr kumimoji="0" lang="ar-MA" sz="3200" b="1" i="0" u="none" strike="noStrike" kern="0" cap="none" spc="0" normalizeH="0" baseline="0" noProof="0" dirty="0">
                <a:ln>
                  <a:noFill/>
                </a:ln>
                <a:solidFill>
                  <a:srgbClr val="44546A"/>
                </a:solidFill>
                <a:effectLst/>
                <a:uLnTx/>
                <a:uFillTx/>
                <a:latin typeface="Calibri"/>
                <a:ea typeface="Calibri"/>
                <a:cs typeface="Calibri"/>
              </a:rPr>
              <a:t> بالأستاذ(ة)</a:t>
            </a:r>
            <a:r>
              <a:rPr kumimoji="0" lang="fr-FR" sz="3200" b="1" i="0" u="none" strike="noStrike" kern="0" cap="none" spc="0" normalizeH="0" baseline="0" noProof="0" dirty="0">
                <a:ln>
                  <a:noFill/>
                </a:ln>
                <a:solidFill>
                  <a:srgbClr val="44546A"/>
                </a:solidFill>
                <a:effectLst/>
                <a:uLnTx/>
                <a:uFillTx/>
                <a:latin typeface="Calibri"/>
                <a:ea typeface="+mn-ea"/>
                <a:cs typeface="Arial"/>
              </a:rPr>
              <a:t> </a:t>
            </a:r>
            <a:r>
              <a:rPr kumimoji="0" lang="ar-MA" sz="3200" b="1" i="0" u="none" strike="noStrike" kern="0" cap="none" spc="0" normalizeH="0" baseline="0" noProof="0" dirty="0">
                <a:ln>
                  <a:noFill/>
                </a:ln>
                <a:solidFill>
                  <a:srgbClr val="44546A"/>
                </a:solidFill>
                <a:effectLst/>
                <a:uLnTx/>
                <a:uFillTx/>
                <a:latin typeface="Calibri"/>
                <a:ea typeface="+mn-ea"/>
                <a:cs typeface="Arial"/>
              </a:rPr>
              <a:t>:</a:t>
            </a:r>
          </a:p>
        </p:txBody>
      </p:sp>
      <p:pic>
        <p:nvPicPr>
          <p:cNvPr id="2" name="Picture 2" descr="Image générée">
            <a:extLst>
              <a:ext uri="{FF2B5EF4-FFF2-40B4-BE49-F238E27FC236}">
                <a16:creationId xmlns:a16="http://schemas.microsoft.com/office/drawing/2014/main" id="{56A02E90-9C18-F1D5-D9FE-F53E8C7FFBA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11315386" y="160833"/>
            <a:ext cx="765800" cy="898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135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Google Shape;1079;p111">
            <a:extLst>
              <a:ext uri="{FF2B5EF4-FFF2-40B4-BE49-F238E27FC236}">
                <a16:creationId xmlns:a16="http://schemas.microsoft.com/office/drawing/2014/main" id="{186C4AD9-E957-5C52-09E9-70086A5F5FCB}"/>
              </a:ext>
            </a:extLst>
          </p:cNvPr>
          <p:cNvSpPr/>
          <p:nvPr/>
        </p:nvSpPr>
        <p:spPr>
          <a:xfrm>
            <a:off x="7398006" y="363027"/>
            <a:ext cx="3702103" cy="484156"/>
          </a:xfrm>
          <a:prstGeom prst="rect">
            <a:avLst/>
          </a:prstGeom>
          <a:noFill/>
          <a:ln cap="flat">
            <a:noFill/>
            <a:prstDash val="solid"/>
          </a:ln>
        </p:spPr>
        <p:txBody>
          <a:bodyPr vert="horz" wrap="square" lIns="91430" tIns="45701" rIns="91430" bIns="45701" anchor="t" anchorCtr="0" compatLnSpc="1">
            <a:no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3200" b="1" i="0" u="none" strike="noStrike" kern="0" cap="none" spc="0" baseline="0" dirty="0">
                <a:solidFill>
                  <a:srgbClr val="44546A"/>
                </a:solidFill>
                <a:uFillTx/>
                <a:latin typeface="Calibri"/>
                <a:cs typeface="Arial"/>
              </a:rPr>
              <a:t>هيكلة اللبنات </a:t>
            </a:r>
            <a:r>
              <a:rPr lang="fr-FR" sz="3200" b="1" i="0" u="none" strike="noStrike" kern="0" cap="none" spc="0" baseline="0" dirty="0">
                <a:solidFill>
                  <a:srgbClr val="44546A"/>
                </a:solidFill>
                <a:uFillTx/>
                <a:latin typeface="Calibri"/>
                <a:cs typeface="Arial"/>
              </a:rPr>
              <a:t>:</a:t>
            </a:r>
            <a:r>
              <a:rPr lang="ar-MA" sz="3200" b="1" i="0" u="none" strike="noStrike" kern="0" cap="none" spc="0" baseline="0" dirty="0">
                <a:solidFill>
                  <a:srgbClr val="44546A"/>
                </a:solidFill>
                <a:uFillTx/>
                <a:latin typeface="Calibri"/>
                <a:cs typeface="Arial"/>
              </a:rPr>
              <a:t> </a:t>
            </a:r>
            <a:endParaRPr lang="fr-FR" sz="3200" b="1" i="0" u="none" strike="noStrike" kern="0" cap="none" spc="0" baseline="0" dirty="0">
              <a:solidFill>
                <a:srgbClr val="44546A"/>
              </a:solidFill>
              <a:uFillTx/>
              <a:latin typeface="Calibri"/>
              <a:cs typeface="Arial"/>
            </a:endParaRPr>
          </a:p>
        </p:txBody>
      </p:sp>
      <p:grpSp>
        <p:nvGrpSpPr>
          <p:cNvPr id="5" name="Groupe 84">
            <a:extLst>
              <a:ext uri="{FF2B5EF4-FFF2-40B4-BE49-F238E27FC236}">
                <a16:creationId xmlns:a16="http://schemas.microsoft.com/office/drawing/2014/main" id="{91EE2FEC-C762-9341-C10D-F9E1EF5BE5BD}"/>
              </a:ext>
            </a:extLst>
          </p:cNvPr>
          <p:cNvGrpSpPr/>
          <p:nvPr/>
        </p:nvGrpSpPr>
        <p:grpSpPr>
          <a:xfrm>
            <a:off x="281589" y="1191271"/>
            <a:ext cx="11655482" cy="5204133"/>
            <a:chOff x="281589" y="1191271"/>
            <a:chExt cx="11655482" cy="5204133"/>
          </a:xfrm>
        </p:grpSpPr>
        <p:sp>
          <p:nvSpPr>
            <p:cNvPr id="6" name="Rectangle 85">
              <a:extLst>
                <a:ext uri="{FF2B5EF4-FFF2-40B4-BE49-F238E27FC236}">
                  <a16:creationId xmlns:a16="http://schemas.microsoft.com/office/drawing/2014/main" id="{2EC222AA-216E-5E2B-1DC1-2A48EBAAD77C}"/>
                </a:ext>
              </a:extLst>
            </p:cNvPr>
            <p:cNvSpPr/>
            <p:nvPr/>
          </p:nvSpPr>
          <p:spPr>
            <a:xfrm>
              <a:off x="8554340" y="1947781"/>
              <a:ext cx="1486777"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cxnSp>
          <p:nvCxnSpPr>
            <p:cNvPr id="7" name="Connecteur droit 86">
              <a:extLst>
                <a:ext uri="{FF2B5EF4-FFF2-40B4-BE49-F238E27FC236}">
                  <a16:creationId xmlns:a16="http://schemas.microsoft.com/office/drawing/2014/main" id="{EA891065-B903-F6BD-9346-53BDA91CDB63}"/>
                </a:ext>
              </a:extLst>
            </p:cNvPr>
            <p:cNvCxnSpPr/>
            <p:nvPr/>
          </p:nvCxnSpPr>
          <p:spPr>
            <a:xfrm>
              <a:off x="2555382" y="1191271"/>
              <a:ext cx="0" cy="4876797"/>
            </a:xfrm>
            <a:prstGeom prst="straightConnector1">
              <a:avLst/>
            </a:prstGeom>
            <a:noFill/>
            <a:ln w="28575" cap="flat">
              <a:solidFill>
                <a:srgbClr val="9F5900"/>
              </a:solidFill>
              <a:custDash>
                <a:ds d="300000" sp="300000"/>
              </a:custDash>
              <a:miter/>
            </a:ln>
          </p:spPr>
        </p:cxnSp>
        <p:sp>
          <p:nvSpPr>
            <p:cNvPr id="8" name="Flèche droite 13">
              <a:extLst>
                <a:ext uri="{FF2B5EF4-FFF2-40B4-BE49-F238E27FC236}">
                  <a16:creationId xmlns:a16="http://schemas.microsoft.com/office/drawing/2014/main" id="{E2BD383B-CD81-0EF6-3E05-022009AF6BB0}"/>
                </a:ext>
              </a:extLst>
            </p:cNvPr>
            <p:cNvSpPr/>
            <p:nvPr/>
          </p:nvSpPr>
          <p:spPr>
            <a:xfrm rot="10799991">
              <a:off x="462000" y="1561118"/>
              <a:ext cx="8928951" cy="276788"/>
            </a:xfrm>
            <a:custGeom>
              <a:avLst>
                <a:gd name="f0" fmla="val 21265"/>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val f7"/>
                <a:gd name="f15" fmla="val f8"/>
                <a:gd name="f16" fmla="pin 0 f0 21600"/>
                <a:gd name="f17" fmla="pin 0 f1 10800"/>
                <a:gd name="f18" fmla="*/ f10 f2 1"/>
                <a:gd name="f19" fmla="*/ f11 f2 1"/>
                <a:gd name="f20" fmla="+- f15 0 f14"/>
                <a:gd name="f21" fmla="val f16"/>
                <a:gd name="f22" fmla="val f17"/>
                <a:gd name="f23" fmla="*/ f16 f12 1"/>
                <a:gd name="f24" fmla="*/ f17 f13 1"/>
                <a:gd name="f25" fmla="*/ f18 1 f4"/>
                <a:gd name="f26" fmla="*/ f19 1 f4"/>
                <a:gd name="f27" fmla="*/ f20 1 21600"/>
                <a:gd name="f28" fmla="+- 21600 0 f22"/>
                <a:gd name="f29" fmla="+- 21600 0 f21"/>
                <a:gd name="f30" fmla="*/ f22 f13 1"/>
                <a:gd name="f31" fmla="*/ f21 f12 1"/>
                <a:gd name="f32" fmla="+- f25 0 f3"/>
                <a:gd name="f33" fmla="+- f26 0 f3"/>
                <a:gd name="f34" fmla="*/ 0 f27 1"/>
                <a:gd name="f35" fmla="*/ 21600 f27 1"/>
                <a:gd name="f36" fmla="*/ f29 f22 1"/>
                <a:gd name="f37" fmla="*/ f28 f13 1"/>
                <a:gd name="f38" fmla="*/ f36 1 10800"/>
                <a:gd name="f39" fmla="*/ f34 1 f27"/>
                <a:gd name="f40" fmla="*/ f35 1 f27"/>
                <a:gd name="f41" fmla="+- f21 f38 0"/>
                <a:gd name="f42" fmla="*/ f39 f12 1"/>
                <a:gd name="f43" fmla="*/ f39 f13 1"/>
                <a:gd name="f44" fmla="*/ f40 f13 1"/>
                <a:gd name="f45" fmla="*/ f41 f12 1"/>
              </a:gdLst>
              <a:ahLst>
                <a:ahXY gdRefX="f0" minX="f7" maxX="f8" gdRefY="f1" minY="f7" maxY="f9">
                  <a:pos x="f23" y="f24"/>
                </a:ahXY>
              </a:ahLst>
              <a:cxnLst>
                <a:cxn ang="3cd4">
                  <a:pos x="hc" y="t"/>
                </a:cxn>
                <a:cxn ang="0">
                  <a:pos x="r" y="vc"/>
                </a:cxn>
                <a:cxn ang="cd4">
                  <a:pos x="hc" y="b"/>
                </a:cxn>
                <a:cxn ang="cd2">
                  <a:pos x="l" y="vc"/>
                </a:cxn>
                <a:cxn ang="f32">
                  <a:pos x="f31" y="f43"/>
                </a:cxn>
                <a:cxn ang="f33">
                  <a:pos x="f31" y="f44"/>
                </a:cxn>
              </a:cxnLst>
              <a:rect l="f42" t="f30" r="f45" b="f37"/>
              <a:pathLst>
                <a:path w="21600" h="21600">
                  <a:moveTo>
                    <a:pt x="f7" y="f22"/>
                  </a:moveTo>
                  <a:lnTo>
                    <a:pt x="f21" y="f22"/>
                  </a:lnTo>
                  <a:lnTo>
                    <a:pt x="f21" y="f7"/>
                  </a:lnTo>
                  <a:lnTo>
                    <a:pt x="f8" y="f9"/>
                  </a:lnTo>
                  <a:lnTo>
                    <a:pt x="f21" y="f8"/>
                  </a:lnTo>
                  <a:lnTo>
                    <a:pt x="f21" y="f28"/>
                  </a:lnTo>
                  <a:lnTo>
                    <a:pt x="f7" y="f28"/>
                  </a:lnTo>
                  <a:close/>
                </a:path>
              </a:pathLst>
            </a:custGeom>
            <a:solidFill>
              <a:srgbClr val="7F6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9" name="Rectangle 88">
              <a:extLst>
                <a:ext uri="{FF2B5EF4-FFF2-40B4-BE49-F238E27FC236}">
                  <a16:creationId xmlns:a16="http://schemas.microsoft.com/office/drawing/2014/main" id="{E227A9A1-591D-9C6A-2CFB-36D025745B7A}"/>
                </a:ext>
              </a:extLst>
            </p:cNvPr>
            <p:cNvSpPr/>
            <p:nvPr/>
          </p:nvSpPr>
          <p:spPr>
            <a:xfrm>
              <a:off x="10077913" y="2305760"/>
              <a:ext cx="1859158" cy="933254"/>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الطلاقة </a:t>
              </a:r>
              <a:endParaRPr lang="fr-FR" sz="2400" b="1" i="0" u="none" strike="noStrike" kern="1200" cap="none" spc="0" baseline="0">
                <a:solidFill>
                  <a:srgbClr val="FFFFFF"/>
                </a:solidFill>
                <a:uFillTx/>
                <a:latin typeface="Arial"/>
              </a:endParaRPr>
            </a:p>
          </p:txBody>
        </p:sp>
        <p:sp>
          <p:nvSpPr>
            <p:cNvPr id="10" name="Rectangle 89">
              <a:extLst>
                <a:ext uri="{FF2B5EF4-FFF2-40B4-BE49-F238E27FC236}">
                  <a16:creationId xmlns:a16="http://schemas.microsoft.com/office/drawing/2014/main" id="{2ECA4470-1C77-5465-1E7F-9C081B9DAEA5}"/>
                </a:ext>
              </a:extLst>
            </p:cNvPr>
            <p:cNvSpPr/>
            <p:nvPr/>
          </p:nvSpPr>
          <p:spPr>
            <a:xfrm>
              <a:off x="10077913" y="4026094"/>
              <a:ext cx="1859158" cy="945992"/>
            </a:xfrm>
            <a:prstGeom prst="rect">
              <a:avLst/>
            </a:prstGeom>
            <a:solidFill>
              <a:srgbClr val="00707C"/>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a:solidFill>
                    <a:srgbClr val="FFFFFF"/>
                  </a:solidFill>
                  <a:uFillTx/>
                  <a:latin typeface="Arial"/>
                  <a:cs typeface="Arial" pitchFamily="34"/>
                </a:rPr>
                <a:t>الفهم </a:t>
              </a:r>
              <a:endParaRPr lang="fr-FR" sz="2400" b="1" i="0" u="none" strike="noStrike" kern="1200" cap="none" spc="0" baseline="0">
                <a:solidFill>
                  <a:srgbClr val="FFFFFF"/>
                </a:solidFill>
                <a:uFillTx/>
                <a:latin typeface="Arial"/>
              </a:endParaRPr>
            </a:p>
          </p:txBody>
        </p:sp>
        <p:sp>
          <p:nvSpPr>
            <p:cNvPr id="11" name="Rectangle 90">
              <a:extLst>
                <a:ext uri="{FF2B5EF4-FFF2-40B4-BE49-F238E27FC236}">
                  <a16:creationId xmlns:a16="http://schemas.microsoft.com/office/drawing/2014/main" id="{32101E4B-7926-1519-625E-190CED244086}"/>
                </a:ext>
              </a:extLst>
            </p:cNvPr>
            <p:cNvSpPr/>
            <p:nvPr/>
          </p:nvSpPr>
          <p:spPr>
            <a:xfrm>
              <a:off x="942554"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النص الطويل</a:t>
              </a:r>
              <a:endParaRPr lang="fr-FR" sz="2000" b="1" i="0" u="none" strike="noStrike" kern="1200" cap="none" spc="0" baseline="0">
                <a:solidFill>
                  <a:srgbClr val="FFFFFF"/>
                </a:solidFill>
                <a:uFillTx/>
                <a:latin typeface="Arial"/>
              </a:endParaRPr>
            </a:p>
          </p:txBody>
        </p:sp>
        <p:sp>
          <p:nvSpPr>
            <p:cNvPr id="12" name="Rectangle 91">
              <a:extLst>
                <a:ext uri="{FF2B5EF4-FFF2-40B4-BE49-F238E27FC236}">
                  <a16:creationId xmlns:a16="http://schemas.microsoft.com/office/drawing/2014/main" id="{851CE07F-F8E7-74A8-691E-9818447B6F15}"/>
                </a:ext>
              </a:extLst>
            </p:cNvPr>
            <p:cNvSpPr/>
            <p:nvPr/>
          </p:nvSpPr>
          <p:spPr>
            <a:xfrm>
              <a:off x="2845503"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متوسط الطول</a:t>
              </a:r>
              <a:endParaRPr lang="fr-FR" sz="2000" b="0" i="0" u="none" strike="noStrike" kern="1200" cap="none" spc="0" baseline="0">
                <a:solidFill>
                  <a:srgbClr val="FFFFFF"/>
                </a:solidFill>
                <a:uFillTx/>
                <a:latin typeface="Arial"/>
              </a:endParaRPr>
            </a:p>
          </p:txBody>
        </p:sp>
        <p:sp>
          <p:nvSpPr>
            <p:cNvPr id="13" name="Rectangle 92">
              <a:extLst>
                <a:ext uri="{FF2B5EF4-FFF2-40B4-BE49-F238E27FC236}">
                  <a16:creationId xmlns:a16="http://schemas.microsoft.com/office/drawing/2014/main" id="{B11C7EAC-A822-92E1-F8B7-7C733469533C}"/>
                </a:ext>
              </a:extLst>
            </p:cNvPr>
            <p:cNvSpPr/>
            <p:nvPr/>
          </p:nvSpPr>
          <p:spPr>
            <a:xfrm>
              <a:off x="474845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000" b="1" i="0" u="none" strike="noStrike" kern="1200" cap="none" spc="0" baseline="0">
                  <a:solidFill>
                    <a:srgbClr val="FFFFFF"/>
                  </a:solidFill>
                  <a:uFillTx/>
                  <a:latin typeface="Arial"/>
                  <a:cs typeface="Arial" pitchFamily="34"/>
                </a:rPr>
                <a:t>النص القصير</a:t>
              </a:r>
              <a:endParaRPr lang="fr-FR" sz="2000" b="1" i="0" u="none" strike="noStrike" kern="1200" cap="none" spc="0" baseline="0">
                <a:solidFill>
                  <a:srgbClr val="FFFFFF"/>
                </a:solidFill>
                <a:uFillTx/>
                <a:latin typeface="Arial"/>
              </a:endParaRPr>
            </a:p>
          </p:txBody>
        </p:sp>
        <p:sp>
          <p:nvSpPr>
            <p:cNvPr id="14" name="Rectangle 93">
              <a:extLst>
                <a:ext uri="{FF2B5EF4-FFF2-40B4-BE49-F238E27FC236}">
                  <a16:creationId xmlns:a16="http://schemas.microsoft.com/office/drawing/2014/main" id="{BB2EDEC1-8EEC-23A0-21BB-4145B880C2AD}"/>
                </a:ext>
              </a:extLst>
            </p:cNvPr>
            <p:cNvSpPr/>
            <p:nvPr/>
          </p:nvSpPr>
          <p:spPr>
            <a:xfrm>
              <a:off x="6651391" y="1345804"/>
              <a:ext cx="1382956"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الفقرة </a:t>
              </a:r>
              <a:r>
                <a:rPr lang="ar-MA" sz="2000" b="1" i="0" u="none" strike="noStrike" kern="1200" cap="none" spc="0" baseline="0">
                  <a:solidFill>
                    <a:srgbClr val="FFFFFF"/>
                  </a:solidFill>
                  <a:uFillTx/>
                  <a:latin typeface="Arial"/>
                  <a:cs typeface="Arial" pitchFamily="34"/>
                </a:rPr>
                <a:t>ال</a:t>
              </a:r>
              <a:r>
                <a:rPr lang="ar-SA" sz="2000" b="1" i="0" u="none" strike="noStrike" kern="1200" cap="none" spc="0" baseline="0">
                  <a:solidFill>
                    <a:srgbClr val="FFFFFF"/>
                  </a:solidFill>
                  <a:uFillTx/>
                  <a:latin typeface="Arial"/>
                  <a:cs typeface="Arial" pitchFamily="34"/>
                </a:rPr>
                <a:t>قصيرة </a:t>
              </a:r>
              <a:endParaRPr lang="fr-FR" sz="2000" b="1" i="0" u="none" strike="noStrike" kern="1200" cap="none" spc="0" baseline="0">
                <a:solidFill>
                  <a:srgbClr val="FFFFFF"/>
                </a:solidFill>
                <a:uFillTx/>
                <a:latin typeface="Arial"/>
              </a:endParaRPr>
            </a:p>
          </p:txBody>
        </p:sp>
        <p:sp>
          <p:nvSpPr>
            <p:cNvPr id="15" name="Rectangle 94">
              <a:extLst>
                <a:ext uri="{FF2B5EF4-FFF2-40B4-BE49-F238E27FC236}">
                  <a16:creationId xmlns:a16="http://schemas.microsoft.com/office/drawing/2014/main" id="{B39CB541-FA1D-C79C-9B25-CFCFB4A1ABEB}"/>
                </a:ext>
              </a:extLst>
            </p:cNvPr>
            <p:cNvSpPr/>
            <p:nvPr/>
          </p:nvSpPr>
          <p:spPr>
            <a:xfrm>
              <a:off x="8554340" y="1345804"/>
              <a:ext cx="1486777" cy="601976"/>
            </a:xfrm>
            <a:prstGeom prst="rect">
              <a:avLst/>
            </a:prstGeom>
            <a:solidFill>
              <a:srgbClr val="BF9000"/>
            </a:solidFill>
            <a:ln cap="flat">
              <a:noFill/>
              <a:prstDash val="solid"/>
            </a:ln>
          </p:spPr>
          <p:txBody>
            <a:bodyPr vert="horz" wrap="square" lIns="91440" tIns="45720" rIns="91440" bIns="45720" anchor="ctr" anchorCtr="1" compatLnSpc="1">
              <a:noAutofit/>
            </a:bodyPr>
            <a:lstStyle/>
            <a:p>
              <a:pPr marL="0" marR="0" lvl="0" indent="0" algn="ct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000" b="1" i="0" u="none" strike="noStrike" kern="1200" cap="none" spc="0" baseline="0">
                  <a:solidFill>
                    <a:srgbClr val="FFFFFF"/>
                  </a:solidFill>
                  <a:uFillTx/>
                  <a:latin typeface="Arial"/>
                  <a:cs typeface="Arial" pitchFamily="34"/>
                </a:rPr>
                <a:t>الجملة</a:t>
              </a:r>
              <a:endParaRPr lang="fr-FR" sz="2000" b="1" i="0" u="none" strike="noStrike" kern="1200" cap="none" spc="0" baseline="0">
                <a:solidFill>
                  <a:srgbClr val="FFFFFF"/>
                </a:solidFill>
                <a:uFillTx/>
                <a:latin typeface="Arial"/>
              </a:endParaRPr>
            </a:p>
          </p:txBody>
        </p:sp>
        <p:sp>
          <p:nvSpPr>
            <p:cNvPr id="16" name="Rectangle 95">
              <a:extLst>
                <a:ext uri="{FF2B5EF4-FFF2-40B4-BE49-F238E27FC236}">
                  <a16:creationId xmlns:a16="http://schemas.microsoft.com/office/drawing/2014/main" id="{A8CA3DAA-7FF6-5033-54D8-BE5C89E3F416}"/>
                </a:ext>
              </a:extLst>
            </p:cNvPr>
            <p:cNvSpPr/>
            <p:nvPr/>
          </p:nvSpPr>
          <p:spPr>
            <a:xfrm>
              <a:off x="942554"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7" name="Rectangle 96">
              <a:extLst>
                <a:ext uri="{FF2B5EF4-FFF2-40B4-BE49-F238E27FC236}">
                  <a16:creationId xmlns:a16="http://schemas.microsoft.com/office/drawing/2014/main" id="{825A2787-E23F-6045-BB0A-1D14E39DB474}"/>
                </a:ext>
              </a:extLst>
            </p:cNvPr>
            <p:cNvSpPr/>
            <p:nvPr/>
          </p:nvSpPr>
          <p:spPr>
            <a:xfrm>
              <a:off x="2845503"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8" name="Rectangle 97">
              <a:extLst>
                <a:ext uri="{FF2B5EF4-FFF2-40B4-BE49-F238E27FC236}">
                  <a16:creationId xmlns:a16="http://schemas.microsoft.com/office/drawing/2014/main" id="{626BEC3D-1AD4-FBAF-B262-F2A600A817A4}"/>
                </a:ext>
              </a:extLst>
            </p:cNvPr>
            <p:cNvSpPr/>
            <p:nvPr/>
          </p:nvSpPr>
          <p:spPr>
            <a:xfrm>
              <a:off x="4777465"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19" name="Rectangle 98">
              <a:extLst>
                <a:ext uri="{FF2B5EF4-FFF2-40B4-BE49-F238E27FC236}">
                  <a16:creationId xmlns:a16="http://schemas.microsoft.com/office/drawing/2014/main" id="{36CF351B-8F07-05EA-873D-4E16C436D081}"/>
                </a:ext>
              </a:extLst>
            </p:cNvPr>
            <p:cNvSpPr/>
            <p:nvPr/>
          </p:nvSpPr>
          <p:spPr>
            <a:xfrm>
              <a:off x="6651391" y="1947781"/>
              <a:ext cx="1382956" cy="3342305"/>
            </a:xfrm>
            <a:prstGeom prst="rect">
              <a:avLst/>
            </a:prstGeom>
            <a:solidFill>
              <a:srgbClr val="FFF2CC"/>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0" name="Rectangle 99">
              <a:extLst>
                <a:ext uri="{FF2B5EF4-FFF2-40B4-BE49-F238E27FC236}">
                  <a16:creationId xmlns:a16="http://schemas.microsoft.com/office/drawing/2014/main" id="{1D2001CD-9A79-AE92-2CDD-3C48C318C912}"/>
                </a:ext>
              </a:extLst>
            </p:cNvPr>
            <p:cNvSpPr/>
            <p:nvPr/>
          </p:nvSpPr>
          <p:spPr>
            <a:xfrm>
              <a:off x="340961" y="3942060"/>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1" name="Rectangle 100">
              <a:extLst>
                <a:ext uri="{FF2B5EF4-FFF2-40B4-BE49-F238E27FC236}">
                  <a16:creationId xmlns:a16="http://schemas.microsoft.com/office/drawing/2014/main" id="{F5EC5B9D-1907-9B74-B78B-54D459A2876B}"/>
                </a:ext>
              </a:extLst>
            </p:cNvPr>
            <p:cNvSpPr/>
            <p:nvPr/>
          </p:nvSpPr>
          <p:spPr>
            <a:xfrm>
              <a:off x="340961" y="2317848"/>
              <a:ext cx="9579985" cy="933254"/>
            </a:xfrm>
            <a:prstGeom prst="rect">
              <a:avLst/>
            </a:prstGeom>
            <a:solidFill>
              <a:srgbClr val="00707C">
                <a:alpha val="20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FFFFF"/>
                </a:solidFill>
                <a:uFillTx/>
                <a:latin typeface="Arial"/>
              </a:endParaRPr>
            </a:p>
          </p:txBody>
        </p:sp>
        <p:sp>
          <p:nvSpPr>
            <p:cNvPr id="22" name="Losange 101">
              <a:extLst>
                <a:ext uri="{FF2B5EF4-FFF2-40B4-BE49-F238E27FC236}">
                  <a16:creationId xmlns:a16="http://schemas.microsoft.com/office/drawing/2014/main" id="{4D24E61B-1940-4992-9382-19087818C3DB}"/>
                </a:ext>
              </a:extLst>
            </p:cNvPr>
            <p:cNvSpPr/>
            <p:nvPr/>
          </p:nvSpPr>
          <p:spPr>
            <a:xfrm>
              <a:off x="2390543"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3" name="Connecteur droit 102">
              <a:extLst>
                <a:ext uri="{FF2B5EF4-FFF2-40B4-BE49-F238E27FC236}">
                  <a16:creationId xmlns:a16="http://schemas.microsoft.com/office/drawing/2014/main" id="{B16BABE2-4787-9387-6CD2-81BF279F3015}"/>
                </a:ext>
              </a:extLst>
            </p:cNvPr>
            <p:cNvCxnSpPr/>
            <p:nvPr/>
          </p:nvCxnSpPr>
          <p:spPr>
            <a:xfrm>
              <a:off x="4483769" y="1191271"/>
              <a:ext cx="0" cy="4876797"/>
            </a:xfrm>
            <a:prstGeom prst="straightConnector1">
              <a:avLst/>
            </a:prstGeom>
            <a:noFill/>
            <a:ln w="28575" cap="flat">
              <a:solidFill>
                <a:srgbClr val="9F5900"/>
              </a:solidFill>
              <a:custDash>
                <a:ds d="300000" sp="300000"/>
              </a:custDash>
              <a:miter/>
            </a:ln>
          </p:spPr>
        </p:cxnSp>
        <p:sp>
          <p:nvSpPr>
            <p:cNvPr id="24" name="Losange 103">
              <a:extLst>
                <a:ext uri="{FF2B5EF4-FFF2-40B4-BE49-F238E27FC236}">
                  <a16:creationId xmlns:a16="http://schemas.microsoft.com/office/drawing/2014/main" id="{525B9FF4-08BD-D189-4052-60A4480D1E35}"/>
                </a:ext>
              </a:extLst>
            </p:cNvPr>
            <p:cNvSpPr/>
            <p:nvPr/>
          </p:nvSpPr>
          <p:spPr>
            <a:xfrm>
              <a:off x="4318921"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5" name="Connecteur droit 104">
              <a:extLst>
                <a:ext uri="{FF2B5EF4-FFF2-40B4-BE49-F238E27FC236}">
                  <a16:creationId xmlns:a16="http://schemas.microsoft.com/office/drawing/2014/main" id="{05ECF73A-5B75-9DC1-4A71-199E84C94E75}"/>
                </a:ext>
              </a:extLst>
            </p:cNvPr>
            <p:cNvCxnSpPr/>
            <p:nvPr/>
          </p:nvCxnSpPr>
          <p:spPr>
            <a:xfrm>
              <a:off x="6412156" y="1191271"/>
              <a:ext cx="0" cy="4876797"/>
            </a:xfrm>
            <a:prstGeom prst="straightConnector1">
              <a:avLst/>
            </a:prstGeom>
            <a:noFill/>
            <a:ln w="28575" cap="flat">
              <a:solidFill>
                <a:srgbClr val="9F5900"/>
              </a:solidFill>
              <a:custDash>
                <a:ds d="300000" sp="300000"/>
              </a:custDash>
              <a:miter/>
            </a:ln>
          </p:spPr>
        </p:cxnSp>
        <p:sp>
          <p:nvSpPr>
            <p:cNvPr id="26" name="Losange 105">
              <a:extLst>
                <a:ext uri="{FF2B5EF4-FFF2-40B4-BE49-F238E27FC236}">
                  <a16:creationId xmlns:a16="http://schemas.microsoft.com/office/drawing/2014/main" id="{63CE5F64-E46F-1F6C-B11A-F6F1DD767D5A}"/>
                </a:ext>
              </a:extLst>
            </p:cNvPr>
            <p:cNvSpPr/>
            <p:nvPr/>
          </p:nvSpPr>
          <p:spPr>
            <a:xfrm>
              <a:off x="624730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cxnSp>
          <p:nvCxnSpPr>
            <p:cNvPr id="27" name="Connecteur droit 106">
              <a:extLst>
                <a:ext uri="{FF2B5EF4-FFF2-40B4-BE49-F238E27FC236}">
                  <a16:creationId xmlns:a16="http://schemas.microsoft.com/office/drawing/2014/main" id="{70236601-D15E-BCCD-866C-B28DA5270B36}"/>
                </a:ext>
              </a:extLst>
            </p:cNvPr>
            <p:cNvCxnSpPr/>
            <p:nvPr/>
          </p:nvCxnSpPr>
          <p:spPr>
            <a:xfrm>
              <a:off x="8290846" y="1191271"/>
              <a:ext cx="0" cy="4876797"/>
            </a:xfrm>
            <a:prstGeom prst="straightConnector1">
              <a:avLst/>
            </a:prstGeom>
            <a:noFill/>
            <a:ln w="28575" cap="flat">
              <a:solidFill>
                <a:srgbClr val="9F5900"/>
              </a:solidFill>
              <a:custDash>
                <a:ds d="300000" sp="300000"/>
              </a:custDash>
              <a:miter/>
            </a:ln>
          </p:spPr>
        </p:cxnSp>
        <p:sp>
          <p:nvSpPr>
            <p:cNvPr id="28" name="Losange 107">
              <a:extLst>
                <a:ext uri="{FF2B5EF4-FFF2-40B4-BE49-F238E27FC236}">
                  <a16:creationId xmlns:a16="http://schemas.microsoft.com/office/drawing/2014/main" id="{1E272950-BACE-D155-FE96-77FD3B0A634E}"/>
                </a:ext>
              </a:extLst>
            </p:cNvPr>
            <p:cNvSpPr/>
            <p:nvPr/>
          </p:nvSpPr>
          <p:spPr>
            <a:xfrm>
              <a:off x="8125998"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29" name="ZoneTexte 108">
              <a:extLst>
                <a:ext uri="{FF2B5EF4-FFF2-40B4-BE49-F238E27FC236}">
                  <a16:creationId xmlns:a16="http://schemas.microsoft.com/office/drawing/2014/main" id="{C7448C3F-E34C-C4D4-CBD3-FEE0AE9FDAD9}"/>
                </a:ext>
              </a:extLst>
            </p:cNvPr>
            <p:cNvSpPr txBox="1"/>
            <p:nvPr/>
          </p:nvSpPr>
          <p:spPr>
            <a:xfrm>
              <a:off x="1990027"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اللبنة4</a:t>
              </a:r>
              <a:endParaRPr lang="fr-FR" sz="1800" b="1" i="0" u="none" strike="noStrike" kern="1200" cap="none" spc="0" baseline="0">
                <a:solidFill>
                  <a:srgbClr val="C00000"/>
                </a:solidFill>
                <a:uFillTx/>
                <a:latin typeface="Arial"/>
              </a:endParaRPr>
            </a:p>
          </p:txBody>
        </p:sp>
        <p:sp>
          <p:nvSpPr>
            <p:cNvPr id="30" name="ZoneTexte 109">
              <a:extLst>
                <a:ext uri="{FF2B5EF4-FFF2-40B4-BE49-F238E27FC236}">
                  <a16:creationId xmlns:a16="http://schemas.microsoft.com/office/drawing/2014/main" id="{DD8911C9-0E6F-D6D5-73A4-91E1E76CC9F6}"/>
                </a:ext>
              </a:extLst>
            </p:cNvPr>
            <p:cNvSpPr txBox="1"/>
            <p:nvPr/>
          </p:nvSpPr>
          <p:spPr>
            <a:xfrm>
              <a:off x="3918414"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3</a:t>
              </a:r>
              <a:endParaRPr lang="fr-FR" sz="1800" b="1" i="0" u="none" strike="noStrike" kern="1200" cap="none" spc="0" baseline="0">
                <a:solidFill>
                  <a:srgbClr val="C00000"/>
                </a:solidFill>
                <a:uFillTx/>
                <a:latin typeface="Arial"/>
              </a:endParaRPr>
            </a:p>
          </p:txBody>
        </p:sp>
        <p:sp>
          <p:nvSpPr>
            <p:cNvPr id="31" name="ZoneTexte 110">
              <a:extLst>
                <a:ext uri="{FF2B5EF4-FFF2-40B4-BE49-F238E27FC236}">
                  <a16:creationId xmlns:a16="http://schemas.microsoft.com/office/drawing/2014/main" id="{78D28334-2492-136F-4965-70EF7CBF9AE7}"/>
                </a:ext>
              </a:extLst>
            </p:cNvPr>
            <p:cNvSpPr txBox="1"/>
            <p:nvPr/>
          </p:nvSpPr>
          <p:spPr>
            <a:xfrm>
              <a:off x="7725491"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1</a:t>
              </a:r>
              <a:endParaRPr lang="fr-FR" sz="1800" b="1" i="0" u="none" strike="noStrike" kern="1200" cap="none" spc="0" baseline="0">
                <a:solidFill>
                  <a:srgbClr val="C00000"/>
                </a:solidFill>
                <a:uFillTx/>
                <a:latin typeface="Arial"/>
              </a:endParaRPr>
            </a:p>
          </p:txBody>
        </p:sp>
        <p:pic>
          <p:nvPicPr>
            <p:cNvPr id="32" name="Picture 4" descr="Téléchargez gratuitement des icônes sur Test aux formats PNG et SVG">
              <a:extLst>
                <a:ext uri="{FF2B5EF4-FFF2-40B4-BE49-F238E27FC236}">
                  <a16:creationId xmlns:a16="http://schemas.microsoft.com/office/drawing/2014/main" id="{D5089E87-E99E-4EEC-60CE-90665039C57B}"/>
                </a:ext>
              </a:extLst>
            </p:cNvPr>
            <p:cNvPicPr>
              <a:picLocks noChangeAspect="1"/>
            </p:cNvPicPr>
            <p:nvPr/>
          </p:nvPicPr>
          <p:blipFill>
            <a:blip r:embed="rId3"/>
            <a:srcRect/>
            <a:stretch>
              <a:fillRect/>
            </a:stretch>
          </p:blipFill>
          <p:spPr>
            <a:xfrm>
              <a:off x="2753368" y="5596850"/>
              <a:ext cx="258537" cy="268047"/>
            </a:xfrm>
            <a:prstGeom prst="rect">
              <a:avLst/>
            </a:prstGeom>
            <a:noFill/>
            <a:ln cap="flat">
              <a:noFill/>
            </a:ln>
          </p:spPr>
        </p:pic>
        <p:pic>
          <p:nvPicPr>
            <p:cNvPr id="33" name="Picture 4" descr="Téléchargez gratuitement des icônes sur Test aux formats PNG et SVG">
              <a:extLst>
                <a:ext uri="{FF2B5EF4-FFF2-40B4-BE49-F238E27FC236}">
                  <a16:creationId xmlns:a16="http://schemas.microsoft.com/office/drawing/2014/main" id="{64327189-CB57-527C-4D9F-044C2A07B353}"/>
                </a:ext>
              </a:extLst>
            </p:cNvPr>
            <p:cNvPicPr>
              <a:picLocks noChangeAspect="1"/>
            </p:cNvPicPr>
            <p:nvPr/>
          </p:nvPicPr>
          <p:blipFill>
            <a:blip r:embed="rId3"/>
            <a:srcRect/>
            <a:stretch>
              <a:fillRect/>
            </a:stretch>
          </p:blipFill>
          <p:spPr>
            <a:xfrm>
              <a:off x="4678655" y="5596850"/>
              <a:ext cx="258537" cy="268047"/>
            </a:xfrm>
            <a:prstGeom prst="rect">
              <a:avLst/>
            </a:prstGeom>
            <a:noFill/>
            <a:ln cap="flat">
              <a:noFill/>
            </a:ln>
          </p:spPr>
        </p:pic>
        <p:pic>
          <p:nvPicPr>
            <p:cNvPr id="34" name="Picture 4" descr="Téléchargez gratuitement des icônes sur Test aux formats PNG et SVG">
              <a:extLst>
                <a:ext uri="{FF2B5EF4-FFF2-40B4-BE49-F238E27FC236}">
                  <a16:creationId xmlns:a16="http://schemas.microsoft.com/office/drawing/2014/main" id="{C4D815A3-566B-568E-FB57-1A56E65E100D}"/>
                </a:ext>
              </a:extLst>
            </p:cNvPr>
            <p:cNvPicPr>
              <a:picLocks noChangeAspect="1"/>
            </p:cNvPicPr>
            <p:nvPr/>
          </p:nvPicPr>
          <p:blipFill>
            <a:blip r:embed="rId3"/>
            <a:srcRect/>
            <a:stretch>
              <a:fillRect/>
            </a:stretch>
          </p:blipFill>
          <p:spPr>
            <a:xfrm>
              <a:off x="6602388" y="5596850"/>
              <a:ext cx="258537" cy="268047"/>
            </a:xfrm>
            <a:prstGeom prst="rect">
              <a:avLst/>
            </a:prstGeom>
            <a:noFill/>
            <a:ln cap="flat">
              <a:noFill/>
            </a:ln>
          </p:spPr>
        </p:pic>
        <p:pic>
          <p:nvPicPr>
            <p:cNvPr id="35" name="Picture 4" descr="Téléchargez gratuitement des icônes sur Test aux formats PNG et SVG">
              <a:extLst>
                <a:ext uri="{FF2B5EF4-FFF2-40B4-BE49-F238E27FC236}">
                  <a16:creationId xmlns:a16="http://schemas.microsoft.com/office/drawing/2014/main" id="{F41851DB-1723-8246-834F-687ABA9BABF9}"/>
                </a:ext>
              </a:extLst>
            </p:cNvPr>
            <p:cNvPicPr>
              <a:picLocks noChangeAspect="1"/>
            </p:cNvPicPr>
            <p:nvPr/>
          </p:nvPicPr>
          <p:blipFill>
            <a:blip r:embed="rId3"/>
            <a:srcRect/>
            <a:stretch>
              <a:fillRect/>
            </a:stretch>
          </p:blipFill>
          <p:spPr>
            <a:xfrm>
              <a:off x="8503462" y="5596850"/>
              <a:ext cx="258537" cy="268047"/>
            </a:xfrm>
            <a:prstGeom prst="rect">
              <a:avLst/>
            </a:prstGeom>
            <a:noFill/>
            <a:ln cap="flat">
              <a:noFill/>
            </a:ln>
          </p:spPr>
        </p:pic>
        <p:cxnSp>
          <p:nvCxnSpPr>
            <p:cNvPr id="36" name="Connecteur droit 115">
              <a:extLst>
                <a:ext uri="{FF2B5EF4-FFF2-40B4-BE49-F238E27FC236}">
                  <a16:creationId xmlns:a16="http://schemas.microsoft.com/office/drawing/2014/main" id="{DDDE1D66-9FCA-CB68-54A5-D5E9061DB4F1}"/>
                </a:ext>
              </a:extLst>
            </p:cNvPr>
            <p:cNvCxnSpPr/>
            <p:nvPr/>
          </p:nvCxnSpPr>
          <p:spPr>
            <a:xfrm>
              <a:off x="846953" y="1191271"/>
              <a:ext cx="0" cy="4876797"/>
            </a:xfrm>
            <a:prstGeom prst="straightConnector1">
              <a:avLst/>
            </a:prstGeom>
            <a:noFill/>
            <a:ln w="28575" cap="flat">
              <a:solidFill>
                <a:srgbClr val="9F5900"/>
              </a:solidFill>
              <a:custDash>
                <a:ds d="300000" sp="300000"/>
              </a:custDash>
              <a:miter/>
            </a:ln>
          </p:spPr>
        </p:cxnSp>
        <p:sp>
          <p:nvSpPr>
            <p:cNvPr id="37" name="Losange 116">
              <a:extLst>
                <a:ext uri="{FF2B5EF4-FFF2-40B4-BE49-F238E27FC236}">
                  <a16:creationId xmlns:a16="http://schemas.microsoft.com/office/drawing/2014/main" id="{EE0FB308-0994-25A0-98A1-0126F619725B}"/>
                </a:ext>
              </a:extLst>
            </p:cNvPr>
            <p:cNvSpPr/>
            <p:nvPr/>
          </p:nvSpPr>
          <p:spPr>
            <a:xfrm>
              <a:off x="682105" y="5557311"/>
              <a:ext cx="329696" cy="341821"/>
            </a:xfrm>
            <a:custGeom>
              <a:avLst/>
              <a:gdLst>
                <a:gd name="f0" fmla="val w"/>
                <a:gd name="f1" fmla="val h"/>
                <a:gd name="f2" fmla="val ss"/>
                <a:gd name="f3" fmla="val 0"/>
                <a:gd name="f4" fmla="abs f0"/>
                <a:gd name="f5" fmla="abs f1"/>
                <a:gd name="f6" fmla="abs f2"/>
                <a:gd name="f7" fmla="?: f4 f0 1"/>
                <a:gd name="f8" fmla="?: f5 f1 1"/>
                <a:gd name="f9" fmla="?: f6 f2 1"/>
                <a:gd name="f10" fmla="*/ f7 1 21600"/>
                <a:gd name="f11" fmla="*/ f8 1 21600"/>
                <a:gd name="f12" fmla="*/ 21600 f7 1"/>
                <a:gd name="f13" fmla="*/ 21600 f8 1"/>
                <a:gd name="f14" fmla="min f11 f10"/>
                <a:gd name="f15" fmla="*/ f12 1 f9"/>
                <a:gd name="f16" fmla="*/ f13 1 f9"/>
                <a:gd name="f17" fmla="val f15"/>
                <a:gd name="f18" fmla="val f16"/>
                <a:gd name="f19" fmla="*/ f3 f14 1"/>
                <a:gd name="f20" fmla="+- f18 0 f3"/>
                <a:gd name="f21" fmla="+- f17 0 f3"/>
                <a:gd name="f22" fmla="*/ f17 f14 1"/>
                <a:gd name="f23" fmla="*/ f18 f14 1"/>
                <a:gd name="f24" fmla="*/ f20 1 2"/>
                <a:gd name="f25" fmla="*/ f20 1 4"/>
                <a:gd name="f26" fmla="*/ f21 1 2"/>
                <a:gd name="f27" fmla="*/ f21 1 4"/>
                <a:gd name="f28" fmla="*/ f21 3 1"/>
                <a:gd name="f29" fmla="*/ f20 3 1"/>
                <a:gd name="f30" fmla="+- f3 f24 0"/>
                <a:gd name="f31" fmla="+- f3 f26 0"/>
                <a:gd name="f32" fmla="*/ f28 1 4"/>
                <a:gd name="f33" fmla="*/ f29 1 4"/>
                <a:gd name="f34" fmla="*/ f27 f14 1"/>
                <a:gd name="f35" fmla="*/ f25 f14 1"/>
                <a:gd name="f36" fmla="*/ f32 f14 1"/>
                <a:gd name="f37" fmla="*/ f33 f14 1"/>
                <a:gd name="f38" fmla="*/ f30 f14 1"/>
                <a:gd name="f39" fmla="*/ f31 f14 1"/>
              </a:gdLst>
              <a:ahLst/>
              <a:cxnLst>
                <a:cxn ang="3cd4">
                  <a:pos x="hc" y="t"/>
                </a:cxn>
                <a:cxn ang="0">
                  <a:pos x="r" y="vc"/>
                </a:cxn>
                <a:cxn ang="cd4">
                  <a:pos x="hc" y="b"/>
                </a:cxn>
                <a:cxn ang="cd2">
                  <a:pos x="l" y="vc"/>
                </a:cxn>
              </a:cxnLst>
              <a:rect l="f34" t="f35" r="f36" b="f37"/>
              <a:pathLst>
                <a:path>
                  <a:moveTo>
                    <a:pt x="f19" y="f38"/>
                  </a:moveTo>
                  <a:lnTo>
                    <a:pt x="f39" y="f19"/>
                  </a:lnTo>
                  <a:lnTo>
                    <a:pt x="f22" y="f38"/>
                  </a:lnTo>
                  <a:lnTo>
                    <a:pt x="f39" y="f23"/>
                  </a:lnTo>
                  <a:close/>
                </a:path>
              </a:pathLst>
            </a:custGeom>
            <a:solidFill>
              <a:srgbClr val="C00000"/>
            </a:solidFill>
            <a:ln w="12701" cap="flat">
              <a:solidFill>
                <a:srgbClr val="FFF2CC"/>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FFFFFF"/>
                </a:solidFill>
                <a:uFillTx/>
                <a:latin typeface="Arial"/>
              </a:endParaRPr>
            </a:p>
          </p:txBody>
        </p:sp>
        <p:sp>
          <p:nvSpPr>
            <p:cNvPr id="38" name="ZoneTexte 117">
              <a:extLst>
                <a:ext uri="{FF2B5EF4-FFF2-40B4-BE49-F238E27FC236}">
                  <a16:creationId xmlns:a16="http://schemas.microsoft.com/office/drawing/2014/main" id="{A75E5866-B5C1-A834-C10E-8A3B59CEEFB8}"/>
                </a:ext>
              </a:extLst>
            </p:cNvPr>
            <p:cNvSpPr txBox="1"/>
            <p:nvPr/>
          </p:nvSpPr>
          <p:spPr>
            <a:xfrm>
              <a:off x="281589" y="6026069"/>
              <a:ext cx="1130710"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5</a:t>
              </a:r>
              <a:endParaRPr lang="fr-FR" sz="1800" b="1" i="0" u="none" strike="noStrike" kern="1200" cap="none" spc="0" baseline="0">
                <a:solidFill>
                  <a:srgbClr val="C00000"/>
                </a:solidFill>
                <a:uFillTx/>
                <a:latin typeface="Arial"/>
              </a:endParaRPr>
            </a:p>
          </p:txBody>
        </p:sp>
      </p:grpSp>
      <p:sp>
        <p:nvSpPr>
          <p:cNvPr id="39" name="ZoneTexte 118">
            <a:extLst>
              <a:ext uri="{FF2B5EF4-FFF2-40B4-BE49-F238E27FC236}">
                <a16:creationId xmlns:a16="http://schemas.microsoft.com/office/drawing/2014/main" id="{9B7AA568-B891-D1D6-8907-AC7EEC345817}"/>
              </a:ext>
            </a:extLst>
          </p:cNvPr>
          <p:cNvSpPr txBox="1"/>
          <p:nvPr/>
        </p:nvSpPr>
        <p:spPr>
          <a:xfrm>
            <a:off x="5643649" y="6048801"/>
            <a:ext cx="1172306" cy="369335"/>
          </a:xfrm>
          <a:prstGeom prst="rect">
            <a:avLst/>
          </a:prstGeom>
          <a:noFill/>
          <a:ln cap="flat">
            <a:noFill/>
          </a:ln>
        </p:spPr>
        <p:txBody>
          <a:bodyPr vert="horz" wrap="square" lIns="91440" tIns="45720" rIns="91440" bIns="45720"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1800" b="1" i="0" u="none" strike="noStrike" kern="1200" cap="none" spc="0" baseline="0">
                <a:solidFill>
                  <a:srgbClr val="C00000"/>
                </a:solidFill>
                <a:uFillTx/>
                <a:latin typeface="Arial"/>
                <a:cs typeface="Arial" pitchFamily="34"/>
              </a:rPr>
              <a:t>اللبنة 2</a:t>
            </a:r>
            <a:endParaRPr lang="fr-FR" sz="1800" b="1" i="0" u="none" strike="noStrike" kern="1200" cap="none" spc="0" baseline="0">
              <a:solidFill>
                <a:srgbClr val="C00000"/>
              </a:solidFill>
              <a:uFillTx/>
              <a:latin typeface="Arial"/>
            </a:endParaRPr>
          </a:p>
        </p:txBody>
      </p:sp>
      <p:sp>
        <p:nvSpPr>
          <p:cNvPr id="4" name="ZoneTexte 57">
            <a:extLst>
              <a:ext uri="{FF2B5EF4-FFF2-40B4-BE49-F238E27FC236}">
                <a16:creationId xmlns:a16="http://schemas.microsoft.com/office/drawing/2014/main" id="{A15C9E74-958E-FB1C-79EF-5F9BFF3A6693}"/>
              </a:ext>
            </a:extLst>
          </p:cNvPr>
          <p:cNvSpPr txBox="1"/>
          <p:nvPr/>
        </p:nvSpPr>
        <p:spPr>
          <a:xfrm>
            <a:off x="4962799" y="2679328"/>
            <a:ext cx="915436" cy="369332"/>
          </a:xfrm>
          <a:prstGeom prst="rect">
            <a:avLst/>
          </a:prstGeom>
          <a:solidFill>
            <a:schemeClr val="bg1"/>
          </a:solidFill>
        </p:spPr>
        <p:txBody>
          <a:bodyPr wrap="square" rtlCol="0">
            <a:spAutoFit/>
          </a:bodyPr>
          <a:lstStyle/>
          <a:p>
            <a:pPr algn="ctr" defTabSz="685800">
              <a:defRPr/>
            </a:pPr>
            <a:r>
              <a:rPr lang="ar-MA" b="1" i="1" dirty="0">
                <a:solidFill>
                  <a:srgbClr val="C00000"/>
                </a:solidFill>
                <a:latin typeface="Arial"/>
              </a:rPr>
              <a:t>أنتم هنا</a:t>
            </a:r>
            <a:endParaRPr lang="fr-FR" b="1" i="1" dirty="0">
              <a:solidFill>
                <a:srgbClr val="C00000"/>
              </a:solidFill>
              <a:latin typeface="Arial"/>
            </a:endParaRPr>
          </a:p>
        </p:txBody>
      </p:sp>
      <p:pic>
        <p:nvPicPr>
          <p:cNvPr id="40" name="Picture 4" descr="Pin ">
            <a:extLst>
              <a:ext uri="{FF2B5EF4-FFF2-40B4-BE49-F238E27FC236}">
                <a16:creationId xmlns:a16="http://schemas.microsoft.com/office/drawing/2014/main" id="{244B5582-D1DA-71AB-FD3D-7A95BFEB2A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8491" y="2263745"/>
            <a:ext cx="374245" cy="3742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descr="Image générée">
            <a:extLst>
              <a:ext uri="{FF2B5EF4-FFF2-40B4-BE49-F238E27FC236}">
                <a16:creationId xmlns:a16="http://schemas.microsoft.com/office/drawing/2014/main" id="{DA400742-C0A5-C10A-C648-01801187D54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BA6D7155-A765-E151-D15F-8818D830E42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C51E7-AA48-EBA3-4C6F-BAF95F0AAF70}"/>
              </a:ext>
            </a:extLst>
          </p:cNvPr>
          <p:cNvSpPr txBox="1"/>
          <p:nvPr/>
        </p:nvSpPr>
        <p:spPr>
          <a:xfrm>
            <a:off x="9639610" y="2159081"/>
            <a:ext cx="3148000" cy="400110"/>
          </a:xfrm>
          <a:prstGeom prst="rect">
            <a:avLst/>
          </a:prstGeom>
          <a:noFill/>
        </p:spPr>
        <p:txBody>
          <a:bodyPr wrap="square" rtlCol="0">
            <a:spAutoFit/>
          </a:bodyPr>
          <a:lstStyle/>
          <a:p>
            <a:pPr algn="ctr" defTabSz="1219170"/>
            <a:r>
              <a:rPr lang="ar-MA" sz="2000" b="1" dirty="0">
                <a:solidFill>
                  <a:srgbClr val="156082"/>
                </a:solidFill>
                <a:latin typeface="Calibri" panose="020F0502020204030204" pitchFamily="34" charset="0"/>
                <a:ea typeface="Calibri" panose="020F0502020204030204" pitchFamily="34" charset="0"/>
                <a:cs typeface="Calibri" panose="020F0502020204030204" pitchFamily="34" charset="0"/>
              </a:rPr>
              <a:t>أقرأ بطلاقة و أفهم</a:t>
            </a:r>
            <a:endParaRPr lang="fr-FR" sz="2000" b="1" dirty="0">
              <a:solidFill>
                <a:srgbClr val="156082"/>
              </a:solidFill>
              <a:latin typeface="Calibri" panose="020F0502020204030204" pitchFamily="34"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844A9BC0-7CDA-8EA7-4D5F-5CEDB89F2D4A}"/>
              </a:ext>
            </a:extLst>
          </p:cNvPr>
          <p:cNvSpPr txBox="1"/>
          <p:nvPr/>
        </p:nvSpPr>
        <p:spPr>
          <a:xfrm>
            <a:off x="1655882" y="5659270"/>
            <a:ext cx="2056688" cy="400110"/>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E73D664B-03D3-444E-9EAF-B07780924F21}"/>
              </a:ext>
            </a:extLst>
          </p:cNvPr>
          <p:cNvSpPr/>
          <p:nvPr/>
        </p:nvSpPr>
        <p:spPr>
          <a:xfrm rot="10800000">
            <a:off x="1655882" y="5402819"/>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17" name="Straight Connector 16">
            <a:extLst>
              <a:ext uri="{FF2B5EF4-FFF2-40B4-BE49-F238E27FC236}">
                <a16:creationId xmlns:a16="http://schemas.microsoft.com/office/drawing/2014/main" id="{2E92C096-81CD-FB6D-6DF1-02F428EADF8E}"/>
              </a:ext>
            </a:extLst>
          </p:cNvPr>
          <p:cNvCxnSpPr>
            <a:cxnSpLocks/>
          </p:cNvCxnSpPr>
          <p:nvPr/>
        </p:nvCxnSpPr>
        <p:spPr>
          <a:xfrm flipV="1">
            <a:off x="11842375" y="3720389"/>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653BAB-71E3-D7C4-6E7A-A7CBA696CEBB}"/>
              </a:ext>
            </a:extLst>
          </p:cNvPr>
          <p:cNvCxnSpPr>
            <a:cxnSpLocks/>
          </p:cNvCxnSpPr>
          <p:nvPr/>
        </p:nvCxnSpPr>
        <p:spPr>
          <a:xfrm flipV="1">
            <a:off x="16944199" y="3749165"/>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50" name="Oval 49">
            <a:extLst>
              <a:ext uri="{FF2B5EF4-FFF2-40B4-BE49-F238E27FC236}">
                <a16:creationId xmlns:a16="http://schemas.microsoft.com/office/drawing/2014/main" id="{909090C4-3F4D-7825-CDD6-BE9AB574BF24}"/>
              </a:ext>
            </a:extLst>
          </p:cNvPr>
          <p:cNvSpPr/>
          <p:nvPr/>
        </p:nvSpPr>
        <p:spPr>
          <a:xfrm rot="10800000">
            <a:off x="9773768" y="1556361"/>
            <a:ext cx="2863133" cy="1312967"/>
          </a:xfrm>
          <a:prstGeom prst="ellipse">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rtl="1"/>
            <a:endParaRPr lang="fr-FR" dirty="0">
              <a:solidFill>
                <a:prstClr val="white"/>
              </a:solidFill>
              <a:latin typeface="Aptos" panose="02110004020202020204"/>
            </a:endParaRPr>
          </a:p>
        </p:txBody>
      </p:sp>
      <p:cxnSp>
        <p:nvCxnSpPr>
          <p:cNvPr id="51" name="Straight Connector 50">
            <a:extLst>
              <a:ext uri="{FF2B5EF4-FFF2-40B4-BE49-F238E27FC236}">
                <a16:creationId xmlns:a16="http://schemas.microsoft.com/office/drawing/2014/main" id="{E5C9B2ED-2D80-DF6A-172A-769338BC6DDA}"/>
              </a:ext>
            </a:extLst>
          </p:cNvPr>
          <p:cNvCxnSpPr>
            <a:cxnSpLocks/>
          </p:cNvCxnSpPr>
          <p:nvPr/>
        </p:nvCxnSpPr>
        <p:spPr>
          <a:xfrm flipV="1">
            <a:off x="11198350" y="2879332"/>
            <a:ext cx="2" cy="49776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614BFC67-B50B-DB3D-1760-C43110CEA4C0}"/>
              </a:ext>
            </a:extLst>
          </p:cNvPr>
          <p:cNvSpPr txBox="1"/>
          <p:nvPr/>
        </p:nvSpPr>
        <p:spPr>
          <a:xfrm>
            <a:off x="6751642" y="5578997"/>
            <a:ext cx="2056688" cy="687432"/>
          </a:xfrm>
          <a:prstGeom prst="rect">
            <a:avLst/>
          </a:prstGeom>
          <a:noFill/>
        </p:spPr>
        <p:txBody>
          <a:bodyPr wrap="square" rtlCol="0">
            <a:spAutoFit/>
          </a:bodyPr>
          <a:lstStyle/>
          <a:p>
            <a:pPr algn="ctr" defTabSz="1219170"/>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أنجز نشاطا توليفيا</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a:p>
            <a:pPr algn="ctr" defTabSz="1219170"/>
            <a:endParaRPr lang="fr-FR" sz="1867"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Oval 31">
            <a:extLst>
              <a:ext uri="{FF2B5EF4-FFF2-40B4-BE49-F238E27FC236}">
                <a16:creationId xmlns:a16="http://schemas.microsoft.com/office/drawing/2014/main" id="{8CDF6613-A5B7-D657-6170-6FA80FF3EED6}"/>
              </a:ext>
            </a:extLst>
          </p:cNvPr>
          <p:cNvSpPr/>
          <p:nvPr/>
        </p:nvSpPr>
        <p:spPr>
          <a:xfrm rot="10800000">
            <a:off x="6695268" y="5337093"/>
            <a:ext cx="2056688"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srgbClr val="C00000"/>
              </a:solidFill>
              <a:latin typeface="Aptos" panose="02110004020202020204"/>
            </a:endParaRPr>
          </a:p>
        </p:txBody>
      </p:sp>
      <p:sp>
        <p:nvSpPr>
          <p:cNvPr id="33" name="TextBox 32">
            <a:extLst>
              <a:ext uri="{FF2B5EF4-FFF2-40B4-BE49-F238E27FC236}">
                <a16:creationId xmlns:a16="http://schemas.microsoft.com/office/drawing/2014/main" id="{9DC63924-DDF6-56C4-DB3A-890AED172AA3}"/>
              </a:ext>
            </a:extLst>
          </p:cNvPr>
          <p:cNvSpPr txBox="1"/>
          <p:nvPr/>
        </p:nvSpPr>
        <p:spPr>
          <a:xfrm>
            <a:off x="882208" y="2165636"/>
            <a:ext cx="835486" cy="523220"/>
          </a:xfrm>
          <a:prstGeom prst="rect">
            <a:avLst/>
          </a:prstGeom>
          <a:noFill/>
        </p:spPr>
        <p:txBody>
          <a:bodyPr wrap="none" rtlCol="0">
            <a:spAutoFit/>
          </a:bodyPr>
          <a:lstStyle/>
          <a:p>
            <a:pPr algn="ctr" defTabSz="1219170"/>
            <a:r>
              <a:rPr lang="ar-MA" sz="2800" b="1" dirty="0">
                <a:solidFill>
                  <a:schemeClr val="tx2">
                    <a:lumMod val="25000"/>
                    <a:lumOff val="75000"/>
                  </a:schemeClr>
                </a:solidFill>
                <a:latin typeface="Aptos" panose="02110004020202020204"/>
              </a:rPr>
              <a:t>الرائز</a:t>
            </a:r>
            <a:endParaRPr lang="fr-FR" sz="2800" b="1" dirty="0">
              <a:solidFill>
                <a:schemeClr val="tx2">
                  <a:lumMod val="25000"/>
                  <a:lumOff val="75000"/>
                </a:schemeClr>
              </a:solidFill>
              <a:latin typeface="Aptos" panose="02110004020202020204"/>
            </a:endParaRPr>
          </a:p>
        </p:txBody>
      </p:sp>
      <p:sp>
        <p:nvSpPr>
          <p:cNvPr id="35" name="Oval 34">
            <a:extLst>
              <a:ext uri="{FF2B5EF4-FFF2-40B4-BE49-F238E27FC236}">
                <a16:creationId xmlns:a16="http://schemas.microsoft.com/office/drawing/2014/main" id="{F4E0C8DA-BB20-7C2E-A9CB-3C9077ECA744}"/>
              </a:ext>
            </a:extLst>
          </p:cNvPr>
          <p:cNvSpPr/>
          <p:nvPr/>
        </p:nvSpPr>
        <p:spPr>
          <a:xfrm>
            <a:off x="319857" y="1955885"/>
            <a:ext cx="1915525" cy="914400"/>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6" name="Straight Connector 35">
            <a:extLst>
              <a:ext uri="{FF2B5EF4-FFF2-40B4-BE49-F238E27FC236}">
                <a16:creationId xmlns:a16="http://schemas.microsoft.com/office/drawing/2014/main" id="{989AE765-1B7C-E226-377D-2D7CF240F725}"/>
              </a:ext>
            </a:extLst>
          </p:cNvPr>
          <p:cNvCxnSpPr>
            <a:cxnSpLocks/>
          </p:cNvCxnSpPr>
          <p:nvPr/>
        </p:nvCxnSpPr>
        <p:spPr>
          <a:xfrm>
            <a:off x="1277619" y="2878617"/>
            <a:ext cx="0" cy="49848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37" name="Google Shape;1079;p111">
            <a:extLst>
              <a:ext uri="{FF2B5EF4-FFF2-40B4-BE49-F238E27FC236}">
                <a16:creationId xmlns:a16="http://schemas.microsoft.com/office/drawing/2014/main" id="{EFD3BBFB-7FB4-CDAC-BFA0-AE14654E626E}"/>
              </a:ext>
            </a:extLst>
          </p:cNvPr>
          <p:cNvSpPr/>
          <p:nvPr/>
        </p:nvSpPr>
        <p:spPr>
          <a:xfrm>
            <a:off x="3380391" y="370956"/>
            <a:ext cx="7722180" cy="58480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3200" b="1" kern="0" dirty="0">
                <a:solidFill>
                  <a:srgbClr val="44546A"/>
                </a:solidFill>
                <a:latin typeface="Calibri"/>
                <a:cs typeface="Arial"/>
              </a:rPr>
              <a:t>مسار حصص المعالجة المكثفة</a:t>
            </a:r>
            <a:endParaRPr lang="fr-FR" sz="3200" b="1" kern="0" dirty="0">
              <a:solidFill>
                <a:srgbClr val="44546A"/>
              </a:solidFill>
              <a:latin typeface="Calibri"/>
              <a:cs typeface="Arial"/>
            </a:endParaRPr>
          </a:p>
        </p:txBody>
      </p:sp>
      <p:sp>
        <p:nvSpPr>
          <p:cNvPr id="3" name="Pentagon 3">
            <a:extLst>
              <a:ext uri="{FF2B5EF4-FFF2-40B4-BE49-F238E27FC236}">
                <a16:creationId xmlns:a16="http://schemas.microsoft.com/office/drawing/2014/main" id="{57DA0EB5-5D87-413B-3347-D9FD00B0D4F4}"/>
              </a:ext>
            </a:extLst>
          </p:cNvPr>
          <p:cNvSpPr/>
          <p:nvPr/>
        </p:nvSpPr>
        <p:spPr>
          <a:xfrm rot="10800000">
            <a:off x="10615213" y="3414547"/>
            <a:ext cx="1576787" cy="1566077"/>
          </a:xfrm>
          <a:prstGeom prst="homePlate">
            <a:avLst>
              <a:gd name="adj" fmla="val 20000"/>
            </a:avLst>
          </a:prstGeom>
          <a:solidFill>
            <a:schemeClr val="accent1">
              <a:lumMod val="60000"/>
              <a:lumOff val="4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4" name="Chevron 5">
            <a:extLst>
              <a:ext uri="{FF2B5EF4-FFF2-40B4-BE49-F238E27FC236}">
                <a16:creationId xmlns:a16="http://schemas.microsoft.com/office/drawing/2014/main" id="{3EA06B1B-0C19-F757-318B-34C52282DE72}"/>
              </a:ext>
            </a:extLst>
          </p:cNvPr>
          <p:cNvSpPr/>
          <p:nvPr/>
        </p:nvSpPr>
        <p:spPr>
          <a:xfrm rot="10800000">
            <a:off x="933759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5" name="Chevron 7">
            <a:extLst>
              <a:ext uri="{FF2B5EF4-FFF2-40B4-BE49-F238E27FC236}">
                <a16:creationId xmlns:a16="http://schemas.microsoft.com/office/drawing/2014/main" id="{F93E06B1-235E-DA56-E640-0233CC72958C}"/>
              </a:ext>
            </a:extLst>
          </p:cNvPr>
          <p:cNvSpPr/>
          <p:nvPr/>
        </p:nvSpPr>
        <p:spPr>
          <a:xfrm rot="10800000">
            <a:off x="8059973"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hevron 9">
            <a:extLst>
              <a:ext uri="{FF2B5EF4-FFF2-40B4-BE49-F238E27FC236}">
                <a16:creationId xmlns:a16="http://schemas.microsoft.com/office/drawing/2014/main" id="{4542C7CC-9153-0DE1-73FE-F0356FE5790D}"/>
              </a:ext>
            </a:extLst>
          </p:cNvPr>
          <p:cNvSpPr/>
          <p:nvPr/>
        </p:nvSpPr>
        <p:spPr>
          <a:xfrm rot="10800000">
            <a:off x="6782353" y="3414547"/>
            <a:ext cx="1576787" cy="1566077"/>
          </a:xfrm>
          <a:prstGeom prst="chevron">
            <a:avLst>
              <a:gd name="adj" fmla="val 20000"/>
            </a:avLst>
          </a:prstGeom>
          <a:solidFill>
            <a:schemeClr val="accent4">
              <a:lumMod val="50000"/>
            </a:schemeClr>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7" name="Chevron 11">
            <a:extLst>
              <a:ext uri="{FF2B5EF4-FFF2-40B4-BE49-F238E27FC236}">
                <a16:creationId xmlns:a16="http://schemas.microsoft.com/office/drawing/2014/main" id="{33103257-0E50-2897-6C4A-D8688F70848F}"/>
              </a:ext>
            </a:extLst>
          </p:cNvPr>
          <p:cNvSpPr/>
          <p:nvPr/>
        </p:nvSpPr>
        <p:spPr>
          <a:xfrm rot="10800000">
            <a:off x="4227116"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8" name="Chevron 13">
            <a:extLst>
              <a:ext uri="{FF2B5EF4-FFF2-40B4-BE49-F238E27FC236}">
                <a16:creationId xmlns:a16="http://schemas.microsoft.com/office/drawing/2014/main" id="{143159A1-056A-B8AA-4827-D5C81D9BDCF7}"/>
              </a:ext>
            </a:extLst>
          </p:cNvPr>
          <p:cNvSpPr/>
          <p:nvPr/>
        </p:nvSpPr>
        <p:spPr>
          <a:xfrm rot="10800000">
            <a:off x="394258" y="3414547"/>
            <a:ext cx="1576787" cy="1566077"/>
          </a:xfrm>
          <a:prstGeom prst="chevron">
            <a:avLst>
              <a:gd name="adj" fmla="val 20000"/>
            </a:avLst>
          </a:prstGeom>
          <a:solidFill>
            <a:schemeClr val="accent6"/>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467"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9" name="Chevron 9">
            <a:extLst>
              <a:ext uri="{FF2B5EF4-FFF2-40B4-BE49-F238E27FC236}">
                <a16:creationId xmlns:a16="http://schemas.microsoft.com/office/drawing/2014/main" id="{668B47D4-B14A-FC64-78D4-7A3D85285695}"/>
              </a:ext>
            </a:extLst>
          </p:cNvPr>
          <p:cNvSpPr/>
          <p:nvPr/>
        </p:nvSpPr>
        <p:spPr>
          <a:xfrm rot="10800000">
            <a:off x="5504734"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hevron 11">
            <a:extLst>
              <a:ext uri="{FF2B5EF4-FFF2-40B4-BE49-F238E27FC236}">
                <a16:creationId xmlns:a16="http://schemas.microsoft.com/office/drawing/2014/main" id="{4892B18E-61E5-A113-5C65-74422926CFD9}"/>
              </a:ext>
            </a:extLst>
          </p:cNvPr>
          <p:cNvSpPr/>
          <p:nvPr/>
        </p:nvSpPr>
        <p:spPr>
          <a:xfrm rot="10800000">
            <a:off x="2949497" y="3414547"/>
            <a:ext cx="1576787" cy="1566077"/>
          </a:xfrm>
          <a:prstGeom prst="chevron">
            <a:avLst>
              <a:gd name="adj" fmla="val 20000"/>
            </a:avLst>
          </a:prstGeom>
          <a:solidFill>
            <a:schemeClr val="accent1"/>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Chevron 11">
            <a:extLst>
              <a:ext uri="{FF2B5EF4-FFF2-40B4-BE49-F238E27FC236}">
                <a16:creationId xmlns:a16="http://schemas.microsoft.com/office/drawing/2014/main" id="{5E86CA5D-46DD-88C5-CA43-33E24F468758}"/>
              </a:ext>
            </a:extLst>
          </p:cNvPr>
          <p:cNvSpPr/>
          <p:nvPr/>
        </p:nvSpPr>
        <p:spPr>
          <a:xfrm rot="10800000">
            <a:off x="1671878" y="3414547"/>
            <a:ext cx="1576787" cy="1566077"/>
          </a:xfrm>
          <a:prstGeom prst="chevron">
            <a:avLst>
              <a:gd name="adj" fmla="val 20000"/>
            </a:avLst>
          </a:prstGeom>
          <a:solidFill>
            <a:srgbClr val="0F9ED5"/>
          </a:solidFill>
          <a:ln w="25400" cap="flat" cmpd="sng" algn="ctr">
            <a:solidFill>
              <a:schemeClr val="lt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sp3d/>
          </a:bodyPr>
          <a:lstStyle/>
          <a:p>
            <a:pPr algn="ctr" defTabSz="1219170"/>
            <a:endParaRPr lang="fr-FR" sz="1600" i="1" dirty="0">
              <a:solidFill>
                <a:srgbClr val="FFFFFF"/>
              </a:solidFill>
              <a:effectLst>
                <a:glow>
                  <a:scrgbClr r="0" g="0" b="0"/>
                </a:glow>
              </a:effectLst>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50">
            <a:extLst>
              <a:ext uri="{FF2B5EF4-FFF2-40B4-BE49-F238E27FC236}">
                <a16:creationId xmlns:a16="http://schemas.microsoft.com/office/drawing/2014/main" id="{2802F12E-FE2D-1A8C-7C85-16089D86E725}"/>
              </a:ext>
            </a:extLst>
          </p:cNvPr>
          <p:cNvCxnSpPr>
            <a:cxnSpLocks/>
            <a:endCxn id="11" idx="0"/>
          </p:cNvCxnSpPr>
          <p:nvPr/>
        </p:nvCxnSpPr>
        <p:spPr>
          <a:xfrm flipV="1">
            <a:off x="2609854" y="4980624"/>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
        <p:nvSpPr>
          <p:cNvPr id="19" name="TextBox 32">
            <a:extLst>
              <a:ext uri="{FF2B5EF4-FFF2-40B4-BE49-F238E27FC236}">
                <a16:creationId xmlns:a16="http://schemas.microsoft.com/office/drawing/2014/main" id="{57E41609-26AE-541D-C296-C2537E54618D}"/>
              </a:ext>
            </a:extLst>
          </p:cNvPr>
          <p:cNvSpPr txBox="1"/>
          <p:nvPr/>
        </p:nvSpPr>
        <p:spPr>
          <a:xfrm>
            <a:off x="1106235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1</a:t>
            </a:r>
            <a:endParaRPr lang="fr-FR" sz="1600" b="1" dirty="0">
              <a:solidFill>
                <a:schemeClr val="bg1"/>
              </a:solidFill>
              <a:latin typeface="Aptos" panose="02110004020202020204"/>
            </a:endParaRPr>
          </a:p>
        </p:txBody>
      </p:sp>
      <p:sp>
        <p:nvSpPr>
          <p:cNvPr id="20" name="TextBox 32">
            <a:extLst>
              <a:ext uri="{FF2B5EF4-FFF2-40B4-BE49-F238E27FC236}">
                <a16:creationId xmlns:a16="http://schemas.microsoft.com/office/drawing/2014/main" id="{D6577EC6-0F01-3A0D-81EF-862945F9548F}"/>
              </a:ext>
            </a:extLst>
          </p:cNvPr>
          <p:cNvSpPr txBox="1"/>
          <p:nvPr/>
        </p:nvSpPr>
        <p:spPr>
          <a:xfrm>
            <a:off x="9715075" y="3998047"/>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2</a:t>
            </a:r>
            <a:endParaRPr lang="fr-FR" sz="1600" b="1" dirty="0">
              <a:solidFill>
                <a:schemeClr val="bg1"/>
              </a:solidFill>
              <a:latin typeface="Aptos" panose="02110004020202020204"/>
            </a:endParaRPr>
          </a:p>
        </p:txBody>
      </p:sp>
      <p:sp>
        <p:nvSpPr>
          <p:cNvPr id="21" name="TextBox 32">
            <a:extLst>
              <a:ext uri="{FF2B5EF4-FFF2-40B4-BE49-F238E27FC236}">
                <a16:creationId xmlns:a16="http://schemas.microsoft.com/office/drawing/2014/main" id="{09A4BE94-7DC4-FE93-74F0-67B93DC25A88}"/>
              </a:ext>
            </a:extLst>
          </p:cNvPr>
          <p:cNvSpPr txBox="1"/>
          <p:nvPr/>
        </p:nvSpPr>
        <p:spPr>
          <a:xfrm>
            <a:off x="8367795"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2" name="TextBox 32">
            <a:extLst>
              <a:ext uri="{FF2B5EF4-FFF2-40B4-BE49-F238E27FC236}">
                <a16:creationId xmlns:a16="http://schemas.microsoft.com/office/drawing/2014/main" id="{4C59B5BE-80AC-E69A-6BBB-D6E99F9464C4}"/>
              </a:ext>
            </a:extLst>
          </p:cNvPr>
          <p:cNvSpPr txBox="1"/>
          <p:nvPr/>
        </p:nvSpPr>
        <p:spPr>
          <a:xfrm>
            <a:off x="7090175" y="403348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a:t>
            </a:r>
            <a:endParaRPr lang="fr-FR" sz="1600" b="1" dirty="0">
              <a:solidFill>
                <a:schemeClr val="bg1"/>
              </a:solidFill>
              <a:latin typeface="Aptos" panose="02110004020202020204"/>
            </a:endParaRPr>
          </a:p>
        </p:txBody>
      </p:sp>
      <p:sp>
        <p:nvSpPr>
          <p:cNvPr id="23" name="TextBox 32">
            <a:extLst>
              <a:ext uri="{FF2B5EF4-FFF2-40B4-BE49-F238E27FC236}">
                <a16:creationId xmlns:a16="http://schemas.microsoft.com/office/drawing/2014/main" id="{A529B87B-A240-2B65-4A46-F61E75BC1216}"/>
              </a:ext>
            </a:extLst>
          </p:cNvPr>
          <p:cNvSpPr txBox="1"/>
          <p:nvPr/>
        </p:nvSpPr>
        <p:spPr>
          <a:xfrm>
            <a:off x="5801173" y="4012919"/>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4</a:t>
            </a:r>
            <a:endParaRPr lang="fr-FR" sz="1600" b="1" dirty="0">
              <a:solidFill>
                <a:schemeClr val="bg1"/>
              </a:solidFill>
              <a:latin typeface="Aptos" panose="02110004020202020204"/>
            </a:endParaRPr>
          </a:p>
        </p:txBody>
      </p:sp>
      <p:sp>
        <p:nvSpPr>
          <p:cNvPr id="24" name="TextBox 32">
            <a:extLst>
              <a:ext uri="{FF2B5EF4-FFF2-40B4-BE49-F238E27FC236}">
                <a16:creationId xmlns:a16="http://schemas.microsoft.com/office/drawing/2014/main" id="{18A8F612-0F78-E073-BD24-1018FF906E08}"/>
              </a:ext>
            </a:extLst>
          </p:cNvPr>
          <p:cNvSpPr txBox="1"/>
          <p:nvPr/>
        </p:nvSpPr>
        <p:spPr>
          <a:xfrm>
            <a:off x="4565810" y="3988524"/>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5</a:t>
            </a:r>
            <a:endParaRPr lang="fr-FR" sz="1600" b="1" dirty="0">
              <a:solidFill>
                <a:schemeClr val="bg1"/>
              </a:solidFill>
              <a:latin typeface="Aptos" panose="02110004020202020204"/>
            </a:endParaRPr>
          </a:p>
        </p:txBody>
      </p:sp>
      <p:sp>
        <p:nvSpPr>
          <p:cNvPr id="25" name="TextBox 32">
            <a:extLst>
              <a:ext uri="{FF2B5EF4-FFF2-40B4-BE49-F238E27FC236}">
                <a16:creationId xmlns:a16="http://schemas.microsoft.com/office/drawing/2014/main" id="{8D461894-EE5D-6E36-B2E0-052B9CF49141}"/>
              </a:ext>
            </a:extLst>
          </p:cNvPr>
          <p:cNvSpPr txBox="1"/>
          <p:nvPr/>
        </p:nvSpPr>
        <p:spPr>
          <a:xfrm>
            <a:off x="3334775" y="3968208"/>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6</a:t>
            </a:r>
            <a:endParaRPr lang="fr-FR" sz="1600" b="1" dirty="0">
              <a:solidFill>
                <a:schemeClr val="bg1"/>
              </a:solidFill>
              <a:latin typeface="Aptos" panose="02110004020202020204"/>
            </a:endParaRPr>
          </a:p>
        </p:txBody>
      </p:sp>
      <p:sp>
        <p:nvSpPr>
          <p:cNvPr id="26" name="TextBox 32">
            <a:extLst>
              <a:ext uri="{FF2B5EF4-FFF2-40B4-BE49-F238E27FC236}">
                <a16:creationId xmlns:a16="http://schemas.microsoft.com/office/drawing/2014/main" id="{103C0EFD-A027-0EBF-6DCA-DDAD982C37BE}"/>
              </a:ext>
            </a:extLst>
          </p:cNvPr>
          <p:cNvSpPr txBox="1"/>
          <p:nvPr/>
        </p:nvSpPr>
        <p:spPr>
          <a:xfrm>
            <a:off x="2010573" y="3996626"/>
            <a:ext cx="77136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7</a:t>
            </a:r>
            <a:endParaRPr lang="fr-FR" sz="1600" b="1" dirty="0">
              <a:solidFill>
                <a:schemeClr val="bg1"/>
              </a:solidFill>
              <a:latin typeface="Aptos" panose="02110004020202020204"/>
            </a:endParaRPr>
          </a:p>
        </p:txBody>
      </p:sp>
      <p:sp>
        <p:nvSpPr>
          <p:cNvPr id="27" name="TextBox 32">
            <a:extLst>
              <a:ext uri="{FF2B5EF4-FFF2-40B4-BE49-F238E27FC236}">
                <a16:creationId xmlns:a16="http://schemas.microsoft.com/office/drawing/2014/main" id="{B7AF7B29-445B-60DD-6B69-50F7E9666626}"/>
              </a:ext>
            </a:extLst>
          </p:cNvPr>
          <p:cNvSpPr txBox="1"/>
          <p:nvPr/>
        </p:nvSpPr>
        <p:spPr>
          <a:xfrm>
            <a:off x="599171" y="3962487"/>
            <a:ext cx="899605" cy="369332"/>
          </a:xfrm>
          <a:prstGeom prst="rect">
            <a:avLst/>
          </a:prstGeom>
          <a:noFill/>
        </p:spPr>
        <p:txBody>
          <a:bodyPr wrap="none" rtlCol="0">
            <a:spAutoFit/>
          </a:bodyPr>
          <a:lstStyle/>
          <a:p>
            <a:pPr algn="ctr" defTabSz="1219170"/>
            <a:r>
              <a:rPr lang="ar-MA" b="1" dirty="0">
                <a:solidFill>
                  <a:schemeClr val="bg1"/>
                </a:solidFill>
                <a:latin typeface="Aptos" panose="02110004020202020204"/>
              </a:rPr>
              <a:t>حصة 35</a:t>
            </a:r>
            <a:endParaRPr lang="fr-FR" sz="1600" b="1" dirty="0">
              <a:solidFill>
                <a:schemeClr val="bg1"/>
              </a:solidFill>
              <a:latin typeface="Aptos" panose="02110004020202020204"/>
            </a:endParaRPr>
          </a:p>
        </p:txBody>
      </p:sp>
      <p:cxnSp>
        <p:nvCxnSpPr>
          <p:cNvPr id="30" name="Straight Connector 50">
            <a:extLst>
              <a:ext uri="{FF2B5EF4-FFF2-40B4-BE49-F238E27FC236}">
                <a16:creationId xmlns:a16="http://schemas.microsoft.com/office/drawing/2014/main" id="{10A3DA78-330B-741A-C575-4C770F6FED63}"/>
              </a:ext>
            </a:extLst>
          </p:cNvPr>
          <p:cNvCxnSpPr>
            <a:cxnSpLocks/>
          </p:cNvCxnSpPr>
          <p:nvPr/>
        </p:nvCxnSpPr>
        <p:spPr>
          <a:xfrm flipV="1">
            <a:off x="7639374" y="4894908"/>
            <a:ext cx="7025" cy="407297"/>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pic>
        <p:nvPicPr>
          <p:cNvPr id="12" name="Picture 2" descr="Image générée">
            <a:extLst>
              <a:ext uri="{FF2B5EF4-FFF2-40B4-BE49-F238E27FC236}">
                <a16:creationId xmlns:a16="http://schemas.microsoft.com/office/drawing/2014/main" id="{3B17C510-7942-057C-763A-5FA25772F1F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02571" y="18270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1">
            <a:extLst>
              <a:ext uri="{FF2B5EF4-FFF2-40B4-BE49-F238E27FC236}">
                <a16:creationId xmlns:a16="http://schemas.microsoft.com/office/drawing/2014/main" id="{A8AABC60-3334-2C12-3E9E-BCAA60AF38BC}"/>
              </a:ext>
            </a:extLst>
          </p:cNvPr>
          <p:cNvSpPr txBox="1"/>
          <p:nvPr/>
        </p:nvSpPr>
        <p:spPr>
          <a:xfrm>
            <a:off x="4911973" y="2150911"/>
            <a:ext cx="3148000" cy="400110"/>
          </a:xfrm>
          <a:prstGeom prst="rect">
            <a:avLst/>
          </a:prstGeom>
          <a:noFill/>
        </p:spPr>
        <p:txBody>
          <a:bodyPr wrap="square" rtlCol="0">
            <a:spAutoFit/>
          </a:bodyPr>
          <a:lstStyle/>
          <a:p>
            <a:pPr algn="ctr" defTabSz="1219170"/>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أ</a:t>
            </a:r>
            <a:r>
              <a:rPr lang="ar-S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ستمع </a:t>
            </a:r>
            <a:r>
              <a:rPr lang="ar-MA"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rPr>
              <a:t>و أفهم</a:t>
            </a:r>
            <a:endParaRPr lang="fr-FR" sz="2000" b="1" dirty="0">
              <a:solidFill>
                <a:schemeClr val="tx2">
                  <a:lumMod val="25000"/>
                  <a:lumOff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Oval 49">
            <a:extLst>
              <a:ext uri="{FF2B5EF4-FFF2-40B4-BE49-F238E27FC236}">
                <a16:creationId xmlns:a16="http://schemas.microsoft.com/office/drawing/2014/main" id="{6C7634C1-B562-D436-5B8C-E856587DDB09}"/>
              </a:ext>
            </a:extLst>
          </p:cNvPr>
          <p:cNvSpPr/>
          <p:nvPr/>
        </p:nvSpPr>
        <p:spPr>
          <a:xfrm rot="10800000">
            <a:off x="5119211" y="1641460"/>
            <a:ext cx="2863133" cy="1312966"/>
          </a:xfrm>
          <a:prstGeom prst="ellipse">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19170"/>
            <a:endParaRPr lang="fr-FR" dirty="0">
              <a:solidFill>
                <a:prstClr val="white"/>
              </a:solidFill>
              <a:latin typeface="Aptos" panose="02110004020202020204"/>
            </a:endParaRPr>
          </a:p>
        </p:txBody>
      </p:sp>
      <p:cxnSp>
        <p:nvCxnSpPr>
          <p:cNvPr id="39" name="Straight Connector 50">
            <a:extLst>
              <a:ext uri="{FF2B5EF4-FFF2-40B4-BE49-F238E27FC236}">
                <a16:creationId xmlns:a16="http://schemas.microsoft.com/office/drawing/2014/main" id="{1A94972B-D4A1-EED8-FC6C-4C1075EDB2DE}"/>
              </a:ext>
            </a:extLst>
          </p:cNvPr>
          <p:cNvCxnSpPr>
            <a:cxnSpLocks/>
          </p:cNvCxnSpPr>
          <p:nvPr/>
        </p:nvCxnSpPr>
        <p:spPr>
          <a:xfrm flipV="1">
            <a:off x="6543792" y="2948664"/>
            <a:ext cx="2" cy="497765"/>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07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9367E4CA-14F3-9F57-ED53-8A3D06E4C32F}"/>
              </a:ext>
            </a:extLst>
          </p:cNvPr>
          <p:cNvSpPr txBox="1"/>
          <p:nvPr/>
        </p:nvSpPr>
        <p:spPr>
          <a:xfrm>
            <a:off x="6813675" y="235406"/>
            <a:ext cx="4234074" cy="509110"/>
          </a:xfrm>
          <a:prstGeom prst="rect">
            <a:avLst/>
          </a:prstGeom>
          <a:noFill/>
          <a:ln cap="flat">
            <a:noFill/>
          </a:ln>
        </p:spPr>
        <p:txBody>
          <a:bodyPr vert="horz" wrap="square" lIns="0" tIns="0" rIns="0" bIns="0" anchor="t" anchorCtr="0" compatLnSpc="1">
            <a:spAutoFit/>
          </a:bodyPr>
          <a:lstStyle/>
          <a:p>
            <a:pPr marL="0" marR="0" lvl="0" indent="0" algn="r" defTabSz="685800" rtl="1" fontAlgn="auto" hangingPunct="1">
              <a:lnSpc>
                <a:spcPts val="4200"/>
              </a:lnSpc>
              <a:spcBef>
                <a:spcPts val="0"/>
              </a:spcBef>
              <a:spcAft>
                <a:spcPts val="0"/>
              </a:spcAft>
              <a:buNone/>
              <a:tabLst/>
              <a:defRPr sz="1800" b="0" i="0" u="none" strike="noStrike" kern="0" cap="none" spc="0" baseline="0">
                <a:solidFill>
                  <a:srgbClr val="000000"/>
                </a:solidFill>
                <a:uFillTx/>
              </a:defRPr>
            </a:pPr>
            <a:r>
              <a:rPr lang="ar-MA" sz="3200" b="1" i="0" u="none" strike="noStrike" kern="1200" cap="none" spc="0" baseline="0">
                <a:solidFill>
                  <a:srgbClr val="44546A"/>
                </a:solidFill>
                <a:uFillTx/>
                <a:latin typeface="Calibri"/>
                <a:cs typeface="Arial"/>
              </a:rPr>
              <a:t>هيكلة حصص الأسبوع :</a:t>
            </a:r>
            <a:endParaRPr lang="fr-FR" sz="3200" b="1" i="0" u="none" strike="noStrike" kern="1200" cap="none" spc="0" baseline="0">
              <a:solidFill>
                <a:srgbClr val="44546A"/>
              </a:solidFill>
              <a:uFillTx/>
              <a:latin typeface="Calibri"/>
            </a:endParaRPr>
          </a:p>
        </p:txBody>
      </p:sp>
      <p:sp>
        <p:nvSpPr>
          <p:cNvPr id="3" name="Rectangle : coins arrondis 18 - 3">
            <a:extLst>
              <a:ext uri="{FF2B5EF4-FFF2-40B4-BE49-F238E27FC236}">
                <a16:creationId xmlns:a16="http://schemas.microsoft.com/office/drawing/2014/main" id="{E7125ABE-93C9-34A7-EC4C-E28F434EFB62}"/>
              </a:ext>
            </a:extLst>
          </p:cNvPr>
          <p:cNvSpPr/>
          <p:nvPr/>
        </p:nvSpPr>
        <p:spPr>
          <a:xfrm>
            <a:off x="2808599" y="882078"/>
            <a:ext cx="5536024"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chemeClr val="bg1"/>
          </a:solidFill>
          <a:ln w="9528" cap="flat">
            <a:solidFill>
              <a:srgbClr val="44546A"/>
            </a:solidFill>
            <a:prstDash val="solid"/>
            <a:miter/>
          </a:ln>
        </p:spPr>
        <p:txBody>
          <a:bodyPr vert="horz" wrap="square" lIns="91427" tIns="45695" rIns="91427" bIns="45695" anchor="ctr" anchorCtr="0" compatLnSpc="1">
            <a:noAutofit/>
          </a:bodyPr>
          <a:lstStyle/>
          <a:p>
            <a:pPr lvl="0" algn="ctr" defTabSz="457200" rtl="1">
              <a:lnSpc>
                <a:spcPct val="150000"/>
              </a:lnSpc>
              <a:defRPr/>
            </a:pPr>
            <a:r>
              <a:rPr lang="ar-SA" sz="2400" b="1" dirty="0">
                <a:solidFill>
                  <a:srgbClr val="002060"/>
                </a:solidFill>
                <a:cs typeface="Times New Roman" panose="02020603050405020304" pitchFamily="18" charset="0"/>
              </a:rPr>
              <a:t>أقرأُ بطلاقةٍ وأفهمُ نصًّا وَصْفياً في وَصْفِ الشُّخوصِ </a:t>
            </a:r>
            <a:endParaRPr lang="fr-FR" sz="2400" b="1" dirty="0">
              <a:solidFill>
                <a:srgbClr val="002060"/>
              </a:solidFill>
              <a:cs typeface="Times New Roman" panose="02020603050405020304" pitchFamily="18" charset="0"/>
            </a:endParaRPr>
          </a:p>
        </p:txBody>
      </p:sp>
      <p:sp>
        <p:nvSpPr>
          <p:cNvPr id="4" name="Rectangle : coins arrondis 18 - 3">
            <a:extLst>
              <a:ext uri="{FF2B5EF4-FFF2-40B4-BE49-F238E27FC236}">
                <a16:creationId xmlns:a16="http://schemas.microsoft.com/office/drawing/2014/main" id="{5C84E3F9-EF5C-6B44-F6A3-C91E2579D4C5}"/>
              </a:ext>
            </a:extLst>
          </p:cNvPr>
          <p:cNvSpPr/>
          <p:nvPr/>
        </p:nvSpPr>
        <p:spPr>
          <a:xfrm>
            <a:off x="8930712" y="84379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54AFE9"/>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dirty="0">
                <a:solidFill>
                  <a:srgbClr val="000000"/>
                </a:solidFill>
                <a:latin typeface="Calibri"/>
                <a:ea typeface="Calibri"/>
                <a:cs typeface="Calibri"/>
              </a:rPr>
              <a:t>الحصة </a:t>
            </a:r>
            <a:r>
              <a:rPr lang="ar-SA" sz="1867" b="1" kern="0" dirty="0">
                <a:solidFill>
                  <a:srgbClr val="000000"/>
                </a:solidFill>
                <a:latin typeface="Calibri"/>
                <a:ea typeface="Calibri"/>
                <a:cs typeface="Calibri"/>
              </a:rPr>
              <a:t>1</a:t>
            </a:r>
            <a:endParaRPr lang="fr-FR" sz="1867" b="1" kern="0" dirty="0">
              <a:solidFill>
                <a:srgbClr val="000000"/>
              </a:solidFill>
              <a:latin typeface="Calibri"/>
              <a:ea typeface="Calibri"/>
              <a:cs typeface="Calibri"/>
            </a:endParaRPr>
          </a:p>
        </p:txBody>
      </p:sp>
      <p:sp>
        <p:nvSpPr>
          <p:cNvPr id="5" name="Rectangle : coins arrondis 18 - 3">
            <a:extLst>
              <a:ext uri="{FF2B5EF4-FFF2-40B4-BE49-F238E27FC236}">
                <a16:creationId xmlns:a16="http://schemas.microsoft.com/office/drawing/2014/main" id="{F7E750AB-D1FD-A7E1-396E-64DB59D87636}"/>
              </a:ext>
            </a:extLst>
          </p:cNvPr>
          <p:cNvSpPr/>
          <p:nvPr/>
        </p:nvSpPr>
        <p:spPr>
          <a:xfrm>
            <a:off x="2819873" y="2750096"/>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lvl="0" indent="-285750" algn="r" defTabSz="342909" rtl="1">
              <a:buSzPct val="100000"/>
              <a:buFont typeface="Arial" pitchFamily="34"/>
              <a:buChar char="•"/>
              <a:defRPr sz="1800" b="0" i="0" u="none" strike="noStrike" kern="0" cap="none" spc="0" baseline="0">
                <a:solidFill>
                  <a:srgbClr val="000000"/>
                </a:solidFill>
                <a:uFillTx/>
              </a:defRPr>
            </a:pPr>
            <a:r>
              <a:rPr lang="ar-MA" sz="2400" b="1" dirty="0">
                <a:solidFill>
                  <a:schemeClr val="accent5">
                    <a:lumMod val="60000"/>
                    <a:lumOff val="40000"/>
                  </a:schemeClr>
                </a:solidFill>
                <a:cs typeface="Times New Roman" panose="02020603050405020304" pitchFamily="18" charset="0"/>
              </a:rPr>
              <a:t>أقرأ بطلاقة وأفهم نصا </a:t>
            </a:r>
            <a:r>
              <a:rPr lang="ar-SA" sz="2400" b="1" dirty="0">
                <a:solidFill>
                  <a:schemeClr val="accent5">
                    <a:lumMod val="60000"/>
                    <a:lumOff val="40000"/>
                  </a:schemeClr>
                </a:solidFill>
                <a:cs typeface="Times New Roman" panose="02020603050405020304" pitchFamily="18" charset="0"/>
              </a:rPr>
              <a:t>من حكاية عجيبة</a:t>
            </a:r>
            <a:endParaRPr lang="fr-FR" sz="2400" b="1" dirty="0">
              <a:solidFill>
                <a:schemeClr val="accent5">
                  <a:lumMod val="60000"/>
                  <a:lumOff val="40000"/>
                </a:schemeClr>
              </a:solidFill>
              <a:cs typeface="Times New Roman" panose="02020603050405020304" pitchFamily="18" charset="0"/>
            </a:endParaRPr>
          </a:p>
        </p:txBody>
      </p:sp>
      <p:sp>
        <p:nvSpPr>
          <p:cNvPr id="6" name="Rectangle : coins arrondis 18 - 3">
            <a:extLst>
              <a:ext uri="{FF2B5EF4-FFF2-40B4-BE49-F238E27FC236}">
                <a16:creationId xmlns:a16="http://schemas.microsoft.com/office/drawing/2014/main" id="{ACEE7100-E846-B31E-4E40-E4C90CED74BD}"/>
              </a:ext>
            </a:extLst>
          </p:cNvPr>
          <p:cNvSpPr/>
          <p:nvPr/>
        </p:nvSpPr>
        <p:spPr>
          <a:xfrm>
            <a:off x="8949242" y="270022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3</a:t>
            </a:r>
            <a:endParaRPr lang="fr-FR" sz="1867" b="1" kern="0">
              <a:solidFill>
                <a:prstClr val="white"/>
              </a:solidFill>
              <a:latin typeface="Calibri"/>
              <a:ea typeface="Calibri"/>
              <a:cs typeface="Calibri"/>
            </a:endParaRPr>
          </a:p>
        </p:txBody>
      </p:sp>
      <p:sp>
        <p:nvSpPr>
          <p:cNvPr id="7" name="Rectangle : coins arrondis 18 - 3">
            <a:extLst>
              <a:ext uri="{FF2B5EF4-FFF2-40B4-BE49-F238E27FC236}">
                <a16:creationId xmlns:a16="http://schemas.microsoft.com/office/drawing/2014/main" id="{1867A7A4-94C0-3F25-90FC-D9C5427B6C57}"/>
              </a:ext>
            </a:extLst>
          </p:cNvPr>
          <p:cNvSpPr/>
          <p:nvPr/>
        </p:nvSpPr>
        <p:spPr>
          <a:xfrm>
            <a:off x="8969597" y="1844901"/>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rtl="1"/>
            <a:r>
              <a:rPr lang="ar-MA" sz="1867" b="1" kern="0" dirty="0">
                <a:solidFill>
                  <a:prstClr val="white"/>
                </a:solidFill>
                <a:latin typeface="Calibri"/>
                <a:ea typeface="Calibri"/>
                <a:cs typeface="Calibri"/>
              </a:rPr>
              <a:t>الحصة</a:t>
            </a:r>
            <a:r>
              <a:rPr lang="fr-FR" sz="1867" b="1" kern="0" dirty="0">
                <a:solidFill>
                  <a:prstClr val="white"/>
                </a:solidFill>
                <a:latin typeface="Calibri"/>
                <a:ea typeface="Calibri"/>
                <a:cs typeface="Calibri"/>
              </a:rPr>
              <a:t> </a:t>
            </a:r>
            <a:r>
              <a:rPr lang="ar-SA" sz="1867" b="1" kern="0" dirty="0">
                <a:solidFill>
                  <a:prstClr val="white"/>
                </a:solidFill>
                <a:latin typeface="Calibri"/>
                <a:ea typeface="Calibri"/>
                <a:cs typeface="Calibri"/>
              </a:rPr>
              <a:t>2</a:t>
            </a:r>
            <a:endParaRPr lang="fr-FR" sz="1867" b="1" kern="0" dirty="0">
              <a:solidFill>
                <a:prstClr val="white"/>
              </a:solidFill>
              <a:latin typeface="Calibri"/>
              <a:ea typeface="Calibri"/>
              <a:cs typeface="Calibri"/>
            </a:endParaRPr>
          </a:p>
        </p:txBody>
      </p:sp>
      <p:sp>
        <p:nvSpPr>
          <p:cNvPr id="9" name="Rectangle : coins arrondis 18 - 3">
            <a:extLst>
              <a:ext uri="{FF2B5EF4-FFF2-40B4-BE49-F238E27FC236}">
                <a16:creationId xmlns:a16="http://schemas.microsoft.com/office/drawing/2014/main" id="{8F36FC4A-2671-3117-A4A3-DBF35D884BE9}"/>
              </a:ext>
            </a:extLst>
          </p:cNvPr>
          <p:cNvSpPr/>
          <p:nvPr/>
        </p:nvSpPr>
        <p:spPr>
          <a:xfrm>
            <a:off x="8969597" y="3527824"/>
            <a:ext cx="1798707"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44546A"/>
            </a:solidFill>
            <a:prstDash val="solid"/>
            <a:miter/>
          </a:ln>
        </p:spPr>
        <p:txBody>
          <a:bodyPr vert="horz" wrap="square" lIns="91427" tIns="45695" rIns="91427" bIns="45695" anchor="ctr" anchorCtr="1" compatLnSpc="1">
            <a:noAutofit/>
          </a:bodyPr>
          <a:lstStyle/>
          <a:p>
            <a:pPr algn="ctr" defTabSz="1219170"/>
            <a:r>
              <a:rPr lang="ar-MA" sz="1867" b="1" kern="0">
                <a:solidFill>
                  <a:prstClr val="white"/>
                </a:solidFill>
                <a:latin typeface="Calibri"/>
                <a:ea typeface="Calibri"/>
                <a:cs typeface="Calibri"/>
              </a:rPr>
              <a:t>الحصة 4</a:t>
            </a:r>
            <a:endParaRPr lang="fr-FR" sz="1867" b="1" kern="0">
              <a:solidFill>
                <a:prstClr val="white"/>
              </a:solidFill>
              <a:latin typeface="Calibri"/>
              <a:ea typeface="Calibri"/>
              <a:cs typeface="Calibri"/>
            </a:endParaRPr>
          </a:p>
        </p:txBody>
      </p:sp>
      <p:sp>
        <p:nvSpPr>
          <p:cNvPr id="10" name="Rectangle : coins arrondis 18 - 3">
            <a:extLst>
              <a:ext uri="{FF2B5EF4-FFF2-40B4-BE49-F238E27FC236}">
                <a16:creationId xmlns:a16="http://schemas.microsoft.com/office/drawing/2014/main" id="{111B0A63-0547-5E24-0F8D-78E2186A2009}"/>
              </a:ext>
            </a:extLst>
          </p:cNvPr>
          <p:cNvSpPr/>
          <p:nvPr/>
        </p:nvSpPr>
        <p:spPr>
          <a:xfrm>
            <a:off x="2798824" y="1883697"/>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w="9528" cap="flat">
            <a:solidFill>
              <a:srgbClr val="000000"/>
            </a:solidFill>
            <a:prstDash val="solid"/>
            <a:miter/>
          </a:ln>
        </p:spPr>
        <p:txBody>
          <a:bodyPr vert="horz" wrap="square" lIns="91427" tIns="45695" rIns="91427" bIns="45695" anchor="ctr" anchorCtr="0" compatLnSpc="1">
            <a:noAutofit/>
          </a:bodyPr>
          <a:lstStyle/>
          <a:p>
            <a:pPr marL="285750" lvl="0" indent="-285750" algn="r" defTabSz="457200" rtl="1">
              <a:lnSpc>
                <a:spcPct val="150000"/>
              </a:lnSpc>
              <a:buFont typeface="Arial" panose="020B0604020202020204" pitchFamily="34" charset="0"/>
              <a:buChar char="•"/>
              <a:defRPr/>
            </a:pPr>
            <a:r>
              <a:rPr lang="ar-MA" b="1" dirty="0">
                <a:solidFill>
                  <a:schemeClr val="accent5">
                    <a:lumMod val="60000"/>
                    <a:lumOff val="40000"/>
                  </a:schemeClr>
                </a:solidFill>
              </a:rPr>
              <a:t>أقرأ </a:t>
            </a:r>
            <a:r>
              <a:rPr lang="ar-MA" sz="2400" b="1" dirty="0">
                <a:solidFill>
                  <a:schemeClr val="accent5">
                    <a:lumMod val="60000"/>
                    <a:lumOff val="40000"/>
                  </a:schemeClr>
                </a:solidFill>
                <a:cs typeface="Times New Roman" panose="02020603050405020304" pitchFamily="18" charset="0"/>
              </a:rPr>
              <a:t>بطلاقة وأفهم نصا </a:t>
            </a:r>
            <a:r>
              <a:rPr lang="ar-SA" sz="2400" b="1" dirty="0">
                <a:solidFill>
                  <a:schemeClr val="accent5">
                    <a:lumMod val="60000"/>
                    <a:lumOff val="40000"/>
                  </a:schemeClr>
                </a:solidFill>
                <a:cs typeface="Times New Roman" panose="02020603050405020304" pitchFamily="18" charset="0"/>
              </a:rPr>
              <a:t>في وصف مكان</a:t>
            </a:r>
            <a:endParaRPr lang="fr-FR" sz="2400" b="1" dirty="0">
              <a:solidFill>
                <a:schemeClr val="accent5">
                  <a:lumMod val="60000"/>
                  <a:lumOff val="40000"/>
                </a:schemeClr>
              </a:solidFill>
              <a:cs typeface="Times New Roman" panose="02020603050405020304" pitchFamily="18" charset="0"/>
            </a:endParaRPr>
          </a:p>
        </p:txBody>
      </p:sp>
      <p:sp>
        <p:nvSpPr>
          <p:cNvPr id="11" name="Rectangle : coins arrondis 18 - 3">
            <a:extLst>
              <a:ext uri="{FF2B5EF4-FFF2-40B4-BE49-F238E27FC236}">
                <a16:creationId xmlns:a16="http://schemas.microsoft.com/office/drawing/2014/main" id="{44A6D1D0-E243-831D-F355-A9B19B111ECB}"/>
              </a:ext>
            </a:extLst>
          </p:cNvPr>
          <p:cNvSpPr/>
          <p:nvPr/>
        </p:nvSpPr>
        <p:spPr>
          <a:xfrm>
            <a:off x="2819873" y="3538108"/>
            <a:ext cx="5545799" cy="72586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156082"/>
          </a:solidFill>
          <a:ln cap="flat">
            <a:noFill/>
            <a:prstDash val="solid"/>
          </a:ln>
        </p:spPr>
        <p:txBody>
          <a:bodyPr vert="horz" wrap="square" lIns="91440" tIns="45720" rIns="91440" bIns="45720" anchor="ctr" anchorCtr="0" compatLnSpc="1">
            <a:noAutofit/>
          </a:bodyPr>
          <a:lstStyle/>
          <a:p>
            <a:pPr indent="-285750" algn="r" defTabSz="342909" rtl="1">
              <a:spcBef>
                <a:spcPts val="600"/>
              </a:spcBef>
              <a:spcAft>
                <a:spcPts val="600"/>
              </a:spcAft>
              <a:buSzPct val="100000"/>
              <a:buFont typeface="Arial" pitchFamily="34"/>
              <a:buChar char="•"/>
              <a:defRPr sz="1800" b="0" i="0" u="none" strike="noStrike" kern="0" cap="none" spc="0" baseline="0">
                <a:solidFill>
                  <a:srgbClr val="000000"/>
                </a:solidFill>
                <a:uFillTx/>
              </a:defRPr>
            </a:pPr>
            <a:r>
              <a:rPr lang="ar-MA" sz="2400" b="1" kern="0" dirty="0">
                <a:solidFill>
                  <a:schemeClr val="accent5">
                    <a:lumMod val="60000"/>
                    <a:lumOff val="40000"/>
                  </a:schemeClr>
                </a:solidFill>
                <a:cs typeface="Times New Roman" panose="02020603050405020304" pitchFamily="18" charset="0"/>
              </a:rPr>
              <a:t>أنجز نشاطا توليفيا</a:t>
            </a:r>
            <a:endParaRPr lang="fr-FR" sz="2400" b="1" kern="0" dirty="0">
              <a:solidFill>
                <a:schemeClr val="accent5">
                  <a:lumMod val="60000"/>
                  <a:lumOff val="40000"/>
                </a:schemeClr>
              </a:solidFill>
              <a:cs typeface="Times New Roman" panose="02020603050405020304" pitchFamily="18" charset="0"/>
            </a:endParaRPr>
          </a:p>
        </p:txBody>
      </p:sp>
      <p:sp>
        <p:nvSpPr>
          <p:cNvPr id="12" name="Rectangle: Rounded Corners 11">
            <a:extLst>
              <a:ext uri="{FF2B5EF4-FFF2-40B4-BE49-F238E27FC236}">
                <a16:creationId xmlns:a16="http://schemas.microsoft.com/office/drawing/2014/main" id="{C1E9421C-6910-4B1F-1E08-7A5C9BF502C8}"/>
              </a:ext>
            </a:extLst>
          </p:cNvPr>
          <p:cNvSpPr/>
          <p:nvPr/>
        </p:nvSpPr>
        <p:spPr>
          <a:xfrm>
            <a:off x="2124173" y="767142"/>
            <a:ext cx="8794800" cy="976025"/>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15" name="Picture 2" descr="Image générée">
            <a:extLst>
              <a:ext uri="{FF2B5EF4-FFF2-40B4-BE49-F238E27FC236}">
                <a16:creationId xmlns:a16="http://schemas.microsoft.com/office/drawing/2014/main" id="{DB984D49-6584-6DDB-3AF2-68DD53A2AD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177521" y="62781"/>
            <a:ext cx="727815" cy="8543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a:extLst>
            <a:ext uri="{FF2B5EF4-FFF2-40B4-BE49-F238E27FC236}">
              <a16:creationId xmlns:a16="http://schemas.microsoft.com/office/drawing/2014/main" id="{4142147D-75FC-6FFC-D003-AD9049C16241}"/>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F598FD0-1B17-E1E7-B134-75E20494B0C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4" name="Rectangle 3">
            <a:extLst>
              <a:ext uri="{FF2B5EF4-FFF2-40B4-BE49-F238E27FC236}">
                <a16:creationId xmlns:a16="http://schemas.microsoft.com/office/drawing/2014/main" id="{9C2A6FE8-207B-D27D-74B1-43B3274D4FE2}"/>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5" name="Google Shape;995;p109">
            <a:extLst>
              <a:ext uri="{FF2B5EF4-FFF2-40B4-BE49-F238E27FC236}">
                <a16:creationId xmlns:a16="http://schemas.microsoft.com/office/drawing/2014/main" id="{7DDE3D86-78A0-0229-97B1-74B263F49E73}"/>
              </a:ext>
            </a:extLst>
          </p:cNvPr>
          <p:cNvSpPr txBox="1"/>
          <p:nvPr/>
        </p:nvSpPr>
        <p:spPr>
          <a:xfrm>
            <a:off x="6373801" y="1645993"/>
            <a:ext cx="3566004"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defPPr>
              <a:defRPr lang="fr-FR"/>
            </a:defPPr>
            <a:lvl1pPr marR="0" lvl="0" indent="0" algn="ctr" fontAlgn="auto">
              <a:lnSpc>
                <a:spcPct val="100000"/>
              </a:lnSpc>
              <a:spcBef>
                <a:spcPts val="0"/>
              </a:spcBef>
              <a:spcAft>
                <a:spcPts val="0"/>
              </a:spcAft>
              <a:buClrTx/>
              <a:buSzTx/>
              <a:buFontTx/>
              <a:buNone/>
              <a:tabLst/>
              <a:defRPr kumimoji="0" sz="1850" b="1" i="0" u="none" strike="noStrike" kern="0" cap="none" spc="0" normalizeH="0" baseline="0">
                <a:ln>
                  <a:noFill/>
                </a:ln>
                <a:solidFill>
                  <a:srgbClr val="FFFFFF"/>
                </a:solidFill>
                <a:effectLst/>
                <a:uLnTx/>
                <a:uFillTx/>
                <a:latin typeface="Arial" pitchFamily="34"/>
                <a:ea typeface="Dosis"/>
                <a:cs typeface="Arial" pitchFamily="34"/>
              </a:defRPr>
            </a:lvl1pPr>
          </a:lstStyle>
          <a:p>
            <a:r>
              <a:rPr lang="fr-FR" dirty="0" err="1"/>
              <a:t>كراسة</a:t>
            </a:r>
            <a:r>
              <a:rPr lang="fr-FR" dirty="0"/>
              <a:t> </a:t>
            </a:r>
            <a:r>
              <a:rPr lang="fr-FR" dirty="0" err="1"/>
              <a:t>التلميذ</a:t>
            </a:r>
            <a:endParaRPr lang="fr-FR" dirty="0"/>
          </a:p>
        </p:txBody>
      </p:sp>
      <p:sp>
        <p:nvSpPr>
          <p:cNvPr id="6" name="Google Shape;996;p109">
            <a:extLst>
              <a:ext uri="{FF2B5EF4-FFF2-40B4-BE49-F238E27FC236}">
                <a16:creationId xmlns:a16="http://schemas.microsoft.com/office/drawing/2014/main" id="{29F91078-42E1-E5EE-7B56-7030C43EE358}"/>
              </a:ext>
            </a:extLst>
          </p:cNvPr>
          <p:cNvSpPr txBox="1"/>
          <p:nvPr/>
        </p:nvSpPr>
        <p:spPr>
          <a:xfrm>
            <a:off x="1361709" y="1645993"/>
            <a:ext cx="4770397" cy="559996"/>
          </a:xfrm>
          <a:prstGeom prst="rect">
            <a:avLst/>
          </a:prstGeom>
          <a:solidFill>
            <a:srgbClr val="2E6574"/>
          </a:solidFill>
          <a:ln w="7150" cap="flat">
            <a:solidFill>
              <a:srgbClr val="1D9A78"/>
            </a:solidFill>
            <a:prstDash val="solid"/>
            <a:round/>
          </a:ln>
        </p:spPr>
        <p:txBody>
          <a:bodyPr vert="horz" wrap="square" lIns="60963" tIns="60002" rIns="60963" bIns="60963"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ar-MA" sz="1850" b="1" i="0" u="none" strike="noStrike" kern="0" cap="none" spc="0" normalizeH="0" baseline="0" noProof="0">
                <a:ln>
                  <a:noFill/>
                </a:ln>
                <a:solidFill>
                  <a:srgbClr val="FFFFFF"/>
                </a:solidFill>
                <a:effectLst/>
                <a:uLnTx/>
                <a:uFillTx/>
                <a:latin typeface="Arial" pitchFamily="34"/>
                <a:ea typeface="Dosis"/>
                <a:cs typeface="Arial" pitchFamily="34"/>
              </a:rPr>
              <a:t>أخرى</a:t>
            </a:r>
            <a:endParaRPr kumimoji="0" lang="ar-MA" sz="1867" b="1" i="0" u="none" strike="noStrike" kern="1200" cap="none" spc="0" normalizeH="0" baseline="0" noProof="0">
              <a:ln>
                <a:noFill/>
              </a:ln>
              <a:solidFill>
                <a:srgbClr val="FFFFFF"/>
              </a:solidFill>
              <a:effectLst/>
              <a:uLnTx/>
              <a:uFillTx/>
              <a:latin typeface="Arial" pitchFamily="34"/>
              <a:ea typeface="Dosis"/>
              <a:cs typeface="Arial" pitchFamily="34"/>
            </a:endParaRPr>
          </a:p>
        </p:txBody>
      </p:sp>
      <p:sp>
        <p:nvSpPr>
          <p:cNvPr id="7" name="Google Shape;997;p109">
            <a:extLst>
              <a:ext uri="{FF2B5EF4-FFF2-40B4-BE49-F238E27FC236}">
                <a16:creationId xmlns:a16="http://schemas.microsoft.com/office/drawing/2014/main" id="{D974EADD-4DF0-CD0D-47BE-5A6EBCD6DDC0}"/>
              </a:ext>
            </a:extLst>
          </p:cNvPr>
          <p:cNvSpPr/>
          <p:nvPr/>
        </p:nvSpPr>
        <p:spPr>
          <a:xfrm>
            <a:off x="1312911" y="2401561"/>
            <a:ext cx="4770397" cy="3161792"/>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8" name="Google Shape;998;p109">
            <a:extLst>
              <a:ext uri="{FF2B5EF4-FFF2-40B4-BE49-F238E27FC236}">
                <a16:creationId xmlns:a16="http://schemas.microsoft.com/office/drawing/2014/main" id="{B6D225D9-2332-A7A2-B85E-4A804A466A55}"/>
              </a:ext>
            </a:extLst>
          </p:cNvPr>
          <p:cNvSpPr/>
          <p:nvPr/>
        </p:nvSpPr>
        <p:spPr>
          <a:xfrm>
            <a:off x="6371820" y="2448953"/>
            <a:ext cx="3566004" cy="3114400"/>
          </a:xfrm>
          <a:prstGeom prst="rect">
            <a:avLst/>
          </a:prstGeom>
          <a:noFill/>
          <a:ln w="9528" cap="flat">
            <a:solidFill>
              <a:srgbClr val="000000"/>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0" i="0" u="none" strike="noStrike" kern="1200" cap="none" spc="0" normalizeH="0" baseline="0" noProof="0">
              <a:ln>
                <a:noFill/>
              </a:ln>
              <a:solidFill>
                <a:srgbClr val="FFFFFF"/>
              </a:solidFill>
              <a:effectLst/>
              <a:uLnTx/>
              <a:uFillTx/>
              <a:latin typeface="Calibri"/>
              <a:ea typeface="Calibri"/>
              <a:cs typeface="Calibri"/>
            </a:endParaRPr>
          </a:p>
        </p:txBody>
      </p:sp>
      <p:sp>
        <p:nvSpPr>
          <p:cNvPr id="9" name="Google Shape;999;p109">
            <a:extLst>
              <a:ext uri="{FF2B5EF4-FFF2-40B4-BE49-F238E27FC236}">
                <a16:creationId xmlns:a16="http://schemas.microsoft.com/office/drawing/2014/main" id="{9878B196-E3FB-CCA3-F13F-3CB283F570E4}"/>
              </a:ext>
            </a:extLst>
          </p:cNvPr>
          <p:cNvSpPr txBox="1">
            <a:spLocks/>
          </p:cNvSpPr>
          <p:nvPr/>
        </p:nvSpPr>
        <p:spPr>
          <a:xfrm>
            <a:off x="7109916" y="146933"/>
            <a:ext cx="4116213" cy="687115"/>
          </a:xfrm>
          <a:prstGeom prst="rect">
            <a:avLst/>
          </a:prstGeom>
        </p:spPr>
        <p:txBody>
          <a:bodyPr lIns="91430" tIns="45701" rIns="91430" bIns="45701"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lnSpc>
                <a:spcPct val="100000"/>
              </a:lnSpc>
            </a:pPr>
            <a:r>
              <a:rPr lang="fr-FR" sz="3200" b="1" dirty="0" err="1">
                <a:solidFill>
                  <a:schemeClr val="tx2"/>
                </a:solidFill>
                <a:ea typeface="+mn-ea"/>
                <a:cs typeface="+mn-cs"/>
              </a:rPr>
              <a:t>المستلزمات</a:t>
            </a:r>
            <a:r>
              <a:rPr lang="fr-FR" sz="3200" b="1" dirty="0">
                <a:solidFill>
                  <a:schemeClr val="tx2"/>
                </a:solidFill>
                <a:ea typeface="+mn-ea"/>
                <a:cs typeface="+mn-cs"/>
              </a:rPr>
              <a:t> </a:t>
            </a:r>
            <a:r>
              <a:rPr lang="fr-FR" sz="3200" b="1" dirty="0" err="1">
                <a:solidFill>
                  <a:schemeClr val="tx2"/>
                </a:solidFill>
                <a:ea typeface="+mn-ea"/>
                <a:cs typeface="+mn-cs"/>
              </a:rPr>
              <a:t>الدراسية</a:t>
            </a:r>
            <a:endParaRPr lang="fr-FR" sz="3200" b="1" dirty="0">
              <a:solidFill>
                <a:schemeClr val="tx2"/>
              </a:solidFill>
              <a:ea typeface="+mn-ea"/>
              <a:cs typeface="+mn-cs"/>
            </a:endParaRPr>
          </a:p>
        </p:txBody>
      </p:sp>
      <p:pic>
        <p:nvPicPr>
          <p:cNvPr id="10" name="Google Shape;1001;p109">
            <a:extLst>
              <a:ext uri="{FF2B5EF4-FFF2-40B4-BE49-F238E27FC236}">
                <a16:creationId xmlns:a16="http://schemas.microsoft.com/office/drawing/2014/main" id="{BF312A59-B5F9-2BA9-331A-DA1E64A53C16}"/>
              </a:ext>
            </a:extLst>
          </p:cNvPr>
          <p:cNvPicPr>
            <a:picLocks noChangeAspect="1"/>
          </p:cNvPicPr>
          <p:nvPr/>
        </p:nvPicPr>
        <p:blipFill>
          <a:blip r:embed="rId3">
            <a:alphaModFix/>
          </a:blip>
          <a:srcRect/>
          <a:stretch>
            <a:fillRect/>
          </a:stretch>
        </p:blipFill>
        <p:spPr>
          <a:xfrm>
            <a:off x="1717600" y="2922013"/>
            <a:ext cx="883669" cy="901265"/>
          </a:xfrm>
          <a:prstGeom prst="rect">
            <a:avLst/>
          </a:prstGeom>
          <a:noFill/>
          <a:ln cap="flat">
            <a:noFill/>
          </a:ln>
        </p:spPr>
      </p:pic>
      <p:grpSp>
        <p:nvGrpSpPr>
          <p:cNvPr id="11" name="Google Shape;1002;p109">
            <a:extLst>
              <a:ext uri="{FF2B5EF4-FFF2-40B4-BE49-F238E27FC236}">
                <a16:creationId xmlns:a16="http://schemas.microsoft.com/office/drawing/2014/main" id="{80564936-B286-6925-07D2-94E6353380D8}"/>
              </a:ext>
            </a:extLst>
          </p:cNvPr>
          <p:cNvGrpSpPr/>
          <p:nvPr/>
        </p:nvGrpSpPr>
        <p:grpSpPr>
          <a:xfrm>
            <a:off x="4512956" y="2966355"/>
            <a:ext cx="1156758" cy="812580"/>
            <a:chOff x="3412147" y="3579446"/>
            <a:chExt cx="849431" cy="398513"/>
          </a:xfrm>
        </p:grpSpPr>
        <p:sp>
          <p:nvSpPr>
            <p:cNvPr id="12" name="Google Shape;1003;p109">
              <a:extLst>
                <a:ext uri="{FF2B5EF4-FFF2-40B4-BE49-F238E27FC236}">
                  <a16:creationId xmlns:a16="http://schemas.microsoft.com/office/drawing/2014/main" id="{EAF53A74-1748-0437-F01C-91754F610C54}"/>
                </a:ext>
              </a:extLst>
            </p:cNvPr>
            <p:cNvSpPr/>
            <p:nvPr/>
          </p:nvSpPr>
          <p:spPr>
            <a:xfrm>
              <a:off x="3412147" y="3579446"/>
              <a:ext cx="849431" cy="398513"/>
            </a:xfrm>
            <a:custGeom>
              <a:avLst/>
              <a:gdLst>
                <a:gd name="f0" fmla="val 10800000"/>
                <a:gd name="f1" fmla="val 5400000"/>
                <a:gd name="f2" fmla="val 16200000"/>
                <a:gd name="f3" fmla="val w"/>
                <a:gd name="f4" fmla="val h"/>
                <a:gd name="f5" fmla="val ss"/>
                <a:gd name="f6" fmla="val 0"/>
                <a:gd name="f7" fmla="*/ 5419351 1 1725033"/>
                <a:gd name="f8" fmla="val 45"/>
                <a:gd name="f9" fmla="val 1636"/>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FFFFF"/>
            </a:solidFill>
            <a:ln w="109554" cap="flat">
              <a:solidFill>
                <a:srgbClr val="2E6574"/>
              </a:solidFill>
              <a:prstDash val="solid"/>
              <a:miter/>
            </a:ln>
          </p:spPr>
          <p:txBody>
            <a:bodyPr vert="horz" wrap="square" lIns="91430" tIns="45701" rIns="91430" bIns="4570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1200" cap="none" spc="0" normalizeH="0" baseline="0" noProof="0">
                <a:ln>
                  <a:noFill/>
                </a:ln>
                <a:solidFill>
                  <a:srgbClr val="FFFFFF"/>
                </a:solidFill>
                <a:effectLst/>
                <a:uLnTx/>
                <a:uFillTx/>
                <a:latin typeface="Calibri"/>
                <a:ea typeface="Calibri"/>
                <a:cs typeface="Calibri"/>
              </a:endParaRPr>
            </a:p>
          </p:txBody>
        </p:sp>
        <p:grpSp>
          <p:nvGrpSpPr>
            <p:cNvPr id="13" name="Google Shape;1004;p109">
              <a:extLst>
                <a:ext uri="{FF2B5EF4-FFF2-40B4-BE49-F238E27FC236}">
                  <a16:creationId xmlns:a16="http://schemas.microsoft.com/office/drawing/2014/main" id="{4672F8AE-B4AA-C9C7-DFBD-F60DA13D4484}"/>
                </a:ext>
              </a:extLst>
            </p:cNvPr>
            <p:cNvGrpSpPr/>
            <p:nvPr/>
          </p:nvGrpSpPr>
          <p:grpSpPr>
            <a:xfrm>
              <a:off x="3631923" y="3592046"/>
              <a:ext cx="542979" cy="324876"/>
              <a:chOff x="3631923" y="3592046"/>
              <a:chExt cx="542979" cy="324876"/>
            </a:xfrm>
          </p:grpSpPr>
          <p:pic>
            <p:nvPicPr>
              <p:cNvPr id="14" name="Google Shape;1005;p109">
                <a:extLst>
                  <a:ext uri="{FF2B5EF4-FFF2-40B4-BE49-F238E27FC236}">
                    <a16:creationId xmlns:a16="http://schemas.microsoft.com/office/drawing/2014/main" id="{11A2BFD4-1BDF-3663-226D-5D35BA41ADFA}"/>
                  </a:ext>
                </a:extLst>
              </p:cNvPr>
              <p:cNvPicPr>
                <a:picLocks noChangeAspect="1"/>
              </p:cNvPicPr>
              <p:nvPr/>
            </p:nvPicPr>
            <p:blipFill>
              <a:blip r:embed="rId4">
                <a:alphaModFix/>
              </a:blip>
              <a:srcRect l="71346" t="7392" r="15566" b="76219"/>
              <a:stretch>
                <a:fillRect/>
              </a:stretch>
            </p:blipFill>
            <p:spPr>
              <a:xfrm>
                <a:off x="4063145" y="3592046"/>
                <a:ext cx="111757" cy="86666"/>
              </a:xfrm>
              <a:prstGeom prst="rect">
                <a:avLst/>
              </a:prstGeom>
              <a:noFill/>
              <a:ln cap="flat">
                <a:noFill/>
              </a:ln>
            </p:spPr>
          </p:pic>
          <p:pic>
            <p:nvPicPr>
              <p:cNvPr id="15" name="Google Shape;1006;p109">
                <a:extLst>
                  <a:ext uri="{FF2B5EF4-FFF2-40B4-BE49-F238E27FC236}">
                    <a16:creationId xmlns:a16="http://schemas.microsoft.com/office/drawing/2014/main" id="{9BA88CEC-FD3F-784A-BCBB-15584DF26057}"/>
                  </a:ext>
                </a:extLst>
              </p:cNvPr>
              <p:cNvPicPr>
                <a:picLocks noChangeAspect="1"/>
              </p:cNvPicPr>
              <p:nvPr/>
            </p:nvPicPr>
            <p:blipFill>
              <a:blip r:embed="rId5">
                <a:alphaModFix/>
              </a:blip>
              <a:srcRect/>
              <a:stretch>
                <a:fillRect/>
              </a:stretch>
            </p:blipFill>
            <p:spPr>
              <a:xfrm rot="20646970">
                <a:off x="3631923" y="3665042"/>
                <a:ext cx="406002" cy="251880"/>
              </a:xfrm>
              <a:prstGeom prst="rect">
                <a:avLst/>
              </a:prstGeom>
              <a:noFill/>
              <a:ln cap="flat">
                <a:noFill/>
              </a:ln>
            </p:spPr>
          </p:pic>
        </p:grpSp>
      </p:grpSp>
      <p:pic>
        <p:nvPicPr>
          <p:cNvPr id="16" name="Image 15">
            <a:extLst>
              <a:ext uri="{FF2B5EF4-FFF2-40B4-BE49-F238E27FC236}">
                <a16:creationId xmlns:a16="http://schemas.microsoft.com/office/drawing/2014/main" id="{AF4BF51D-BB12-13DB-FFA8-BE212F6E9288}"/>
              </a:ext>
            </a:extLst>
          </p:cNvPr>
          <p:cNvPicPr>
            <a:picLocks noChangeAspect="1"/>
          </p:cNvPicPr>
          <p:nvPr/>
        </p:nvPicPr>
        <p:blipFill>
          <a:blip r:embed="rId6"/>
          <a:stretch>
            <a:fillRect/>
          </a:stretch>
        </p:blipFill>
        <p:spPr>
          <a:xfrm>
            <a:off x="7109916" y="2574935"/>
            <a:ext cx="2089811" cy="2862436"/>
          </a:xfrm>
          <a:prstGeom prst="rect">
            <a:avLst/>
          </a:prstGeom>
          <a:ln>
            <a:solidFill>
              <a:srgbClr val="156082"/>
            </a:solidFill>
          </a:ln>
        </p:spPr>
      </p:pic>
      <p:pic>
        <p:nvPicPr>
          <p:cNvPr id="18" name="Picture 2" descr="Blackboard ">
            <a:extLst>
              <a:ext uri="{FF2B5EF4-FFF2-40B4-BE49-F238E27FC236}">
                <a16:creationId xmlns:a16="http://schemas.microsoft.com/office/drawing/2014/main" id="{47DFF527-1725-35E9-9C5C-CBD7AF989A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36951" y="3724514"/>
            <a:ext cx="1487493" cy="1487493"/>
          </a:xfrm>
          <a:prstGeom prst="rect">
            <a:avLst/>
          </a:prstGeom>
          <a:solidFill>
            <a:schemeClr val="bg1"/>
          </a:solidFill>
        </p:spPr>
      </p:pic>
      <p:pic>
        <p:nvPicPr>
          <p:cNvPr id="19" name="Picture 3" descr="Image générée">
            <a:extLst>
              <a:ext uri="{FF2B5EF4-FFF2-40B4-BE49-F238E27FC236}">
                <a16:creationId xmlns:a16="http://schemas.microsoft.com/office/drawing/2014/main" id="{BE233033-54B4-AF37-5FDE-D40D06011D8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3546" r="71115" b="60700"/>
          <a:stretch>
            <a:fillRect/>
          </a:stretch>
        </p:blipFill>
        <p:spPr bwMode="auto">
          <a:xfrm>
            <a:off x="10979739" y="-107861"/>
            <a:ext cx="1264016" cy="103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983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62B6F77A-2E34-9DE2-DBE7-A4CC4B798C31}"/>
            </a:ext>
          </a:extLst>
        </p:cNvPr>
        <p:cNvGrpSpPr/>
        <p:nvPr/>
      </p:nvGrpSpPr>
      <p:grpSpPr>
        <a:xfrm>
          <a:off x="0" y="0"/>
          <a:ext cx="0" cy="0"/>
          <a:chOff x="0" y="0"/>
          <a:chExt cx="0" cy="0"/>
        </a:xfrm>
      </p:grpSpPr>
      <p:sp>
        <p:nvSpPr>
          <p:cNvPr id="2" name="Google Shape;255;p28">
            <a:extLst>
              <a:ext uri="{FF2B5EF4-FFF2-40B4-BE49-F238E27FC236}">
                <a16:creationId xmlns:a16="http://schemas.microsoft.com/office/drawing/2014/main" id="{CD4330D0-95B7-A023-4E42-DC9716E9E7DD}"/>
              </a:ext>
            </a:extLst>
          </p:cNvPr>
          <p:cNvSpPr/>
          <p:nvPr/>
        </p:nvSpPr>
        <p:spPr>
          <a:xfrm>
            <a:off x="172899" y="61516"/>
            <a:ext cx="11310803" cy="602723"/>
          </a:xfrm>
          <a:prstGeom prst="rect">
            <a:avLst/>
          </a:prstGeom>
          <a:noFill/>
          <a:ln cap="flat">
            <a:noFill/>
            <a:prstDash val="solid"/>
          </a:ln>
        </p:spPr>
        <p:txBody>
          <a:bodyPr vert="horz" wrap="square" lIns="91427" tIns="45695" rIns="91427" bIns="45695" anchor="t" anchorCtr="0" compatLnSpc="1">
            <a:noAutofit/>
          </a:bodyPr>
          <a:lstStyle/>
          <a:p>
            <a:pPr lvl="0" algn="r" rtl="1">
              <a:lnSpc>
                <a:spcPts val="5485"/>
              </a:lnSpc>
              <a:defRPr sz="1800" b="0" i="0" u="none" strike="noStrike" kern="0" cap="none" spc="0" baseline="0">
                <a:solidFill>
                  <a:srgbClr val="000000"/>
                </a:solidFill>
                <a:uFillTx/>
              </a:defRPr>
            </a:pPr>
            <a:r>
              <a:rPr lang="ar-MA" sz="3200" b="1" kern="0" dirty="0">
                <a:solidFill>
                  <a:srgbClr val="44546A"/>
                </a:solidFill>
                <a:latin typeface="Calibri"/>
                <a:cs typeface="Arial"/>
              </a:rPr>
              <a:t>دلالة الأيقونات</a:t>
            </a:r>
            <a:r>
              <a:rPr lang="fr-FR" sz="3200" b="1" kern="0" dirty="0">
                <a:solidFill>
                  <a:srgbClr val="44546A"/>
                </a:solidFill>
                <a:latin typeface="Calibri"/>
                <a:cs typeface="Arial"/>
              </a:rPr>
              <a:t>  </a:t>
            </a:r>
            <a:r>
              <a:rPr lang="ar-DZ" sz="3200" b="1" kern="0" dirty="0">
                <a:solidFill>
                  <a:srgbClr val="44546A"/>
                </a:solidFill>
                <a:latin typeface="Calibri"/>
                <a:ea typeface="Calibri"/>
                <a:cs typeface="Calibri"/>
              </a:rPr>
              <a:t>الخاصة</a:t>
            </a:r>
            <a:r>
              <a:rPr lang="ar-MA" sz="3200" b="1" kern="0" dirty="0">
                <a:solidFill>
                  <a:srgbClr val="44546A"/>
                </a:solidFill>
                <a:latin typeface="Calibri"/>
                <a:ea typeface="Calibri"/>
                <a:cs typeface="Calibri"/>
              </a:rPr>
              <a:t> </a:t>
            </a:r>
            <a:r>
              <a:rPr lang="ar-DZ" sz="3200" b="1" i="0" dirty="0">
                <a:solidFill>
                  <a:srgbClr val="44546A"/>
                </a:solidFill>
                <a:effectLst/>
                <a:latin typeface="Calibri" panose="020F0502020204030204" pitchFamily="34" charset="0"/>
              </a:rPr>
              <a:t>بالمتعلم</a:t>
            </a:r>
            <a:r>
              <a:rPr lang="ar-MA" sz="3200" dirty="0"/>
              <a:t> </a:t>
            </a:r>
            <a:r>
              <a:rPr lang="ar-MA" sz="3200" b="1" kern="0" dirty="0">
                <a:solidFill>
                  <a:srgbClr val="44546A"/>
                </a:solidFill>
                <a:latin typeface="Calibri"/>
                <a:cs typeface="Arial"/>
              </a:rPr>
              <a:t>:</a:t>
            </a:r>
          </a:p>
        </p:txBody>
      </p:sp>
      <p:sp>
        <p:nvSpPr>
          <p:cNvPr id="3" name="Google Shape;1229;p116">
            <a:extLst>
              <a:ext uri="{FF2B5EF4-FFF2-40B4-BE49-F238E27FC236}">
                <a16:creationId xmlns:a16="http://schemas.microsoft.com/office/drawing/2014/main" id="{3E61705D-FF76-C816-817F-FF16BB0F8FF7}"/>
              </a:ext>
            </a:extLst>
          </p:cNvPr>
          <p:cNvSpPr txBox="1"/>
          <p:nvPr/>
        </p:nvSpPr>
        <p:spPr>
          <a:xfrm>
            <a:off x="608022" y="1536628"/>
            <a:ext cx="10062183"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ضوابط القسم</a:t>
            </a:r>
            <a:endParaRPr lang="en-US" dirty="0"/>
          </a:p>
        </p:txBody>
      </p:sp>
      <p:sp>
        <p:nvSpPr>
          <p:cNvPr id="4" name="Google Shape;1233;p116">
            <a:extLst>
              <a:ext uri="{FF2B5EF4-FFF2-40B4-BE49-F238E27FC236}">
                <a16:creationId xmlns:a16="http://schemas.microsoft.com/office/drawing/2014/main" id="{1F8181F4-C03D-E637-B412-A06B1C7EBA67}"/>
              </a:ext>
            </a:extLst>
          </p:cNvPr>
          <p:cNvSpPr txBox="1"/>
          <p:nvPr/>
        </p:nvSpPr>
        <p:spPr>
          <a:xfrm>
            <a:off x="797206" y="2629655"/>
            <a:ext cx="10062183" cy="420514"/>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2133" b="1" kern="0" dirty="0">
                <a:solidFill>
                  <a:srgbClr val="44546A"/>
                </a:solidFill>
                <a:latin typeface="Calibri"/>
                <a:ea typeface="Calibri"/>
                <a:cs typeface="Calibri"/>
              </a:rPr>
              <a:t>استعمال الألواح للإجابة</a:t>
            </a:r>
            <a:endParaRPr lang="fr-MA" sz="2133" b="1" kern="0" dirty="0">
              <a:solidFill>
                <a:srgbClr val="44546A"/>
              </a:solidFill>
              <a:latin typeface="Calibri"/>
              <a:ea typeface="Calibri"/>
              <a:cs typeface="Calibri"/>
            </a:endParaRPr>
          </a:p>
        </p:txBody>
      </p:sp>
      <p:sp>
        <p:nvSpPr>
          <p:cNvPr id="5" name="Google Shape;1234;p116">
            <a:extLst>
              <a:ext uri="{FF2B5EF4-FFF2-40B4-BE49-F238E27FC236}">
                <a16:creationId xmlns:a16="http://schemas.microsoft.com/office/drawing/2014/main" id="{9A3F2DC4-EC8C-51E0-FA84-7C61465E7C2D}"/>
              </a:ext>
            </a:extLst>
          </p:cNvPr>
          <p:cNvSpPr txBox="1"/>
          <p:nvPr/>
        </p:nvSpPr>
        <p:spPr>
          <a:xfrm>
            <a:off x="797208" y="3958205"/>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المستقلة</a:t>
            </a:r>
          </a:p>
        </p:txBody>
      </p:sp>
      <p:sp>
        <p:nvSpPr>
          <p:cNvPr id="6" name="Google Shape;1235;p116">
            <a:extLst>
              <a:ext uri="{FF2B5EF4-FFF2-40B4-BE49-F238E27FC236}">
                <a16:creationId xmlns:a16="http://schemas.microsoft.com/office/drawing/2014/main" id="{7239D583-F5F6-41D5-78C5-F987E4E3E4E5}"/>
              </a:ext>
            </a:extLst>
          </p:cNvPr>
          <p:cNvSpPr txBox="1"/>
          <p:nvPr/>
        </p:nvSpPr>
        <p:spPr>
          <a:xfrm>
            <a:off x="797206" y="5159833"/>
            <a:ext cx="10062181" cy="369281"/>
          </a:xfrm>
          <a:prstGeom prst="rect">
            <a:avLst/>
          </a:prstGeom>
          <a:noFill/>
          <a:ln cap="flat">
            <a:noFill/>
          </a:ln>
        </p:spPr>
        <p:txBody>
          <a:bodyPr vert="horz" wrap="square" lIns="91427" tIns="45695" rIns="91427" bIns="45695" anchor="t" anchorCtr="0" compatLnSpc="1">
            <a:spAutoFit/>
          </a:bodyPr>
          <a:lstStyle>
            <a:defPPr>
              <a:defRPr lang="fr-FR"/>
            </a:defPPr>
            <a:lvl1pPr lvl="0" algn="r">
              <a:lnSpc>
                <a:spcPct val="90000"/>
              </a:lnSpc>
              <a:spcAft>
                <a:spcPts val="800"/>
              </a:spcAft>
              <a:defRPr sz="2000" b="1" i="0" u="none" strike="noStrike" kern="0" cap="none" spc="0" baseline="0">
                <a:solidFill>
                  <a:srgbClr val="44546A"/>
                </a:solidFill>
                <a:uFillTx/>
                <a:latin typeface="Calibri"/>
                <a:ea typeface="Calibri"/>
                <a:cs typeface="Calibri"/>
              </a:defRPr>
            </a:lvl1pPr>
          </a:lstStyle>
          <a:p>
            <a:r>
              <a:rPr lang="ar-MA" dirty="0"/>
              <a:t>الممارسة الموجهة الثنائية</a:t>
            </a:r>
          </a:p>
        </p:txBody>
      </p:sp>
      <p:pic>
        <p:nvPicPr>
          <p:cNvPr id="7" name="Google Shape;1333;p128">
            <a:extLst>
              <a:ext uri="{FF2B5EF4-FFF2-40B4-BE49-F238E27FC236}">
                <a16:creationId xmlns:a16="http://schemas.microsoft.com/office/drawing/2014/main" id="{7269954D-EFC0-CC0A-0945-F6DF168F334C}"/>
              </a:ext>
            </a:extLst>
          </p:cNvPr>
          <p:cNvPicPr>
            <a:picLocks noChangeAspect="1"/>
          </p:cNvPicPr>
          <p:nvPr/>
        </p:nvPicPr>
        <p:blipFill>
          <a:blip r:embed="rId2">
            <a:alphaModFix/>
          </a:blip>
          <a:srcRect/>
          <a:stretch>
            <a:fillRect/>
          </a:stretch>
        </p:blipFill>
        <p:spPr>
          <a:xfrm>
            <a:off x="11017502" y="1181507"/>
            <a:ext cx="875940" cy="875940"/>
          </a:xfrm>
          <a:prstGeom prst="rect">
            <a:avLst/>
          </a:prstGeom>
          <a:noFill/>
          <a:ln cap="flat">
            <a:noFill/>
          </a:ln>
        </p:spPr>
      </p:pic>
      <p:pic>
        <p:nvPicPr>
          <p:cNvPr id="8" name="Google Shape;1341;p128" descr="Une image contenant Dessin animé, clipart, Animation, illustration&#10;&#10;Description générée automatiquement">
            <a:extLst>
              <a:ext uri="{FF2B5EF4-FFF2-40B4-BE49-F238E27FC236}">
                <a16:creationId xmlns:a16="http://schemas.microsoft.com/office/drawing/2014/main" id="{171C970F-7B59-B41F-6A3A-3A7A745D5AEB}"/>
              </a:ext>
            </a:extLst>
          </p:cNvPr>
          <p:cNvPicPr>
            <a:picLocks noChangeAspect="1"/>
          </p:cNvPicPr>
          <p:nvPr/>
        </p:nvPicPr>
        <p:blipFill>
          <a:blip r:embed="rId3">
            <a:alphaModFix/>
          </a:blip>
          <a:srcRect l="18242" t="9344" r="18458" b="23864"/>
          <a:stretch>
            <a:fillRect/>
          </a:stretch>
        </p:blipFill>
        <p:spPr>
          <a:xfrm>
            <a:off x="10988052" y="2151545"/>
            <a:ext cx="991300" cy="1045913"/>
          </a:xfrm>
          <a:prstGeom prst="rect">
            <a:avLst/>
          </a:prstGeom>
          <a:noFill/>
          <a:ln cap="flat">
            <a:noFill/>
          </a:ln>
        </p:spPr>
      </p:pic>
      <p:pic>
        <p:nvPicPr>
          <p:cNvPr id="9" name="Picture 14">
            <a:extLst>
              <a:ext uri="{FF2B5EF4-FFF2-40B4-BE49-F238E27FC236}">
                <a16:creationId xmlns:a16="http://schemas.microsoft.com/office/drawing/2014/main" id="{3459E6BA-34BF-9ABD-9DAF-C10A0FA6FA24}"/>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0988052" y="3385655"/>
            <a:ext cx="991299" cy="991299"/>
          </a:xfrm>
          <a:prstGeom prst="rect">
            <a:avLst/>
          </a:prstGeom>
        </p:spPr>
      </p:pic>
      <p:pic>
        <p:nvPicPr>
          <p:cNvPr id="10" name="Picture 9">
            <a:extLst>
              <a:ext uri="{FF2B5EF4-FFF2-40B4-BE49-F238E27FC236}">
                <a16:creationId xmlns:a16="http://schemas.microsoft.com/office/drawing/2014/main" id="{4A698D0B-D28C-54AB-04BD-8E0B04BC55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88052" y="4684764"/>
            <a:ext cx="991299" cy="925469"/>
          </a:xfrm>
          <a:prstGeom prst="rect">
            <a:avLst/>
          </a:prstGeom>
        </p:spPr>
      </p:pic>
      <p:pic>
        <p:nvPicPr>
          <p:cNvPr id="11" name="Picture 2" descr="Image générée">
            <a:extLst>
              <a:ext uri="{FF2B5EF4-FFF2-40B4-BE49-F238E27FC236}">
                <a16:creationId xmlns:a16="http://schemas.microsoft.com/office/drawing/2014/main" id="{FB46BCB3-A5A5-E406-0D90-532A2B5AC38E}"/>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11483702" y="160834"/>
            <a:ext cx="597484" cy="70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97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A4953F4D-5EB1-7918-78B1-FAF7528ED0E4}"/>
            </a:ext>
          </a:extLst>
        </p:cNvPr>
        <p:cNvGrpSpPr/>
        <p:nvPr/>
      </p:nvGrpSpPr>
      <p:grpSpPr>
        <a:xfrm>
          <a:off x="0" y="0"/>
          <a:ext cx="0" cy="0"/>
          <a:chOff x="0" y="0"/>
          <a:chExt cx="0" cy="0"/>
        </a:xfrm>
      </p:grpSpPr>
      <p:sp>
        <p:nvSpPr>
          <p:cNvPr id="3" name="Google Shape;255;p28">
            <a:extLst>
              <a:ext uri="{FF2B5EF4-FFF2-40B4-BE49-F238E27FC236}">
                <a16:creationId xmlns:a16="http://schemas.microsoft.com/office/drawing/2014/main" id="{ADC741BD-C35B-6711-0D9F-DEB7BD7BE5C2}"/>
              </a:ext>
            </a:extLst>
          </p:cNvPr>
          <p:cNvSpPr/>
          <p:nvPr/>
        </p:nvSpPr>
        <p:spPr>
          <a:xfrm>
            <a:off x="-595085" y="319589"/>
            <a:ext cx="11800115" cy="602723"/>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MA" sz="3200" b="1" dirty="0">
                <a:solidFill>
                  <a:srgbClr val="44546A"/>
                </a:solidFill>
                <a:latin typeface="Arial"/>
                <a:ea typeface="Arial"/>
                <a:cs typeface="Arial"/>
              </a:rPr>
              <a:t>توظيف</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الموارد</a:t>
            </a:r>
            <a:r>
              <a:rPr lang="fr-FR" sz="3200" b="1" dirty="0">
                <a:solidFill>
                  <a:srgbClr val="44546A"/>
                </a:solidFill>
                <a:latin typeface="Arial"/>
                <a:ea typeface="Arial"/>
                <a:cs typeface="Arial"/>
              </a:rPr>
              <a:t> </a:t>
            </a:r>
            <a:r>
              <a:rPr lang="fr-FR" sz="3200" b="1" dirty="0" err="1">
                <a:solidFill>
                  <a:srgbClr val="44546A"/>
                </a:solidFill>
                <a:latin typeface="Arial"/>
                <a:ea typeface="Arial"/>
                <a:cs typeface="Arial"/>
              </a:rPr>
              <a:t>التعليمية</a:t>
            </a:r>
            <a:r>
              <a:rPr lang="ar-MA" sz="3200" b="1" dirty="0">
                <a:solidFill>
                  <a:srgbClr val="44546A"/>
                </a:solidFill>
                <a:latin typeface="Arial"/>
                <a:ea typeface="Arial"/>
                <a:cs typeface="Arial"/>
              </a:rPr>
              <a:t> لدى للأستاذ</a:t>
            </a:r>
            <a:endParaRPr lang="fr-MA" sz="3200" b="1" kern="0" dirty="0">
              <a:solidFill>
                <a:srgbClr val="FF0000"/>
              </a:solidFill>
              <a:latin typeface="Calibri"/>
              <a:ea typeface="Calibri"/>
              <a:cs typeface="Calibri"/>
            </a:endParaRPr>
          </a:p>
        </p:txBody>
      </p:sp>
      <p:sp>
        <p:nvSpPr>
          <p:cNvPr id="14" name="Google Shape;276;p28">
            <a:extLst>
              <a:ext uri="{FF2B5EF4-FFF2-40B4-BE49-F238E27FC236}">
                <a16:creationId xmlns:a16="http://schemas.microsoft.com/office/drawing/2014/main" id="{4645C4CF-711F-44CD-9DF4-AE3E1D124680}"/>
              </a:ext>
            </a:extLst>
          </p:cNvPr>
          <p:cNvSpPr/>
          <p:nvPr/>
        </p:nvSpPr>
        <p:spPr>
          <a:xfrm>
            <a:off x="2854159" y="1725050"/>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تقديم الحصة</a:t>
            </a:r>
            <a:endParaRPr lang="fr-FR" sz="1867" b="1" kern="0" dirty="0">
              <a:solidFill>
                <a:srgbClr val="44546A"/>
              </a:solidFill>
              <a:latin typeface="Calibri"/>
              <a:ea typeface="Calibri"/>
              <a:cs typeface="Calibri"/>
            </a:endParaRPr>
          </a:p>
        </p:txBody>
      </p:sp>
      <p:sp>
        <p:nvSpPr>
          <p:cNvPr id="15" name="Google Shape;276;p28">
            <a:extLst>
              <a:ext uri="{FF2B5EF4-FFF2-40B4-BE49-F238E27FC236}">
                <a16:creationId xmlns:a16="http://schemas.microsoft.com/office/drawing/2014/main" id="{86B28656-BD55-DF81-DAA0-81607787D386}"/>
              </a:ext>
            </a:extLst>
          </p:cNvPr>
          <p:cNvSpPr/>
          <p:nvPr/>
        </p:nvSpPr>
        <p:spPr>
          <a:xfrm>
            <a:off x="2854159" y="2351322"/>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rPr>
              <a:t>دليل مسار</a:t>
            </a:r>
            <a:endParaRPr lang="fr-FR" sz="1867" b="1" kern="0" dirty="0">
              <a:solidFill>
                <a:srgbClr val="44546A"/>
              </a:solidFill>
              <a:latin typeface="Calibri"/>
              <a:ea typeface="Calibri"/>
              <a:cs typeface="Calibri"/>
            </a:endParaRPr>
          </a:p>
        </p:txBody>
      </p:sp>
      <p:sp>
        <p:nvSpPr>
          <p:cNvPr id="16" name="Google Shape;276;p28">
            <a:extLst>
              <a:ext uri="{FF2B5EF4-FFF2-40B4-BE49-F238E27FC236}">
                <a16:creationId xmlns:a16="http://schemas.microsoft.com/office/drawing/2014/main" id="{D2D0A648-9BB6-5C5C-442C-42431FCB3517}"/>
              </a:ext>
            </a:extLst>
          </p:cNvPr>
          <p:cNvSpPr/>
          <p:nvPr/>
        </p:nvSpPr>
        <p:spPr>
          <a:xfrm>
            <a:off x="2854160" y="4015705"/>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2"/>
              </a:rPr>
              <a:t>تقنيات التنشيط</a:t>
            </a:r>
            <a:endParaRPr lang="fr-FR" sz="1867" b="1" kern="0" dirty="0">
              <a:solidFill>
                <a:srgbClr val="44546A"/>
              </a:solidFill>
              <a:latin typeface="Calibri"/>
              <a:ea typeface="Calibri"/>
              <a:cs typeface="Calibri"/>
            </a:endParaRPr>
          </a:p>
        </p:txBody>
      </p:sp>
      <p:sp>
        <p:nvSpPr>
          <p:cNvPr id="17" name="Google Shape;276;p28">
            <a:extLst>
              <a:ext uri="{FF2B5EF4-FFF2-40B4-BE49-F238E27FC236}">
                <a16:creationId xmlns:a16="http://schemas.microsoft.com/office/drawing/2014/main" id="{704FFF7E-5C22-56E6-8231-FDD1DC8B9C6C}"/>
              </a:ext>
            </a:extLst>
          </p:cNvPr>
          <p:cNvSpPr/>
          <p:nvPr/>
        </p:nvSpPr>
        <p:spPr>
          <a:xfrm>
            <a:off x="2854159" y="4557531"/>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a:r>
              <a:rPr lang="ar-MA" b="1" dirty="0">
                <a:hlinkClick r:id="rId3"/>
              </a:rPr>
              <a:t>مقاطع عامة – التصرفات السليمة</a:t>
            </a:r>
            <a:endParaRPr lang="ar-MA" dirty="0"/>
          </a:p>
        </p:txBody>
      </p:sp>
      <p:sp>
        <p:nvSpPr>
          <p:cNvPr id="18" name="Google Shape;276;p28">
            <a:extLst>
              <a:ext uri="{FF2B5EF4-FFF2-40B4-BE49-F238E27FC236}">
                <a16:creationId xmlns:a16="http://schemas.microsoft.com/office/drawing/2014/main" id="{F05AB95B-4124-4DE4-EBBE-9E5BC8AC30B8}"/>
              </a:ext>
            </a:extLst>
          </p:cNvPr>
          <p:cNvSpPr/>
          <p:nvPr/>
        </p:nvSpPr>
        <p:spPr>
          <a:xfrm>
            <a:off x="2854159" y="5093383"/>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ar-MA" sz="1867" b="1" kern="0" dirty="0">
                <a:solidFill>
                  <a:srgbClr val="44546A"/>
                </a:solidFill>
                <a:latin typeface="Calibri"/>
                <a:ea typeface="Calibri"/>
                <a:cs typeface="Calibri"/>
                <a:hlinkClick r:id="rId4"/>
              </a:rPr>
              <a:t>مقاطع فيديو-العربية</a:t>
            </a:r>
            <a:endParaRPr lang="fr-FR" sz="1867" b="1" kern="0" dirty="0">
              <a:solidFill>
                <a:srgbClr val="44546A"/>
              </a:solidFill>
              <a:latin typeface="Calibri"/>
              <a:ea typeface="Calibri"/>
              <a:cs typeface="Calibri"/>
            </a:endParaRPr>
          </a:p>
        </p:txBody>
      </p:sp>
      <p:sp>
        <p:nvSpPr>
          <p:cNvPr id="20" name="Google Shape;276;p28">
            <a:extLst>
              <a:ext uri="{FF2B5EF4-FFF2-40B4-BE49-F238E27FC236}">
                <a16:creationId xmlns:a16="http://schemas.microsoft.com/office/drawing/2014/main" id="{23BF0DF5-069E-3E17-F24E-1FB27CEFC73A}"/>
              </a:ext>
            </a:extLst>
          </p:cNvPr>
          <p:cNvSpPr/>
          <p:nvPr/>
        </p:nvSpPr>
        <p:spPr>
          <a:xfrm>
            <a:off x="2854159" y="3013749"/>
            <a:ext cx="5698139" cy="37568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bg1"/>
          </a:solidFill>
          <a:ln cap="flat">
            <a:noFill/>
            <a:prstDash val="solid"/>
          </a:ln>
        </p:spPr>
        <p:txBody>
          <a:bodyPr vert="horz" wrap="square" lIns="91427" tIns="45695" rIns="91427" bIns="45695" anchor="ctr" anchorCtr="0" compatLnSpc="1">
            <a:noAutofit/>
          </a:bodyPr>
          <a:lstStyle/>
          <a:p>
            <a:pPr algn="r" defTabSz="1219170">
              <a:defRPr sz="1800" b="0" i="0" u="none" strike="noStrike" kern="0" cap="none" spc="0" baseline="0">
                <a:solidFill>
                  <a:srgbClr val="000000"/>
                </a:solidFill>
                <a:uFillTx/>
              </a:defRPr>
            </a:pPr>
            <a:r>
              <a:rPr lang="fr-FR" sz="1867" b="1" kern="0" dirty="0">
                <a:solidFill>
                  <a:srgbClr val="44546A"/>
                </a:solidFill>
                <a:latin typeface="Calibri"/>
                <a:ea typeface="Calibri"/>
                <a:cs typeface="Calibri"/>
              </a:rPr>
              <a:t>….</a:t>
            </a:r>
          </a:p>
        </p:txBody>
      </p:sp>
      <p:pic>
        <p:nvPicPr>
          <p:cNvPr id="5" name="Picture 2" descr="Image générée">
            <a:extLst>
              <a:ext uri="{FF2B5EF4-FFF2-40B4-BE49-F238E27FC236}">
                <a16:creationId xmlns:a16="http://schemas.microsoft.com/office/drawing/2014/main" id="{30C96641-5264-6E13-6948-37BF3649EBC0}"/>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1064" b="10678"/>
          <a:stretch>
            <a:fillRect/>
          </a:stretch>
        </p:blipFill>
        <p:spPr bwMode="auto">
          <a:xfrm>
            <a:off x="11322962" y="6795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76;p28">
            <a:extLst>
              <a:ext uri="{FF2B5EF4-FFF2-40B4-BE49-F238E27FC236}">
                <a16:creationId xmlns:a16="http://schemas.microsoft.com/office/drawing/2014/main" id="{F03EC7A7-6EE7-976A-AA0C-A906A34AD33F}"/>
              </a:ext>
            </a:extLst>
          </p:cNvPr>
          <p:cNvSpPr/>
          <p:nvPr/>
        </p:nvSpPr>
        <p:spPr>
          <a:xfrm>
            <a:off x="8748241" y="1696275"/>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200" b="1" dirty="0" err="1">
                <a:solidFill>
                  <a:schemeClr val="bg1"/>
                </a:solidFill>
                <a:latin typeface="Arial"/>
                <a:ea typeface="Calibri"/>
                <a:cs typeface="Arial"/>
              </a:rPr>
              <a:t>الدلائل</a:t>
            </a:r>
            <a:r>
              <a:rPr lang="fr-FR" sz="2200" b="1" dirty="0">
                <a:solidFill>
                  <a:schemeClr val="bg1"/>
                </a:solidFill>
                <a:latin typeface="Arial"/>
                <a:ea typeface="Calibri"/>
                <a:cs typeface="Arial"/>
              </a:rPr>
              <a:t> </a:t>
            </a:r>
            <a:r>
              <a:rPr lang="fr-FR" sz="2200" b="1" kern="0" dirty="0" err="1">
                <a:solidFill>
                  <a:schemeClr val="bg1"/>
                </a:solidFill>
                <a:latin typeface="Calibri"/>
                <a:ea typeface="Calibri"/>
                <a:cs typeface="Calibri"/>
              </a:rPr>
              <a:t>والمراجع</a:t>
            </a:r>
            <a:endParaRPr lang="fr-FR" sz="2200" b="1" kern="0" dirty="0">
              <a:solidFill>
                <a:schemeClr val="bg1"/>
              </a:solidFill>
              <a:latin typeface="Calibri"/>
              <a:ea typeface="Calibri"/>
              <a:cs typeface="Calibri"/>
            </a:endParaRPr>
          </a:p>
        </p:txBody>
      </p:sp>
      <p:sp>
        <p:nvSpPr>
          <p:cNvPr id="4" name="Google Shape;276;p28">
            <a:extLst>
              <a:ext uri="{FF2B5EF4-FFF2-40B4-BE49-F238E27FC236}">
                <a16:creationId xmlns:a16="http://schemas.microsoft.com/office/drawing/2014/main" id="{3F6E3402-0203-63B2-670C-5F71E41599B7}"/>
              </a:ext>
            </a:extLst>
          </p:cNvPr>
          <p:cNvSpPr/>
          <p:nvPr/>
        </p:nvSpPr>
        <p:spPr>
          <a:xfrm>
            <a:off x="8748241" y="3884304"/>
            <a:ext cx="1891380" cy="1703743"/>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chemeClr val="accent1"/>
          </a:solidFill>
          <a:ln cap="flat">
            <a:noFill/>
            <a:prstDash val="solid"/>
          </a:ln>
        </p:spPr>
        <p:txBody>
          <a:bodyPr vert="horz" wrap="square" lIns="91427" tIns="45695" rIns="91427" bIns="45695" anchor="ctr" anchorCtr="0" compatLnSpc="1">
            <a:noAutofit/>
          </a:bodyPr>
          <a:lstStyle/>
          <a:p>
            <a:pPr algn="ctr" defTabSz="1219170">
              <a:defRPr sz="1800" b="0" i="0" u="none" strike="noStrike" kern="0" cap="none" spc="0" baseline="0">
                <a:solidFill>
                  <a:srgbClr val="000000"/>
                </a:solidFill>
                <a:uFillTx/>
              </a:defRPr>
            </a:pPr>
            <a:r>
              <a:rPr lang="ar-MA" sz="2200" dirty="0">
                <a:solidFill>
                  <a:schemeClr val="bg1"/>
                </a:solidFill>
              </a:rPr>
              <a:t>مقاطع فيديو</a:t>
            </a:r>
            <a:endParaRPr lang="fr-FR" sz="2200" b="1" kern="0" dirty="0">
              <a:solidFill>
                <a:schemeClr val="bg1"/>
              </a:solidFill>
              <a:latin typeface="Calibri"/>
              <a:ea typeface="Calibri"/>
              <a:cs typeface="Calibri"/>
            </a:endParaRPr>
          </a:p>
        </p:txBody>
      </p:sp>
    </p:spTree>
    <p:extLst>
      <p:ext uri="{BB962C8B-B14F-4D97-AF65-F5344CB8AC3E}">
        <p14:creationId xmlns:p14="http://schemas.microsoft.com/office/powerpoint/2010/main" val="30834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a:extLst>
            <a:ext uri="{FF2B5EF4-FFF2-40B4-BE49-F238E27FC236}">
              <a16:creationId xmlns:a16="http://schemas.microsoft.com/office/drawing/2014/main" id="{D223B19E-8B8D-1324-67BF-587110784755}"/>
            </a:ext>
          </a:extLst>
        </p:cNvPr>
        <p:cNvGrpSpPr/>
        <p:nvPr/>
      </p:nvGrpSpPr>
      <p:grpSpPr>
        <a:xfrm>
          <a:off x="0" y="0"/>
          <a:ext cx="0" cy="0"/>
          <a:chOff x="0" y="0"/>
          <a:chExt cx="0" cy="0"/>
        </a:xfrm>
      </p:grpSpPr>
      <p:sp>
        <p:nvSpPr>
          <p:cNvPr id="13" name="Google Shape;1140;p112">
            <a:extLst>
              <a:ext uri="{FF2B5EF4-FFF2-40B4-BE49-F238E27FC236}">
                <a16:creationId xmlns:a16="http://schemas.microsoft.com/office/drawing/2014/main" id="{AD33CE28-6430-3190-0BC5-C86759D5CB5B}"/>
              </a:ext>
            </a:extLst>
          </p:cNvPr>
          <p:cNvSpPr txBox="1"/>
          <p:nvPr/>
        </p:nvSpPr>
        <p:spPr>
          <a:xfrm>
            <a:off x="1399309" y="343893"/>
            <a:ext cx="9957210" cy="592213"/>
          </a:xfrm>
          <a:prstGeom prst="rect">
            <a:avLst/>
          </a:prstGeom>
          <a:noFill/>
          <a:ln cap="flat">
            <a:noFill/>
          </a:ln>
        </p:spPr>
        <p:txBody>
          <a:bodyPr vert="horz" wrap="square" lIns="0" tIns="0" rIns="0" bIns="0" anchor="t" anchorCtr="0" compatLnSpc="1">
            <a:spAutoFit/>
          </a:bodyPr>
          <a:lstStyle/>
          <a:p>
            <a:pPr algn="r" defTabSz="1219170" rtl="1">
              <a:lnSpc>
                <a:spcPct val="131218"/>
              </a:lnSpc>
              <a:defRPr sz="1800" b="0" i="0" u="none" strike="noStrike" kern="0" cap="none" spc="0" baseline="0">
                <a:solidFill>
                  <a:srgbClr val="000000"/>
                </a:solidFill>
                <a:uFillTx/>
              </a:defRPr>
            </a:pP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توجيهات </a:t>
            </a:r>
            <a:r>
              <a:rPr lang="ar-MA" sz="3200" b="1" dirty="0" err="1">
                <a:solidFill>
                  <a:srgbClr val="156082"/>
                </a:solidFill>
                <a:latin typeface="Calibri" panose="020F0502020204030204" pitchFamily="34" charset="0"/>
                <a:ea typeface="Calibri" panose="020F0502020204030204" pitchFamily="34" charset="0"/>
                <a:cs typeface="Calibri" panose="020F0502020204030204" pitchFamily="34" charset="0"/>
              </a:rPr>
              <a:t>ديداكتيكية</a:t>
            </a:r>
            <a:r>
              <a:rPr lang="ar-MA" sz="3200" b="1" dirty="0">
                <a:solidFill>
                  <a:srgbClr val="156082"/>
                </a:solidFill>
                <a:latin typeface="Calibri" panose="020F0502020204030204" pitchFamily="34" charset="0"/>
                <a:ea typeface="Calibri" panose="020F0502020204030204" pitchFamily="34" charset="0"/>
                <a:cs typeface="Calibri" panose="020F0502020204030204" pitchFamily="34" charset="0"/>
              </a:rPr>
              <a:t> </a:t>
            </a:r>
            <a:r>
              <a:rPr lang="ar-MA" sz="3200" b="1">
                <a:solidFill>
                  <a:srgbClr val="156082"/>
                </a:solidFill>
                <a:latin typeface="Calibri" panose="020F0502020204030204" pitchFamily="34" charset="0"/>
                <a:ea typeface="Calibri" panose="020F0502020204030204" pitchFamily="34" charset="0"/>
                <a:cs typeface="Calibri" panose="020F0502020204030204" pitchFamily="34" charset="0"/>
              </a:rPr>
              <a:t>لهذه الحصة</a:t>
            </a:r>
            <a:endParaRPr lang="en-US" sz="3200" b="1" kern="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288;p29">
            <a:extLst>
              <a:ext uri="{FF2B5EF4-FFF2-40B4-BE49-F238E27FC236}">
                <a16:creationId xmlns:a16="http://schemas.microsoft.com/office/drawing/2014/main" id="{8CCFADBE-426F-1BD1-0052-CF95DF424457}"/>
              </a:ext>
            </a:extLst>
          </p:cNvPr>
          <p:cNvSpPr/>
          <p:nvPr/>
        </p:nvSpPr>
        <p:spPr>
          <a:xfrm>
            <a:off x="1150262" y="1478295"/>
            <a:ext cx="8113245"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dirty="0"/>
              <a:t>في نهاية هذه الحصة، يجب أن يكون التلاميذ قادرين على:</a:t>
            </a:r>
            <a:endParaRPr lang="fr-FR" b="1"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sym typeface="Calibri"/>
              </a:rPr>
              <a:t>قِرَاءَة</a:t>
            </a:r>
            <a:r>
              <a:rPr lang="ar-SA" sz="2000" kern="0" dirty="0">
                <a:solidFill>
                  <a:srgbClr val="0070C0"/>
                </a:solidFill>
                <a:latin typeface="Calibri"/>
                <a:ea typeface="Calibri"/>
                <a:cs typeface="Calibri"/>
                <a:sym typeface="Calibri"/>
              </a:rPr>
              <a:t>ُ</a:t>
            </a:r>
            <a:r>
              <a:rPr lang="ar-MA" sz="2000" kern="0" dirty="0">
                <a:solidFill>
                  <a:srgbClr val="0070C0"/>
                </a:solidFill>
                <a:latin typeface="Calibri"/>
                <a:ea typeface="Calibri"/>
                <a:cs typeface="Calibri"/>
                <a:sym typeface="Calibri"/>
              </a:rPr>
              <a:t> </a:t>
            </a:r>
            <a:r>
              <a:rPr lang="ar-SA" sz="2000" kern="0" dirty="0">
                <a:solidFill>
                  <a:srgbClr val="0070C0"/>
                </a:solidFill>
                <a:latin typeface="Calibri"/>
                <a:ea typeface="Calibri"/>
                <a:cs typeface="Calibri"/>
              </a:rPr>
              <a:t>نصٍّ قصيرٍ </a:t>
            </a:r>
            <a:r>
              <a:rPr lang="ar-MA" sz="2000" kern="0" dirty="0">
                <a:solidFill>
                  <a:srgbClr val="0070C0"/>
                </a:solidFill>
                <a:latin typeface="Calibri"/>
                <a:ea typeface="Calibri"/>
                <a:cs typeface="Calibri"/>
                <a:sym typeface="Calibri"/>
              </a:rPr>
              <a:t>بِطَلَاقَةٍ</a:t>
            </a:r>
            <a:r>
              <a:rPr lang="ar-SA" sz="2000" kern="0" dirty="0">
                <a:solidFill>
                  <a:srgbClr val="0070C0"/>
                </a:solidFill>
                <a:latin typeface="Calibri"/>
                <a:ea typeface="Calibri"/>
                <a:cs typeface="Calibri"/>
                <a:sym typeface="Calibri"/>
              </a:rPr>
              <a:t>؛</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dirty="0">
                <a:solidFill>
                  <a:srgbClr val="0070C0"/>
                </a:solidFill>
                <a:latin typeface="Calibri"/>
                <a:ea typeface="Calibri"/>
                <a:cs typeface="Calibri"/>
                <a:sym typeface="Calibri"/>
              </a:rPr>
              <a:t>فَهْمُ مَعَانِي النَّصِّ المُبَاشِرَةِ</a:t>
            </a:r>
            <a:r>
              <a:rPr lang="ar-SA" sz="2000" dirty="0">
                <a:solidFill>
                  <a:srgbClr val="0070C0"/>
                </a:solidFill>
                <a:latin typeface="Calibri"/>
                <a:ea typeface="Calibri"/>
                <a:cs typeface="Calibri"/>
                <a:sym typeface="Calibri"/>
              </a:rPr>
              <a:t> والضِّمْنيةِ</a:t>
            </a:r>
            <a:r>
              <a:rPr lang="ar-MA" sz="2000" dirty="0">
                <a:solidFill>
                  <a:srgbClr val="0070C0"/>
                </a:solidFill>
                <a:latin typeface="Calibri"/>
                <a:ea typeface="Calibri"/>
                <a:cs typeface="Calibri"/>
                <a:sym typeface="Calibri"/>
              </a:rPr>
              <a:t> .</a:t>
            </a:r>
          </a:p>
        </p:txBody>
      </p:sp>
      <p:pic>
        <p:nvPicPr>
          <p:cNvPr id="3" name="Picture 2" descr="Image générée">
            <a:extLst>
              <a:ext uri="{FF2B5EF4-FFF2-40B4-BE49-F238E27FC236}">
                <a16:creationId xmlns:a16="http://schemas.microsoft.com/office/drawing/2014/main" id="{9FC3AB9C-5C89-984C-153A-E1CA24B593C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11464185" y="193993"/>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89;p29">
            <a:extLst>
              <a:ext uri="{FF2B5EF4-FFF2-40B4-BE49-F238E27FC236}">
                <a16:creationId xmlns:a16="http://schemas.microsoft.com/office/drawing/2014/main" id="{D271B5C4-A2EC-E69B-E250-E474D690AAE2}"/>
              </a:ext>
            </a:extLst>
          </p:cNvPr>
          <p:cNvSpPr/>
          <p:nvPr/>
        </p:nvSpPr>
        <p:spPr>
          <a:xfrm>
            <a:off x="9333600" y="1450415"/>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مهمة يجب أن ينجزها التلاميذ بنجاح</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Google Shape;293;p29">
            <a:extLst>
              <a:ext uri="{FF2B5EF4-FFF2-40B4-BE49-F238E27FC236}">
                <a16:creationId xmlns:a16="http://schemas.microsoft.com/office/drawing/2014/main" id="{336EEC8F-5783-3949-F32D-0F27BD9E7916}"/>
              </a:ext>
            </a:extLst>
          </p:cNvPr>
          <p:cNvSpPr/>
          <p:nvPr/>
        </p:nvSpPr>
        <p:spPr>
          <a:xfrm>
            <a:off x="9333600" y="3117208"/>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وسائل ديداكتيكية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Google Shape;289;p29">
            <a:extLst>
              <a:ext uri="{FF2B5EF4-FFF2-40B4-BE49-F238E27FC236}">
                <a16:creationId xmlns:a16="http://schemas.microsoft.com/office/drawing/2014/main" id="{88CF0BA5-A657-4B36-F74B-1C1F2B3FBE18}"/>
              </a:ext>
            </a:extLst>
          </p:cNvPr>
          <p:cNvSpPr/>
          <p:nvPr/>
        </p:nvSpPr>
        <p:spPr>
          <a:xfrm>
            <a:off x="9333600" y="4773797"/>
            <a:ext cx="2031881" cy="10727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r>
              <a:rPr lang="ar-MA" b="1" dirty="0"/>
              <a:t>عناصر التغذية الراجعة</a:t>
            </a:r>
            <a:endParaRPr lang="fr-FR" sz="1867" b="1" kern="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Google Shape;292;p29">
            <a:extLst>
              <a:ext uri="{FF2B5EF4-FFF2-40B4-BE49-F238E27FC236}">
                <a16:creationId xmlns:a16="http://schemas.microsoft.com/office/drawing/2014/main" id="{F03BA84A-1DAD-CFEE-B9B8-17AD502FE063}"/>
              </a:ext>
            </a:extLst>
          </p:cNvPr>
          <p:cNvSpPr/>
          <p:nvPr/>
        </p:nvSpPr>
        <p:spPr>
          <a:xfrm>
            <a:off x="1186249" y="2674213"/>
            <a:ext cx="8077259" cy="183188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a:buClr>
                <a:srgbClr val="000000"/>
              </a:buClr>
              <a:buSzPts val="1200"/>
              <a:defRPr sz="1800" b="0" i="0" u="none" strike="noStrike" kern="0" cap="none" spc="0" baseline="0">
                <a:solidFill>
                  <a:srgbClr val="000000"/>
                </a:solidFill>
                <a:uFillTx/>
              </a:defRPr>
            </a:pPr>
            <a:r>
              <a:rPr lang="ar-MA" b="1" kern="0" dirty="0">
                <a:solidFill>
                  <a:srgbClr val="000000"/>
                </a:solidFill>
              </a:rPr>
              <a:t>الاستراتيجية التي يتم تدريسها أثناء النمذجة وتمارس خلال بقية الحصة هي</a:t>
            </a:r>
            <a:r>
              <a:rPr lang="ar-MA" dirty="0"/>
              <a:t>:</a:t>
            </a:r>
            <a:endParaRPr lang="fr-FR" dirty="0"/>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معايير الدقة في القراءة بطلاقة: أي السلامة من الأخطاء؛</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أجيب عن أسئلة الفهم المباشر: ما؟ لماذا؟ كيف؟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اعتماد استراتيجيات </a:t>
            </a:r>
            <a:r>
              <a:rPr lang="ar-MA" sz="2000" kern="0" dirty="0" err="1">
                <a:solidFill>
                  <a:srgbClr val="0070C0"/>
                </a:solidFill>
                <a:latin typeface="Calibri"/>
                <a:ea typeface="Calibri"/>
                <a:cs typeface="Calibri"/>
              </a:rPr>
              <a:t>الميتامعرفية</a:t>
            </a:r>
            <a:r>
              <a:rPr lang="ar-MA" sz="2000" kern="0" dirty="0">
                <a:solidFill>
                  <a:srgbClr val="0070C0"/>
                </a:solidFill>
                <a:latin typeface="Calibri"/>
                <a:ea typeface="Calibri"/>
                <a:cs typeface="Calibri"/>
              </a:rPr>
              <a:t>، </a:t>
            </a:r>
            <a:r>
              <a:rPr lang="ar-SA" sz="2000" kern="0" dirty="0">
                <a:solidFill>
                  <a:srgbClr val="0070C0"/>
                </a:solidFill>
                <a:latin typeface="Calibri"/>
                <a:ea typeface="Calibri"/>
                <a:cs typeface="Calibri"/>
              </a:rPr>
              <a:t>و</a:t>
            </a:r>
            <a:r>
              <a:rPr lang="ar-MA" sz="2000" kern="0" dirty="0" err="1">
                <a:solidFill>
                  <a:srgbClr val="0070C0"/>
                </a:solidFill>
                <a:latin typeface="Calibri"/>
                <a:ea typeface="Calibri"/>
                <a:cs typeface="Calibri"/>
              </a:rPr>
              <a:t>الفارقية</a:t>
            </a:r>
            <a:r>
              <a:rPr lang="ar-MA" sz="2000" kern="0" dirty="0">
                <a:solidFill>
                  <a:srgbClr val="0070C0"/>
                </a:solidFill>
                <a:latin typeface="Calibri"/>
                <a:ea typeface="Calibri"/>
                <a:cs typeface="Calibri"/>
              </a:rPr>
              <a:t>، ا</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لتعلم التعاوني،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العمل الثنائي، </a:t>
            </a:r>
            <a:r>
              <a:rPr lang="ar-SA" sz="2000" kern="0" dirty="0">
                <a:solidFill>
                  <a:srgbClr val="0070C0"/>
                </a:solidFill>
                <a:latin typeface="Calibri"/>
                <a:ea typeface="Calibri"/>
                <a:cs typeface="Calibri"/>
              </a:rPr>
              <a:t>و</a:t>
            </a:r>
            <a:r>
              <a:rPr lang="ar-MA" sz="2000" kern="0" dirty="0">
                <a:solidFill>
                  <a:srgbClr val="0070C0"/>
                </a:solidFill>
                <a:latin typeface="Calibri"/>
                <a:ea typeface="Calibri"/>
                <a:cs typeface="Calibri"/>
              </a:rPr>
              <a:t>التحديات، </a:t>
            </a:r>
            <a:r>
              <a:rPr lang="ar-SA" sz="2000" kern="0" dirty="0">
                <a:solidFill>
                  <a:srgbClr val="0070C0"/>
                </a:solidFill>
                <a:latin typeface="Calibri"/>
                <a:ea typeface="Calibri"/>
                <a:cs typeface="Calibri"/>
              </a:rPr>
              <a:t>ثم </a:t>
            </a:r>
            <a:r>
              <a:rPr lang="ar-MA" sz="2000" kern="0" dirty="0">
                <a:solidFill>
                  <a:srgbClr val="0070C0"/>
                </a:solidFill>
                <a:latin typeface="Calibri"/>
                <a:ea typeface="Calibri"/>
                <a:cs typeface="Calibri"/>
              </a:rPr>
              <a:t>التقويم الذاتي، </a:t>
            </a:r>
            <a:r>
              <a:rPr lang="ar-SA" sz="2000" kern="0" dirty="0">
                <a:solidFill>
                  <a:srgbClr val="0070C0"/>
                </a:solidFill>
                <a:latin typeface="Calibri"/>
                <a:ea typeface="Calibri"/>
                <a:cs typeface="Calibri"/>
              </a:rPr>
              <a:t>ة</a:t>
            </a:r>
            <a:r>
              <a:rPr lang="ar-MA" sz="2000" kern="0" dirty="0">
                <a:solidFill>
                  <a:srgbClr val="0070C0"/>
                </a:solidFill>
                <a:latin typeface="Calibri"/>
                <a:ea typeface="Calibri"/>
                <a:cs typeface="Calibri"/>
              </a:rPr>
              <a:t>التحقق الدائم من الفهم</a:t>
            </a:r>
            <a:r>
              <a:rPr lang="ar-SA" sz="2000" kern="0" dirty="0">
                <a:solidFill>
                  <a:srgbClr val="0070C0"/>
                </a:solidFill>
                <a:latin typeface="Calibri"/>
                <a:ea typeface="Calibri"/>
                <a:cs typeface="Calibri"/>
              </a:rPr>
              <a:t>.</a:t>
            </a:r>
            <a:endParaRPr lang="ar-MA" sz="2000" kern="0" dirty="0">
              <a:solidFill>
                <a:srgbClr val="0070C0"/>
              </a:solidFill>
              <a:latin typeface="Calibri"/>
              <a:ea typeface="Calibri"/>
              <a:cs typeface="Calibri"/>
            </a:endParaRPr>
          </a:p>
        </p:txBody>
      </p:sp>
      <p:sp>
        <p:nvSpPr>
          <p:cNvPr id="7" name="Google Shape;288;p29">
            <a:extLst>
              <a:ext uri="{FF2B5EF4-FFF2-40B4-BE49-F238E27FC236}">
                <a16:creationId xmlns:a16="http://schemas.microsoft.com/office/drawing/2014/main" id="{2B642C53-399F-1D18-BE3A-2A977601A872}"/>
              </a:ext>
            </a:extLst>
          </p:cNvPr>
          <p:cNvSpPr/>
          <p:nvPr/>
        </p:nvSpPr>
        <p:spPr>
          <a:xfrm>
            <a:off x="1150262" y="4625479"/>
            <a:ext cx="8113245" cy="1508451"/>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algn="r" defTabSz="1219170" rtl="1">
              <a:buClr>
                <a:srgbClr val="000000"/>
              </a:buClr>
              <a:buSzPts val="1200"/>
              <a:defRPr sz="1800" b="0" i="0" u="none" strike="noStrike" kern="0" cap="none" spc="0" baseline="0">
                <a:solidFill>
                  <a:srgbClr val="000000"/>
                </a:solidFill>
                <a:uFillTx/>
              </a:defRPr>
            </a:pPr>
            <a:r>
              <a:rPr lang="ar-MA" b="1" dirty="0"/>
              <a:t>خلال التغذية الراجعة، أوجّه انتباه التلاميذ إلى الأخطاء الشائعة </a:t>
            </a:r>
            <a:r>
              <a:rPr lang="ar-SA" b="1" dirty="0"/>
              <a:t>في القراءة بدقة الآتية</a:t>
            </a:r>
            <a:r>
              <a:rPr lang="fr-FR" b="1" dirty="0"/>
              <a:t> : </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SA" sz="2000" kern="0" dirty="0">
                <a:solidFill>
                  <a:srgbClr val="0070C0"/>
                </a:solidFill>
                <a:latin typeface="Calibri"/>
                <a:ea typeface="Calibri"/>
                <a:cs typeface="Calibri"/>
              </a:rPr>
              <a:t>نطق الحروف من مخارجها الصحيحة/ التمييز بين الحركات القصيرة والطويلة/ الشدة والتنوين.</a:t>
            </a:r>
          </a:p>
          <a:p>
            <a:pPr marL="342900" indent="-342900" algn="r" defTabSz="1219170" rtl="1">
              <a:buClr>
                <a:srgbClr val="000000"/>
              </a:buClr>
              <a:buSzPts val="1200"/>
              <a:buFont typeface="Arial" panose="020B0604020202020204" pitchFamily="34" charset="0"/>
              <a:buChar char="•"/>
              <a:defRPr sz="1800" b="0" i="0" u="none" strike="noStrike" kern="0" cap="none" spc="0" baseline="0">
                <a:solidFill>
                  <a:srgbClr val="000000"/>
                </a:solidFill>
                <a:uFillTx/>
              </a:defRPr>
            </a:pPr>
            <a:r>
              <a:rPr lang="ar-MA" sz="2000" kern="0" dirty="0">
                <a:solidFill>
                  <a:srgbClr val="0070C0"/>
                </a:solidFill>
                <a:latin typeface="Calibri"/>
                <a:ea typeface="Calibri"/>
                <a:cs typeface="Calibri"/>
              </a:rPr>
              <a:t>تمارين تطبيقية فورية وخارج القسم ( واجبات منزلية)، استخراج القيم السلوكات الايجابية’ تدبير السلوك)</a:t>
            </a:r>
            <a:endParaRPr lang="fr-FR" sz="2000" kern="0" dirty="0">
              <a:solidFill>
                <a:srgbClr val="0070C0"/>
              </a:solidFill>
              <a:latin typeface="Calibri"/>
              <a:ea typeface="Calibri"/>
              <a:cs typeface="Calibri"/>
            </a:endParaRPr>
          </a:p>
        </p:txBody>
      </p:sp>
    </p:spTree>
    <p:extLst>
      <p:ext uri="{BB962C8B-B14F-4D97-AF65-F5344CB8AC3E}">
        <p14:creationId xmlns:p14="http://schemas.microsoft.com/office/powerpoint/2010/main" val="328627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63">
          <a:extLst>
            <a:ext uri="{FF2B5EF4-FFF2-40B4-BE49-F238E27FC236}">
              <a16:creationId xmlns:a16="http://schemas.microsoft.com/office/drawing/2014/main" id="{3EC07401-45A5-C18F-0F8F-EEA36FE24BA1}"/>
            </a:ext>
          </a:extLst>
        </p:cNvPr>
        <p:cNvGrpSpPr/>
        <p:nvPr/>
      </p:nvGrpSpPr>
      <p:grpSpPr>
        <a:xfrm>
          <a:off x="0" y="0"/>
          <a:ext cx="0" cy="0"/>
          <a:chOff x="0" y="0"/>
          <a:chExt cx="0" cy="0"/>
        </a:xfrm>
      </p:grpSpPr>
      <p:grpSp>
        <p:nvGrpSpPr>
          <p:cNvPr id="364" name="Google Shape;364;p11">
            <a:extLst>
              <a:ext uri="{FF2B5EF4-FFF2-40B4-BE49-F238E27FC236}">
                <a16:creationId xmlns:a16="http://schemas.microsoft.com/office/drawing/2014/main" id="{52AB67E6-D525-0315-A349-C054D6D3E3CC}"/>
              </a:ext>
            </a:extLst>
          </p:cNvPr>
          <p:cNvGrpSpPr/>
          <p:nvPr/>
        </p:nvGrpSpPr>
        <p:grpSpPr>
          <a:xfrm>
            <a:off x="835255" y="904692"/>
            <a:ext cx="9864245" cy="5485899"/>
            <a:chOff x="2159302" y="1382561"/>
            <a:chExt cx="8127697" cy="5072667"/>
          </a:xfrm>
        </p:grpSpPr>
        <p:sp>
          <p:nvSpPr>
            <p:cNvPr id="365" name="Google Shape;365;p11">
              <a:extLst>
                <a:ext uri="{FF2B5EF4-FFF2-40B4-BE49-F238E27FC236}">
                  <a16:creationId xmlns:a16="http://schemas.microsoft.com/office/drawing/2014/main" id="{088D7E1F-712B-573D-5221-99A907992393}"/>
                </a:ext>
              </a:extLst>
            </p:cNvPr>
            <p:cNvSpPr/>
            <p:nvPr/>
          </p:nvSpPr>
          <p:spPr>
            <a:xfrm>
              <a:off x="2159302" y="1382561"/>
              <a:ext cx="8127697" cy="5072667"/>
            </a:xfrm>
            <a:prstGeom prst="roundRect">
              <a:avLst>
                <a:gd name="adj" fmla="val 2665"/>
              </a:avLst>
            </a:prstGeom>
            <a:solidFill>
              <a:schemeClr val="lt1"/>
            </a:solidFill>
            <a:ln w="12700" cap="flat" cmpd="sng">
              <a:solidFill>
                <a:srgbClr val="D8D8D8"/>
              </a:solidFill>
              <a:prstDash val="solid"/>
              <a:miter lim="800000"/>
              <a:headEnd type="none" w="sm" len="sm"/>
              <a:tailEnd type="none" w="sm" len="sm"/>
            </a:ln>
            <a:effectLst>
              <a:outerShdw blurRad="63500" sx="102000" sy="102000" algn="ctr" rotWithShape="0">
                <a:srgbClr val="000000">
                  <a:alpha val="5882"/>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sp>
          <p:nvSpPr>
            <p:cNvPr id="366" name="Google Shape;366;p11">
              <a:extLst>
                <a:ext uri="{FF2B5EF4-FFF2-40B4-BE49-F238E27FC236}">
                  <a16:creationId xmlns:a16="http://schemas.microsoft.com/office/drawing/2014/main" id="{2FF7B050-7AAB-5120-9E2E-06A9DD4EBD18}"/>
                </a:ext>
              </a:extLst>
            </p:cNvPr>
            <p:cNvSpPr/>
            <p:nvPr/>
          </p:nvSpPr>
          <p:spPr>
            <a:xfrm>
              <a:off x="2257274" y="1455217"/>
              <a:ext cx="7899097" cy="4912926"/>
            </a:xfrm>
            <a:prstGeom prst="rect">
              <a:avLst/>
            </a:prstGeom>
            <a:solidFill>
              <a:srgbClr val="E3EEF2"/>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prstClr val="white"/>
                </a:solidFill>
                <a:effectLst/>
                <a:uLnTx/>
                <a:uFillTx/>
                <a:latin typeface="Calibri"/>
                <a:ea typeface="Calibri"/>
                <a:cs typeface="Calibri"/>
                <a:sym typeface="Calibri"/>
              </a:endParaRPr>
            </a:p>
          </p:txBody>
        </p:sp>
      </p:grpSp>
      <p:sp>
        <p:nvSpPr>
          <p:cNvPr id="377" name="Google Shape;377;p11">
            <a:extLst>
              <a:ext uri="{FF2B5EF4-FFF2-40B4-BE49-F238E27FC236}">
                <a16:creationId xmlns:a16="http://schemas.microsoft.com/office/drawing/2014/main" id="{42AE0523-DC50-577D-5DAA-074BBA8B5B05}"/>
              </a:ext>
            </a:extLst>
          </p:cNvPr>
          <p:cNvSpPr/>
          <p:nvPr/>
        </p:nvSpPr>
        <p:spPr>
          <a:xfrm>
            <a:off x="9561957" y="160834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1</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8" name="Google Shape;378;p11">
            <a:extLst>
              <a:ext uri="{FF2B5EF4-FFF2-40B4-BE49-F238E27FC236}">
                <a16:creationId xmlns:a16="http://schemas.microsoft.com/office/drawing/2014/main" id="{E74577C6-757B-1496-456B-F240039DF494}"/>
              </a:ext>
            </a:extLst>
          </p:cNvPr>
          <p:cNvSpPr/>
          <p:nvPr/>
        </p:nvSpPr>
        <p:spPr>
          <a:xfrm>
            <a:off x="9561956" y="223777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2</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79" name="Google Shape;379;p11">
            <a:extLst>
              <a:ext uri="{FF2B5EF4-FFF2-40B4-BE49-F238E27FC236}">
                <a16:creationId xmlns:a16="http://schemas.microsoft.com/office/drawing/2014/main" id="{7D730FBE-1D43-AD8B-ED3D-49EB8E1339DA}"/>
              </a:ext>
            </a:extLst>
          </p:cNvPr>
          <p:cNvSpPr/>
          <p:nvPr/>
        </p:nvSpPr>
        <p:spPr>
          <a:xfrm>
            <a:off x="9578437" y="2906743"/>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3</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0" name="Google Shape;380;p11">
            <a:extLst>
              <a:ext uri="{FF2B5EF4-FFF2-40B4-BE49-F238E27FC236}">
                <a16:creationId xmlns:a16="http://schemas.microsoft.com/office/drawing/2014/main" id="{58D843F1-2329-1E78-0BBB-0F11F9B3BDC8}"/>
              </a:ext>
            </a:extLst>
          </p:cNvPr>
          <p:cNvSpPr/>
          <p:nvPr/>
        </p:nvSpPr>
        <p:spPr>
          <a:xfrm>
            <a:off x="9595208" y="3518154"/>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a:ln>
                  <a:noFill/>
                </a:ln>
                <a:solidFill>
                  <a:srgbClr val="FFFFFF"/>
                </a:solidFill>
                <a:effectLst/>
                <a:uLnTx/>
                <a:uFillTx/>
                <a:latin typeface="Calibri"/>
                <a:ea typeface="Calibri"/>
                <a:cs typeface="Calibri"/>
                <a:sym typeface="Calibri"/>
              </a:rPr>
              <a:t>4</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1" name="Google Shape;381;p11">
            <a:extLst>
              <a:ext uri="{FF2B5EF4-FFF2-40B4-BE49-F238E27FC236}">
                <a16:creationId xmlns:a16="http://schemas.microsoft.com/office/drawing/2014/main" id="{6394811E-A5EA-0FBB-EB0C-6EE935178A64}"/>
              </a:ext>
            </a:extLst>
          </p:cNvPr>
          <p:cNvSpPr/>
          <p:nvPr/>
        </p:nvSpPr>
        <p:spPr>
          <a:xfrm>
            <a:off x="9553358" y="416125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MA" sz="2133" b="1" i="0" u="none" strike="noStrike" kern="1200" cap="none" spc="0" normalizeH="0" baseline="0" noProof="0" dirty="0">
                <a:ln>
                  <a:noFill/>
                </a:ln>
                <a:solidFill>
                  <a:srgbClr val="FFFFFF"/>
                </a:solidFill>
                <a:effectLst/>
                <a:uLnTx/>
                <a:uFillTx/>
                <a:latin typeface="Calibri"/>
                <a:ea typeface="Calibri"/>
                <a:cs typeface="Calibri"/>
                <a:sym typeface="Calibri"/>
              </a:rPr>
              <a:t>5</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4" name="Google Shape;384;p11">
            <a:extLst>
              <a:ext uri="{FF2B5EF4-FFF2-40B4-BE49-F238E27FC236}">
                <a16:creationId xmlns:a16="http://schemas.microsoft.com/office/drawing/2014/main" id="{16871F99-CA06-4540-1E62-82B2F9A32AA7}"/>
              </a:ext>
            </a:extLst>
          </p:cNvPr>
          <p:cNvSpPr/>
          <p:nvPr/>
        </p:nvSpPr>
        <p:spPr>
          <a:xfrm>
            <a:off x="5334862" y="312272"/>
            <a:ext cx="5817654" cy="584735"/>
          </a:xfrm>
          <a:prstGeom prst="rect">
            <a:avLst/>
          </a:prstGeom>
          <a:noFill/>
          <a:ln>
            <a:noFill/>
          </a:ln>
        </p:spPr>
        <p:txBody>
          <a:bodyPr spcFirstLastPara="1" wrap="square" lIns="91425" tIns="45700" rIns="91425" bIns="45700" anchor="t" anchorCtr="0">
            <a:spAutoFit/>
          </a:bodyPr>
          <a:lstStyle/>
          <a:p>
            <a:pPr marL="0" marR="0" lvl="0" indent="0" algn="just" defTabSz="914400" rtl="1" eaLnBrk="1" fontAlgn="auto" latinLnBrk="0" hangingPunct="1">
              <a:lnSpc>
                <a:spcPct val="100000"/>
              </a:lnSpc>
              <a:spcBef>
                <a:spcPts val="0"/>
              </a:spcBef>
              <a:spcAft>
                <a:spcPts val="0"/>
              </a:spcAft>
              <a:buClr>
                <a:srgbClr val="000000"/>
              </a:buClr>
              <a:buSzPts val="3200"/>
              <a:buFontTx/>
              <a:buNone/>
              <a:tabLst/>
              <a:defRPr/>
            </a:pPr>
            <a:r>
              <a:rPr kumimoji="0" lang="ar-M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هيكلة حصة</a:t>
            </a:r>
            <a:r>
              <a:rPr kumimoji="0" lang="ar-SA" sz="3200" b="1" i="0" u="none" strike="noStrike" kern="1200" cap="none" spc="0" normalizeH="0" baseline="0" noProof="0" dirty="0">
                <a:ln>
                  <a:noFill/>
                </a:ln>
                <a:solidFill>
                  <a:srgbClr val="0E2841"/>
                </a:solidFill>
                <a:effectLst/>
                <a:uLnTx/>
                <a:uFillTx/>
                <a:latin typeface="Calibri"/>
                <a:ea typeface="+mn-ea"/>
                <a:cs typeface="Arial" panose="020B0604020202020204" pitchFamily="34" charset="0"/>
                <a:sym typeface="Calibri"/>
              </a:rPr>
              <a:t> أقرأ بطلاقة وأفهم</a:t>
            </a:r>
            <a:endParaRPr kumimoji="0" sz="3200" b="1" i="0" u="none" strike="noStrike" kern="1200" cap="none" spc="0" normalizeH="0" baseline="0" noProof="0" dirty="0">
              <a:ln>
                <a:noFill/>
              </a:ln>
              <a:solidFill>
                <a:srgbClr val="0E2841"/>
              </a:solidFill>
              <a:effectLst/>
              <a:uLnTx/>
              <a:uFillTx/>
              <a:latin typeface="Calibri"/>
              <a:ea typeface="+mn-ea"/>
              <a:cs typeface="+mn-cs"/>
              <a:sym typeface="Calibri"/>
            </a:endParaRPr>
          </a:p>
        </p:txBody>
      </p:sp>
      <p:pic>
        <p:nvPicPr>
          <p:cNvPr id="385" name="Google Shape;385;p11">
            <a:extLst>
              <a:ext uri="{FF2B5EF4-FFF2-40B4-BE49-F238E27FC236}">
                <a16:creationId xmlns:a16="http://schemas.microsoft.com/office/drawing/2014/main" id="{B2DE4F48-3EA0-F416-B924-FCDBFA312A0B}"/>
              </a:ext>
            </a:extLst>
          </p:cNvPr>
          <p:cNvPicPr preferRelativeResize="0"/>
          <p:nvPr/>
        </p:nvPicPr>
        <p:blipFill rotWithShape="1">
          <a:blip r:embed="rId3">
            <a:alphaModFix/>
          </a:blip>
          <a:srcRect/>
          <a:stretch/>
        </p:blipFill>
        <p:spPr>
          <a:xfrm>
            <a:off x="11182967" y="251992"/>
            <a:ext cx="609383" cy="609383"/>
          </a:xfrm>
          <a:prstGeom prst="rect">
            <a:avLst/>
          </a:prstGeom>
          <a:noFill/>
          <a:ln>
            <a:noFill/>
          </a:ln>
        </p:spPr>
      </p:pic>
      <p:sp>
        <p:nvSpPr>
          <p:cNvPr id="386" name="Google Shape;386;p11">
            <a:extLst>
              <a:ext uri="{FF2B5EF4-FFF2-40B4-BE49-F238E27FC236}">
                <a16:creationId xmlns:a16="http://schemas.microsoft.com/office/drawing/2014/main" id="{34F31B66-ABE5-A5E7-339A-39848C700C78}"/>
              </a:ext>
            </a:extLst>
          </p:cNvPr>
          <p:cNvSpPr txBox="1"/>
          <p:nvPr/>
        </p:nvSpPr>
        <p:spPr>
          <a:xfrm>
            <a:off x="1667662" y="1604571"/>
            <a:ext cx="7885696"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افتتاح الحصة </a:t>
            </a:r>
            <a:r>
              <a:rPr kumimoji="0" lang="ar-MA" altLang="fr-FR" b="1" i="0" u="none" strike="noStrike" kern="1200" cap="none" spc="0" normalizeH="0" baseline="0" noProof="0" dirty="0">
                <a:ln>
                  <a:noFill/>
                </a:ln>
                <a:solidFill>
                  <a:srgbClr val="0E2841"/>
                </a:solidFill>
                <a:effectLst/>
                <a:uLnTx/>
                <a:uFillTx/>
                <a:latin typeface="Aptos"/>
                <a:ea typeface="Arial Unicode MS" pitchFamily="34" charset="-128"/>
                <a:cs typeface="Arial" panose="020B0604020202020204" pitchFamily="34" charset="0"/>
              </a:rPr>
              <a:t>(</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النشاط الاعتيادي-</a:t>
            </a:r>
            <a:r>
              <a:rPr kumimoji="0" lang="ar-S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مراقبة الواجب المنزلي-</a:t>
            </a:r>
            <a:r>
              <a:rPr kumimoji="0" lang="ar-MA"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 التصريح بالأهداف</a:t>
            </a:r>
            <a:r>
              <a:rPr kumimoji="0" lang="fr-FR" b="1" i="0" u="none" strike="noStrike" kern="1200" cap="none" spc="0" normalizeH="0" baseline="0" noProof="0" dirty="0">
                <a:ln>
                  <a:noFill/>
                </a:ln>
                <a:solidFill>
                  <a:srgbClr val="106585"/>
                </a:solidFill>
                <a:effectLst/>
                <a:uLnTx/>
                <a:uFillTx/>
                <a:latin typeface="Calibri" panose="020F0502020204030204" pitchFamily="34" charset="0"/>
                <a:ea typeface="+mn-ea"/>
                <a:cs typeface="Calibri" panose="020F0502020204030204" pitchFamily="34" charset="0"/>
              </a:rPr>
              <a:t>(</a:t>
            </a:r>
            <a:r>
              <a:rPr kumimoji="0" lang="ar-MA"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rPr>
              <a:t>	</a:t>
            </a:r>
            <a:endParaRPr kumimoji="0" sz="2000" b="1" i="0" u="none" strike="noStrike" kern="1200" cap="none" spc="0" normalizeH="0" baseline="0" noProof="0" dirty="0">
              <a:ln>
                <a:noFill/>
              </a:ln>
              <a:solidFill>
                <a:srgbClr val="156082">
                  <a:lumMod val="75000"/>
                </a:srgbClr>
              </a:solidFill>
              <a:effectLst/>
              <a:uLnTx/>
              <a:uFillTx/>
              <a:latin typeface="Calibri"/>
              <a:ea typeface="Calibri"/>
              <a:cs typeface="Calibri"/>
              <a:sym typeface="Calibri"/>
            </a:endParaRPr>
          </a:p>
        </p:txBody>
      </p:sp>
      <p:sp>
        <p:nvSpPr>
          <p:cNvPr id="391" name="Google Shape;391;p11">
            <a:extLst>
              <a:ext uri="{FF2B5EF4-FFF2-40B4-BE49-F238E27FC236}">
                <a16:creationId xmlns:a16="http://schemas.microsoft.com/office/drawing/2014/main" id="{F5E92BA9-2335-A33E-5EC3-B347D0B4234F}"/>
              </a:ext>
            </a:extLst>
          </p:cNvPr>
          <p:cNvSpPr/>
          <p:nvPr/>
        </p:nvSpPr>
        <p:spPr>
          <a:xfrm>
            <a:off x="1894216" y="1641538"/>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10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3" name="Google Shape;373;p11">
            <a:extLst>
              <a:ext uri="{FF2B5EF4-FFF2-40B4-BE49-F238E27FC236}">
                <a16:creationId xmlns:a16="http://schemas.microsoft.com/office/drawing/2014/main" id="{115781B9-3102-DBAE-DECC-14F6B6C98F61}"/>
              </a:ext>
            </a:extLst>
          </p:cNvPr>
          <p:cNvSpPr/>
          <p:nvPr/>
        </p:nvSpPr>
        <p:spPr>
          <a:xfrm>
            <a:off x="1634412" y="152198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5" name="Google Shape;386;p11">
            <a:extLst>
              <a:ext uri="{FF2B5EF4-FFF2-40B4-BE49-F238E27FC236}">
                <a16:creationId xmlns:a16="http://schemas.microsoft.com/office/drawing/2014/main" id="{D15EC988-D09E-382F-F0C1-480B7F0B6749}"/>
              </a:ext>
            </a:extLst>
          </p:cNvPr>
          <p:cNvSpPr txBox="1"/>
          <p:nvPr/>
        </p:nvSpPr>
        <p:spPr>
          <a:xfrm>
            <a:off x="1736937" y="222247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أقرأ بطلاقة (أ- أقرأ العبارات بطلاقة/ ب- أقرأ النص بطلاقة)</a:t>
            </a:r>
          </a:p>
        </p:txBody>
      </p:sp>
      <p:sp>
        <p:nvSpPr>
          <p:cNvPr id="6" name="Google Shape;391;p11">
            <a:extLst>
              <a:ext uri="{FF2B5EF4-FFF2-40B4-BE49-F238E27FC236}">
                <a16:creationId xmlns:a16="http://schemas.microsoft.com/office/drawing/2014/main" id="{C7EFD74C-DE08-C618-A64C-56FF375036C1}"/>
              </a:ext>
            </a:extLst>
          </p:cNvPr>
          <p:cNvSpPr/>
          <p:nvPr/>
        </p:nvSpPr>
        <p:spPr>
          <a:xfrm>
            <a:off x="1996741" y="2259444"/>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7" name="Google Shape;373;p11">
            <a:extLst>
              <a:ext uri="{FF2B5EF4-FFF2-40B4-BE49-F238E27FC236}">
                <a16:creationId xmlns:a16="http://schemas.microsoft.com/office/drawing/2014/main" id="{C2E74810-7391-B718-A69D-792FAA71E63D}"/>
              </a:ext>
            </a:extLst>
          </p:cNvPr>
          <p:cNvSpPr/>
          <p:nvPr/>
        </p:nvSpPr>
        <p:spPr>
          <a:xfrm>
            <a:off x="1736937" y="2139891"/>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8" name="Google Shape;386;p11">
            <a:extLst>
              <a:ext uri="{FF2B5EF4-FFF2-40B4-BE49-F238E27FC236}">
                <a16:creationId xmlns:a16="http://schemas.microsoft.com/office/drawing/2014/main" id="{34D52DFE-C64F-31EB-D486-B118B5FDD029}"/>
              </a:ext>
            </a:extLst>
          </p:cNvPr>
          <p:cNvSpPr txBox="1"/>
          <p:nvPr/>
        </p:nvSpPr>
        <p:spPr>
          <a:xfrm>
            <a:off x="1756337" y="2840385"/>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180000" marR="0" lvl="1"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أغني رصيدي</a:t>
            </a:r>
            <a:endParaRPr kumimoji="0" lang="ar-SA" sz="2000" b="1" i="0" u="none" strike="noStrike" kern="1200" cap="none" spc="0" normalizeH="0" baseline="0" noProof="0" dirty="0">
              <a:ln>
                <a:noFill/>
              </a:ln>
              <a:solidFill>
                <a:srgbClr val="2F5496"/>
              </a:solidFill>
              <a:effectLst/>
              <a:uLnTx/>
              <a:uFillTx/>
              <a:latin typeface="Calibri"/>
              <a:ea typeface="Calibri"/>
              <a:cs typeface="Calibri"/>
              <a:sym typeface="Calibri"/>
            </a:endParaRPr>
          </a:p>
        </p:txBody>
      </p:sp>
      <p:sp>
        <p:nvSpPr>
          <p:cNvPr id="9" name="Google Shape;391;p11">
            <a:extLst>
              <a:ext uri="{FF2B5EF4-FFF2-40B4-BE49-F238E27FC236}">
                <a16:creationId xmlns:a16="http://schemas.microsoft.com/office/drawing/2014/main" id="{22570A76-0DE3-BDC6-39A4-1F16B4D164FF}"/>
              </a:ext>
            </a:extLst>
          </p:cNvPr>
          <p:cNvSpPr/>
          <p:nvPr/>
        </p:nvSpPr>
        <p:spPr>
          <a:xfrm>
            <a:off x="2016141" y="2877352"/>
            <a:ext cx="1483741" cy="339735"/>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10" name="Google Shape;373;p11">
            <a:extLst>
              <a:ext uri="{FF2B5EF4-FFF2-40B4-BE49-F238E27FC236}">
                <a16:creationId xmlns:a16="http://schemas.microsoft.com/office/drawing/2014/main" id="{C32223ED-C144-FED4-0C5E-6336335D6F5B}"/>
              </a:ext>
            </a:extLst>
          </p:cNvPr>
          <p:cNvSpPr/>
          <p:nvPr/>
        </p:nvSpPr>
        <p:spPr>
          <a:xfrm>
            <a:off x="1772962" y="2824299"/>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dirty="0">
              <a:ln>
                <a:noFill/>
              </a:ln>
              <a:solidFill>
                <a:srgbClr val="0E2841"/>
              </a:solidFill>
              <a:effectLst/>
              <a:uLnTx/>
              <a:uFillTx/>
              <a:latin typeface="Calibri"/>
              <a:ea typeface="Calibri"/>
              <a:cs typeface="Calibri"/>
              <a:sym typeface="Calibri"/>
            </a:endParaRPr>
          </a:p>
        </p:txBody>
      </p:sp>
      <p:sp>
        <p:nvSpPr>
          <p:cNvPr id="12" name="Google Shape;386;p11">
            <a:extLst>
              <a:ext uri="{FF2B5EF4-FFF2-40B4-BE49-F238E27FC236}">
                <a16:creationId xmlns:a16="http://schemas.microsoft.com/office/drawing/2014/main" id="{35C9797B-0D49-F071-76F7-543479752F37}"/>
              </a:ext>
            </a:extLst>
          </p:cNvPr>
          <p:cNvSpPr txBox="1"/>
          <p:nvPr/>
        </p:nvSpPr>
        <p:spPr>
          <a:xfrm>
            <a:off x="1739712" y="3540843"/>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أجيب عن أسئلة الفهم</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3" name="Google Shape;394;p11">
            <a:extLst>
              <a:ext uri="{FF2B5EF4-FFF2-40B4-BE49-F238E27FC236}">
                <a16:creationId xmlns:a16="http://schemas.microsoft.com/office/drawing/2014/main" id="{D42B0536-28B8-D3DA-4D4E-7F08E7B76FE6}"/>
              </a:ext>
            </a:extLst>
          </p:cNvPr>
          <p:cNvSpPr txBox="1"/>
          <p:nvPr/>
        </p:nvSpPr>
        <p:spPr>
          <a:xfrm>
            <a:off x="2175031" y="3611441"/>
            <a:ext cx="1396708" cy="334488"/>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15  دقيقة</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5" name="Google Shape;375;p11">
            <a:extLst>
              <a:ext uri="{FF2B5EF4-FFF2-40B4-BE49-F238E27FC236}">
                <a16:creationId xmlns:a16="http://schemas.microsoft.com/office/drawing/2014/main" id="{A8D40963-F10C-088F-D2F0-3C2B8E25DF18}"/>
              </a:ext>
            </a:extLst>
          </p:cNvPr>
          <p:cNvSpPr/>
          <p:nvPr/>
        </p:nvSpPr>
        <p:spPr>
          <a:xfrm>
            <a:off x="1755752" y="351019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3" name="Google Shape;386;p11">
            <a:extLst>
              <a:ext uri="{FF2B5EF4-FFF2-40B4-BE49-F238E27FC236}">
                <a16:creationId xmlns:a16="http://schemas.microsoft.com/office/drawing/2014/main" id="{0881C49E-5FA5-8563-2682-DF46D3DD72E3}"/>
              </a:ext>
            </a:extLst>
          </p:cNvPr>
          <p:cNvSpPr txBox="1"/>
          <p:nvPr/>
        </p:nvSpPr>
        <p:spPr>
          <a:xfrm>
            <a:off x="1727538" y="4178896"/>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أوظف وأستثمر </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4" name="Google Shape;394;p11">
            <a:extLst>
              <a:ext uri="{FF2B5EF4-FFF2-40B4-BE49-F238E27FC236}">
                <a16:creationId xmlns:a16="http://schemas.microsoft.com/office/drawing/2014/main" id="{AA6914DC-BF0F-111D-9944-79F7D4C23024}"/>
              </a:ext>
            </a:extLst>
          </p:cNvPr>
          <p:cNvSpPr txBox="1"/>
          <p:nvPr/>
        </p:nvSpPr>
        <p:spPr>
          <a:xfrm>
            <a:off x="2181996" y="4284042"/>
            <a:ext cx="1329922" cy="331507"/>
          </a:xfrm>
          <a:prstGeom prst="rect">
            <a:avLst/>
          </a:prstGeom>
          <a:noFill/>
          <a:ln>
            <a:noFill/>
          </a:ln>
        </p:spPr>
        <p:txBody>
          <a:bodyPr spcFirstLastPara="1" wrap="square" lIns="91425" tIns="45700" rIns="91425" bIns="45700" anchor="ctr" anchorCtr="0">
            <a:noAutofit/>
          </a:bodyPr>
          <a:lstStyle/>
          <a:p>
            <a:pPr lvl="0" algn="ctr" rtl="1">
              <a:buClr>
                <a:srgbClr val="156082"/>
              </a:buClr>
              <a:buSzPts val="1867"/>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  05 </a:t>
            </a:r>
            <a:r>
              <a:rPr lang="ar-MA" sz="1867" b="1" dirty="0">
                <a:solidFill>
                  <a:srgbClr val="156082"/>
                </a:solidFill>
                <a:latin typeface="Poppins ExtraBold"/>
                <a:ea typeface="Poppins ExtraBold"/>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
        <p:nvSpPr>
          <p:cNvPr id="376" name="Google Shape;376;p11">
            <a:extLst>
              <a:ext uri="{FF2B5EF4-FFF2-40B4-BE49-F238E27FC236}">
                <a16:creationId xmlns:a16="http://schemas.microsoft.com/office/drawing/2014/main" id="{E5E75CC7-B685-B249-8038-492A1FC8ED2B}"/>
              </a:ext>
            </a:extLst>
          </p:cNvPr>
          <p:cNvSpPr/>
          <p:nvPr/>
        </p:nvSpPr>
        <p:spPr>
          <a:xfrm>
            <a:off x="1778702" y="4167552"/>
            <a:ext cx="519608" cy="465747"/>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15" name="Google Shape;386;p11">
            <a:extLst>
              <a:ext uri="{FF2B5EF4-FFF2-40B4-BE49-F238E27FC236}">
                <a16:creationId xmlns:a16="http://schemas.microsoft.com/office/drawing/2014/main" id="{AD283E46-B5D6-0008-030D-2D0EF73791D7}"/>
              </a:ext>
            </a:extLst>
          </p:cNvPr>
          <p:cNvSpPr txBox="1"/>
          <p:nvPr/>
        </p:nvSpPr>
        <p:spPr>
          <a:xfrm>
            <a:off x="1731230" y="4816317"/>
            <a:ext cx="7763771" cy="461665"/>
          </a:xfrm>
          <a:prstGeom prst="rect">
            <a:avLst/>
          </a:prstGeom>
          <a:solidFill>
            <a:schemeClr val="bg1">
              <a:lumMod val="95000"/>
            </a:schemeClr>
          </a:solidFill>
          <a:ln>
            <a:noFill/>
          </a:ln>
        </p:spPr>
        <p:txBody>
          <a:bodyPr spcFirstLastPara="1" wrap="square" lIns="0" tIns="0" rIns="0" bIns="0" anchor="t" anchorCtr="0">
            <a:spAutoFit/>
          </a:bodyPr>
          <a:lstStyle/>
          <a:p>
            <a:pPr marL="0" marR="0" lvl="0" indent="0" algn="r" defTabSz="914400" rtl="1" eaLnBrk="1" fontAlgn="auto" latinLnBrk="0" hangingPunct="1">
              <a:lnSpc>
                <a:spcPct val="150000"/>
              </a:lnSpc>
              <a:spcBef>
                <a:spcPts val="0"/>
              </a:spcBef>
              <a:spcAft>
                <a:spcPts val="0"/>
              </a:spcAft>
              <a:buClr>
                <a:srgbClr val="000000"/>
              </a:buClr>
              <a:buSzPts val="2000"/>
              <a:buFont typeface="Arial"/>
              <a:buNone/>
              <a:tabLst/>
              <a:defRPr/>
            </a:pPr>
            <a:r>
              <a:rPr kumimoji="0" lang="ar-SA" sz="2000" b="1" i="0" u="none" strike="noStrike" kern="1200" cap="none" spc="0" normalizeH="0" baseline="0" noProof="0" dirty="0">
                <a:ln>
                  <a:noFill/>
                </a:ln>
                <a:solidFill>
                  <a:srgbClr val="106585"/>
                </a:solidFill>
                <a:effectLst/>
                <a:uLnTx/>
                <a:uFillTx/>
                <a:latin typeface="Calibri"/>
                <a:ea typeface="Calibri"/>
                <a:cs typeface="Calibri"/>
                <a:sym typeface="Calibri"/>
              </a:rPr>
              <a:t> اختتام الحصة</a:t>
            </a:r>
            <a:endParaRPr kumimoji="0" lang="ar-SA" sz="20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6" name="Google Shape;381;p11">
            <a:extLst>
              <a:ext uri="{FF2B5EF4-FFF2-40B4-BE49-F238E27FC236}">
                <a16:creationId xmlns:a16="http://schemas.microsoft.com/office/drawing/2014/main" id="{0F704D81-8500-91C7-FC6B-217CC987B608}"/>
              </a:ext>
            </a:extLst>
          </p:cNvPr>
          <p:cNvSpPr/>
          <p:nvPr/>
        </p:nvSpPr>
        <p:spPr>
          <a:xfrm>
            <a:off x="9556133" y="4829030"/>
            <a:ext cx="395307" cy="395307"/>
          </a:xfrm>
          <a:prstGeom prst="ellipse">
            <a:avLst/>
          </a:prstGeom>
          <a:solidFill>
            <a:schemeClr val="dk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ar-SA" sz="2133" b="1" i="0" u="none" strike="noStrike" kern="1200" cap="none" spc="0" normalizeH="0" baseline="0" noProof="0" dirty="0">
                <a:ln>
                  <a:noFill/>
                </a:ln>
                <a:solidFill>
                  <a:srgbClr val="FFFFFF"/>
                </a:solidFill>
                <a:effectLst/>
                <a:uLnTx/>
                <a:uFillTx/>
                <a:latin typeface="Calibri"/>
                <a:ea typeface="Calibri"/>
                <a:cs typeface="Calibri"/>
                <a:sym typeface="Calibri"/>
              </a:rPr>
              <a:t>6</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382" name="Google Shape;382;p11">
            <a:extLst>
              <a:ext uri="{FF2B5EF4-FFF2-40B4-BE49-F238E27FC236}">
                <a16:creationId xmlns:a16="http://schemas.microsoft.com/office/drawing/2014/main" id="{A33F11AA-FA1D-DA2F-7390-8303361E3633}"/>
              </a:ext>
            </a:extLst>
          </p:cNvPr>
          <p:cNvSpPr/>
          <p:nvPr/>
        </p:nvSpPr>
        <p:spPr>
          <a:xfrm>
            <a:off x="1774649" y="4738445"/>
            <a:ext cx="519608" cy="519608"/>
          </a:xfrm>
          <a:prstGeom prst="ellipse">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0" i="0" u="none" strike="noStrike" kern="1200" cap="none" spc="0" normalizeH="0" baseline="0" noProof="0">
              <a:ln>
                <a:noFill/>
              </a:ln>
              <a:solidFill>
                <a:srgbClr val="0E2841"/>
              </a:solidFill>
              <a:effectLst/>
              <a:uLnTx/>
              <a:uFillTx/>
              <a:latin typeface="Calibri"/>
              <a:ea typeface="Calibri"/>
              <a:cs typeface="Calibri"/>
              <a:sym typeface="Calibri"/>
            </a:endParaRPr>
          </a:p>
        </p:txBody>
      </p:sp>
      <p:sp>
        <p:nvSpPr>
          <p:cNvPr id="393" name="Google Shape;393;p11">
            <a:extLst>
              <a:ext uri="{FF2B5EF4-FFF2-40B4-BE49-F238E27FC236}">
                <a16:creationId xmlns:a16="http://schemas.microsoft.com/office/drawing/2014/main" id="{46584DB7-DBE7-7F75-77EA-586F82E31C7B}"/>
              </a:ext>
            </a:extLst>
          </p:cNvPr>
          <p:cNvSpPr/>
          <p:nvPr/>
        </p:nvSpPr>
        <p:spPr>
          <a:xfrm>
            <a:off x="2194689" y="4897746"/>
            <a:ext cx="1188309" cy="244767"/>
          </a:xfrm>
          <a:prstGeom prst="rect">
            <a:avLst/>
          </a:prstGeom>
          <a:noFill/>
          <a:ln>
            <a:noFill/>
          </a:ln>
        </p:spPr>
        <p:txBody>
          <a:bodyPr spcFirstLastPara="1" wrap="square" lIns="91425" tIns="45700" rIns="91425" bIns="45700" anchor="ctr" anchorCtr="0">
            <a:noAutofit/>
          </a:bodyPr>
          <a:lstStyle/>
          <a:p>
            <a:pPr marL="0" marR="0" lvl="0" indent="0" algn="ctr" defTabSz="914400" rtl="1" eaLnBrk="1" fontAlgn="auto" latinLnBrk="0" hangingPunct="1">
              <a:lnSpc>
                <a:spcPct val="100000"/>
              </a:lnSpc>
              <a:spcBef>
                <a:spcPts val="0"/>
              </a:spcBef>
              <a:spcAft>
                <a:spcPts val="0"/>
              </a:spcAft>
              <a:buClr>
                <a:srgbClr val="156082"/>
              </a:buClr>
              <a:buSzPts val="1867"/>
              <a:buFont typeface="Poppins ExtraBold"/>
              <a:buNone/>
              <a:tabLst/>
              <a:defRPr/>
            </a:pPr>
            <a:r>
              <a:rPr kumimoji="0" lang="ar-S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5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Poppins ExtraBold"/>
                <a:sym typeface="Poppins ExtraBold"/>
              </a:rPr>
              <a:t> </a:t>
            </a:r>
            <a:r>
              <a:rPr kumimoji="0" lang="ar-MA" sz="1867" b="1" i="0" u="none" strike="noStrike" kern="1200" cap="none" spc="0" normalizeH="0" baseline="0" noProof="0" dirty="0">
                <a:ln>
                  <a:noFill/>
                </a:ln>
                <a:solidFill>
                  <a:srgbClr val="156082"/>
                </a:solidFill>
                <a:effectLst/>
                <a:uLnTx/>
                <a:uFillTx/>
                <a:latin typeface="Poppins ExtraBold"/>
                <a:ea typeface="Poppins ExtraBold"/>
                <a:cs typeface="Arial" panose="020B0604020202020204" pitchFamily="34" charset="0"/>
                <a:sym typeface="Poppins ExtraBold"/>
              </a:rPr>
              <a:t>دقائق</a:t>
            </a:r>
            <a:endParaRPr kumimoji="0" sz="1867" b="1" i="0" u="none" strike="noStrike" kern="1200" cap="none" spc="0" normalizeH="0" baseline="0" noProof="0" dirty="0">
              <a:ln>
                <a:noFill/>
              </a:ln>
              <a:solidFill>
                <a:srgbClr val="156082"/>
              </a:solidFill>
              <a:effectLst/>
              <a:uLnTx/>
              <a:uFillTx/>
              <a:latin typeface="Poppins ExtraBold"/>
              <a:ea typeface="Poppins ExtraBold"/>
              <a:cs typeface="+mn-cs"/>
              <a:sym typeface="Poppins ExtraBold"/>
            </a:endParaRPr>
          </a:p>
        </p:txBody>
      </p:sp>
    </p:spTree>
    <p:extLst>
      <p:ext uri="{BB962C8B-B14F-4D97-AF65-F5344CB8AC3E}">
        <p14:creationId xmlns:p14="http://schemas.microsoft.com/office/powerpoint/2010/main" val="2112550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4">
            <a:extLst>
              <a:ext uri="{FF2B5EF4-FFF2-40B4-BE49-F238E27FC236}">
                <a16:creationId xmlns:a16="http://schemas.microsoft.com/office/drawing/2014/main" id="{CDE4EE86-FEB8-30A5-809C-AC3FCBE05DE2}"/>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22591A99-3F31-F4E9-B37E-69149333631F}"/>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A3325FEF-0392-D5B5-FF11-E304F2B3945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CE2DD2E2-6672-FB59-969F-7873F6160620}"/>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C04BEE4D-7472-3D1F-28CE-C1038D4C6B99}"/>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أ- نشاط اعتيادي</a:t>
            </a:r>
            <a:endParaRPr lang="ar-MA" sz="4800" b="1" kern="0" dirty="0">
              <a:solidFill>
                <a:srgbClr val="FFC000"/>
              </a:solidFill>
              <a:latin typeface="Calibri"/>
              <a:ea typeface="Calibri"/>
              <a:cs typeface="Calibri"/>
            </a:endParaRPr>
          </a:p>
          <a:p>
            <a:pPr algn="ctr" defTabSz="1219170">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05 </a:t>
            </a:r>
            <a:r>
              <a:rPr lang="ar-SA" sz="4000" b="1" kern="0" dirty="0">
                <a:solidFill>
                  <a:srgbClr val="44546A"/>
                </a:solidFill>
                <a:latin typeface="Calibri"/>
                <a:ea typeface="Calibri"/>
                <a:cs typeface="Calibri"/>
              </a:rPr>
              <a:t>دقائق</a:t>
            </a:r>
            <a:r>
              <a:rPr lang="ar-SA" sz="4000" b="1" kern="0" dirty="0">
                <a:solidFill>
                  <a:srgbClr val="44546A"/>
                </a:solidFill>
                <a:latin typeface="Arial"/>
                <a:ea typeface="Calibri"/>
                <a:cs typeface="Arial"/>
              </a:rPr>
              <a:t> </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B4D480CD-8F26-4913-F982-169DA3E0A6A3}"/>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D56DD50-132E-0E00-E306-AAC21A10CA4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73DA6732-3993-354E-9C67-C9285587179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350141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 name="Google Shape;160;p18">
            <a:extLst>
              <a:ext uri="{FF2B5EF4-FFF2-40B4-BE49-F238E27FC236}">
                <a16:creationId xmlns:a16="http://schemas.microsoft.com/office/drawing/2014/main" id="{863E7021-E1F9-1E6D-87AA-933CAF2FED4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273" name="Google Shape;273;p6"/>
          <p:cNvSpPr txBox="1"/>
          <p:nvPr/>
        </p:nvSpPr>
        <p:spPr>
          <a:xfrm>
            <a:off x="1231968" y="117748"/>
            <a:ext cx="10053651" cy="348388"/>
          </a:xfrm>
          <a:prstGeom prst="rect">
            <a:avLst/>
          </a:prstGeom>
          <a:noFill/>
          <a:ln>
            <a:noFill/>
          </a:ln>
        </p:spPr>
        <p:txBody>
          <a:bodyPr spcFirstLastPara="1" wrap="square" lIns="91425" tIns="45700" rIns="91425" bIns="45700" anchor="t" anchorCtr="0">
            <a:spAutoFit/>
          </a:bodyPr>
          <a:lstStyle/>
          <a:p>
            <a:pPr lvl="0" algn="r" rtl="1">
              <a:lnSpc>
                <a:spcPct val="103750"/>
              </a:lnSpc>
              <a:buClr>
                <a:srgbClr val="757070"/>
              </a:buClr>
              <a:buSzPts val="2000"/>
              <a:defRPr/>
            </a:pPr>
            <a:r>
              <a:rPr kumimoji="0" lang="ar-MA" sz="1600" b="1" i="0" u="none" strike="noStrike" kern="1200" cap="none" spc="0" normalizeH="0" baseline="0" noProof="0" dirty="0">
                <a:ln>
                  <a:noFill/>
                </a:ln>
                <a:solidFill>
                  <a:srgbClr val="757070"/>
                </a:solidFill>
                <a:effectLst/>
                <a:uLnTx/>
                <a:uFillTx/>
                <a:ea typeface="Calibri"/>
                <a:cs typeface="Calibri"/>
                <a:sym typeface="Calibri"/>
              </a:rPr>
              <a:t>النشاط الاعتيادي : سنبدأ حصتنا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بلعبة الألغاز، انطلاقا من البحث عن معاني اللغز أو تكملته: أتمم اللغز بالعبارات المناسبة ليكتمل معناه؟</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endParaRPr kumimoji="0" sz="1600" b="0" i="0" u="none" strike="noStrike" kern="1200" cap="none" spc="0" normalizeH="0" baseline="0" noProof="0" dirty="0">
              <a:ln>
                <a:noFill/>
              </a:ln>
              <a:solidFill>
                <a:srgbClr val="FF0000"/>
              </a:solidFill>
              <a:effectLst/>
              <a:uLnTx/>
              <a:uFillTx/>
            </a:endParaRPr>
          </a:p>
        </p:txBody>
      </p:sp>
      <p:sp>
        <p:nvSpPr>
          <p:cNvPr id="274" name="Google Shape;274;p6"/>
          <p:cNvSpPr txBox="1"/>
          <p:nvPr/>
        </p:nvSpPr>
        <p:spPr>
          <a:xfrm>
            <a:off x="1649668" y="522570"/>
            <a:ext cx="9601200" cy="193899"/>
          </a:xfrm>
          <a:prstGeom prst="rect">
            <a:avLst/>
          </a:prstGeom>
          <a:noFill/>
          <a:ln>
            <a:noFill/>
          </a:ln>
        </p:spPr>
        <p:txBody>
          <a:bodyPr spcFirstLastPara="1" wrap="square" lIns="0" tIns="0" rIns="0" bIns="0" anchor="t" anchorCtr="0">
            <a:spAutoFit/>
          </a:bodyPr>
          <a:lstStyle/>
          <a:p>
            <a:pPr marL="0" marR="0" lvl="0" indent="0" algn="r" defTabSz="914400" rtl="1" eaLnBrk="1" fontAlgn="auto" latinLnBrk="0" hangingPunct="1">
              <a:lnSpc>
                <a:spcPct val="90000"/>
              </a:lnSpc>
              <a:spcBef>
                <a:spcPts val="0"/>
              </a:spcBef>
              <a:spcAft>
                <a:spcPts val="0"/>
              </a:spcAft>
              <a:buClr>
                <a:srgbClr val="AEABAB"/>
              </a:buClr>
              <a:buSzPts val="1400"/>
              <a:buFont typeface="Arial"/>
              <a:buNone/>
              <a:tabLst/>
              <a:defRPr/>
            </a:pP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يطلب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 المدرس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من التلاميذ</a:t>
            </a:r>
            <a:r>
              <a:rPr kumimoji="0" lang="fr-FR" sz="1400" b="0" i="1" u="none" strike="noStrike" kern="1200" cap="none" spc="0" normalizeH="0" baseline="0" noProof="0" dirty="0">
                <a:ln>
                  <a:noFill/>
                </a:ln>
                <a:solidFill>
                  <a:srgbClr val="AEABAB"/>
                </a:solidFill>
                <a:effectLst/>
                <a:uLnTx/>
                <a:uFillTx/>
                <a:latin typeface="Calibri"/>
                <a:ea typeface="Calibri"/>
                <a:cs typeface="Calibri"/>
                <a:sym typeface="Calibri"/>
              </a:rPr>
              <a:t>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إن سبق لهم سماع كلمة تنمر. وماذا تعني بالنسبة إليهم في كلمة واحدة. </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وبعدها يستمع إلى إجابات 4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تلاميذ ويوثقها على السبورة</a:t>
            </a: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a:t>
            </a:r>
            <a:endParaRPr kumimoji="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7" name="Google Shape;277;p6" descr="Lever la main - Icônes mains et gestes gratuites"/>
          <p:cNvPicPr preferRelativeResize="0"/>
          <p:nvPr/>
        </p:nvPicPr>
        <p:blipFill rotWithShape="1">
          <a:blip r:embed="rId3">
            <a:alphaModFix/>
          </a:blip>
          <a:srcRect/>
          <a:stretch/>
        </p:blipFill>
        <p:spPr>
          <a:xfrm>
            <a:off x="248478" y="64923"/>
            <a:ext cx="735012" cy="733425"/>
          </a:xfrm>
          <a:prstGeom prst="rect">
            <a:avLst/>
          </a:prstGeom>
          <a:noFill/>
          <a:ln>
            <a:noFill/>
          </a:ln>
        </p:spPr>
      </p:pic>
      <p:pic>
        <p:nvPicPr>
          <p:cNvPr id="3" name="Picture 2" descr="Image générée">
            <a:extLst>
              <a:ext uri="{FF2B5EF4-FFF2-40B4-BE49-F238E27FC236}">
                <a16:creationId xmlns:a16="http://schemas.microsoft.com/office/drawing/2014/main" id="{2C3D16F6-84F4-A124-9FB9-9BFA10F404B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253763" y="9878"/>
            <a:ext cx="784989" cy="78365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6FC9D-CAA9-BE36-8910-3D0C7A1D5CB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5" name="ZoneTexte 14">
            <a:extLst>
              <a:ext uri="{FF2B5EF4-FFF2-40B4-BE49-F238E27FC236}">
                <a16:creationId xmlns:a16="http://schemas.microsoft.com/office/drawing/2014/main" id="{8B791228-ECE2-E2DC-78A5-7BAA7FBB7CAB}"/>
              </a:ext>
            </a:extLst>
          </p:cNvPr>
          <p:cNvSpPr txBox="1"/>
          <p:nvPr/>
        </p:nvSpPr>
        <p:spPr>
          <a:xfrm>
            <a:off x="5903960" y="856567"/>
            <a:ext cx="6134792" cy="461665"/>
          </a:xfrm>
          <a:prstGeom prst="rect">
            <a:avLst/>
          </a:prstGeom>
          <a:solidFill>
            <a:schemeClr val="accent2"/>
          </a:solidFill>
        </p:spPr>
        <p:txBody>
          <a:bodyPr wrap="square">
            <a:spAutoFit/>
          </a:bodyPr>
          <a:lstStyle/>
          <a:p>
            <a:pPr lvl="1" algn="r" rtl="1"/>
            <a:r>
              <a:rPr kumimoji="0" lang="ar-SA" sz="2400" b="1" i="0" u="none" strike="noStrike" kern="1200" cap="none" spc="0" normalizeH="0" baseline="0" noProof="0" dirty="0">
                <a:ln>
                  <a:noFill/>
                </a:ln>
                <a:solidFill>
                  <a:srgbClr val="002060"/>
                </a:solidFill>
                <a:effectLst/>
                <a:uLnTx/>
                <a:uFillTx/>
                <a:ea typeface="Calibri"/>
                <a:cs typeface="Calibri"/>
                <a:sym typeface="Calibri"/>
              </a:rPr>
              <a:t>أتمم اللغز بالعبارات المناسبة وأحدد معناه، مما يأتي:</a:t>
            </a:r>
            <a:endParaRPr lang="fr-FR" sz="2400" dirty="0">
              <a:solidFill>
                <a:srgbClr val="002060"/>
              </a:solidFill>
            </a:endParaRPr>
          </a:p>
        </p:txBody>
      </p:sp>
      <p:graphicFrame>
        <p:nvGraphicFramePr>
          <p:cNvPr id="16" name="Tableau 15">
            <a:extLst>
              <a:ext uri="{FF2B5EF4-FFF2-40B4-BE49-F238E27FC236}">
                <a16:creationId xmlns:a16="http://schemas.microsoft.com/office/drawing/2014/main" id="{52374173-DC0C-D582-1BAE-C1F9F4537F41}"/>
              </a:ext>
            </a:extLst>
          </p:cNvPr>
          <p:cNvGraphicFramePr>
            <a:graphicFrameLocks noGrp="1"/>
          </p:cNvGraphicFramePr>
          <p:nvPr>
            <p:extLst>
              <p:ext uri="{D42A27DB-BD31-4B8C-83A1-F6EECF244321}">
                <p14:modId xmlns:p14="http://schemas.microsoft.com/office/powerpoint/2010/main" val="2273091757"/>
              </p:ext>
            </p:extLst>
          </p:nvPr>
        </p:nvGraphicFramePr>
        <p:xfrm>
          <a:off x="399010" y="1439100"/>
          <a:ext cx="11512720" cy="5320776"/>
        </p:xfrm>
        <a:graphic>
          <a:graphicData uri="http://schemas.openxmlformats.org/drawingml/2006/table">
            <a:tbl>
              <a:tblPr firstRow="1" bandRow="1">
                <a:tableStyleId>{5C22544A-7EE6-4342-B048-85BDC9FD1C3A}</a:tableStyleId>
              </a:tblPr>
              <a:tblGrid>
                <a:gridCol w="2857830">
                  <a:extLst>
                    <a:ext uri="{9D8B030D-6E8A-4147-A177-3AD203B41FA5}">
                      <a16:colId xmlns:a16="http://schemas.microsoft.com/office/drawing/2014/main" val="63809016"/>
                    </a:ext>
                  </a:extLst>
                </a:gridCol>
                <a:gridCol w="3170422">
                  <a:extLst>
                    <a:ext uri="{9D8B030D-6E8A-4147-A177-3AD203B41FA5}">
                      <a16:colId xmlns:a16="http://schemas.microsoft.com/office/drawing/2014/main" val="232579463"/>
                    </a:ext>
                  </a:extLst>
                </a:gridCol>
                <a:gridCol w="5484468">
                  <a:extLst>
                    <a:ext uri="{9D8B030D-6E8A-4147-A177-3AD203B41FA5}">
                      <a16:colId xmlns:a16="http://schemas.microsoft.com/office/drawing/2014/main" val="2320165259"/>
                    </a:ext>
                  </a:extLst>
                </a:gridCol>
              </a:tblGrid>
              <a:tr h="654603">
                <a:tc>
                  <a:txBody>
                    <a:bodyPr/>
                    <a:lstStyle/>
                    <a:p>
                      <a:pPr algn="ctr" rtl="1"/>
                      <a:r>
                        <a:rPr kumimoji="0" lang="ar-SA" sz="2400" b="1" i="0" u="none" strike="noStrike" kern="0" cap="none" spc="0" normalizeH="0" baseline="0" dirty="0">
                          <a:ln>
                            <a:noFill/>
                          </a:ln>
                          <a:solidFill>
                            <a:srgbClr val="44546A"/>
                          </a:solidFill>
                          <a:effectLst/>
                          <a:uLnTx/>
                          <a:uFillTx/>
                          <a:latin typeface="Calibri"/>
                          <a:ea typeface="Calibri"/>
                          <a:cs typeface="Calibri"/>
                        </a:rPr>
                        <a:t>الحل/ المعنى</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rtl="1"/>
                      <a:r>
                        <a:rPr kumimoji="0" lang="ar-SA" sz="2400" b="1" i="0" u="none" strike="noStrike" kern="0" cap="none" spc="0" normalizeH="0" baseline="0" dirty="0">
                          <a:ln>
                            <a:noFill/>
                          </a:ln>
                          <a:solidFill>
                            <a:srgbClr val="44546A"/>
                          </a:solidFill>
                          <a:effectLst/>
                          <a:uLnTx/>
                          <a:uFillTx/>
                          <a:latin typeface="Calibri"/>
                          <a:ea typeface="Calibri"/>
                          <a:cs typeface="Calibri"/>
                        </a:rPr>
                        <a:t>الصورة</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rtl="1"/>
                      <a:r>
                        <a:rPr kumimoji="0" lang="ar-SA" sz="2400" b="1" i="0" u="none" strike="noStrike" kern="0" cap="none" spc="0" normalizeH="0" baseline="0" dirty="0">
                          <a:ln>
                            <a:noFill/>
                          </a:ln>
                          <a:solidFill>
                            <a:srgbClr val="44546A"/>
                          </a:solidFill>
                          <a:effectLst/>
                          <a:uLnTx/>
                          <a:uFillTx/>
                          <a:latin typeface="Calibri"/>
                          <a:ea typeface="Calibri"/>
                          <a:cs typeface="Calibri"/>
                        </a:rPr>
                        <a:t>اللغز </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1265956"/>
                  </a:ext>
                </a:extLst>
              </a:tr>
              <a:tr h="879320">
                <a:tc>
                  <a:txBody>
                    <a:bodyPr/>
                    <a:lstStyle/>
                    <a:p>
                      <a:pPr algn="r" rtl="1"/>
                      <a:r>
                        <a:rPr kumimoji="0" lang="ar-SA" sz="2400" b="0" i="0" u="none" strike="noStrike" kern="0" cap="none" spc="0" normalizeH="0" baseline="0" dirty="0">
                          <a:ln>
                            <a:noFill/>
                          </a:ln>
                          <a:solidFill>
                            <a:srgbClr val="44546A"/>
                          </a:solidFill>
                          <a:effectLst/>
                          <a:uLnTx/>
                          <a:uFillTx/>
                          <a:latin typeface="Calibri"/>
                          <a:ea typeface="Calibri"/>
                          <a:cs typeface="Calibri"/>
                        </a:rPr>
                        <a:t>الحَلُّ: ........</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أَمْشِي مَعَكَ حَيْثُ .......، أَزْدَادُ إِذَا .......... النُّورُ، وَأَخْتَفِي إِذَا ......... الظَّلَامُ. 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88471288"/>
                  </a:ext>
                </a:extLst>
              </a:tr>
              <a:tr h="879320">
                <a:tc>
                  <a:txBody>
                    <a:bodyPr/>
                    <a:lstStyle/>
                    <a:p>
                      <a:pPr algn="r" rtl="1"/>
                      <a:r>
                        <a:rPr kumimoji="0" lang="ar-SA" sz="2400" b="0" i="0" u="none" strike="noStrike" kern="0" cap="none" spc="0" normalizeH="0" baseline="0" dirty="0">
                          <a:ln>
                            <a:noFill/>
                          </a:ln>
                          <a:solidFill>
                            <a:srgbClr val="44546A"/>
                          </a:solidFill>
                          <a:effectLst/>
                          <a:uLnTx/>
                          <a:uFillTx/>
                          <a:latin typeface="+mn-lt"/>
                          <a:ea typeface="Calibri"/>
                          <a:cs typeface="Calibri"/>
                        </a:rPr>
                        <a:t>الحَلُّ: </a:t>
                      </a:r>
                      <a:r>
                        <a:rPr kumimoji="0" lang="ar-SA" sz="2400" b="0" i="0" u="none" strike="noStrike" kern="0" cap="none" spc="0" normalizeH="0" baseline="0" dirty="0">
                          <a:ln>
                            <a:noFill/>
                          </a:ln>
                          <a:solidFill>
                            <a:srgbClr val="44546A"/>
                          </a:solidFill>
                          <a:effectLst/>
                          <a:uLnTx/>
                          <a:uFillTx/>
                          <a:latin typeface="Calibri"/>
                          <a:ea typeface="Calibri"/>
                          <a:cs typeface="Calibri"/>
                        </a:rPr>
                        <a:t>قَلَمُ</a:t>
                      </a:r>
                      <a:r>
                        <a:rPr kumimoji="0" lang="ar-SA" sz="2400" b="0" i="0" u="none" strike="noStrike" kern="0" cap="none" spc="0" normalizeH="0" baseline="0" dirty="0">
                          <a:ln>
                            <a:noFill/>
                          </a:ln>
                          <a:solidFill>
                            <a:srgbClr val="44546A"/>
                          </a:solidFill>
                          <a:effectLst/>
                          <a:uLnTx/>
                          <a:uFillTx/>
                          <a:latin typeface="+mn-lt"/>
                          <a:ea typeface="Calibri"/>
                          <a:cs typeface="Calibri"/>
                        </a:rPr>
                        <a:t> الرَّصَاصِ.</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ctr" rtl="1"/>
                      <a:endParaRPr kumimoji="0" lang="fr-FR" sz="2400" b="1" i="0" u="none" strike="noStrike" kern="0" cap="none" spc="0" normalizeH="0" baseline="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أَلْبَسُ جَسَدًا مِنْ ..............، وَرَأْسًا مِنْ جُرْحٍ، أُنْقِصُ طُولِي لِأُطِيلَ .........</a:t>
                      </a:r>
                      <a:r>
                        <a:rPr kumimoji="0" lang="ar-SA" sz="2400" b="0" i="0" u="none" strike="noStrike" kern="0" cap="none" spc="0" normalizeH="0" baseline="0" dirty="0">
                          <a:ln>
                            <a:noFill/>
                          </a:ln>
                          <a:solidFill>
                            <a:srgbClr val="44546A"/>
                          </a:solidFill>
                          <a:effectLst/>
                          <a:uLnTx/>
                          <a:uFillTx/>
                          <a:latin typeface="+mn-lt"/>
                          <a:ea typeface="Calibri"/>
                          <a:cs typeface="Calibri"/>
                        </a:rPr>
                        <a:t>. فمن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077132"/>
                  </a:ext>
                </a:extLst>
              </a:tr>
              <a:tr h="879320">
                <a:tc>
                  <a:txBody>
                    <a:bodyPr/>
                    <a:lstStyle/>
                    <a:p>
                      <a:pPr lvl="0" algn="r" rtl="1"/>
                      <a:r>
                        <a:rPr kumimoji="0" lang="ar-SA" sz="2400" b="0" i="0" u="none" strike="noStrike" kern="0" cap="none" spc="0" normalizeH="0" baseline="0" dirty="0">
                          <a:ln>
                            <a:noFill/>
                          </a:ln>
                          <a:solidFill>
                            <a:srgbClr val="44546A"/>
                          </a:solidFill>
                          <a:effectLst/>
                          <a:uLnTx/>
                          <a:uFillTx/>
                          <a:latin typeface="+mn-lt"/>
                          <a:ea typeface="Calibri"/>
                          <a:cs typeface="Calibri"/>
                        </a:rPr>
                        <a:t>الحَلُّ: ..............</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ctr" rtl="1"/>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أَسْكُنُ ........... وَأَحْمِلُ ...........، أَطْوِي الْعَوَالِمَ بَيْنَ ............... فمَنْ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82308565"/>
                  </a:ext>
                </a:extLst>
              </a:tr>
              <a:tr h="1270128">
                <a:tc>
                  <a:txBody>
                    <a:bodyPr/>
                    <a:lstStyle/>
                    <a:p>
                      <a:pPr algn="r" rtl="1"/>
                      <a:r>
                        <a:rPr kumimoji="0" lang="ar-SA" sz="2400" b="0" i="0" u="none" strike="noStrike" kern="0" cap="none" spc="0" normalizeH="0" baseline="0" dirty="0">
                          <a:ln>
                            <a:noFill/>
                          </a:ln>
                          <a:solidFill>
                            <a:srgbClr val="44546A"/>
                          </a:solidFill>
                          <a:effectLst/>
                          <a:uLnTx/>
                          <a:uFillTx/>
                          <a:latin typeface="+mn-lt"/>
                          <a:ea typeface="Calibri"/>
                          <a:cs typeface="Calibri"/>
                        </a:rPr>
                        <a:t>الحَلُّ: مِفْتَاحُ تَخْزِينٍ </a:t>
                      </a:r>
                      <a:r>
                        <a:rPr kumimoji="0" lang="fr-FR" sz="2400" b="0" i="0" u="none" strike="noStrike" kern="0" cap="none" spc="0" normalizeH="0" baseline="0" dirty="0">
                          <a:ln>
                            <a:noFill/>
                          </a:ln>
                          <a:solidFill>
                            <a:srgbClr val="44546A"/>
                          </a:solidFill>
                          <a:effectLst/>
                          <a:uLnTx/>
                          <a:uFillTx/>
                          <a:latin typeface="+mn-lt"/>
                          <a:ea typeface="Calibri"/>
                          <a:cs typeface="Calibri"/>
                        </a:rPr>
                        <a:t>USB</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ctr" rtl="1"/>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 الْحَجْمِ، كَثيرُ ..............، أحْمِلُ ذِكْرَيَاتِي حَيْثُ ............... فمن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62855739"/>
                  </a:ext>
                </a:extLst>
              </a:tr>
            </a:tbl>
          </a:graphicData>
        </a:graphic>
      </p:graphicFrame>
      <p:pic>
        <p:nvPicPr>
          <p:cNvPr id="1026" name="Picture 2" descr="‫شخص الظل شخص الظل ، صورة ظلية, زاوية, حيوانات png‬‎">
            <a:extLst>
              <a:ext uri="{FF2B5EF4-FFF2-40B4-BE49-F238E27FC236}">
                <a16:creationId xmlns:a16="http://schemas.microsoft.com/office/drawing/2014/main" id="{02A3DBB6-9BBF-9DCC-6BB9-328C326898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2769" y="2204019"/>
            <a:ext cx="964758" cy="9647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قلم رصاص رسم توضيحي PNG الصور | ناقل و PSD الملفات | تحميل ...‬‎">
            <a:extLst>
              <a:ext uri="{FF2B5EF4-FFF2-40B4-BE49-F238E27FC236}">
                <a16:creationId xmlns:a16="http://schemas.microsoft.com/office/drawing/2014/main" id="{F64B8579-653D-147B-81EE-CB93D91531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1879" y="3300434"/>
            <a:ext cx="964758" cy="9647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ثلاثة كتب قلم رسم كتاب, كتاب, ثلاثة كتب, قلم PNG وملف PSD ...‬‎">
            <a:extLst>
              <a:ext uri="{FF2B5EF4-FFF2-40B4-BE49-F238E27FC236}">
                <a16:creationId xmlns:a16="http://schemas.microsoft.com/office/drawing/2014/main" id="{CF8372D3-BCE5-0179-7BB7-3E107019051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0208" y="4454142"/>
            <a:ext cx="964758" cy="96475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69 مفتاح Usb الصور والصور وصور الخلفية للتنزيل المجاني‬‎">
            <a:extLst>
              <a:ext uri="{FF2B5EF4-FFF2-40B4-BE49-F238E27FC236}">
                <a16:creationId xmlns:a16="http://schemas.microsoft.com/office/drawing/2014/main" id="{C0D07D0B-6985-E936-8B59-1E22C83A98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2963" y="5607009"/>
            <a:ext cx="1277652" cy="9647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 name="Google Shape;160;p18">
            <a:extLst>
              <a:ext uri="{FF2B5EF4-FFF2-40B4-BE49-F238E27FC236}">
                <a16:creationId xmlns:a16="http://schemas.microsoft.com/office/drawing/2014/main" id="{10D3CB42-B265-3F33-D184-047505C746D5}"/>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3906094B-13B5-8090-E922-6B9292CE33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272992" y="9878"/>
            <a:ext cx="765760" cy="764458"/>
          </a:xfrm>
          <a:prstGeom prst="rect">
            <a:avLst/>
          </a:prstGeom>
          <a:noFill/>
          <a:extLst>
            <a:ext uri="{909E8E84-426E-40DD-AFC4-6F175D3DCCD1}">
              <a14:hiddenFill xmlns:a14="http://schemas.microsoft.com/office/drawing/2010/main">
                <a:solidFill>
                  <a:srgbClr val="FFFFFF"/>
                </a:solidFill>
              </a14:hiddenFill>
            </a:ext>
          </a:extLst>
        </p:spPr>
      </p:pic>
      <p:sp>
        <p:nvSpPr>
          <p:cNvPr id="282" name="Google Shape;282;p7"/>
          <p:cNvSpPr txBox="1"/>
          <p:nvPr/>
        </p:nvSpPr>
        <p:spPr>
          <a:xfrm>
            <a:off x="1414023" y="78463"/>
            <a:ext cx="9815770" cy="348388"/>
          </a:xfrm>
          <a:prstGeom prst="rect">
            <a:avLst/>
          </a:prstGeom>
          <a:noFill/>
          <a:ln>
            <a:noFill/>
          </a:ln>
        </p:spPr>
        <p:txBody>
          <a:bodyPr spcFirstLastPara="1" wrap="square" lIns="91425" tIns="45700" rIns="91425" bIns="45700" anchor="t" anchorCtr="0">
            <a:spAutoFit/>
          </a:bodyPr>
          <a:lstStyle/>
          <a:p>
            <a:pPr algn="r" rtl="1">
              <a:lnSpc>
                <a:spcPct val="103750"/>
              </a:lnSpc>
              <a:buClr>
                <a:srgbClr val="757070"/>
              </a:buClr>
              <a:buSzPts val="2000"/>
              <a:defRPr/>
            </a:pPr>
            <a:r>
              <a:rPr lang="ar-SA" sz="1600" b="1" dirty="0">
                <a:solidFill>
                  <a:srgbClr val="757070"/>
                </a:solidFill>
                <a:ea typeface="Calibri"/>
                <a:cs typeface="Calibri"/>
                <a:sym typeface="Calibri"/>
              </a:rPr>
              <a:t>بعد</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سماع إجابات</a:t>
            </a:r>
            <a:r>
              <a:rPr kumimoji="0" lang="ar-SA" sz="1600" b="1" i="0" u="none" strike="noStrike" kern="1200" cap="none" spc="0" normalizeH="0" baseline="0" noProof="0" dirty="0">
                <a:ln>
                  <a:noFill/>
                </a:ln>
                <a:solidFill>
                  <a:srgbClr val="757070"/>
                </a:solidFill>
                <a:effectLst/>
                <a:uLnTx/>
                <a:uFillTx/>
                <a:ea typeface="Calibri"/>
                <a:cs typeface="Calibri"/>
                <a:sym typeface="Calibri"/>
              </a:rPr>
              <a:t> التلاميذ</a:t>
            </a:r>
            <a:r>
              <a:rPr kumimoji="0" lang="ar-MA" sz="1600" b="1" i="0" u="none" strike="noStrike" kern="1200" cap="none" spc="0" normalizeH="0" baseline="0" noProof="0" dirty="0">
                <a:ln>
                  <a:noFill/>
                </a:ln>
                <a:solidFill>
                  <a:srgbClr val="757070"/>
                </a:solidFill>
                <a:effectLst/>
                <a:uLnTx/>
                <a:uFillTx/>
                <a:ea typeface="Calibri"/>
                <a:cs typeface="Calibri"/>
                <a:sym typeface="Calibri"/>
              </a:rPr>
              <a:t>، </a:t>
            </a:r>
            <a:r>
              <a:rPr kumimoji="0" lang="ar-SA" sz="1600" b="1" i="0" u="none" strike="noStrike" kern="1200" cap="none" spc="0" normalizeH="0" baseline="0" noProof="0" dirty="0">
                <a:ln>
                  <a:noFill/>
                </a:ln>
                <a:solidFill>
                  <a:srgbClr val="757070"/>
                </a:solidFill>
                <a:effectLst/>
                <a:uLnTx/>
                <a:uFillTx/>
                <a:ea typeface="Calibri"/>
                <a:cs typeface="Calibri"/>
                <a:sym typeface="Calibri"/>
              </a:rPr>
              <a:t>يصوب الأستاذ الألغاز المقدمة على السبورة</a:t>
            </a:r>
            <a:r>
              <a:rPr kumimoji="0" lang="ar-MA" sz="1600" b="1" i="0" u="none" strike="noStrike" kern="1200" cap="none" spc="0" normalizeH="0" baseline="0" noProof="0" dirty="0">
                <a:ln>
                  <a:noFill/>
                </a:ln>
                <a:solidFill>
                  <a:srgbClr val="757070"/>
                </a:solidFill>
                <a:effectLst/>
                <a:uLnTx/>
                <a:uFillTx/>
                <a:ea typeface="Calibri"/>
                <a:cs typeface="Calibri"/>
                <a:sym typeface="Calibri"/>
              </a:rPr>
              <a:t>:</a:t>
            </a:r>
            <a:r>
              <a:rPr lang="fr-FR" altLang="fr-FR" sz="1600" dirty="0">
                <a:cs typeface="Arial" panose="020B0604020202020204" pitchFamily="34" charset="0"/>
              </a:rPr>
              <a:t>.</a:t>
            </a:r>
            <a:endParaRPr lang="fr-FR" altLang="fr-FR" sz="1600" dirty="0"/>
          </a:p>
        </p:txBody>
      </p:sp>
      <p:sp>
        <p:nvSpPr>
          <p:cNvPr id="283" name="Google Shape;283;p7"/>
          <p:cNvSpPr txBox="1"/>
          <p:nvPr/>
        </p:nvSpPr>
        <p:spPr>
          <a:xfrm>
            <a:off x="706769" y="449530"/>
            <a:ext cx="10564776" cy="215444"/>
          </a:xfrm>
          <a:prstGeom prst="rect">
            <a:avLst/>
          </a:prstGeom>
          <a:noFill/>
          <a:ln>
            <a:noFill/>
          </a:ln>
        </p:spPr>
        <p:txBody>
          <a:bodyPr spcFirstLastPara="1" wrap="square" lIns="0" tIns="0" rIns="0" bIns="0" anchor="t" anchorCtr="0">
            <a:spAutoFit/>
          </a:bodyPr>
          <a:lstStyle/>
          <a:p>
            <a:pPr lvl="0" algn="r" rtl="1">
              <a:buClr>
                <a:srgbClr val="AEABAB"/>
              </a:buClr>
              <a:buSzPts val="1400"/>
              <a:defRPr/>
            </a:pPr>
            <a:r>
              <a:rPr kumimoji="0" lang="ar-MA" sz="1400" b="0" i="1" u="none" strike="noStrike" kern="1200" cap="none" spc="0" normalizeH="0" baseline="0" noProof="0" dirty="0">
                <a:ln>
                  <a:noFill/>
                </a:ln>
                <a:solidFill>
                  <a:srgbClr val="AEABAB"/>
                </a:solidFill>
                <a:effectLst/>
                <a:uLnTx/>
                <a:uFillTx/>
                <a:latin typeface="Calibri"/>
                <a:ea typeface="Calibri"/>
                <a:cs typeface="Calibri"/>
                <a:sym typeface="Calibri"/>
              </a:rPr>
              <a:t>ينوه المدرس بعمل المتعلمين، </a:t>
            </a:r>
            <a:r>
              <a:rPr kumimoji="0" lang="ar-SA" sz="1400" b="0" i="1" u="none" strike="noStrike" kern="1200" cap="none" spc="0" normalizeH="0" baseline="0" noProof="0" dirty="0">
                <a:ln>
                  <a:noFill/>
                </a:ln>
                <a:solidFill>
                  <a:srgbClr val="AEABAB"/>
                </a:solidFill>
                <a:effectLst/>
                <a:uLnTx/>
                <a:uFillTx/>
                <a:latin typeface="Calibri"/>
                <a:ea typeface="Calibri"/>
                <a:cs typeface="Calibri"/>
                <a:sym typeface="Calibri"/>
              </a:rPr>
              <a:t>ويعلق </a:t>
            </a:r>
            <a:r>
              <a:rPr lang="ar-SA" altLang="fr-FR" sz="1400" i="1" dirty="0">
                <a:solidFill>
                  <a:srgbClr val="AEABAB"/>
                </a:solidFill>
                <a:latin typeface="Calibri"/>
                <a:ea typeface="Calibri"/>
                <a:cs typeface="Calibri"/>
              </a:rPr>
              <a:t>قائلاً: "</a:t>
            </a:r>
            <a:r>
              <a:rPr lang="ar-SA" sz="1400" dirty="0"/>
              <a:t>اللغز أداة بليغة في الوصف </a:t>
            </a:r>
            <a:r>
              <a:rPr lang="ar-SA" sz="1400" dirty="0">
                <a:latin typeface="Simplified Arabic" panose="02020603050405020304" pitchFamily="18" charset="-78"/>
                <a:cs typeface="Simplified Arabic" panose="02020603050405020304" pitchFamily="18" charset="-78"/>
              </a:rPr>
              <a:t>". </a:t>
            </a:r>
            <a:r>
              <a:rPr lang="ar-SA" altLang="fr-FR" sz="1400" i="1" dirty="0">
                <a:solidFill>
                  <a:srgbClr val="AEABAB"/>
                </a:solidFill>
                <a:latin typeface="Calibri"/>
                <a:ea typeface="Calibri"/>
                <a:cs typeface="Calibri"/>
              </a:rPr>
              <a:t>سنتعلم في هذه الحصة كيف نعبر بالكلمة عن وصف الشخوص والأشياء..."</a:t>
            </a:r>
            <a:endParaRPr sz="1400" i="1" dirty="0">
              <a:solidFill>
                <a:srgbClr val="AEABAB"/>
              </a:solidFill>
              <a:latin typeface="Calibri"/>
              <a:ea typeface="Calibri"/>
              <a:cs typeface="Calibri"/>
            </a:endParaRPr>
          </a:p>
        </p:txBody>
      </p:sp>
      <p:pic>
        <p:nvPicPr>
          <p:cNvPr id="285" name="Google Shape;285;p7"/>
          <p:cNvPicPr preferRelativeResize="0"/>
          <p:nvPr/>
        </p:nvPicPr>
        <p:blipFill rotWithShape="1">
          <a:blip r:embed="rId4">
            <a:alphaModFix/>
          </a:blip>
          <a:srcRect/>
          <a:stretch/>
        </p:blipFill>
        <p:spPr>
          <a:xfrm>
            <a:off x="316949" y="44086"/>
            <a:ext cx="730250" cy="730250"/>
          </a:xfrm>
          <a:prstGeom prst="rect">
            <a:avLst/>
          </a:prstGeom>
          <a:noFill/>
          <a:ln>
            <a:noFill/>
          </a:ln>
        </p:spPr>
      </p:pic>
      <p:sp>
        <p:nvSpPr>
          <p:cNvPr id="4" name="Rectangle 3">
            <a:extLst>
              <a:ext uri="{FF2B5EF4-FFF2-40B4-BE49-F238E27FC236}">
                <a16:creationId xmlns:a16="http://schemas.microsoft.com/office/drawing/2014/main" id="{44233406-40F4-8900-79F2-5F948CF9BDD1}"/>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ZoneTexte 5">
            <a:extLst>
              <a:ext uri="{FF2B5EF4-FFF2-40B4-BE49-F238E27FC236}">
                <a16:creationId xmlns:a16="http://schemas.microsoft.com/office/drawing/2014/main" id="{9BE17D7F-7035-1480-B6DA-675712657E5B}"/>
              </a:ext>
            </a:extLst>
          </p:cNvPr>
          <p:cNvSpPr txBox="1"/>
          <p:nvPr/>
        </p:nvSpPr>
        <p:spPr>
          <a:xfrm>
            <a:off x="5776938" y="942812"/>
            <a:ext cx="6134792" cy="461665"/>
          </a:xfrm>
          <a:prstGeom prst="rect">
            <a:avLst/>
          </a:prstGeom>
          <a:solidFill>
            <a:schemeClr val="accent2"/>
          </a:solidFill>
        </p:spPr>
        <p:txBody>
          <a:bodyPr wrap="square">
            <a:spAutoFit/>
          </a:bodyPr>
          <a:lstStyle/>
          <a:p>
            <a:pPr lvl="1" algn="r" rtl="1"/>
            <a:r>
              <a:rPr lang="ar-SA" sz="2400" b="1" dirty="0">
                <a:solidFill>
                  <a:srgbClr val="002060"/>
                </a:solidFill>
                <a:ea typeface="Calibri"/>
                <a:cs typeface="Calibri"/>
                <a:sym typeface="Calibri"/>
              </a:rPr>
              <a:t>أتمم اللغز بالعبارات المناسبة وأحدد معناه، مما يأتي:</a:t>
            </a:r>
            <a:endParaRPr lang="fr-FR" sz="2400" dirty="0">
              <a:solidFill>
                <a:srgbClr val="002060"/>
              </a:solidFill>
            </a:endParaRPr>
          </a:p>
        </p:txBody>
      </p:sp>
      <p:graphicFrame>
        <p:nvGraphicFramePr>
          <p:cNvPr id="7" name="Tableau 6">
            <a:extLst>
              <a:ext uri="{FF2B5EF4-FFF2-40B4-BE49-F238E27FC236}">
                <a16:creationId xmlns:a16="http://schemas.microsoft.com/office/drawing/2014/main" id="{E54AEE6F-A21B-D4E6-D5E2-1A9FBB70E4F6}"/>
              </a:ext>
            </a:extLst>
          </p:cNvPr>
          <p:cNvGraphicFramePr>
            <a:graphicFrameLocks noGrp="1"/>
          </p:cNvGraphicFramePr>
          <p:nvPr>
            <p:extLst>
              <p:ext uri="{D42A27DB-BD31-4B8C-83A1-F6EECF244321}">
                <p14:modId xmlns:p14="http://schemas.microsoft.com/office/powerpoint/2010/main" val="1888972386"/>
              </p:ext>
            </p:extLst>
          </p:nvPr>
        </p:nvGraphicFramePr>
        <p:xfrm>
          <a:off x="399010" y="1439100"/>
          <a:ext cx="11512720" cy="5139000"/>
        </p:xfrm>
        <a:graphic>
          <a:graphicData uri="http://schemas.openxmlformats.org/drawingml/2006/table">
            <a:tbl>
              <a:tblPr firstRow="1" bandRow="1">
                <a:tableStyleId>{5C22544A-7EE6-4342-B048-85BDC9FD1C3A}</a:tableStyleId>
              </a:tblPr>
              <a:tblGrid>
                <a:gridCol w="2857830">
                  <a:extLst>
                    <a:ext uri="{9D8B030D-6E8A-4147-A177-3AD203B41FA5}">
                      <a16:colId xmlns:a16="http://schemas.microsoft.com/office/drawing/2014/main" val="63809016"/>
                    </a:ext>
                  </a:extLst>
                </a:gridCol>
                <a:gridCol w="3170422">
                  <a:extLst>
                    <a:ext uri="{9D8B030D-6E8A-4147-A177-3AD203B41FA5}">
                      <a16:colId xmlns:a16="http://schemas.microsoft.com/office/drawing/2014/main" val="232579463"/>
                    </a:ext>
                  </a:extLst>
                </a:gridCol>
                <a:gridCol w="5484468">
                  <a:extLst>
                    <a:ext uri="{9D8B030D-6E8A-4147-A177-3AD203B41FA5}">
                      <a16:colId xmlns:a16="http://schemas.microsoft.com/office/drawing/2014/main" val="2320165259"/>
                    </a:ext>
                  </a:extLst>
                </a:gridCol>
              </a:tblGrid>
              <a:tr h="472827">
                <a:tc>
                  <a:txBody>
                    <a:bodyPr/>
                    <a:lstStyle/>
                    <a:p>
                      <a:pPr algn="ctr" rtl="1"/>
                      <a:r>
                        <a:rPr kumimoji="0" lang="ar-SA" sz="2400" b="1" i="0" u="none" strike="noStrike" kern="0" cap="none" spc="0" normalizeH="0" baseline="0" dirty="0">
                          <a:ln>
                            <a:noFill/>
                          </a:ln>
                          <a:solidFill>
                            <a:srgbClr val="44546A"/>
                          </a:solidFill>
                          <a:effectLst/>
                          <a:uLnTx/>
                          <a:uFillTx/>
                          <a:latin typeface="Calibri"/>
                          <a:ea typeface="Calibri"/>
                          <a:cs typeface="Calibri"/>
                        </a:rPr>
                        <a:t>الحل/ المعنى</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rtl="1"/>
                      <a:r>
                        <a:rPr kumimoji="0" lang="ar-SA" sz="2400" b="1" i="0" u="none" strike="noStrike" kern="0" cap="none" spc="0" normalizeH="0" baseline="0" dirty="0">
                          <a:ln>
                            <a:noFill/>
                          </a:ln>
                          <a:solidFill>
                            <a:srgbClr val="44546A"/>
                          </a:solidFill>
                          <a:effectLst/>
                          <a:uLnTx/>
                          <a:uFillTx/>
                          <a:latin typeface="Calibri"/>
                          <a:ea typeface="Calibri"/>
                          <a:cs typeface="Calibri"/>
                        </a:rPr>
                        <a:t>الصورة</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20000"/>
                        <a:lumOff val="80000"/>
                      </a:schemeClr>
                    </a:solidFill>
                  </a:tcPr>
                </a:tc>
                <a:tc>
                  <a:txBody>
                    <a:bodyPr/>
                    <a:lstStyle/>
                    <a:p>
                      <a:pPr algn="ctr" rtl="1"/>
                      <a:r>
                        <a:rPr kumimoji="0" lang="ar-SA" sz="2400" b="1" i="0" u="none" strike="noStrike" kern="0" cap="none" spc="0" normalizeH="0" baseline="0" dirty="0">
                          <a:ln>
                            <a:noFill/>
                          </a:ln>
                          <a:solidFill>
                            <a:srgbClr val="44546A"/>
                          </a:solidFill>
                          <a:effectLst/>
                          <a:uLnTx/>
                          <a:uFillTx/>
                          <a:latin typeface="Calibri"/>
                          <a:ea typeface="Calibri"/>
                          <a:cs typeface="Calibri"/>
                        </a:rPr>
                        <a:t>اللغز </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81265956"/>
                  </a:ext>
                </a:extLst>
              </a:tr>
              <a:tr h="879320">
                <a:tc>
                  <a:txBody>
                    <a:bodyPr/>
                    <a:lstStyle/>
                    <a:p>
                      <a:pPr algn="r" rtl="1"/>
                      <a:r>
                        <a:rPr kumimoji="0" lang="ar-SA" sz="2400" b="0" i="0" u="none" strike="noStrike" kern="0" cap="none" spc="0" normalizeH="0" baseline="0" dirty="0">
                          <a:ln>
                            <a:noFill/>
                          </a:ln>
                          <a:solidFill>
                            <a:srgbClr val="44546A"/>
                          </a:solidFill>
                          <a:effectLst/>
                          <a:uLnTx/>
                          <a:uFillTx/>
                          <a:latin typeface="Calibri"/>
                          <a:ea typeface="Calibri"/>
                          <a:cs typeface="Calibri"/>
                        </a:rPr>
                        <a:t>الحَلُّ: </a:t>
                      </a:r>
                      <a:r>
                        <a:rPr kumimoji="0" lang="ar-SA" sz="2400" b="0" i="0" u="none" strike="noStrike" kern="0" cap="none" spc="0" normalizeH="0" baseline="0" dirty="0">
                          <a:ln>
                            <a:noFill/>
                          </a:ln>
                          <a:solidFill>
                            <a:srgbClr val="C00000"/>
                          </a:solidFill>
                          <a:effectLst/>
                          <a:uLnTx/>
                          <a:uFillTx/>
                          <a:latin typeface="Calibri"/>
                          <a:ea typeface="Calibri"/>
                          <a:cs typeface="Calibri"/>
                        </a:rPr>
                        <a:t>الظِّلُّ</a:t>
                      </a:r>
                      <a:r>
                        <a:rPr kumimoji="0" lang="ar-SA" sz="2400" b="0" i="0" u="none" strike="noStrike" kern="0" cap="none" spc="0" normalizeH="0" baseline="0" dirty="0">
                          <a:ln>
                            <a:noFill/>
                          </a:ln>
                          <a:solidFill>
                            <a:srgbClr val="44546A"/>
                          </a:solidFill>
                          <a:effectLst/>
                          <a:uLnTx/>
                          <a:uFillTx/>
                          <a:latin typeface="Calibri"/>
                          <a:ea typeface="Calibri"/>
                          <a:cs typeface="Calibri"/>
                        </a:rPr>
                        <a:t>.</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أَمْشِي مَعَكَ حَيْثُ تَمْشِي، أَزْدَادُ إِذَا اشْتَدَّ النُّورُ، وَأَخْتَفِي إِذَا عَمَّ الظَّلَامُ. 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188471288"/>
                  </a:ext>
                </a:extLst>
              </a:tr>
              <a:tr h="879320">
                <a:tc>
                  <a:txBody>
                    <a:bodyPr/>
                    <a:lstStyle/>
                    <a:p>
                      <a:pPr algn="r" rtl="1"/>
                      <a:r>
                        <a:rPr kumimoji="0" lang="ar-SA" sz="2400" b="0" i="0" u="none" strike="noStrike" kern="0" cap="none" spc="0" normalizeH="0" baseline="0" dirty="0">
                          <a:ln>
                            <a:noFill/>
                          </a:ln>
                          <a:solidFill>
                            <a:srgbClr val="44546A"/>
                          </a:solidFill>
                          <a:effectLst/>
                          <a:uLnTx/>
                          <a:uFillTx/>
                          <a:latin typeface="+mn-lt"/>
                          <a:ea typeface="Calibri"/>
                          <a:cs typeface="Calibri"/>
                        </a:rPr>
                        <a:t>الحَلُّ: </a:t>
                      </a:r>
                      <a:r>
                        <a:rPr kumimoji="0" lang="ar-SA" sz="2400" b="0" i="0" u="none" strike="noStrike" kern="0" cap="none" spc="0" normalizeH="0" baseline="0" dirty="0">
                          <a:ln>
                            <a:noFill/>
                          </a:ln>
                          <a:solidFill>
                            <a:srgbClr val="C00000"/>
                          </a:solidFill>
                          <a:effectLst/>
                          <a:uLnTx/>
                          <a:uFillTx/>
                          <a:latin typeface="Calibri"/>
                          <a:ea typeface="Calibri"/>
                          <a:cs typeface="Calibri"/>
                        </a:rPr>
                        <a:t>قَلَمُ الرَّصَاصِ</a:t>
                      </a:r>
                      <a:r>
                        <a:rPr kumimoji="0" lang="ar-SA" sz="2400" b="0" i="0" u="none" strike="noStrike" kern="0" cap="none" spc="0" normalizeH="0" baseline="0" dirty="0">
                          <a:ln>
                            <a:noFill/>
                          </a:ln>
                          <a:solidFill>
                            <a:srgbClr val="44546A"/>
                          </a:solidFill>
                          <a:effectLst/>
                          <a:uLnTx/>
                          <a:uFillTx/>
                          <a:latin typeface="+mn-lt"/>
                          <a:ea typeface="Calibri"/>
                          <a:cs typeface="Calibri"/>
                        </a:rPr>
                        <a:t>.</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ctr" rtl="1"/>
                      <a:endParaRPr kumimoji="0" lang="fr-FR" sz="2400" b="1" i="0" u="none" strike="noStrike" kern="0" cap="none" spc="0" normalizeH="0" baseline="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أَلْبَسُ جَسَدًا مِنْ خَشَبٍ، وَرَأْسًا مِنْ جُرْحٍ، أُنْقِصُ طُولِي لِأُطِيلَ كَلَامَكَ</a:t>
                      </a:r>
                      <a:r>
                        <a:rPr kumimoji="0" lang="ar-SA" sz="2400" b="0" i="0" u="none" strike="noStrike" kern="0" cap="none" spc="0" normalizeH="0" baseline="0" dirty="0">
                          <a:ln>
                            <a:noFill/>
                          </a:ln>
                          <a:solidFill>
                            <a:srgbClr val="44546A"/>
                          </a:solidFill>
                          <a:effectLst/>
                          <a:uLnTx/>
                          <a:uFillTx/>
                          <a:latin typeface="+mn-lt"/>
                          <a:ea typeface="Calibri"/>
                          <a:cs typeface="Calibri"/>
                        </a:rPr>
                        <a:t>. فمن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077132"/>
                  </a:ext>
                </a:extLst>
              </a:tr>
              <a:tr h="879320">
                <a:tc>
                  <a:txBody>
                    <a:bodyPr/>
                    <a:lstStyle/>
                    <a:p>
                      <a:pPr lvl="0" algn="r" rtl="1"/>
                      <a:r>
                        <a:rPr kumimoji="0" lang="ar-SA" sz="2400" b="0" i="0" u="none" strike="noStrike" kern="0" cap="none" spc="0" normalizeH="0" baseline="0" dirty="0">
                          <a:ln>
                            <a:noFill/>
                          </a:ln>
                          <a:solidFill>
                            <a:srgbClr val="44546A"/>
                          </a:solidFill>
                          <a:effectLst/>
                          <a:uLnTx/>
                          <a:uFillTx/>
                          <a:latin typeface="+mn-lt"/>
                          <a:ea typeface="Calibri"/>
                          <a:cs typeface="Calibri"/>
                        </a:rPr>
                        <a:t>الحَلُّ: </a:t>
                      </a:r>
                      <a:r>
                        <a:rPr kumimoji="0" lang="ar-SA" sz="2400" b="0" i="0" u="none" strike="noStrike" kern="0" cap="none" spc="0" normalizeH="0" baseline="0" dirty="0">
                          <a:ln>
                            <a:noFill/>
                          </a:ln>
                          <a:solidFill>
                            <a:srgbClr val="C00000"/>
                          </a:solidFill>
                          <a:effectLst/>
                          <a:uLnTx/>
                          <a:uFillTx/>
                          <a:latin typeface="Calibri"/>
                          <a:ea typeface="Calibri"/>
                          <a:cs typeface="Calibri"/>
                        </a:rPr>
                        <a:t>الْكِتَابُ</a:t>
                      </a:r>
                      <a:r>
                        <a:rPr kumimoji="0" lang="ar-SA" sz="2400" b="0" i="0" u="none" strike="noStrike" kern="0" cap="none" spc="0" normalizeH="0" baseline="0" dirty="0">
                          <a:ln>
                            <a:noFill/>
                          </a:ln>
                          <a:solidFill>
                            <a:srgbClr val="44546A"/>
                          </a:solidFill>
                          <a:effectLst/>
                          <a:uLnTx/>
                          <a:uFillTx/>
                          <a:latin typeface="+mn-lt"/>
                          <a:ea typeface="Calibri"/>
                          <a:cs typeface="Calibri"/>
                        </a:rPr>
                        <a:t>.</a:t>
                      </a:r>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ctr" rtl="1"/>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أَسْكُنُ الصَّمْتَ وَأَحْمِلُ أَصْوَاتًا، أَطْوِي الْعَوَالِمَ بَيْنَ دَفَّتَيْنِ. 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82308565"/>
                  </a:ext>
                </a:extLst>
              </a:tr>
              <a:tr h="1270128">
                <a:tc>
                  <a:txBody>
                    <a:bodyPr/>
                    <a:lstStyle/>
                    <a:p>
                      <a:pPr algn="r" rtl="1"/>
                      <a:r>
                        <a:rPr kumimoji="0" lang="ar-SA" sz="2400" b="0" i="0" u="none" strike="noStrike" kern="0" cap="none" spc="0" normalizeH="0" baseline="0" dirty="0">
                          <a:ln>
                            <a:noFill/>
                          </a:ln>
                          <a:solidFill>
                            <a:srgbClr val="44546A"/>
                          </a:solidFill>
                          <a:effectLst/>
                          <a:uLnTx/>
                          <a:uFillTx/>
                          <a:latin typeface="+mn-lt"/>
                          <a:ea typeface="Calibri"/>
                          <a:cs typeface="Calibri"/>
                        </a:rPr>
                        <a:t>الحَلُّ: </a:t>
                      </a:r>
                      <a:r>
                        <a:rPr kumimoji="0" lang="ar-SA" sz="2400" b="0" i="0" u="none" strike="noStrike" kern="0" cap="none" spc="0" normalizeH="0" baseline="0" dirty="0">
                          <a:ln>
                            <a:noFill/>
                          </a:ln>
                          <a:solidFill>
                            <a:srgbClr val="C00000"/>
                          </a:solidFill>
                          <a:effectLst/>
                          <a:uLnTx/>
                          <a:uFillTx/>
                          <a:latin typeface="Calibri"/>
                          <a:ea typeface="Calibri"/>
                          <a:cs typeface="Calibri"/>
                        </a:rPr>
                        <a:t>مِفْتَاحُ تَخْزِينٍ </a:t>
                      </a:r>
                      <a:r>
                        <a:rPr kumimoji="0" lang="fr-FR" sz="2400" b="0" i="0" u="none" strike="noStrike" kern="0" cap="none" spc="0" normalizeH="0" baseline="0" dirty="0">
                          <a:ln>
                            <a:noFill/>
                          </a:ln>
                          <a:solidFill>
                            <a:srgbClr val="C00000"/>
                          </a:solidFill>
                          <a:effectLst/>
                          <a:uLnTx/>
                          <a:uFillTx/>
                          <a:latin typeface="Calibri"/>
                          <a:ea typeface="Calibri"/>
                          <a:cs typeface="Calibri"/>
                        </a:rPr>
                        <a:t>USB</a:t>
                      </a: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ctr" rtl="1"/>
                      <a:endParaRPr kumimoji="0" lang="fr-FR" sz="2400" b="1"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tc>
                  <a:txBody>
                    <a:bodyPr/>
                    <a:lstStyle/>
                    <a:p>
                      <a:pPr algn="r" rtl="1">
                        <a:lnSpc>
                          <a:spcPct val="150000"/>
                        </a:lnSpc>
                      </a:pPr>
                      <a:r>
                        <a:rPr kumimoji="0" lang="ar-SA" sz="2400" b="0" i="0" u="none" strike="noStrike" kern="0" cap="none" spc="0" normalizeH="0" baseline="0" dirty="0">
                          <a:ln>
                            <a:noFill/>
                          </a:ln>
                          <a:solidFill>
                            <a:srgbClr val="44546A"/>
                          </a:solidFill>
                          <a:effectLst/>
                          <a:uLnTx/>
                          <a:uFillTx/>
                          <a:latin typeface="Calibri"/>
                          <a:ea typeface="Calibri"/>
                          <a:cs typeface="Calibri"/>
                        </a:rPr>
                        <a:t>صَغِيرُ الْحَجْمِ، كَثيرُ المَحْفوظِ، أحْمِلُ ذِكْرَيَاتِي حَيْثُ ارْتَحَلَ. فمن أكون؟</a:t>
                      </a:r>
                      <a:endParaRPr kumimoji="0" lang="fr-FR" sz="2400" b="0" i="0" u="none" strike="noStrike" kern="0" cap="none" spc="0" normalizeH="0" baseline="0" dirty="0">
                        <a:ln>
                          <a:noFill/>
                        </a:ln>
                        <a:solidFill>
                          <a:srgbClr val="44546A"/>
                        </a:solidFill>
                        <a:effectLst/>
                        <a:uLnTx/>
                        <a:uFillTx/>
                        <a:latin typeface="Calibri"/>
                        <a:ea typeface="Calibri"/>
                        <a:cs typeface="Calibri"/>
                      </a:endParaRPr>
                    </a:p>
                  </a:txBody>
                  <a:tcP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762855739"/>
                  </a:ext>
                </a:extLst>
              </a:tr>
            </a:tbl>
          </a:graphicData>
        </a:graphic>
      </p:graphicFrame>
      <p:pic>
        <p:nvPicPr>
          <p:cNvPr id="8" name="Picture 2" descr="‫شخص الظل شخص الظل ، صورة ظلية, زاوية, حيوانات png‬‎">
            <a:extLst>
              <a:ext uri="{FF2B5EF4-FFF2-40B4-BE49-F238E27FC236}">
                <a16:creationId xmlns:a16="http://schemas.microsoft.com/office/drawing/2014/main" id="{7747B961-488D-7B82-657E-5A581921FF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2769" y="2204019"/>
            <a:ext cx="964758" cy="96475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قلم رصاص رسم توضيحي PNG الصور | ناقل و PSD الملفات | تحميل ...‬‎">
            <a:extLst>
              <a:ext uri="{FF2B5EF4-FFF2-40B4-BE49-F238E27FC236}">
                <a16:creationId xmlns:a16="http://schemas.microsoft.com/office/drawing/2014/main" id="{E9D7AFD0-219B-C961-EF22-B481856BC3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31879" y="3300434"/>
            <a:ext cx="964758" cy="9647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ثلاثة كتب قلم رسم كتاب, كتاب, ثلاثة كتب, قلم PNG وملف PSD ...‬‎">
            <a:extLst>
              <a:ext uri="{FF2B5EF4-FFF2-40B4-BE49-F238E27FC236}">
                <a16:creationId xmlns:a16="http://schemas.microsoft.com/office/drawing/2014/main" id="{1FCF3FF1-BB37-9BB7-9E95-44E9E38AE8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0208" y="4454142"/>
            <a:ext cx="964758" cy="96475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69 مفتاح Usb الصور والصور وصور الخلفية للتنزيل المجاني‬‎">
            <a:extLst>
              <a:ext uri="{FF2B5EF4-FFF2-40B4-BE49-F238E27FC236}">
                <a16:creationId xmlns:a16="http://schemas.microsoft.com/office/drawing/2014/main" id="{42FB4302-D970-81DC-ACF4-58E26CC4F9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42963" y="5607009"/>
            <a:ext cx="1277652" cy="9647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12E86-8262-CCCD-E6D7-D6A87D10536C}"/>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FB2BE32C-A40C-39D8-68B6-9AFBAC36F66E}"/>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C0191A03-1A98-1B87-FC08-1AA838EE9CF8}"/>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7" name="Rectangle 18">
              <a:extLst>
                <a:ext uri="{FF2B5EF4-FFF2-40B4-BE49-F238E27FC236}">
                  <a16:creationId xmlns:a16="http://schemas.microsoft.com/office/drawing/2014/main" id="{43A7EA35-3E04-7597-AAB4-26005E00329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8" name="Rectangle 19">
              <a:extLst>
                <a:ext uri="{FF2B5EF4-FFF2-40B4-BE49-F238E27FC236}">
                  <a16:creationId xmlns:a16="http://schemas.microsoft.com/office/drawing/2014/main" id="{1F61EF72-3B0A-15A4-624F-C3CDFF723BEE}"/>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9" name="TextBox 6">
            <a:extLst>
              <a:ext uri="{FF2B5EF4-FFF2-40B4-BE49-F238E27FC236}">
                <a16:creationId xmlns:a16="http://schemas.microsoft.com/office/drawing/2014/main" id="{E1461A43-98BA-ED39-C542-2B92BC957A01}"/>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ب- واجبات منزلية</a:t>
            </a:r>
            <a:endParaRPr lang="ar-MA" sz="4800" b="1" kern="0" dirty="0">
              <a:solidFill>
                <a:srgbClr val="FFC000"/>
              </a:solidFill>
              <a:latin typeface="Calibri"/>
              <a:ea typeface="Calibri"/>
              <a:cs typeface="Calibri"/>
            </a:endParaRPr>
          </a:p>
          <a:p>
            <a:pPr algn="ctr" defTabSz="1219170" rtl="1">
              <a:lnSpc>
                <a:spcPct val="131218"/>
              </a:lnSpc>
              <a:defRPr sz="1800" b="0" i="0" u="none" strike="noStrike" kern="0" cap="none" spc="0" baseline="0">
                <a:solidFill>
                  <a:srgbClr val="000000"/>
                </a:solidFill>
                <a:uFillTx/>
              </a:defRPr>
            </a:pPr>
            <a:r>
              <a:rPr lang="ar-SA" sz="4000" b="1" kern="0" dirty="0">
                <a:solidFill>
                  <a:srgbClr val="44546A"/>
                </a:solidFill>
                <a:latin typeface="Arial"/>
                <a:ea typeface="Calibri"/>
                <a:cs typeface="Arial"/>
              </a:rPr>
              <a:t>02 </a:t>
            </a:r>
            <a:r>
              <a:rPr lang="ar-SA" sz="4000" b="1" kern="0" dirty="0">
                <a:solidFill>
                  <a:srgbClr val="44546A"/>
                </a:solidFill>
                <a:ea typeface="Calibri"/>
                <a:cs typeface="Calibri"/>
              </a:rPr>
              <a:t>دقيقتان</a:t>
            </a:r>
            <a:endParaRPr lang="fr-FR" sz="4000" b="1" kern="0" dirty="0">
              <a:solidFill>
                <a:srgbClr val="44546A"/>
              </a:solidFill>
              <a:latin typeface="Calibri"/>
              <a:ea typeface="Calibri"/>
              <a:cs typeface="Calibri"/>
            </a:endParaRPr>
          </a:p>
        </p:txBody>
      </p:sp>
      <p:pic>
        <p:nvPicPr>
          <p:cNvPr id="12" name="Image 11">
            <a:extLst>
              <a:ext uri="{FF2B5EF4-FFF2-40B4-BE49-F238E27FC236}">
                <a16:creationId xmlns:a16="http://schemas.microsoft.com/office/drawing/2014/main" id="{E2FB404F-8937-6582-92BF-80AD2447EE65}"/>
              </a:ext>
            </a:extLst>
          </p:cNvPr>
          <p:cNvPicPr>
            <a:picLocks noChangeAspect="1"/>
          </p:cNvPicPr>
          <p:nvPr/>
        </p:nvPicPr>
        <p:blipFill>
          <a:blip r:embed="rId2"/>
          <a:stretch>
            <a:fillRect/>
          </a:stretch>
        </p:blipFill>
        <p:spPr>
          <a:xfrm>
            <a:off x="1900174" y="2026230"/>
            <a:ext cx="2431983" cy="1522857"/>
          </a:xfrm>
          <a:prstGeom prst="rect">
            <a:avLst/>
          </a:prstGeom>
        </p:spPr>
      </p:pic>
      <p:pic>
        <p:nvPicPr>
          <p:cNvPr id="13" name="Picture 1">
            <a:extLst>
              <a:ext uri="{FF2B5EF4-FFF2-40B4-BE49-F238E27FC236}">
                <a16:creationId xmlns:a16="http://schemas.microsoft.com/office/drawing/2014/main" id="{581712DA-4D2F-2A9F-BA8A-AA792671833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2" name="Oval 45">
            <a:extLst>
              <a:ext uri="{FF2B5EF4-FFF2-40B4-BE49-F238E27FC236}">
                <a16:creationId xmlns:a16="http://schemas.microsoft.com/office/drawing/2014/main" id="{145972C2-4FDF-1E52-34C8-ED0C8010AEDA}"/>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256682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18" name="Google Shape;255;p28">
            <a:extLst>
              <a:ext uri="{FF2B5EF4-FFF2-40B4-BE49-F238E27FC236}">
                <a16:creationId xmlns:a16="http://schemas.microsoft.com/office/drawing/2014/main" id="{9E2175D2-986C-1BFD-098C-82CF13394720}"/>
              </a:ext>
            </a:extLst>
          </p:cNvPr>
          <p:cNvSpPr/>
          <p:nvPr/>
        </p:nvSpPr>
        <p:spPr>
          <a:xfrm>
            <a:off x="4683940" y="216280"/>
            <a:ext cx="6224235" cy="520981"/>
          </a:xfrm>
          <a:prstGeom prst="rect">
            <a:avLst/>
          </a:prstGeom>
          <a:noFill/>
          <a:ln cap="flat">
            <a:noFill/>
            <a:prstDash val="solid"/>
          </a:ln>
        </p:spPr>
        <p:txBody>
          <a:bodyPr vert="horz" wrap="square" lIns="91427" tIns="45695" rIns="91427" bIns="45695" anchor="t" anchorCtr="0" compatLnSpc="1">
            <a:noAutofit/>
          </a:bodyPr>
          <a:lstStyle/>
          <a:p>
            <a:pPr algn="r" defTabSz="1219170" rtl="1">
              <a:defRPr sz="1800" b="0" i="0" u="none" strike="noStrike" kern="0" cap="none" spc="0" baseline="0">
                <a:solidFill>
                  <a:srgbClr val="000000"/>
                </a:solidFill>
                <a:uFillTx/>
              </a:defRPr>
            </a:pPr>
            <a:r>
              <a:rPr lang="ar-SA" sz="2800" b="1" kern="0" dirty="0">
                <a:solidFill>
                  <a:srgbClr val="44546A"/>
                </a:solidFill>
                <a:latin typeface="Calibri"/>
                <a:ea typeface="Calibri"/>
                <a:cs typeface="Calibri"/>
              </a:rPr>
              <a:t>مراقبة إنجاز الواجبات المنزلية</a:t>
            </a:r>
            <a:endParaRPr lang="en-US" sz="2800" kern="0" dirty="0">
              <a:solidFill>
                <a:srgbClr val="000000"/>
              </a:solidFill>
              <a:latin typeface="Arial"/>
              <a:ea typeface="Arial"/>
              <a:cs typeface="Arial"/>
            </a:endParaRPr>
          </a:p>
        </p:txBody>
      </p:sp>
      <p:sp>
        <p:nvSpPr>
          <p:cNvPr id="25" name="Google Shape;1178;p113">
            <a:extLst>
              <a:ext uri="{FF2B5EF4-FFF2-40B4-BE49-F238E27FC236}">
                <a16:creationId xmlns:a16="http://schemas.microsoft.com/office/drawing/2014/main" id="{47418503-E934-4EF4-9A75-8FFE7AC3F906}"/>
              </a:ext>
            </a:extLst>
          </p:cNvPr>
          <p:cNvSpPr txBox="1">
            <a:spLocks/>
          </p:cNvSpPr>
          <p:nvPr/>
        </p:nvSpPr>
        <p:spPr>
          <a:xfrm>
            <a:off x="1416402" y="706528"/>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SA" sz="1600" i="1" dirty="0">
                <a:solidFill>
                  <a:srgbClr val="AFABAB"/>
                </a:solidFill>
                <a:latin typeface="Calibri" pitchFamily="34"/>
                <a:cs typeface="Calibri" pitchFamily="34"/>
              </a:rPr>
              <a:t>يراقب </a:t>
            </a:r>
            <a:r>
              <a:rPr lang="ar-MA" sz="1600" i="1" dirty="0">
                <a:solidFill>
                  <a:srgbClr val="AFABAB"/>
                </a:solidFill>
                <a:latin typeface="Calibri" pitchFamily="34"/>
                <a:cs typeface="Calibri" pitchFamily="34"/>
              </a:rPr>
              <a:t> المدرس </a:t>
            </a:r>
            <a:r>
              <a:rPr lang="ar-SA" sz="1600" i="1" dirty="0">
                <a:solidFill>
                  <a:srgbClr val="AFABAB"/>
                </a:solidFill>
                <a:latin typeface="Calibri" pitchFamily="34"/>
                <a:cs typeface="Calibri" pitchFamily="34"/>
              </a:rPr>
              <a:t>إنجاز الواجبات المنزلية لدى عينة من التلاميذ.</a:t>
            </a:r>
            <a:endParaRPr lang="fr-FR" sz="1600" i="1" dirty="0">
              <a:solidFill>
                <a:srgbClr val="AFABAB"/>
              </a:solidFill>
              <a:latin typeface="Calibri" pitchFamily="34"/>
              <a:cs typeface="Calibri" pitchFamily="34"/>
            </a:endParaRPr>
          </a:p>
        </p:txBody>
      </p:sp>
      <p:pic>
        <p:nvPicPr>
          <p:cNvPr id="2" name="Google Shape;1176;p113">
            <a:extLst>
              <a:ext uri="{FF2B5EF4-FFF2-40B4-BE49-F238E27FC236}">
                <a16:creationId xmlns:a16="http://schemas.microsoft.com/office/drawing/2014/main" id="{F4F7CA1B-62BE-71E0-C752-21F323039C76}"/>
              </a:ext>
            </a:extLst>
          </p:cNvPr>
          <p:cNvPicPr>
            <a:picLocks noChangeAspect="1"/>
          </p:cNvPicPr>
          <p:nvPr/>
        </p:nvPicPr>
        <p:blipFill>
          <a:blip r:embed="rId2">
            <a:alphaModFix/>
          </a:blip>
          <a:srcRect/>
          <a:stretch>
            <a:fillRect/>
          </a:stretch>
        </p:blipFill>
        <p:spPr>
          <a:xfrm>
            <a:off x="11045558" y="132173"/>
            <a:ext cx="605088" cy="605088"/>
          </a:xfrm>
          <a:prstGeom prst="rect">
            <a:avLst/>
          </a:prstGeom>
          <a:noFill/>
          <a:ln cap="flat">
            <a:noFill/>
          </a:ln>
        </p:spPr>
      </p:pic>
      <p:pic>
        <p:nvPicPr>
          <p:cNvPr id="4" name="Image 3">
            <a:extLst>
              <a:ext uri="{FF2B5EF4-FFF2-40B4-BE49-F238E27FC236}">
                <a16:creationId xmlns:a16="http://schemas.microsoft.com/office/drawing/2014/main" id="{E93E2825-122A-92C4-B5FD-E6D98789D93C}"/>
              </a:ext>
            </a:extLst>
          </p:cNvPr>
          <p:cNvPicPr>
            <a:picLocks noChangeAspect="1"/>
          </p:cNvPicPr>
          <p:nvPr/>
        </p:nvPicPr>
        <p:blipFill>
          <a:blip r:embed="rId3"/>
          <a:stretch>
            <a:fillRect/>
          </a:stretch>
        </p:blipFill>
        <p:spPr>
          <a:xfrm>
            <a:off x="3042458" y="1145770"/>
            <a:ext cx="5336771" cy="5336771"/>
          </a:xfrm>
          <a:prstGeom prst="rect">
            <a:avLst/>
          </a:prstGeom>
        </p:spPr>
      </p:pic>
    </p:spTree>
    <p:extLst>
      <p:ext uri="{BB962C8B-B14F-4D97-AF65-F5344CB8AC3E}">
        <p14:creationId xmlns:p14="http://schemas.microsoft.com/office/powerpoint/2010/main" val="9864386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A2CB1-C34D-13FD-3020-01062469B35E}"/>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6DD32732-3EA9-83CA-11B8-D85033F8AE6C}"/>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BA8BC694-80FB-37CA-D4F5-4B1AD2C4A1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E22F0480-D95A-3DB3-F4D4-E0C4075F02E6}"/>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D1EBDC02-47D0-5216-06AC-6F442F0A84A5}"/>
              </a:ext>
            </a:extLst>
          </p:cNvPr>
          <p:cNvSpPr/>
          <p:nvPr/>
        </p:nvSpPr>
        <p:spPr>
          <a:xfrm>
            <a:off x="4683940" y="216280"/>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FC3D6AD0-0195-1392-97A5-34A2BE8C070C}"/>
              </a:ext>
            </a:extLst>
          </p:cNvPr>
          <p:cNvPicPr>
            <a:picLocks noChangeAspect="1"/>
          </p:cNvPicPr>
          <p:nvPr/>
        </p:nvPicPr>
        <p:blipFill>
          <a:blip r:embed="rId2">
            <a:alphaModFix/>
          </a:blip>
          <a:srcRect/>
          <a:stretch>
            <a:fillRect/>
          </a:stretch>
        </p:blipFill>
        <p:spPr>
          <a:xfrm>
            <a:off x="2693064" y="2742863"/>
            <a:ext cx="1679430" cy="1679430"/>
          </a:xfrm>
          <a:prstGeom prst="rect">
            <a:avLst/>
          </a:prstGeom>
          <a:noFill/>
          <a:ln cap="flat">
            <a:noFill/>
          </a:ln>
        </p:spPr>
      </p:pic>
      <p:pic>
        <p:nvPicPr>
          <p:cNvPr id="23" name="Google Shape;1176;p113">
            <a:extLst>
              <a:ext uri="{FF2B5EF4-FFF2-40B4-BE49-F238E27FC236}">
                <a16:creationId xmlns:a16="http://schemas.microsoft.com/office/drawing/2014/main" id="{7A0810D0-E0AD-0942-C8C0-0CBC89502C82}"/>
              </a:ext>
            </a:extLst>
          </p:cNvPr>
          <p:cNvPicPr>
            <a:picLocks noChangeAspect="1"/>
          </p:cNvPicPr>
          <p:nvPr/>
        </p:nvPicPr>
        <p:blipFill>
          <a:blip r:embed="rId3">
            <a:alphaModFix/>
          </a:blip>
          <a:srcRect/>
          <a:stretch>
            <a:fillRect/>
          </a:stretch>
        </p:blipFill>
        <p:spPr>
          <a:xfrm>
            <a:off x="7227146" y="2742863"/>
            <a:ext cx="1679430" cy="1679430"/>
          </a:xfrm>
          <a:prstGeom prst="rect">
            <a:avLst/>
          </a:prstGeom>
          <a:noFill/>
          <a:ln cap="flat">
            <a:noFill/>
          </a:ln>
        </p:spPr>
      </p:pic>
      <p:sp>
        <p:nvSpPr>
          <p:cNvPr id="24" name="Google Shape;1177;p113">
            <a:extLst>
              <a:ext uri="{FF2B5EF4-FFF2-40B4-BE49-F238E27FC236}">
                <a16:creationId xmlns:a16="http://schemas.microsoft.com/office/drawing/2014/main" id="{57D66363-DD29-C80D-8A0F-DA77D417718E}"/>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81AA2504-8B21-9DD8-444B-5C7A6328FC5B}"/>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E856AD56-6C44-459D-961E-D84F463ED8DA}"/>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
        <p:nvSpPr>
          <p:cNvPr id="3" name="Google Shape;274;p6">
            <a:extLst>
              <a:ext uri="{FF2B5EF4-FFF2-40B4-BE49-F238E27FC236}">
                <a16:creationId xmlns:a16="http://schemas.microsoft.com/office/drawing/2014/main" id="{F3805660-D167-A157-95DF-9823538587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119244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BEC6D-C62C-39CF-E54F-6715DE076B53}"/>
            </a:ext>
          </a:extLst>
        </p:cNvPr>
        <p:cNvGrpSpPr/>
        <p:nvPr/>
      </p:nvGrpSpPr>
      <p:grpSpPr>
        <a:xfrm>
          <a:off x="0" y="0"/>
          <a:ext cx="0" cy="0"/>
          <a:chOff x="0" y="0"/>
          <a:chExt cx="0" cy="0"/>
        </a:xfrm>
      </p:grpSpPr>
      <p:grpSp>
        <p:nvGrpSpPr>
          <p:cNvPr id="15" name="Google Shape;250;p28">
            <a:extLst>
              <a:ext uri="{FF2B5EF4-FFF2-40B4-BE49-F238E27FC236}">
                <a16:creationId xmlns:a16="http://schemas.microsoft.com/office/drawing/2014/main" id="{1F267F23-D26C-31E1-A452-6F3EE9221B67}"/>
              </a:ext>
            </a:extLst>
          </p:cNvPr>
          <p:cNvGrpSpPr/>
          <p:nvPr/>
        </p:nvGrpSpPr>
        <p:grpSpPr>
          <a:xfrm>
            <a:off x="707014" y="1086161"/>
            <a:ext cx="10655649" cy="5072700"/>
            <a:chOff x="530260" y="814620"/>
            <a:chExt cx="7991737" cy="3804525"/>
          </a:xfrm>
        </p:grpSpPr>
        <p:sp>
          <p:nvSpPr>
            <p:cNvPr id="16" name="Google Shape;251;p28">
              <a:extLst>
                <a:ext uri="{FF2B5EF4-FFF2-40B4-BE49-F238E27FC236}">
                  <a16:creationId xmlns:a16="http://schemas.microsoft.com/office/drawing/2014/main" id="{2536B6D8-C651-BC8C-AA32-640AE5A58F22}"/>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sp>
          <p:nvSpPr>
            <p:cNvPr id="17" name="Google Shape;252;p28">
              <a:extLst>
                <a:ext uri="{FF2B5EF4-FFF2-40B4-BE49-F238E27FC236}">
                  <a16:creationId xmlns:a16="http://schemas.microsoft.com/office/drawing/2014/main" id="{27D8E1CD-152C-1200-F78A-DC8B603CD9EF}"/>
                </a:ext>
              </a:extLst>
            </p:cNvPr>
            <p:cNvSpPr/>
            <p:nvPr/>
          </p:nvSpPr>
          <p:spPr>
            <a:xfrm>
              <a:off x="626601" y="869118"/>
              <a:ext cx="7766959"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a:solidFill>
                  <a:srgbClr val="FFFFFF"/>
                </a:solidFill>
                <a:latin typeface="Calibri"/>
                <a:ea typeface="Calibri"/>
                <a:cs typeface="Calibri"/>
              </a:endParaRPr>
            </a:p>
          </p:txBody>
        </p:sp>
      </p:grpSp>
      <p:sp>
        <p:nvSpPr>
          <p:cNvPr id="18" name="Google Shape;255;p28">
            <a:extLst>
              <a:ext uri="{FF2B5EF4-FFF2-40B4-BE49-F238E27FC236}">
                <a16:creationId xmlns:a16="http://schemas.microsoft.com/office/drawing/2014/main" id="{9AB985E3-D36F-8039-48C9-F1600104E598}"/>
              </a:ext>
            </a:extLst>
          </p:cNvPr>
          <p:cNvSpPr/>
          <p:nvPr/>
        </p:nvSpPr>
        <p:spPr>
          <a:xfrm>
            <a:off x="4731236" y="219008"/>
            <a:ext cx="6224235" cy="602723"/>
          </a:xfrm>
          <a:prstGeom prst="rect">
            <a:avLst/>
          </a:prstGeom>
          <a:noFill/>
          <a:ln cap="flat">
            <a:noFill/>
            <a:prstDash val="solid"/>
          </a:ln>
        </p:spPr>
        <p:txBody>
          <a:bodyPr vert="horz" wrap="square" lIns="91427" tIns="45695" rIns="91427" bIns="45695" anchor="t" anchorCtr="0" compatLnSpc="1">
            <a:noAutofit/>
          </a:bodyPr>
          <a:lstStyle/>
          <a:p>
            <a:pPr algn="r" defTabSz="1219170">
              <a:defRPr sz="1800" b="0" i="0" u="none" strike="noStrike" kern="0" cap="none" spc="0" baseline="0">
                <a:solidFill>
                  <a:srgbClr val="000000"/>
                </a:solidFill>
                <a:uFillTx/>
              </a:defRPr>
            </a:pPr>
            <a:r>
              <a:rPr lang="ar-MA" sz="3200" b="1" kern="0" dirty="0">
                <a:solidFill>
                  <a:srgbClr val="44546A"/>
                </a:solidFill>
                <a:latin typeface="Calibri"/>
                <a:ea typeface="Calibri"/>
                <a:cs typeface="Calibri"/>
              </a:rPr>
              <a:t>ضوابط القسم</a:t>
            </a:r>
            <a:endParaRPr lang="en-US" sz="3200" kern="0" dirty="0">
              <a:solidFill>
                <a:srgbClr val="000000"/>
              </a:solidFill>
              <a:latin typeface="Arial"/>
              <a:ea typeface="Arial"/>
              <a:cs typeface="Arial"/>
            </a:endParaRPr>
          </a:p>
        </p:txBody>
      </p:sp>
      <p:pic>
        <p:nvPicPr>
          <p:cNvPr id="20" name="Google Shape;1173;p113" descr="Lever la main - Icônes mains et gestes gratuites">
            <a:extLst>
              <a:ext uri="{FF2B5EF4-FFF2-40B4-BE49-F238E27FC236}">
                <a16:creationId xmlns:a16="http://schemas.microsoft.com/office/drawing/2014/main" id="{16E76DE3-CCA7-5C71-C648-D3AAB116C079}"/>
              </a:ext>
            </a:extLst>
          </p:cNvPr>
          <p:cNvPicPr>
            <a:picLocks noChangeAspect="1"/>
          </p:cNvPicPr>
          <p:nvPr/>
        </p:nvPicPr>
        <p:blipFill>
          <a:blip r:embed="rId2">
            <a:alphaModFix/>
          </a:blip>
          <a:srcRect/>
          <a:stretch>
            <a:fillRect/>
          </a:stretch>
        </p:blipFill>
        <p:spPr>
          <a:xfrm>
            <a:off x="10024889" y="2097044"/>
            <a:ext cx="702636" cy="702636"/>
          </a:xfrm>
          <a:prstGeom prst="rect">
            <a:avLst/>
          </a:prstGeom>
          <a:noFill/>
          <a:ln cap="flat">
            <a:noFill/>
          </a:ln>
        </p:spPr>
      </p:pic>
      <p:pic>
        <p:nvPicPr>
          <p:cNvPr id="23" name="Google Shape;1176;p113">
            <a:extLst>
              <a:ext uri="{FF2B5EF4-FFF2-40B4-BE49-F238E27FC236}">
                <a16:creationId xmlns:a16="http://schemas.microsoft.com/office/drawing/2014/main" id="{2BE8617B-728C-F485-15FE-744B16AA77B4}"/>
              </a:ext>
            </a:extLst>
          </p:cNvPr>
          <p:cNvPicPr>
            <a:picLocks noChangeAspect="1"/>
          </p:cNvPicPr>
          <p:nvPr/>
        </p:nvPicPr>
        <p:blipFill>
          <a:blip r:embed="rId3">
            <a:alphaModFix/>
          </a:blip>
          <a:srcRect/>
          <a:stretch>
            <a:fillRect/>
          </a:stretch>
        </p:blipFill>
        <p:spPr>
          <a:xfrm>
            <a:off x="10147783" y="5229760"/>
            <a:ext cx="605088" cy="605088"/>
          </a:xfrm>
          <a:prstGeom prst="rect">
            <a:avLst/>
          </a:prstGeom>
          <a:noFill/>
          <a:ln cap="flat">
            <a:noFill/>
          </a:ln>
        </p:spPr>
      </p:pic>
      <p:sp>
        <p:nvSpPr>
          <p:cNvPr id="24" name="Google Shape;1177;p113">
            <a:extLst>
              <a:ext uri="{FF2B5EF4-FFF2-40B4-BE49-F238E27FC236}">
                <a16:creationId xmlns:a16="http://schemas.microsoft.com/office/drawing/2014/main" id="{19052196-F939-39D7-260F-076167BB6BD3}"/>
              </a:ext>
            </a:extLst>
          </p:cNvPr>
          <p:cNvSpPr txBox="1">
            <a:spLocks noGrp="1"/>
          </p:cNvSpPr>
          <p:nvPr>
            <p:ph type="title"/>
          </p:nvPr>
        </p:nvSpPr>
        <p:spPr>
          <a:xfrm>
            <a:off x="1699640" y="1229905"/>
            <a:ext cx="9491773" cy="470793"/>
          </a:xfrm>
        </p:spPr>
        <p:txBody>
          <a:bodyPr/>
          <a:lstStyle/>
          <a:p>
            <a:pPr lvl="0" algn="r"/>
            <a:r>
              <a:rPr lang="ar-MA" sz="2400" dirty="0">
                <a:latin typeface="Calibri" pitchFamily="34"/>
                <a:cs typeface="Calibri" pitchFamily="34"/>
              </a:rPr>
              <a:t>من يذكرنا بالضوابط التي </a:t>
            </a:r>
            <a:r>
              <a:rPr lang="ar-SA" sz="2400" dirty="0">
                <a:latin typeface="Calibri" pitchFamily="34"/>
                <a:cs typeface="Calibri" pitchFamily="34"/>
              </a:rPr>
              <a:t>ينبغي </a:t>
            </a:r>
            <a:r>
              <a:rPr lang="ar-MA" sz="2400" dirty="0">
                <a:latin typeface="Calibri" pitchFamily="34"/>
                <a:cs typeface="Calibri" pitchFamily="34"/>
              </a:rPr>
              <a:t>الالتزام بها داخل </a:t>
            </a:r>
            <a:r>
              <a:rPr lang="ar-SA" sz="2400" dirty="0">
                <a:latin typeface="Calibri" pitchFamily="34"/>
                <a:cs typeface="Calibri" pitchFamily="34"/>
              </a:rPr>
              <a:t>القسم</a:t>
            </a:r>
            <a:r>
              <a:rPr lang="ar-MA" sz="2400" dirty="0">
                <a:latin typeface="Calibri" pitchFamily="34"/>
                <a:cs typeface="Calibri" pitchFamily="34"/>
              </a:rPr>
              <a:t>؟</a:t>
            </a:r>
            <a:endParaRPr lang="fr-FR" sz="2400" dirty="0"/>
          </a:p>
        </p:txBody>
      </p:sp>
      <p:sp>
        <p:nvSpPr>
          <p:cNvPr id="25" name="Google Shape;1178;p113">
            <a:extLst>
              <a:ext uri="{FF2B5EF4-FFF2-40B4-BE49-F238E27FC236}">
                <a16:creationId xmlns:a16="http://schemas.microsoft.com/office/drawing/2014/main" id="{6B4B82A8-3527-B6A3-9E31-DC5D7DE51185}"/>
              </a:ext>
            </a:extLst>
          </p:cNvPr>
          <p:cNvSpPr txBox="1">
            <a:spLocks/>
          </p:cNvSpPr>
          <p:nvPr/>
        </p:nvSpPr>
        <p:spPr>
          <a:xfrm>
            <a:off x="1261098" y="1804644"/>
            <a:ext cx="9491773" cy="292400"/>
          </a:xfrm>
          <a:prstGeom prst="rect">
            <a:avLst/>
          </a:prstGeom>
          <a:noFill/>
          <a:ln>
            <a:noFill/>
          </a:ln>
        </p:spPr>
        <p:txBody>
          <a:bodyPr vert="horz" wrap="square" lIns="91427" tIns="45695" rIns="91427" bIns="45695" anchor="t" anchorCtr="0" compatLnSpc="1">
            <a:normAutofit lnSpcReduction="10000"/>
          </a:bodyPr>
          <a:lstStyle>
            <a:lvl1pPr marL="457200" marR="0" lvl="0" indent="-361946" algn="l" defTabSz="914400" rtl="0" fontAlgn="auto" hangingPunct="1">
              <a:lnSpc>
                <a:spcPct val="90000"/>
              </a:lnSpc>
              <a:spcBef>
                <a:spcPts val="800"/>
              </a:spcBef>
              <a:spcAft>
                <a:spcPts val="0"/>
              </a:spcAft>
              <a:buClr>
                <a:srgbClr val="000000"/>
              </a:buClr>
              <a:buSzPts val="2100"/>
              <a:buFont typeface="Arial"/>
              <a:buChar char="•"/>
              <a:tabLst/>
              <a:defRPr lang="fr-FR" sz="2100" b="0" i="0" u="none" strike="noStrike" kern="0" cap="none" spc="0" baseline="0">
                <a:solidFill>
                  <a:srgbClr val="000000"/>
                </a:solidFill>
                <a:uFillTx/>
                <a:latin typeface="Calibri"/>
                <a:ea typeface="Calibri"/>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rtl="1">
              <a:buNone/>
            </a:pPr>
            <a:r>
              <a:rPr lang="ar-MA" sz="1600" i="1" dirty="0">
                <a:solidFill>
                  <a:srgbClr val="AFABAB"/>
                </a:solidFill>
                <a:latin typeface="Calibri" pitchFamily="34"/>
                <a:cs typeface="Calibri" pitchFamily="34"/>
              </a:rPr>
              <a:t>يختار </a:t>
            </a:r>
            <a:r>
              <a:rPr lang="ar-SA" sz="1600" i="1" dirty="0">
                <a:solidFill>
                  <a:srgbClr val="AFABAB"/>
                </a:solidFill>
                <a:latin typeface="Calibri" pitchFamily="34"/>
                <a:cs typeface="Calibri" pitchFamily="34"/>
              </a:rPr>
              <a:t>الأستاذ</a:t>
            </a:r>
            <a:r>
              <a:rPr lang="ar-MA" sz="1600" i="1" dirty="0">
                <a:solidFill>
                  <a:srgbClr val="AFABAB"/>
                </a:solidFill>
                <a:latin typeface="Calibri" pitchFamily="34"/>
                <a:cs typeface="Calibri" pitchFamily="34"/>
              </a:rPr>
              <a:t> 3 متعلمين للتذكير بض</a:t>
            </a:r>
            <a:r>
              <a:rPr lang="ar-SA" sz="1600" i="1" dirty="0">
                <a:solidFill>
                  <a:srgbClr val="AFABAB"/>
                </a:solidFill>
                <a:latin typeface="Calibri" pitchFamily="34"/>
                <a:cs typeface="Calibri" pitchFamily="34"/>
              </a:rPr>
              <a:t>ابطين فقط من ضوابط </a:t>
            </a:r>
            <a:r>
              <a:rPr lang="ar-MA" sz="1600" i="1" dirty="0">
                <a:solidFill>
                  <a:srgbClr val="AFABAB"/>
                </a:solidFill>
                <a:latin typeface="Calibri" pitchFamily="34"/>
                <a:cs typeface="Calibri" pitchFamily="34"/>
              </a:rPr>
              <a:t>العمل </a:t>
            </a:r>
            <a:r>
              <a:rPr lang="ar-SA" sz="1600" i="1" dirty="0">
                <a:solidFill>
                  <a:srgbClr val="AFABAB"/>
                </a:solidFill>
                <a:latin typeface="Calibri" pitchFamily="34"/>
                <a:cs typeface="Calibri" pitchFamily="34"/>
              </a:rPr>
              <a:t>الصفي.</a:t>
            </a:r>
            <a:endParaRPr lang="fr-FR" sz="1600" i="1" dirty="0">
              <a:solidFill>
                <a:srgbClr val="AFABAB"/>
              </a:solidFill>
              <a:latin typeface="Calibri" pitchFamily="34"/>
              <a:cs typeface="Calibri" pitchFamily="34"/>
            </a:endParaRPr>
          </a:p>
        </p:txBody>
      </p:sp>
      <p:pic>
        <p:nvPicPr>
          <p:cNvPr id="26" name="Google Shape;1333;p128">
            <a:extLst>
              <a:ext uri="{FF2B5EF4-FFF2-40B4-BE49-F238E27FC236}">
                <a16:creationId xmlns:a16="http://schemas.microsoft.com/office/drawing/2014/main" id="{43A8E15F-8D8F-1B99-8622-6D8725DDCDFD}"/>
              </a:ext>
            </a:extLst>
          </p:cNvPr>
          <p:cNvPicPr>
            <a:picLocks noChangeAspect="1"/>
          </p:cNvPicPr>
          <p:nvPr/>
        </p:nvPicPr>
        <p:blipFill>
          <a:blip r:embed="rId4">
            <a:alphaModFix/>
          </a:blip>
          <a:srcRect/>
          <a:stretch>
            <a:fillRect/>
          </a:stretch>
        </p:blipFill>
        <p:spPr>
          <a:xfrm>
            <a:off x="11191413" y="183649"/>
            <a:ext cx="602723" cy="602723"/>
          </a:xfrm>
          <a:prstGeom prst="rect">
            <a:avLst/>
          </a:prstGeom>
          <a:noFill/>
          <a:ln cap="flat">
            <a:noFill/>
          </a:ln>
        </p:spPr>
      </p:pic>
      <p:sp>
        <p:nvSpPr>
          <p:cNvPr id="2" name="Google Shape;5938;p5">
            <a:extLst>
              <a:ext uri="{FF2B5EF4-FFF2-40B4-BE49-F238E27FC236}">
                <a16:creationId xmlns:a16="http://schemas.microsoft.com/office/drawing/2014/main" id="{1B6672DE-2183-EDF7-8DD6-798B402E1CAD}"/>
              </a:ext>
            </a:extLst>
          </p:cNvPr>
          <p:cNvSpPr txBox="1"/>
          <p:nvPr/>
        </p:nvSpPr>
        <p:spPr>
          <a:xfrm>
            <a:off x="903374" y="2407898"/>
            <a:ext cx="8950266"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SA" sz="2400" b="1" i="0" u="none" strike="noStrike" kern="1200" cap="none" spc="0" baseline="0" dirty="0">
                <a:solidFill>
                  <a:srgbClr val="FFC000"/>
                </a:solidFill>
                <a:uFillTx/>
                <a:latin typeface="Calibri"/>
                <a:cs typeface="Arial" pitchFamily="34"/>
              </a:rPr>
              <a:t>أشارك بفعالية</a:t>
            </a:r>
            <a:r>
              <a:rPr lang="ar-SA" sz="2400" b="1" i="0" u="none" strike="noStrike" kern="1200" cap="none" spc="0" baseline="0" dirty="0">
                <a:solidFill>
                  <a:srgbClr val="002060"/>
                </a:solidFill>
                <a:uFillTx/>
                <a:latin typeface="Calibri"/>
                <a:cs typeface="Arial" pitchFamily="34"/>
              </a:rPr>
              <a:t>، </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وأطلب الإذن عند المشاركة</a:t>
            </a:r>
            <a:endParaRPr lang="fr-FR" sz="2400" b="1" i="0" u="none" strike="noStrike" kern="1200" cap="none" spc="0" baseline="0" dirty="0">
              <a:solidFill>
                <a:srgbClr val="002060"/>
              </a:solidFill>
              <a:uFillTx/>
              <a:latin typeface="Calibri"/>
            </a:endParaRPr>
          </a:p>
        </p:txBody>
      </p:sp>
      <p:sp>
        <p:nvSpPr>
          <p:cNvPr id="5" name="Google Shape;5942;p5">
            <a:extLst>
              <a:ext uri="{FF2B5EF4-FFF2-40B4-BE49-F238E27FC236}">
                <a16:creationId xmlns:a16="http://schemas.microsoft.com/office/drawing/2014/main" id="{6B7A72A7-5A5F-1A76-200E-01F7AB59E648}"/>
              </a:ext>
            </a:extLst>
          </p:cNvPr>
          <p:cNvSpPr txBox="1"/>
          <p:nvPr/>
        </p:nvSpPr>
        <p:spPr>
          <a:xfrm>
            <a:off x="913040" y="5279453"/>
            <a:ext cx="9111849" cy="492386"/>
          </a:xfrm>
          <a:prstGeom prst="rect">
            <a:avLst/>
          </a:prstGeom>
          <a:noFill/>
          <a:ln cap="flat">
            <a:noFill/>
          </a:ln>
        </p:spPr>
        <p:txBody>
          <a:bodyPr vert="horz" wrap="square" lIns="121898" tIns="60935" rIns="121898" bIns="60935" anchor="t" anchorCtr="0" compatLnSpc="1">
            <a:spAutoFit/>
          </a:bodyPr>
          <a:lstStyle/>
          <a:p>
            <a:pPr marL="0" marR="0" lvl="0" indent="0" algn="r" defTabSz="914400" rtl="1"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ar-MA" sz="2400" b="1" i="0" u="none" strike="noStrike" kern="1200" cap="none" spc="0" baseline="0" dirty="0">
                <a:solidFill>
                  <a:srgbClr val="FFC000"/>
                </a:solidFill>
                <a:uFillTx/>
                <a:latin typeface="Calibri"/>
                <a:cs typeface="Arial" pitchFamily="34"/>
              </a:rPr>
              <a:t>أنجز واجباتي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FFC000"/>
                </a:solidFill>
                <a:uFillTx/>
                <a:latin typeface="Calibri"/>
                <a:cs typeface="Arial" pitchFamily="34"/>
              </a:rPr>
              <a:t>وأنشطتي</a:t>
            </a:r>
            <a:r>
              <a:rPr lang="fr-FR" sz="2400" b="1" i="0" u="none" strike="noStrike" kern="1200" cap="none" spc="0" baseline="0" dirty="0">
                <a:solidFill>
                  <a:srgbClr val="FFC00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الصفية</a:t>
            </a:r>
            <a:r>
              <a:rPr lang="fr-FR" sz="2400" b="1" i="0" u="none" strike="noStrike" kern="1200" cap="none" spc="0" baseline="0" dirty="0">
                <a:solidFill>
                  <a:srgbClr val="002060"/>
                </a:solidFill>
                <a:uFillTx/>
                <a:latin typeface="Calibri"/>
                <a:cs typeface="Arial" pitchFamily="34"/>
              </a:rPr>
              <a:t>  </a:t>
            </a:r>
            <a:r>
              <a:rPr lang="ar-SA" sz="2400" b="1" i="0" u="none" strike="noStrike" kern="1200" cap="none" spc="0" baseline="0" dirty="0">
                <a:solidFill>
                  <a:srgbClr val="002060"/>
                </a:solidFill>
                <a:uFillTx/>
                <a:latin typeface="Calibri"/>
                <a:cs typeface="Arial" pitchFamily="34"/>
              </a:rPr>
              <a:t>والمنزلية بجدية</a:t>
            </a:r>
            <a:endParaRPr lang="fr-FR" sz="2400" b="1" i="0" u="none" strike="noStrike" kern="1200" cap="none" spc="0" baseline="0" dirty="0">
              <a:solidFill>
                <a:srgbClr val="002060"/>
              </a:solidFill>
              <a:uFillTx/>
              <a:latin typeface="Calibri"/>
            </a:endParaRPr>
          </a:p>
        </p:txBody>
      </p:sp>
      <p:sp>
        <p:nvSpPr>
          <p:cNvPr id="6" name="Google Shape;274;p6">
            <a:extLst>
              <a:ext uri="{FF2B5EF4-FFF2-40B4-BE49-F238E27FC236}">
                <a16:creationId xmlns:a16="http://schemas.microsoft.com/office/drawing/2014/main" id="{1D6D2D04-4761-43EF-CB74-00F783CA8511}"/>
              </a:ext>
            </a:extLst>
          </p:cNvPr>
          <p:cNvSpPr txBox="1"/>
          <p:nvPr/>
        </p:nvSpPr>
        <p:spPr>
          <a:xfrm>
            <a:off x="1590213" y="754429"/>
            <a:ext cx="9601200" cy="246221"/>
          </a:xfrm>
          <a:prstGeom prst="rect">
            <a:avLst/>
          </a:prstGeom>
          <a:noFill/>
          <a:ln>
            <a:noFill/>
          </a:ln>
        </p:spPr>
        <p:txBody>
          <a:bodyPr spcFirstLastPara="1" wrap="square" lIns="0" tIns="0" rIns="0" bIns="0" anchor="t" anchorCtr="0">
            <a:spAutoFit/>
          </a:bodyPr>
          <a:lstStyle/>
          <a:p>
            <a:pPr lvl="1" algn="r" rtl="1"/>
            <a:r>
              <a:rPr lang="ar-SA" sz="1600" dirty="0">
                <a:solidFill>
                  <a:schemeClr val="bg2">
                    <a:lumMod val="75000"/>
                  </a:schemeClr>
                </a:solidFill>
              </a:rPr>
              <a:t>يُخصص الأستاذ الحصة للتذكير بضابطين 02 على الأكثر تجنبا للتكرار وعدم الجدوى</a:t>
            </a:r>
            <a:endParaRPr lang="fr-FR" sz="1600" dirty="0">
              <a:solidFill>
                <a:schemeClr val="bg2">
                  <a:lumMod val="75000"/>
                </a:schemeClr>
              </a:solidFill>
            </a:endParaRPr>
          </a:p>
        </p:txBody>
      </p:sp>
    </p:spTree>
    <p:extLst>
      <p:ext uri="{BB962C8B-B14F-4D97-AF65-F5344CB8AC3E}">
        <p14:creationId xmlns:p14="http://schemas.microsoft.com/office/powerpoint/2010/main" val="4189763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DB9E8-8F01-A328-9FC0-74930CEE368A}"/>
            </a:ext>
          </a:extLst>
        </p:cNvPr>
        <p:cNvGrpSpPr/>
        <p:nvPr/>
      </p:nvGrpSpPr>
      <p:grpSpPr>
        <a:xfrm>
          <a:off x="0" y="0"/>
          <a:ext cx="0" cy="0"/>
          <a:chOff x="0" y="0"/>
          <a:chExt cx="0" cy="0"/>
        </a:xfrm>
      </p:grpSpPr>
      <p:pic>
        <p:nvPicPr>
          <p:cNvPr id="2" name="Google Shape;1205;p11">
            <a:extLst>
              <a:ext uri="{FF2B5EF4-FFF2-40B4-BE49-F238E27FC236}">
                <a16:creationId xmlns:a16="http://schemas.microsoft.com/office/drawing/2014/main" id="{447D94BB-F4C9-038C-FD8A-BEF11876804B}"/>
              </a:ext>
            </a:extLst>
          </p:cNvPr>
          <p:cNvPicPr preferRelativeResize="0"/>
          <p:nvPr/>
        </p:nvPicPr>
        <p:blipFill rotWithShape="1">
          <a:blip r:embed="rId2">
            <a:alphaModFix/>
          </a:blip>
          <a:srcRect/>
          <a:stretch/>
        </p:blipFill>
        <p:spPr>
          <a:xfrm>
            <a:off x="1807581" y="2255309"/>
            <a:ext cx="1173691" cy="1173691"/>
          </a:xfrm>
          <a:prstGeom prst="rect">
            <a:avLst/>
          </a:prstGeom>
          <a:noFill/>
          <a:ln>
            <a:noFill/>
          </a:ln>
        </p:spPr>
      </p:pic>
      <p:grpSp>
        <p:nvGrpSpPr>
          <p:cNvPr id="5" name="Group 14">
            <a:extLst>
              <a:ext uri="{FF2B5EF4-FFF2-40B4-BE49-F238E27FC236}">
                <a16:creationId xmlns:a16="http://schemas.microsoft.com/office/drawing/2014/main" id="{2F41E2FE-40CC-BC39-64A9-66A740FA41C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F568693A-796A-28DE-F3E5-BE5AD788E1E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2B43CFB1-0803-201E-FD96-6BAE1C3FD76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15256EC8-9FAF-4D7C-3FE3-F11BD24D27AB}"/>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569A8221-3C16-4C7D-0611-CD5507A83D24}"/>
              </a:ext>
            </a:extLst>
          </p:cNvPr>
          <p:cNvSpPr txBox="1"/>
          <p:nvPr/>
        </p:nvSpPr>
        <p:spPr>
          <a:xfrm>
            <a:off x="5877453" y="2008346"/>
            <a:ext cx="4754879" cy="2806025"/>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kumimoji="0" lang="ar-SA" sz="5467" b="1" i="0" u="none" strike="noStrike" kern="0" cap="none" spc="0" normalizeH="0" baseline="0" noProof="0" dirty="0">
                <a:ln>
                  <a:noFill/>
                </a:ln>
                <a:solidFill>
                  <a:srgbClr val="44546A"/>
                </a:solidFill>
                <a:effectLst/>
                <a:uLnTx/>
                <a:uFillTx/>
                <a:latin typeface="Calibri"/>
                <a:ea typeface="Calibri"/>
                <a:cs typeface="Calibri"/>
                <a:sym typeface="Calibri"/>
              </a:rPr>
              <a:t>افتتاح الحصة: </a:t>
            </a:r>
            <a:endParaRPr kumimoji="0" lang="fr-FR" sz="5467" b="1" i="0" u="none" strike="noStrike" kern="0" cap="none" spc="0" normalizeH="0" baseline="0" noProof="0" dirty="0">
              <a:ln>
                <a:noFill/>
              </a:ln>
              <a:solidFill>
                <a:srgbClr val="44546A"/>
              </a:solidFill>
              <a:effectLst/>
              <a:uLnTx/>
              <a:uFillTx/>
              <a:latin typeface="Calibri"/>
              <a:ea typeface="Calibri"/>
              <a:cs typeface="Calibri"/>
              <a:sym typeface="Calibri"/>
            </a:endParaRPr>
          </a:p>
          <a:p>
            <a:pPr lvl="0" algn="ctr" defTabSz="1219170" rtl="1">
              <a:lnSpc>
                <a:spcPct val="131218"/>
              </a:lnSpc>
              <a:defRPr sz="1800" b="0" i="0" u="none" strike="noStrike" kern="0" cap="none" spc="0" baseline="0">
                <a:solidFill>
                  <a:srgbClr val="000000"/>
                </a:solidFill>
                <a:uFillTx/>
              </a:defRPr>
            </a:pPr>
            <a:r>
              <a:rPr lang="ar-SA" sz="4800" b="1" kern="0" dirty="0">
                <a:solidFill>
                  <a:srgbClr val="FFC000"/>
                </a:solidFill>
                <a:latin typeface="Calibri"/>
                <a:ea typeface="Calibri"/>
                <a:cs typeface="Calibri"/>
                <a:sym typeface="Calibri"/>
              </a:rPr>
              <a:t>ج- </a:t>
            </a:r>
            <a:r>
              <a:rPr lang="ar-SA" sz="4800" b="1" kern="0" dirty="0">
                <a:solidFill>
                  <a:srgbClr val="FFC000"/>
                </a:solidFill>
                <a:latin typeface="Calibri"/>
                <a:ea typeface="Calibri"/>
                <a:cs typeface="Calibri"/>
              </a:rPr>
              <a:t>التصريح بالأهداف </a:t>
            </a:r>
            <a:r>
              <a:rPr lang="ar-SA" sz="4000" b="1" kern="0" dirty="0">
                <a:solidFill>
                  <a:srgbClr val="44546A"/>
                </a:solidFill>
                <a:latin typeface="Arial"/>
                <a:ea typeface="Calibri"/>
                <a:cs typeface="Arial"/>
              </a:rPr>
              <a:t>05 </a:t>
            </a:r>
            <a:r>
              <a:rPr kumimoji="0" lang="ar-SA" sz="4000" b="1" i="0" u="none" strike="noStrike" kern="0" cap="none" spc="0" normalizeH="0" baseline="0" noProof="0" dirty="0">
                <a:ln>
                  <a:noFill/>
                </a:ln>
                <a:solidFill>
                  <a:srgbClr val="44546A"/>
                </a:solidFill>
                <a:effectLst/>
                <a:uLnTx/>
                <a:uFillTx/>
                <a:latin typeface="Calibri"/>
                <a:ea typeface="Calibri"/>
                <a:cs typeface="Calibri"/>
              </a:rPr>
              <a:t>دقائق</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13" name="Picture 1">
            <a:extLst>
              <a:ext uri="{FF2B5EF4-FFF2-40B4-BE49-F238E27FC236}">
                <a16:creationId xmlns:a16="http://schemas.microsoft.com/office/drawing/2014/main" id="{1F9C021E-375B-53B7-4762-8E92153E8F8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69977" y="2211482"/>
            <a:ext cx="2675209" cy="2675209"/>
          </a:xfrm>
          <a:prstGeom prst="rect">
            <a:avLst/>
          </a:prstGeom>
        </p:spPr>
      </p:pic>
      <p:sp>
        <p:nvSpPr>
          <p:cNvPr id="3" name="Oval 45">
            <a:extLst>
              <a:ext uri="{FF2B5EF4-FFF2-40B4-BE49-F238E27FC236}">
                <a16:creationId xmlns:a16="http://schemas.microsoft.com/office/drawing/2014/main" id="{073050EF-3568-B468-80A2-2DA9A5274C45}"/>
              </a:ext>
            </a:extLst>
          </p:cNvPr>
          <p:cNvSpPr/>
          <p:nvPr/>
        </p:nvSpPr>
        <p:spPr>
          <a:xfrm>
            <a:off x="9548106" y="4146722"/>
            <a:ext cx="519608" cy="519608"/>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437435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15365-0546-B1B2-24DA-EB1FCE69B77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4387CC0-A0EF-FB69-FFD6-2A5B1CC004C9}"/>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3B23B7A0-D3E8-10E6-B4B2-7C03C81EAD40}"/>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4" name="Google Shape;433;p50">
            <a:extLst>
              <a:ext uri="{FF2B5EF4-FFF2-40B4-BE49-F238E27FC236}">
                <a16:creationId xmlns:a16="http://schemas.microsoft.com/office/drawing/2014/main" id="{BFA0097C-D827-F898-DB15-D971FDE7F35D}"/>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pic>
        <p:nvPicPr>
          <p:cNvPr id="7" name="Google Shape;656;p54">
            <a:extLst>
              <a:ext uri="{FF2B5EF4-FFF2-40B4-BE49-F238E27FC236}">
                <a16:creationId xmlns:a16="http://schemas.microsoft.com/office/drawing/2014/main" id="{6E9EFBC9-927D-63C2-3029-CBAFE604412A}"/>
              </a:ext>
            </a:extLst>
          </p:cNvPr>
          <p:cNvPicPr>
            <a:picLocks noChangeAspect="1"/>
          </p:cNvPicPr>
          <p:nvPr/>
        </p:nvPicPr>
        <p:blipFill>
          <a:blip r:embed="rId2">
            <a:alphaModFix/>
          </a:blip>
          <a:srcRect/>
          <a:stretch>
            <a:fillRect/>
          </a:stretch>
        </p:blipFill>
        <p:spPr>
          <a:xfrm>
            <a:off x="196149" y="90520"/>
            <a:ext cx="744881" cy="744881"/>
          </a:xfrm>
          <a:prstGeom prst="rect">
            <a:avLst/>
          </a:prstGeom>
          <a:noFill/>
          <a:ln cap="flat">
            <a:noFill/>
          </a:ln>
        </p:spPr>
      </p:pic>
      <p:pic>
        <p:nvPicPr>
          <p:cNvPr id="6" name="Picture 2" descr="Image générée">
            <a:extLst>
              <a:ext uri="{FF2B5EF4-FFF2-40B4-BE49-F238E27FC236}">
                <a16:creationId xmlns:a16="http://schemas.microsoft.com/office/drawing/2014/main" id="{583AE149-673D-EEB7-FAC6-667E8D9539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40162" y="0"/>
            <a:ext cx="792431" cy="791083"/>
          </a:xfrm>
          <a:prstGeom prst="rect">
            <a:avLst/>
          </a:prstGeom>
          <a:noFill/>
          <a:extLst>
            <a:ext uri="{909E8E84-426E-40DD-AFC4-6F175D3DCCD1}">
              <a14:hiddenFill xmlns:a14="http://schemas.microsoft.com/office/drawing/2010/main">
                <a:solidFill>
                  <a:srgbClr val="FFFFFF"/>
                </a:solidFill>
              </a14:hiddenFill>
            </a:ext>
          </a:extLst>
        </p:spPr>
      </p:pic>
      <p:pic>
        <p:nvPicPr>
          <p:cNvPr id="8" name="Google Shape;1205;p11">
            <a:extLst>
              <a:ext uri="{FF2B5EF4-FFF2-40B4-BE49-F238E27FC236}">
                <a16:creationId xmlns:a16="http://schemas.microsoft.com/office/drawing/2014/main" id="{DA604BF0-59F3-C737-123E-BA34A0C9EB40}"/>
              </a:ext>
            </a:extLst>
          </p:cNvPr>
          <p:cNvPicPr preferRelativeResize="0"/>
          <p:nvPr/>
        </p:nvPicPr>
        <p:blipFill rotWithShape="1">
          <a:blip r:embed="rId4">
            <a:alphaModFix/>
          </a:blip>
          <a:srcRect/>
          <a:stretch/>
        </p:blipFill>
        <p:spPr>
          <a:xfrm>
            <a:off x="10548227" y="2378781"/>
            <a:ext cx="707602" cy="707602"/>
          </a:xfrm>
          <a:prstGeom prst="rect">
            <a:avLst/>
          </a:prstGeom>
          <a:noFill/>
          <a:ln>
            <a:noFill/>
          </a:ln>
        </p:spPr>
      </p:pic>
      <p:sp>
        <p:nvSpPr>
          <p:cNvPr id="9" name="Google Shape;1206;p11">
            <a:extLst>
              <a:ext uri="{FF2B5EF4-FFF2-40B4-BE49-F238E27FC236}">
                <a16:creationId xmlns:a16="http://schemas.microsoft.com/office/drawing/2014/main" id="{B156C62E-7968-DA67-8393-161C0F4727E3}"/>
              </a:ext>
            </a:extLst>
          </p:cNvPr>
          <p:cNvSpPr txBox="1"/>
          <p:nvPr/>
        </p:nvSpPr>
        <p:spPr>
          <a:xfrm>
            <a:off x="1744713" y="-166900"/>
            <a:ext cx="9643604" cy="851283"/>
          </a:xfrm>
          <a:prstGeom prst="rect">
            <a:avLst/>
          </a:prstGeom>
          <a:noFill/>
          <a:ln>
            <a:noFill/>
          </a:ln>
        </p:spPr>
        <p:txBody>
          <a:bodyPr spcFirstLastPara="1" wrap="square" lIns="91425" tIns="45700" rIns="91425" bIns="45700" anchor="t" anchorCtr="0">
            <a:spAutoFit/>
          </a:bodyPr>
          <a:lstStyle/>
          <a:p>
            <a:pPr marL="0" marR="0" lvl="0" indent="0" algn="r" rtl="0">
              <a:lnSpc>
                <a:spcPct val="274400"/>
              </a:lnSpc>
              <a:spcBef>
                <a:spcPts val="0"/>
              </a:spcBef>
              <a:spcAft>
                <a:spcPts val="0"/>
              </a:spcAft>
              <a:buClr>
                <a:srgbClr val="000000"/>
              </a:buClr>
              <a:buSzPts val="2000"/>
              <a:buFont typeface="Arial"/>
              <a:buNone/>
            </a:pPr>
            <a:r>
              <a:rPr lang="ar-MA" b="1" i="0" u="none" strike="noStrike" cap="none" dirty="0">
                <a:solidFill>
                  <a:srgbClr val="757070"/>
                </a:solidFill>
                <a:latin typeface="Calibri"/>
                <a:ea typeface="Calibri"/>
                <a:cs typeface="Calibri"/>
                <a:sym typeface="Calibri"/>
              </a:rPr>
              <a:t>عِندَ نِهَايَةِ هذِهِ الحِصَّةِ، سَتَكُونُونَ قَادِرِينَ عَلَى:</a:t>
            </a:r>
            <a:endParaRPr sz="1600" b="1" i="0" u="none" strike="noStrike" cap="none" dirty="0">
              <a:solidFill>
                <a:srgbClr val="002060"/>
              </a:solidFill>
              <a:latin typeface="Calibri"/>
              <a:ea typeface="Calibri"/>
              <a:cs typeface="Calibri"/>
              <a:sym typeface="Calibri"/>
            </a:endParaRPr>
          </a:p>
        </p:txBody>
      </p:sp>
      <p:sp>
        <p:nvSpPr>
          <p:cNvPr id="10" name="Google Shape;1207;p11">
            <a:extLst>
              <a:ext uri="{FF2B5EF4-FFF2-40B4-BE49-F238E27FC236}">
                <a16:creationId xmlns:a16="http://schemas.microsoft.com/office/drawing/2014/main" id="{F49888E4-3AF3-06AE-0064-B083CB05209D}"/>
              </a:ext>
            </a:extLst>
          </p:cNvPr>
          <p:cNvSpPr/>
          <p:nvPr/>
        </p:nvSpPr>
        <p:spPr>
          <a:xfrm>
            <a:off x="2522669" y="2378781"/>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قِرَاءَة</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a:t>
            </a:r>
            <a:r>
              <a:rPr lang="ar-SA" sz="3200" b="1" dirty="0">
                <a:solidFill>
                  <a:srgbClr val="106585"/>
                </a:solidFill>
                <a:latin typeface="Calibri"/>
                <a:ea typeface="Calibri"/>
                <a:cs typeface="Calibri"/>
                <a:sym typeface="Calibri"/>
              </a:rPr>
              <a:t>نَصٍّ</a:t>
            </a:r>
            <a:r>
              <a:rPr lang="ar-MA" sz="3200" b="1" i="0" u="none" strike="noStrike" cap="none" dirty="0">
                <a:solidFill>
                  <a:srgbClr val="106585"/>
                </a:solidFill>
                <a:latin typeface="Calibri"/>
                <a:ea typeface="Calibri"/>
                <a:cs typeface="Calibri"/>
                <a:sym typeface="Calibri"/>
              </a:rPr>
              <a:t> بِطَلَاقَةٍ.</a:t>
            </a:r>
            <a:endParaRPr sz="3200" b="1" i="0" u="none" strike="noStrike" cap="none" dirty="0">
              <a:solidFill>
                <a:srgbClr val="106585"/>
              </a:solidFill>
              <a:latin typeface="Calibri"/>
              <a:ea typeface="Calibri"/>
              <a:cs typeface="Calibri"/>
              <a:sym typeface="Calibri"/>
            </a:endParaRPr>
          </a:p>
        </p:txBody>
      </p:sp>
      <p:pic>
        <p:nvPicPr>
          <p:cNvPr id="15" name="Google Shape;1208;p11">
            <a:extLst>
              <a:ext uri="{FF2B5EF4-FFF2-40B4-BE49-F238E27FC236}">
                <a16:creationId xmlns:a16="http://schemas.microsoft.com/office/drawing/2014/main" id="{094E922A-BEDE-5284-DF57-F80CDA30706D}"/>
              </a:ext>
            </a:extLst>
          </p:cNvPr>
          <p:cNvPicPr preferRelativeResize="0"/>
          <p:nvPr/>
        </p:nvPicPr>
        <p:blipFill rotWithShape="1">
          <a:blip r:embed="rId4">
            <a:alphaModFix/>
          </a:blip>
          <a:srcRect/>
          <a:stretch/>
        </p:blipFill>
        <p:spPr>
          <a:xfrm>
            <a:off x="10548227" y="3914380"/>
            <a:ext cx="707602" cy="707602"/>
          </a:xfrm>
          <a:prstGeom prst="rect">
            <a:avLst/>
          </a:prstGeom>
          <a:noFill/>
          <a:ln>
            <a:noFill/>
          </a:ln>
        </p:spPr>
      </p:pic>
      <p:sp>
        <p:nvSpPr>
          <p:cNvPr id="16" name="Google Shape;1209;p11">
            <a:extLst>
              <a:ext uri="{FF2B5EF4-FFF2-40B4-BE49-F238E27FC236}">
                <a16:creationId xmlns:a16="http://schemas.microsoft.com/office/drawing/2014/main" id="{9F78E784-166D-F3A8-D564-7E7A9F25BF90}"/>
              </a:ext>
            </a:extLst>
          </p:cNvPr>
          <p:cNvSpPr/>
          <p:nvPr/>
        </p:nvSpPr>
        <p:spPr>
          <a:xfrm>
            <a:off x="2522669" y="3914380"/>
            <a:ext cx="7588833" cy="821619"/>
          </a:xfrm>
          <a:prstGeom prst="roundRect">
            <a:avLst>
              <a:gd name="adj" fmla="val 16667"/>
            </a:avLst>
          </a:prstGeom>
          <a:solidFill>
            <a:srgbClr val="F2F2F2"/>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r" rtl="1">
              <a:lnSpc>
                <a:spcPct val="100000"/>
              </a:lnSpc>
              <a:spcBef>
                <a:spcPts val="0"/>
              </a:spcBef>
              <a:spcAft>
                <a:spcPts val="0"/>
              </a:spcAft>
              <a:buClr>
                <a:srgbClr val="000000"/>
              </a:buClr>
              <a:buSzPts val="3200"/>
              <a:buFont typeface="Arial"/>
              <a:buNone/>
            </a:pPr>
            <a:r>
              <a:rPr lang="ar-MA" sz="3200" b="1" i="0" u="none" strike="noStrike" cap="none" dirty="0">
                <a:solidFill>
                  <a:srgbClr val="106585"/>
                </a:solidFill>
                <a:latin typeface="Calibri"/>
                <a:ea typeface="Calibri"/>
                <a:cs typeface="Calibri"/>
                <a:sym typeface="Calibri"/>
              </a:rPr>
              <a:t>فَهْم</a:t>
            </a:r>
            <a:r>
              <a:rPr lang="ar-SA" sz="3200" b="1" dirty="0">
                <a:solidFill>
                  <a:srgbClr val="106585"/>
                </a:solidFill>
                <a:latin typeface="Calibri"/>
                <a:ea typeface="Calibri"/>
                <a:cs typeface="Calibri"/>
                <a:sym typeface="Calibri"/>
              </a:rPr>
              <a:t>ُ</a:t>
            </a:r>
            <a:r>
              <a:rPr lang="ar-MA" sz="3200" b="1" i="0" u="none" strike="noStrike" cap="none" dirty="0">
                <a:solidFill>
                  <a:srgbClr val="106585"/>
                </a:solidFill>
                <a:latin typeface="Calibri"/>
                <a:ea typeface="Calibri"/>
                <a:cs typeface="Calibri"/>
                <a:sym typeface="Calibri"/>
              </a:rPr>
              <a:t> مَعَانِي النَّصِّ </a:t>
            </a:r>
            <a:r>
              <a:rPr lang="ar-MA" sz="3200" b="1" i="0" u="none" strike="noStrike" cap="none" dirty="0" err="1">
                <a:solidFill>
                  <a:srgbClr val="106585"/>
                </a:solidFill>
                <a:latin typeface="Simplified Arabic" panose="02020603050405020304" pitchFamily="18" charset="-78"/>
                <a:ea typeface="Calibri"/>
                <a:cs typeface="Simplified Arabic" panose="02020603050405020304" pitchFamily="18" charset="-78"/>
                <a:sym typeface="Calibri"/>
              </a:rPr>
              <a:t>ٱ</a:t>
            </a:r>
            <a:r>
              <a:rPr lang="ar-MA" sz="3200" b="1" i="0" u="none" strike="noStrike" cap="none" dirty="0" err="1">
                <a:solidFill>
                  <a:srgbClr val="106585"/>
                </a:solidFill>
                <a:latin typeface="Calibri"/>
                <a:ea typeface="Calibri"/>
                <a:cs typeface="Calibri"/>
                <a:sym typeface="Calibri"/>
              </a:rPr>
              <a:t>لمُبَاشِرَةِ</a:t>
            </a:r>
            <a:r>
              <a:rPr lang="ar-MA" sz="3200" b="1" i="0" u="none" strike="noStrike" cap="none" dirty="0">
                <a:solidFill>
                  <a:srgbClr val="106585"/>
                </a:solidFill>
                <a:latin typeface="Calibri"/>
                <a:ea typeface="Calibri"/>
                <a:cs typeface="Calibri"/>
                <a:sym typeface="Calibri"/>
              </a:rPr>
              <a:t> </a:t>
            </a:r>
            <a:r>
              <a:rPr lang="ar-SA" sz="3200" b="1" i="0" u="none" strike="noStrike" cap="none" dirty="0">
                <a:solidFill>
                  <a:srgbClr val="106585"/>
                </a:solidFill>
                <a:latin typeface="Calibri"/>
                <a:ea typeface="Calibri"/>
                <a:cs typeface="Calibri"/>
                <a:sym typeface="Calibri"/>
              </a:rPr>
              <a:t>والضِّمنية</a:t>
            </a:r>
            <a:r>
              <a:rPr lang="ar-MA" sz="3200" b="1" i="0" u="none" strike="noStrike" cap="none" dirty="0">
                <a:solidFill>
                  <a:srgbClr val="106585"/>
                </a:solidFill>
                <a:latin typeface="Calibri"/>
                <a:ea typeface="Calibri"/>
                <a:cs typeface="Calibri"/>
                <a:sym typeface="Calibri"/>
              </a:rPr>
              <a:t>.</a:t>
            </a:r>
            <a:endParaRPr sz="3200" b="1" i="0" u="none" strike="noStrike" cap="none" dirty="0">
              <a:solidFill>
                <a:srgbClr val="106585"/>
              </a:solidFill>
              <a:latin typeface="Calibri"/>
              <a:ea typeface="Calibri"/>
              <a:cs typeface="Calibri"/>
              <a:sym typeface="Calibri"/>
            </a:endParaRPr>
          </a:p>
        </p:txBody>
      </p:sp>
    </p:spTree>
    <p:extLst>
      <p:ext uri="{BB962C8B-B14F-4D97-AF65-F5344CB8AC3E}">
        <p14:creationId xmlns:p14="http://schemas.microsoft.com/office/powerpoint/2010/main" val="109160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72EB0-3C6A-5929-8B0E-248C307C19C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83287-1CB8-D556-0EAB-DB4CF196488B}"/>
              </a:ext>
            </a:extLst>
          </p:cNvPr>
          <p:cNvSpPr/>
          <p:nvPr/>
        </p:nvSpPr>
        <p:spPr>
          <a:xfrm>
            <a:off x="39187" y="3982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902796F0-0470-A79F-6BC4-7A809B71B70F}"/>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6" name="Google Shape;433;p50">
            <a:extLst>
              <a:ext uri="{FF2B5EF4-FFF2-40B4-BE49-F238E27FC236}">
                <a16:creationId xmlns:a16="http://schemas.microsoft.com/office/drawing/2014/main" id="{B0AECF35-A09A-CAD3-FB58-7176D0DD5CEE}"/>
              </a:ext>
            </a:extLst>
          </p:cNvPr>
          <p:cNvSpPr/>
          <p:nvPr/>
        </p:nvSpPr>
        <p:spPr>
          <a:xfrm>
            <a:off x="5994405" y="3048257"/>
            <a:ext cx="203204" cy="203204"/>
          </a:xfrm>
          <a:prstGeom prst="rect">
            <a:avLst/>
          </a:prstGeom>
          <a:noFill/>
          <a:ln cap="flat">
            <a:noFill/>
            <a:prstDash val="solid"/>
          </a:ln>
        </p:spPr>
        <p:txBody>
          <a:bodyPr vert="horz" wrap="square" lIns="60972" tIns="30467" rIns="60972" bIns="30467" anchor="t" anchorCtr="0" compatLnSpc="1">
            <a:noAutofit/>
          </a:bodyPr>
          <a:lstStyle/>
          <a:p>
            <a:pPr defTabSz="1219170">
              <a:defRPr sz="1800" b="0" i="0" u="none" strike="noStrike" kern="0" cap="none" spc="0" baseline="0">
                <a:solidFill>
                  <a:srgbClr val="000000"/>
                </a:solidFill>
                <a:uFillTx/>
              </a:defRPr>
            </a:pPr>
            <a:endParaRPr lang="fr-FR" sz="1200" kern="0">
              <a:solidFill>
                <a:srgbClr val="000000"/>
              </a:solidFill>
              <a:latin typeface="Calibri"/>
              <a:ea typeface="Calibri"/>
              <a:cs typeface="Calibri"/>
            </a:endParaRPr>
          </a:p>
        </p:txBody>
      </p:sp>
      <p:sp>
        <p:nvSpPr>
          <p:cNvPr id="7" name="Google Shape;435;p50">
            <a:extLst>
              <a:ext uri="{FF2B5EF4-FFF2-40B4-BE49-F238E27FC236}">
                <a16:creationId xmlns:a16="http://schemas.microsoft.com/office/drawing/2014/main" id="{C36DDEB6-CDF7-B06D-12BE-A6636DA5AF37}"/>
              </a:ext>
            </a:extLst>
          </p:cNvPr>
          <p:cNvSpPr txBox="1"/>
          <p:nvPr/>
        </p:nvSpPr>
        <p:spPr>
          <a:xfrm>
            <a:off x="3281336" y="508635"/>
            <a:ext cx="7873995" cy="307726"/>
          </a:xfrm>
          <a:prstGeom prst="rect">
            <a:avLst/>
          </a:prstGeom>
          <a:noFill/>
          <a:ln cap="flat">
            <a:noFill/>
          </a:ln>
        </p:spPr>
        <p:txBody>
          <a:bodyPr vert="horz" wrap="square" lIns="91427" tIns="45695" rIns="91427" bIns="45695" anchor="t" anchorCtr="0" compatLnSpc="1">
            <a:spAutoFit/>
          </a:bodyPr>
          <a:lstStyle/>
          <a:p>
            <a:pPr algn="r" defTabSz="1219170">
              <a:defRPr sz="1800" b="0" i="0" u="none" strike="noStrike" kern="0" cap="none" spc="0" baseline="0">
                <a:solidFill>
                  <a:srgbClr val="000000"/>
                </a:solidFill>
                <a:uFillTx/>
              </a:defRPr>
            </a:pPr>
            <a:r>
              <a:rPr lang="ar-MA" sz="14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يُصرح الأستاذ بوضوح عن هدف الحصة</a:t>
            </a:r>
            <a:endParaRPr lang="fr-FR" sz="1200" i="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438;p50">
            <a:extLst>
              <a:ext uri="{FF2B5EF4-FFF2-40B4-BE49-F238E27FC236}">
                <a16:creationId xmlns:a16="http://schemas.microsoft.com/office/drawing/2014/main" id="{604CAC19-2A9D-1B99-540D-E3439FE77D7F}"/>
              </a:ext>
            </a:extLst>
          </p:cNvPr>
          <p:cNvSpPr txBox="1"/>
          <p:nvPr/>
        </p:nvSpPr>
        <p:spPr>
          <a:xfrm>
            <a:off x="792847" y="188940"/>
            <a:ext cx="10622804" cy="338504"/>
          </a:xfrm>
          <a:prstGeom prst="rect">
            <a:avLst/>
          </a:prstGeom>
          <a:noFill/>
          <a:ln cap="flat">
            <a:noFill/>
          </a:ln>
        </p:spPr>
        <p:txBody>
          <a:bodyPr vert="horz" wrap="square" lIns="91427" tIns="45695" rIns="91427" bIns="45695" anchor="t" anchorCtr="0" compatLnSpc="1">
            <a:spAutoFit/>
          </a:bodyPr>
          <a:lstStyle/>
          <a:p>
            <a:pPr algn="r" defTabSz="1219170" rtl="1">
              <a:defRPr sz="1800" b="0" i="0" u="none" strike="noStrike" kern="0" cap="none" spc="0" baseline="0">
                <a:solidFill>
                  <a:srgbClr val="000000"/>
                </a:solidFill>
                <a:uFillTx/>
              </a:defRPr>
            </a:pPr>
            <a:r>
              <a:rPr lang="ar-M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هذا مثال لمهمة سيتعين عليك إنجازها</a:t>
            </a:r>
            <a:r>
              <a:rPr lang="ar-SA" sz="1600" b="1"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ar-SA" sz="16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أقرأُ العبارات</a:t>
            </a:r>
            <a:r>
              <a:rPr lang="ar-SA" sz="14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 بطلاقةٍ ثم أوظف وأستثمر</a:t>
            </a:r>
            <a:endParaRPr lang="fr-FR" sz="1400" b="1" kern="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9EAD147E-6D9F-81AB-A5C5-FAEBDFA206D8}"/>
              </a:ext>
            </a:extLst>
          </p:cNvPr>
          <p:cNvSpPr txBox="1"/>
          <p:nvPr/>
        </p:nvSpPr>
        <p:spPr>
          <a:xfrm>
            <a:off x="8918428" y="1668172"/>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r>
              <a:rPr lang="ar-S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 1</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oogle Shape;656;p54">
            <a:extLst>
              <a:ext uri="{FF2B5EF4-FFF2-40B4-BE49-F238E27FC236}">
                <a16:creationId xmlns:a16="http://schemas.microsoft.com/office/drawing/2014/main" id="{2E5339DB-45C3-FB8A-B096-7CE51FA14095}"/>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pic>
        <p:nvPicPr>
          <p:cNvPr id="11" name="Picture 2" descr="Image générée">
            <a:extLst>
              <a:ext uri="{FF2B5EF4-FFF2-40B4-BE49-F238E27FC236}">
                <a16:creationId xmlns:a16="http://schemas.microsoft.com/office/drawing/2014/main" id="{30C88AC2-AE82-5ADA-07F8-79C624F126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71DD9252-1DC2-D9A2-4106-DF35592845E3}"/>
              </a:ext>
            </a:extLst>
          </p:cNvPr>
          <p:cNvPicPr>
            <a:picLocks noChangeAspect="1"/>
          </p:cNvPicPr>
          <p:nvPr/>
        </p:nvPicPr>
        <p:blipFill>
          <a:blip r:embed="rId4"/>
          <a:stretch>
            <a:fillRect/>
          </a:stretch>
        </p:blipFill>
        <p:spPr>
          <a:xfrm>
            <a:off x="2768358" y="1482563"/>
            <a:ext cx="3105583" cy="4391638"/>
          </a:xfrm>
          <a:prstGeom prst="rect">
            <a:avLst/>
          </a:prstGeom>
        </p:spPr>
      </p:pic>
      <p:cxnSp>
        <p:nvCxnSpPr>
          <p:cNvPr id="17" name="Straight Arrow Connector 16">
            <a:extLst>
              <a:ext uri="{FF2B5EF4-FFF2-40B4-BE49-F238E27FC236}">
                <a16:creationId xmlns:a16="http://schemas.microsoft.com/office/drawing/2014/main" id="{4F409E9E-EF40-9668-4261-4BEB5C08427A}"/>
              </a:ext>
            </a:extLst>
          </p:cNvPr>
          <p:cNvCxnSpPr>
            <a:cxnSpLocks/>
          </p:cNvCxnSpPr>
          <p:nvPr/>
        </p:nvCxnSpPr>
        <p:spPr>
          <a:xfrm>
            <a:off x="5948532" y="1984235"/>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7D7492D5-FC5E-70F3-B27D-DE98B4C42CDE}"/>
              </a:ext>
            </a:extLst>
          </p:cNvPr>
          <p:cNvSpPr/>
          <p:nvPr/>
        </p:nvSpPr>
        <p:spPr>
          <a:xfrm>
            <a:off x="5105400" y="1885950"/>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3" name="TextBox 9">
            <a:extLst>
              <a:ext uri="{FF2B5EF4-FFF2-40B4-BE49-F238E27FC236}">
                <a16:creationId xmlns:a16="http://schemas.microsoft.com/office/drawing/2014/main" id="{75195ECA-96DA-8812-ECF2-51FC8E1833F6}"/>
              </a:ext>
            </a:extLst>
          </p:cNvPr>
          <p:cNvSpPr txBox="1"/>
          <p:nvPr/>
        </p:nvSpPr>
        <p:spPr>
          <a:xfrm>
            <a:off x="9003821" y="4829088"/>
            <a:ext cx="2728685" cy="410433"/>
          </a:xfrm>
          <a:prstGeom prst="rect">
            <a:avLst/>
          </a:prstGeom>
          <a:solidFill>
            <a:srgbClr val="ED7D31"/>
          </a:solidFill>
          <a:ln cap="flat">
            <a:noFill/>
          </a:ln>
        </p:spPr>
        <p:txBody>
          <a:bodyPr vert="horz" wrap="square" lIns="121920" tIns="60960" rIns="121920" bIns="60960" anchor="t" anchorCtr="0" compatLnSpc="1">
            <a:spAutoFit/>
          </a:bodyPr>
          <a:lstStyle/>
          <a:p>
            <a:pPr algn="ctr" defTabSz="1219170">
              <a:defRPr sz="1800" b="0" i="0" u="none" strike="noStrike" kern="0" cap="none" spc="0" baseline="0">
                <a:solidFill>
                  <a:srgbClr val="000000"/>
                </a:solidFill>
                <a:uFillTx/>
              </a:defRPr>
            </a:pPr>
            <a:r>
              <a:rPr lang="ar-M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مثال</a:t>
            </a:r>
            <a:r>
              <a:rPr lang="ar-SA" sz="1867" b="1" kern="0" dirty="0">
                <a:solidFill>
                  <a:prstClr val="white"/>
                </a:solidFill>
                <a:latin typeface="Calibri" panose="020F0502020204030204" pitchFamily="34" charset="0"/>
                <a:ea typeface="Calibri" panose="020F0502020204030204" pitchFamily="34" charset="0"/>
                <a:cs typeface="Calibri" panose="020F0502020204030204" pitchFamily="34" charset="0"/>
              </a:rPr>
              <a:t> 2</a:t>
            </a:r>
            <a:endParaRPr lang="en-US" sz="1867" b="1" kern="0" dirty="0">
              <a:solidFill>
                <a:prstClr val="white"/>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4" name="Straight Arrow Connector 16">
            <a:extLst>
              <a:ext uri="{FF2B5EF4-FFF2-40B4-BE49-F238E27FC236}">
                <a16:creationId xmlns:a16="http://schemas.microsoft.com/office/drawing/2014/main" id="{EE3CDDAC-92D1-0454-B645-46037CF549FF}"/>
              </a:ext>
            </a:extLst>
          </p:cNvPr>
          <p:cNvCxnSpPr>
            <a:cxnSpLocks/>
          </p:cNvCxnSpPr>
          <p:nvPr/>
        </p:nvCxnSpPr>
        <p:spPr>
          <a:xfrm>
            <a:off x="6033925" y="5145151"/>
            <a:ext cx="2875303" cy="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1A28FE6E-F0B6-EE5D-0D95-5557A6DC441D}"/>
              </a:ext>
            </a:extLst>
          </p:cNvPr>
          <p:cNvSpPr/>
          <p:nvPr/>
        </p:nvSpPr>
        <p:spPr>
          <a:xfrm>
            <a:off x="5190793" y="5046866"/>
            <a:ext cx="829636" cy="269665"/>
          </a:xfrm>
          <a:prstGeom prst="rect">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3273169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87B20-5889-CB2D-2F95-4C9301283CD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39E3D8A-52D2-2064-210E-6DB6722A2577}"/>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97923C4F-7A95-0C90-7F25-E607055788F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D85A7A66-AAD4-2F68-71D1-8B0D981FE1B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C2F6CA-65E4-C5D5-5A64-C8DCDC061174}"/>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7CE5065-5221-BC2F-4F50-7E6CE30DB22A}"/>
              </a:ext>
            </a:extLst>
          </p:cNvPr>
          <p:cNvSpPr txBox="1"/>
          <p:nvPr/>
        </p:nvSpPr>
        <p:spPr>
          <a:xfrm>
            <a:off x="5877453" y="2008346"/>
            <a:ext cx="4754879" cy="293971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الأول</a:t>
            </a:r>
            <a:br>
              <a:rPr lang="ar-SA" sz="4800" b="1" kern="0" dirty="0">
                <a:solidFill>
                  <a:srgbClr val="44546A"/>
                </a:solidFill>
                <a:latin typeface="Calibri"/>
                <a:ea typeface="Calibri"/>
                <a:cs typeface="Calibri"/>
                <a:sym typeface="Calibri"/>
              </a:rPr>
            </a:br>
            <a:r>
              <a:rPr lang="ar-MA" sz="4800" b="1" kern="0" dirty="0">
                <a:solidFill>
                  <a:srgbClr val="FFC000"/>
                </a:solidFill>
                <a:latin typeface="Calibri"/>
                <a:ea typeface="Calibri"/>
                <a:cs typeface="Calibri"/>
                <a:sym typeface="Calibri"/>
              </a:rPr>
              <a:t>أ</a:t>
            </a:r>
            <a:r>
              <a:rPr lang="ar-SA" sz="4800" b="1" kern="0" dirty="0">
                <a:solidFill>
                  <a:srgbClr val="FFC000"/>
                </a:solidFill>
                <a:latin typeface="Calibri"/>
                <a:ea typeface="Calibri"/>
                <a:cs typeface="Calibri"/>
                <a:sym typeface="Calibri"/>
              </a:rPr>
              <a:t>- </a:t>
            </a:r>
            <a:r>
              <a:rPr lang="ar-MA" sz="4800" b="1" kern="0" dirty="0">
                <a:solidFill>
                  <a:srgbClr val="FFC000"/>
                </a:solidFill>
                <a:latin typeface="Calibri"/>
                <a:ea typeface="Calibri"/>
                <a:cs typeface="Calibri"/>
              </a:rPr>
              <a:t>أَقْرَأُ </a:t>
            </a:r>
            <a:r>
              <a:rPr lang="ar-SA" sz="4800" b="1" kern="0" dirty="0">
                <a:solidFill>
                  <a:srgbClr val="FFC000"/>
                </a:solidFill>
                <a:latin typeface="Calibri"/>
                <a:ea typeface="Calibri"/>
                <a:cs typeface="Calibri"/>
              </a:rPr>
              <a:t>العبارات</a:t>
            </a:r>
            <a:r>
              <a:rPr lang="ar-MA" sz="4800" b="1" kern="0" dirty="0">
                <a:solidFill>
                  <a:srgbClr val="FFC000"/>
                </a:solidFill>
                <a:latin typeface="Calibri"/>
                <a:ea typeface="Calibri"/>
                <a:cs typeface="Calibri"/>
              </a:rPr>
              <a:t> بِطَلَاقَةٍ </a:t>
            </a:r>
            <a:r>
              <a:rPr lang="ar-SA" sz="4800" b="1" kern="0" dirty="0">
                <a:solidFill>
                  <a:srgbClr val="FFC000"/>
                </a:solidFill>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 </a:t>
            </a:r>
            <a:r>
              <a:rPr lang="ar-SA" sz="4800" b="1" kern="0" dirty="0">
                <a:solidFill>
                  <a:srgbClr val="44546A"/>
                </a:solidFill>
                <a:latin typeface="Calibri"/>
                <a:ea typeface="Calibri"/>
                <a:cs typeface="Calibri"/>
              </a:rPr>
              <a:t>دقائق </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71E22C40-88DC-4CE5-4C40-483FDCC90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2" name="Oval 45">
            <a:extLst>
              <a:ext uri="{FF2B5EF4-FFF2-40B4-BE49-F238E27FC236}">
                <a16:creationId xmlns:a16="http://schemas.microsoft.com/office/drawing/2014/main" id="{F6FAF5C9-127B-50E7-7FDD-58FF59F3B7DE}"/>
              </a:ext>
            </a:extLst>
          </p:cNvPr>
          <p:cNvSpPr/>
          <p:nvPr/>
        </p:nvSpPr>
        <p:spPr>
          <a:xfrm>
            <a:off x="9615627" y="411530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2835499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5" name="Rectangle 14">
            <a:extLst>
              <a:ext uri="{FF2B5EF4-FFF2-40B4-BE49-F238E27FC236}">
                <a16:creationId xmlns:a16="http://schemas.microsoft.com/office/drawing/2014/main" id="{50238A5E-4986-5903-2049-3D290F5EF6AC}"/>
              </a:ext>
            </a:extLst>
          </p:cNvPr>
          <p:cNvSpPr/>
          <p:nvPr/>
        </p:nvSpPr>
        <p:spPr>
          <a:xfrm>
            <a:off x="7538738" y="1291753"/>
            <a:ext cx="4500013"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8" name="Rectangle 17">
            <a:extLst>
              <a:ext uri="{FF2B5EF4-FFF2-40B4-BE49-F238E27FC236}">
                <a16:creationId xmlns:a16="http://schemas.microsoft.com/office/drawing/2014/main" id="{271F5EEA-9F48-E358-5258-4C1FCB91832F}"/>
              </a:ext>
            </a:extLst>
          </p:cNvPr>
          <p:cNvSpPr/>
          <p:nvPr/>
        </p:nvSpPr>
        <p:spPr>
          <a:xfrm>
            <a:off x="7538738" y="3065168"/>
            <a:ext cx="4500014" cy="1039329"/>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1320820" y="195946"/>
            <a:ext cx="10031763" cy="361721"/>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ويميز بين الدقة والسرعة والاسترسال ثم القراءة المعبرة.</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sp>
        <p:nvSpPr>
          <p:cNvPr id="20" name="Rectangle 19">
            <a:extLst>
              <a:ext uri="{FF2B5EF4-FFF2-40B4-BE49-F238E27FC236}">
                <a16:creationId xmlns:a16="http://schemas.microsoft.com/office/drawing/2014/main" id="{78506E64-F764-D317-1097-98882DC45D49}"/>
              </a:ext>
            </a:extLst>
          </p:cNvPr>
          <p:cNvSpPr/>
          <p:nvPr/>
        </p:nvSpPr>
        <p:spPr>
          <a:xfrm>
            <a:off x="7538738" y="5204413"/>
            <a:ext cx="4500013" cy="101931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معبرة</a:t>
            </a:r>
            <a:endPar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لنبر والتنغيم)</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0937883-90D6-70E1-AE63-533D0C583A64}"/>
              </a:ext>
            </a:extLst>
          </p:cNvPr>
          <p:cNvSpPr txBox="1"/>
          <p:nvPr/>
        </p:nvSpPr>
        <p:spPr>
          <a:xfrm>
            <a:off x="1265090" y="1089441"/>
            <a:ext cx="6134792" cy="142603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نطق الحروف من مخارجها الصحيحة.</a:t>
            </a:r>
            <a:endParaRPr lang="fr-FR" sz="20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000" dirty="0">
                <a:solidFill>
                  <a:srgbClr val="002060"/>
                </a:solidFill>
                <a:effectLst/>
              </a:rPr>
              <a:t>التمييز بين الحركات القصيرة والطويلة، الشدة والتنوين.</a:t>
            </a:r>
            <a:endParaRPr lang="fr-FR" sz="20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000" dirty="0">
                <a:solidFill>
                  <a:srgbClr val="002060"/>
                </a:solidFill>
                <a:effectLst/>
              </a:rPr>
              <a:t>عدم تغيير، أو حذف، أو إضافة حروف، أو كلمات.</a:t>
            </a:r>
            <a:endParaRPr lang="fr-FR" sz="18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AC165D66-8CB8-2EDB-E147-858044280DFD}"/>
              </a:ext>
            </a:extLst>
          </p:cNvPr>
          <p:cNvSpPr txBox="1"/>
          <p:nvPr/>
        </p:nvSpPr>
        <p:spPr>
          <a:xfrm>
            <a:off x="716791" y="2844427"/>
            <a:ext cx="6659569" cy="1498102"/>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المحافظة على تدفق القراءة دون تلعثم أو توقفات طويلة.</a:t>
            </a:r>
            <a:endParaRPr lang="fr-FR" sz="20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dirty="0">
                <a:solidFill>
                  <a:srgbClr val="002060"/>
                </a:solidFill>
              </a:rPr>
              <a:t>قراءة عدد مناسب من الحروف/الكلمات في الدقيقة بحسب المستوى/اللبنة.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احترام علامات الوقف والفصل.</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تجنب البطء المفرط أو التسرع المخل بالمعنى.</a:t>
            </a:r>
            <a:endParaRPr lang="fr-FR" sz="2000" dirty="0">
              <a:solidFill>
                <a:srgbClr val="002060"/>
              </a:solidFill>
            </a:endParaRPr>
          </a:p>
        </p:txBody>
      </p:sp>
      <p:sp>
        <p:nvSpPr>
          <p:cNvPr id="12" name="ZoneTexte 11">
            <a:extLst>
              <a:ext uri="{FF2B5EF4-FFF2-40B4-BE49-F238E27FC236}">
                <a16:creationId xmlns:a16="http://schemas.microsoft.com/office/drawing/2014/main" id="{219AB96F-3D58-0E72-A930-09D5A0054C27}"/>
              </a:ext>
            </a:extLst>
          </p:cNvPr>
          <p:cNvSpPr txBox="1"/>
          <p:nvPr/>
        </p:nvSpPr>
        <p:spPr>
          <a:xfrm>
            <a:off x="1320821" y="4739586"/>
            <a:ext cx="6134792" cy="1703287"/>
          </a:xfrm>
          <a:prstGeom prst="rect">
            <a:avLst/>
          </a:prstGeom>
          <a:noFill/>
        </p:spPr>
        <p:txBody>
          <a:bodyPr wrap="square">
            <a:spAutoFit/>
          </a:bodyPr>
          <a:lstStyle/>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إبراز الكلمات المفتاحية بالنبر المناسب.</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توظيف تنغيم ملائم للجمل (خبرية، استفهامية، تعجبية…).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dirty="0">
                <a:solidFill>
                  <a:srgbClr val="002060"/>
                </a:solidFill>
              </a:rPr>
              <a:t>تنويع النبرة لتفادي الرتابة.</a:t>
            </a:r>
            <a:endParaRPr lang="fr-FR" sz="20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 pos="457200" algn="l"/>
              </a:tabLst>
            </a:pPr>
            <a:r>
              <a:rPr lang="ar-SA" sz="2000" dirty="0">
                <a:solidFill>
                  <a:srgbClr val="002060"/>
                </a:solidFill>
              </a:rPr>
              <a:t>انسجام الصوت مع الجو العاطفي للمقروء.</a:t>
            </a:r>
            <a:endParaRPr lang="fr-FR" sz="2000" dirty="0">
              <a:solidFill>
                <a:srgbClr val="002060"/>
              </a:solidFill>
            </a:endParaRPr>
          </a:p>
        </p:txBody>
      </p:sp>
    </p:spTree>
    <p:extLst>
      <p:ext uri="{BB962C8B-B14F-4D97-AF65-F5344CB8AC3E}">
        <p14:creationId xmlns:p14="http://schemas.microsoft.com/office/powerpoint/2010/main" val="1972712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B78F-D478-980D-AA12-7F8ABAC6535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9B1AB7D-67CE-BE72-9D03-1826AAB5AA07}"/>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3" name="Rectangle 2">
            <a:extLst>
              <a:ext uri="{FF2B5EF4-FFF2-40B4-BE49-F238E27FC236}">
                <a16:creationId xmlns:a16="http://schemas.microsoft.com/office/drawing/2014/main" id="{EF42EF9D-538B-A6EF-7DC4-2601602D849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pic>
        <p:nvPicPr>
          <p:cNvPr id="4" name="Google Shape;656;p54">
            <a:extLst>
              <a:ext uri="{FF2B5EF4-FFF2-40B4-BE49-F238E27FC236}">
                <a16:creationId xmlns:a16="http://schemas.microsoft.com/office/drawing/2014/main" id="{81CA331E-0C01-F137-FBAC-2A91E5A82DCB}"/>
              </a:ext>
            </a:extLst>
          </p:cNvPr>
          <p:cNvPicPr>
            <a:picLocks noChangeAspect="1"/>
          </p:cNvPicPr>
          <p:nvPr/>
        </p:nvPicPr>
        <p:blipFill>
          <a:blip r:embed="rId2">
            <a:alphaModFix/>
          </a:blip>
          <a:srcRect/>
          <a:stretch>
            <a:fillRect/>
          </a:stretch>
        </p:blipFill>
        <p:spPr>
          <a:xfrm>
            <a:off x="267910" y="91374"/>
            <a:ext cx="744881" cy="744881"/>
          </a:xfrm>
          <a:prstGeom prst="rect">
            <a:avLst/>
          </a:prstGeom>
          <a:noFill/>
          <a:ln cap="flat">
            <a:noFill/>
          </a:ln>
        </p:spPr>
      </p:pic>
      <p:sp>
        <p:nvSpPr>
          <p:cNvPr id="19" name="Google Shape;1348;p27">
            <a:extLst>
              <a:ext uri="{FF2B5EF4-FFF2-40B4-BE49-F238E27FC236}">
                <a16:creationId xmlns:a16="http://schemas.microsoft.com/office/drawing/2014/main" id="{578526E0-2E32-F6D1-0961-6288E0703952}"/>
              </a:ext>
            </a:extLst>
          </p:cNvPr>
          <p:cNvSpPr txBox="1">
            <a:spLocks/>
          </p:cNvSpPr>
          <p:nvPr/>
        </p:nvSpPr>
        <p:spPr>
          <a:xfrm>
            <a:off x="335360" y="195947"/>
            <a:ext cx="11017224" cy="358712"/>
          </a:xfrm>
          <a:prstGeom prst="rect">
            <a:avLst/>
          </a:prstGeom>
          <a:noFill/>
          <a:ln>
            <a:noFill/>
          </a:ln>
        </p:spPr>
        <p:txBody>
          <a:bodyPr spcFirstLastPara="1" wrap="square" lIns="91425" tIns="45700" rIns="91425" bIns="45700" anchor="ctr" anchorCtr="0">
            <a:normAutofit fontScale="975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algn="r" rtl="1">
              <a:buClr>
                <a:srgbClr val="757070"/>
              </a:buClr>
              <a:buSzPts val="2000"/>
              <a:defRPr/>
            </a:pPr>
            <a:r>
              <a:rPr lang="ar-SA" sz="1600" b="1" dirty="0">
                <a:solidFill>
                  <a:prstClr val="white">
                    <a:lumMod val="50000"/>
                  </a:prstClr>
                </a:solidFill>
                <a:latin typeface="Calibri Light" panose="020F0302020204030204"/>
                <a:cs typeface="Times New Roman" panose="02020603050405020304" pitchFamily="18" charset="0"/>
              </a:rPr>
              <a:t>1- النمذجة: </a:t>
            </a:r>
            <a:r>
              <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يحدد الأستاذ(ة) معايير القراءة بطلاقة</a:t>
            </a:r>
            <a:r>
              <a:rPr kumimoji="0" lang="ar-S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rPr>
              <a:t> التي سيركز عليها في الحصة: الدقة ثم السرعة والاسترسال. </a:t>
            </a:r>
            <a:endParaRPr kumimoji="0" lang="ar-MA" sz="1600" b="1" i="0" u="none" strike="noStrike" kern="0" cap="none" spc="0" normalizeH="0" baseline="0" noProof="0" dirty="0">
              <a:ln>
                <a:noFill/>
              </a:ln>
              <a:solidFill>
                <a:schemeClr val="bg1">
                  <a:lumMod val="50000"/>
                </a:schemeClr>
              </a:solidFill>
              <a:effectLst/>
              <a:uLnTx/>
              <a:uFillTx/>
              <a:latin typeface="Calibri"/>
              <a:ea typeface="Calibri"/>
              <a:cs typeface="Calibri"/>
              <a:sym typeface="Calibri"/>
            </a:endParaRPr>
          </a:p>
        </p:txBody>
      </p:sp>
      <p:pic>
        <p:nvPicPr>
          <p:cNvPr id="5" name="Picture 2" descr="Image générée">
            <a:extLst>
              <a:ext uri="{FF2B5EF4-FFF2-40B4-BE49-F238E27FC236}">
                <a16:creationId xmlns:a16="http://schemas.microsoft.com/office/drawing/2014/main" id="{BD3E34BF-2EFB-217A-608D-C3C4F8463B8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33166" y="9878"/>
            <a:ext cx="705586" cy="70438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AA141E1D-3619-E236-894B-0FB33C5F517B}"/>
              </a:ext>
            </a:extLst>
          </p:cNvPr>
          <p:cNvSpPr/>
          <p:nvPr/>
        </p:nvSpPr>
        <p:spPr>
          <a:xfrm>
            <a:off x="6804354" y="1899789"/>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7" name="ZoneTexte 6">
            <a:extLst>
              <a:ext uri="{FF2B5EF4-FFF2-40B4-BE49-F238E27FC236}">
                <a16:creationId xmlns:a16="http://schemas.microsoft.com/office/drawing/2014/main" id="{E2C2654F-CC26-551B-7AEA-033A4F7DE3DC}"/>
              </a:ext>
            </a:extLst>
          </p:cNvPr>
          <p:cNvSpPr txBox="1"/>
          <p:nvPr/>
        </p:nvSpPr>
        <p:spPr>
          <a:xfrm>
            <a:off x="335360" y="1356051"/>
            <a:ext cx="5957210" cy="1672253"/>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نطق الحروف من مخارجها الصحيحة.</a:t>
            </a:r>
            <a:endParaRPr lang="fr-FR" sz="2400"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sz="2400" dirty="0">
                <a:solidFill>
                  <a:srgbClr val="002060"/>
                </a:solidFill>
                <a:effectLst/>
              </a:rPr>
              <a:t>التمييز بين الحركات القصيرة والطويلة، الشدة والتنوين.</a:t>
            </a:r>
            <a:endParaRPr lang="fr-FR" sz="2400"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sz="2400" dirty="0">
                <a:solidFill>
                  <a:srgbClr val="002060"/>
                </a:solidFill>
                <a:effectLst/>
              </a:rPr>
              <a:t>عدم تغيير، أو حذف، أو إضافة حروف، أو كلمات.</a:t>
            </a:r>
            <a:endParaRPr lang="fr-FR" sz="20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32587554-47CB-BCAA-BC79-55F80ABDE3D3}"/>
              </a:ext>
            </a:extLst>
          </p:cNvPr>
          <p:cNvSpPr/>
          <p:nvPr/>
        </p:nvSpPr>
        <p:spPr>
          <a:xfrm>
            <a:off x="6454947" y="413356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D63CB6D8-11AA-5C4C-2EAD-031AFE60FDA7}"/>
              </a:ext>
            </a:extLst>
          </p:cNvPr>
          <p:cNvSpPr txBox="1"/>
          <p:nvPr/>
        </p:nvSpPr>
        <p:spPr>
          <a:xfrm>
            <a:off x="335360" y="3829697"/>
            <a:ext cx="5957210" cy="182742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المحافظة على تدفق القراءة دون تلعثم أو توقفات طويلة.</a:t>
            </a:r>
            <a:endParaRPr lang="fr-FR" sz="2000" b="1"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2000" b="1" dirty="0">
                <a:solidFill>
                  <a:srgbClr val="002060"/>
                </a:solidFill>
              </a:rPr>
              <a:t>قراءة عدد مناسب من الحروف/الكلمات في الدقيقة بحسب المستوى/اللبنة.</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احترام علامات الوقف والفصل.</a:t>
            </a:r>
            <a:endParaRPr lang="fr-FR" sz="2000" b="1"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2000" b="1" dirty="0">
                <a:solidFill>
                  <a:srgbClr val="002060"/>
                </a:solidFill>
              </a:rPr>
              <a:t>تجنب البطء المفرط أو التسرع المخل بالمعنى.</a:t>
            </a:r>
            <a:endParaRPr lang="fr-FR" sz="2000" b="1" dirty="0">
              <a:solidFill>
                <a:srgbClr val="002060"/>
              </a:solidFill>
            </a:endParaRPr>
          </a:p>
        </p:txBody>
      </p:sp>
    </p:spTree>
    <p:extLst>
      <p:ext uri="{BB962C8B-B14F-4D97-AF65-F5344CB8AC3E}">
        <p14:creationId xmlns:p14="http://schemas.microsoft.com/office/powerpoint/2010/main" val="2635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09DF8-5939-1453-D48F-A4652D1CB42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DD11F5A-913A-DA0B-E559-4755F2F2EF6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43F0849B-BCE5-191D-CC42-322E7F4E9E2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0295ECFE-6F9E-D222-8231-2801E86D7800}"/>
              </a:ext>
            </a:extLst>
          </p:cNvPr>
          <p:cNvSpPr txBox="1">
            <a:spLocks/>
          </p:cNvSpPr>
          <p:nvPr/>
        </p:nvSpPr>
        <p:spPr>
          <a:xfrm>
            <a:off x="288587" y="61553"/>
            <a:ext cx="11017224" cy="293438"/>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1600" b="1" i="0" u="none" strike="noStrike" kern="1200" cap="none" spc="0" normalizeH="0" baseline="0" noProof="0" dirty="0">
                <a:ln>
                  <a:noFill/>
                </a:ln>
                <a:solidFill>
                  <a:prstClr val="white">
                    <a:lumMod val="50000"/>
                  </a:prstClr>
                </a:solidFill>
                <a:effectLst/>
                <a:uLnTx/>
                <a:uFillTx/>
                <a:latin typeface="+mn-lt"/>
                <a:ea typeface="+mj-ea"/>
                <a:cs typeface="Times New Roman" panose="02020603050405020304" pitchFamily="18" charset="0"/>
              </a:rPr>
              <a:t>1- النمذجة: انتبهوا، سأقرأ العبارات بطلاقة، ثم ستتناوبون على قراءتها من بعدي مع احترام معايير الدقة والسرعة والاسترسال.</a:t>
            </a:r>
          </a:p>
        </p:txBody>
      </p:sp>
      <p:sp>
        <p:nvSpPr>
          <p:cNvPr id="6" name="ZoneTexte 5">
            <a:extLst>
              <a:ext uri="{FF2B5EF4-FFF2-40B4-BE49-F238E27FC236}">
                <a16:creationId xmlns:a16="http://schemas.microsoft.com/office/drawing/2014/main" id="{01AD2146-63F1-9EAB-6D8C-0623487D86A9}"/>
              </a:ext>
            </a:extLst>
          </p:cNvPr>
          <p:cNvSpPr txBox="1"/>
          <p:nvPr/>
        </p:nvSpPr>
        <p:spPr>
          <a:xfrm>
            <a:off x="883498" y="376645"/>
            <a:ext cx="10512164" cy="307777"/>
          </a:xfrm>
          <a:prstGeom prst="rect">
            <a:avLst/>
          </a:prstGeom>
          <a:noFill/>
        </p:spPr>
        <p:txBody>
          <a:bodyPr wrap="square">
            <a:spAutoFit/>
          </a:bodyPr>
          <a:lstStyle/>
          <a:p>
            <a:pPr lvl="0" algn="r" rtl="1">
              <a:buSzPts val="1000"/>
              <a:tabLst>
                <a:tab pos="228600" algn="l"/>
              </a:tabLst>
            </a:pP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يطلب</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انتباه التلاميذ، ثم يقرأ العبارات بطلاقة مركزا على السلامة من الأخطاء، وفق مؤشرات السلامة من الأخطاء: ينطر النموذج المرفق</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350;p27">
            <a:extLst>
              <a:ext uri="{FF2B5EF4-FFF2-40B4-BE49-F238E27FC236}">
                <a16:creationId xmlns:a16="http://schemas.microsoft.com/office/drawing/2014/main" id="{270769CE-BD1D-ACEE-B9CF-8676C39466A5}"/>
              </a:ext>
            </a:extLst>
          </p:cNvPr>
          <p:cNvPicPr preferRelativeResize="0"/>
          <p:nvPr/>
        </p:nvPicPr>
        <p:blipFill rotWithShape="1">
          <a:blip r:embed="rId3">
            <a:alphaModFix/>
          </a:blip>
          <a:srcRect/>
          <a:stretch/>
        </p:blipFill>
        <p:spPr>
          <a:xfrm>
            <a:off x="153248" y="44086"/>
            <a:ext cx="730250" cy="730250"/>
          </a:xfrm>
          <a:prstGeom prst="rect">
            <a:avLst/>
          </a:prstGeom>
          <a:noFill/>
          <a:ln>
            <a:noFill/>
          </a:ln>
        </p:spPr>
      </p:pic>
      <p:graphicFrame>
        <p:nvGraphicFramePr>
          <p:cNvPr id="8" name="Google Shape;1334;p211">
            <a:extLst>
              <a:ext uri="{FF2B5EF4-FFF2-40B4-BE49-F238E27FC236}">
                <a16:creationId xmlns:a16="http://schemas.microsoft.com/office/drawing/2014/main" id="{1DB7E24E-B8C8-E30B-CB9A-34F76FE0650C}"/>
              </a:ext>
            </a:extLst>
          </p:cNvPr>
          <p:cNvGraphicFramePr/>
          <p:nvPr>
            <p:extLst>
              <p:ext uri="{D42A27DB-BD31-4B8C-83A1-F6EECF244321}">
                <p14:modId xmlns:p14="http://schemas.microsoft.com/office/powerpoint/2010/main" val="3194746593"/>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كَانَتْ جَدَّتِي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لا تَشْكُو تَعَبًا</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21F38635-812A-68A4-FFBC-B0BCC0D22F7C}"/>
              </a:ext>
            </a:extLst>
          </p:cNvPr>
          <p:cNvGraphicFramePr>
            <a:graphicFrameLocks noGrp="1"/>
          </p:cNvGraphicFramePr>
          <p:nvPr>
            <p:extLst>
              <p:ext uri="{D42A27DB-BD31-4B8C-83A1-F6EECF244321}">
                <p14:modId xmlns:p14="http://schemas.microsoft.com/office/powerpoint/2010/main" val="1712187134"/>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تَعْمَلُ بِاسْتِمْرَارٍ</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تَصْنَعُ الطَّوَاجِنَ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243B5591-A6C1-5869-5E43-16682651611B}"/>
              </a:ext>
            </a:extLst>
          </p:cNvPr>
          <p:cNvGraphicFramePr>
            <a:graphicFrameLocks noGrp="1"/>
          </p:cNvGraphicFramePr>
          <p:nvPr>
            <p:extLst>
              <p:ext uri="{D42A27DB-BD31-4B8C-83A1-F6EECF244321}">
                <p14:modId xmlns:p14="http://schemas.microsoft.com/office/powerpoint/2010/main" val="2818563979"/>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عِنْدَ الطَّعَامِ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rPr>
                        <a:t>رَائِحَتُهُ الزَّكِيَّةُ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61E221B4-0CB1-249B-0D61-B62C3DFA5D0B}"/>
              </a:ext>
            </a:extLst>
          </p:cNvPr>
          <p:cNvGraphicFramePr>
            <a:graphicFrameLocks noGrp="1"/>
          </p:cNvGraphicFramePr>
          <p:nvPr>
            <p:extLst>
              <p:ext uri="{D42A27DB-BD31-4B8C-83A1-F6EECF244321}">
                <p14:modId xmlns:p14="http://schemas.microsoft.com/office/powerpoint/2010/main" val="2467714560"/>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فِي الرَّبِيعِ</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فِي ظِلِّ شَجَرَةٍ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01C5118D-3F77-782C-066B-B945D9AB49CD}"/>
              </a:ext>
            </a:extLst>
          </p:cNvPr>
          <p:cNvGraphicFramePr>
            <a:graphicFrameLocks noGrp="1"/>
          </p:cNvGraphicFramePr>
          <p:nvPr>
            <p:extLst>
              <p:ext uri="{D42A27DB-BD31-4B8C-83A1-F6EECF244321}">
                <p14:modId xmlns:p14="http://schemas.microsoft.com/office/powerpoint/2010/main" val="1111521875"/>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تَعْمَلُ بِاسْتِمْرَارٍ</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لِتَنْسُجَ مِنْهُ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2">
                        <a:lumMod val="20000"/>
                        <a:lumOff val="80000"/>
                      </a:schemeClr>
                    </a:solidFill>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A07D32FE-A92E-968B-5C5F-1117DFA8F145}"/>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AD3B6A9B-A081-E9DB-C5B7-7D52704A8635}"/>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C317B8E0-9C50-30B9-2D2A-43525E9C63C8}"/>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2821693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E508E-0091-E195-60C9-4A3FA5EFF956}"/>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9B2AAC63-94A8-775A-BDAA-FD564EBF18DD}"/>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EBFC5527-712E-EB30-A406-AEBA708B67E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896A8363-A708-75B9-1029-2D2A420D6A1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3" name="Google Shape;1348;p27">
            <a:extLst>
              <a:ext uri="{FF2B5EF4-FFF2-40B4-BE49-F238E27FC236}">
                <a16:creationId xmlns:a16="http://schemas.microsoft.com/office/drawing/2014/main" id="{EEB5466B-E477-E513-8991-65AFCD73DABD}"/>
              </a:ext>
            </a:extLst>
          </p:cNvPr>
          <p:cNvSpPr txBox="1">
            <a:spLocks/>
          </p:cNvSpPr>
          <p:nvPr/>
        </p:nvSpPr>
        <p:spPr>
          <a:xfrm>
            <a:off x="288587" y="58042"/>
            <a:ext cx="11017224" cy="33364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2- الممارسة الموجهة: معايير الطلاقة</a:t>
            </a:r>
            <a:r>
              <a:rPr lang="ar-SA" sz="1600" b="1" dirty="0">
                <a:solidFill>
                  <a:prstClr val="white">
                    <a:lumMod val="50000"/>
                  </a:prstClr>
                </a:solidFill>
              </a:rPr>
              <a:t>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19" name="ZoneTexte 18">
            <a:extLst>
              <a:ext uri="{FF2B5EF4-FFF2-40B4-BE49-F238E27FC236}">
                <a16:creationId xmlns:a16="http://schemas.microsoft.com/office/drawing/2014/main" id="{CB7AC223-5033-F348-4A46-5F3A0C18F9AB}"/>
              </a:ext>
            </a:extLst>
          </p:cNvPr>
          <p:cNvSpPr txBox="1"/>
          <p:nvPr/>
        </p:nvSpPr>
        <p:spPr>
          <a:xfrm>
            <a:off x="777255" y="341806"/>
            <a:ext cx="10559840" cy="523220"/>
          </a:xfrm>
          <a:prstGeom prst="rect">
            <a:avLst/>
          </a:prstGeom>
          <a:noFill/>
        </p:spPr>
        <p:txBody>
          <a:bodyPr wrap="square">
            <a:spAutoFit/>
          </a:bodyPr>
          <a:lstStyle/>
          <a:p>
            <a:pPr lvl="0" algn="r" rtl="1">
              <a:defRPr/>
            </a:pP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يطلب</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الأستاذ</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ea typeface="+mn-ea"/>
                <a:cs typeface="+mn-cs"/>
              </a:rPr>
              <a:t>(</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من بعض التلاميذ المرور إلى السبورة وقراءة بعض العبارات بطلاقة، أي </a:t>
            </a:r>
            <a:r>
              <a:rPr lang="ar-SA" sz="1400" i="1" dirty="0">
                <a:solidFill>
                  <a:prstClr val="white">
                    <a:lumMod val="65000"/>
                  </a:prstClr>
                </a:solidFill>
              </a:rPr>
              <a:t>على السلامة من الأخطاء. </a:t>
            </a:r>
            <a:r>
              <a:rPr kumimoji="0" lang="ar-S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ويحرص على التصحيح الفوري لقراءة كل تلميذ بإشراك وملائه، ويطلب منهم إبداء رأيهم، ويختم بتقديم </a:t>
            </a:r>
            <a:r>
              <a:rPr kumimoji="0" lang="ar-MA" sz="1400" b="0" i="0" u="none" strike="noStrike" kern="1200" cap="none" spc="0" normalizeH="0" baseline="0" noProof="0" dirty="0">
                <a:ln>
                  <a:noFill/>
                </a:ln>
                <a:solidFill>
                  <a:prstClr val="white">
                    <a:lumMod val="65000"/>
                  </a:prstClr>
                </a:solidFill>
                <a:effectLst/>
                <a:uLnTx/>
                <a:uFillTx/>
                <a:ea typeface="+mn-ea"/>
                <a:cs typeface="Arial" panose="020B0604020202020204" pitchFamily="34" charset="0"/>
              </a:rPr>
              <a:t>تغذية راجعة.</a:t>
            </a:r>
            <a:endParaRPr kumimoji="0" lang="fr-FR" sz="1400" b="0" i="0" u="none" strike="noStrike" kern="1200" cap="none" spc="0" normalizeH="0" baseline="0" noProof="0" dirty="0">
              <a:ln>
                <a:noFill/>
              </a:ln>
              <a:solidFill>
                <a:prstClr val="white">
                  <a:lumMod val="65000"/>
                </a:prstClr>
              </a:solidFill>
              <a:effectLst/>
              <a:uLnTx/>
              <a:uFillTx/>
              <a:ea typeface="+mn-ea"/>
              <a:cs typeface="+mn-cs"/>
            </a:endParaRPr>
          </a:p>
        </p:txBody>
      </p:sp>
      <p:pic>
        <p:nvPicPr>
          <p:cNvPr id="20" name="Google Shape;1435;p14" descr="Lever la main - Icônes mains et gestes gratuites">
            <a:extLst>
              <a:ext uri="{FF2B5EF4-FFF2-40B4-BE49-F238E27FC236}">
                <a16:creationId xmlns:a16="http://schemas.microsoft.com/office/drawing/2014/main" id="{7A4927FE-2958-D5FF-8C0E-1FE745C64E73}"/>
              </a:ext>
            </a:extLst>
          </p:cNvPr>
          <p:cNvPicPr preferRelativeResize="0"/>
          <p:nvPr/>
        </p:nvPicPr>
        <p:blipFill rotWithShape="1">
          <a:blip r:embed="rId3">
            <a:alphaModFix/>
          </a:blip>
          <a:srcRect/>
          <a:stretch/>
        </p:blipFill>
        <p:spPr>
          <a:xfrm>
            <a:off x="74613" y="85751"/>
            <a:ext cx="702642" cy="702642"/>
          </a:xfrm>
          <a:prstGeom prst="rect">
            <a:avLst/>
          </a:prstGeom>
          <a:noFill/>
          <a:ln>
            <a:noFill/>
          </a:ln>
        </p:spPr>
      </p:pic>
      <p:sp>
        <p:nvSpPr>
          <p:cNvPr id="32" name="Rectangle 31">
            <a:extLst>
              <a:ext uri="{FF2B5EF4-FFF2-40B4-BE49-F238E27FC236}">
                <a16:creationId xmlns:a16="http://schemas.microsoft.com/office/drawing/2014/main" id="{0A4E7032-8720-7F08-705B-C6494D893371}"/>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5" name="Google Shape;1334;p211">
            <a:extLst>
              <a:ext uri="{FF2B5EF4-FFF2-40B4-BE49-F238E27FC236}">
                <a16:creationId xmlns:a16="http://schemas.microsoft.com/office/drawing/2014/main" id="{4BCCE424-02C0-2340-57CE-00F8E9973B72}"/>
              </a:ext>
            </a:extLst>
          </p:cNvPr>
          <p:cNvGraphicFramePr/>
          <p:nvPr>
            <p:extLst>
              <p:ext uri="{D42A27DB-BD31-4B8C-83A1-F6EECF244321}">
                <p14:modId xmlns:p14="http://schemas.microsoft.com/office/powerpoint/2010/main" val="2482615217"/>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كَانَتْ جَدَّتِي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لا تَشْكُو تَعَبًا</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6" name="Tableau 5">
            <a:extLst>
              <a:ext uri="{FF2B5EF4-FFF2-40B4-BE49-F238E27FC236}">
                <a16:creationId xmlns:a16="http://schemas.microsoft.com/office/drawing/2014/main" id="{D2FC35E0-7032-7A8C-11A1-A15B8C1003EC}"/>
              </a:ext>
            </a:extLst>
          </p:cNvPr>
          <p:cNvGraphicFramePr>
            <a:graphicFrameLocks noGrp="1"/>
          </p:cNvGraphicFramePr>
          <p:nvPr>
            <p:extLst>
              <p:ext uri="{D42A27DB-BD31-4B8C-83A1-F6EECF244321}">
                <p14:modId xmlns:p14="http://schemas.microsoft.com/office/powerpoint/2010/main" val="2093081997"/>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تَعْمَلُ بِاسْتِمْرَارٍ</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تَصْنَعُ الطَّوَاجِنَ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7" name="Tableau 6">
            <a:extLst>
              <a:ext uri="{FF2B5EF4-FFF2-40B4-BE49-F238E27FC236}">
                <a16:creationId xmlns:a16="http://schemas.microsoft.com/office/drawing/2014/main" id="{CD9F6513-B10C-55C0-FC21-164E58D8C2D7}"/>
              </a:ext>
            </a:extLst>
          </p:cNvPr>
          <p:cNvGraphicFramePr>
            <a:graphicFrameLocks noGrp="1"/>
          </p:cNvGraphicFramePr>
          <p:nvPr>
            <p:extLst>
              <p:ext uri="{D42A27DB-BD31-4B8C-83A1-F6EECF244321}">
                <p14:modId xmlns:p14="http://schemas.microsoft.com/office/powerpoint/2010/main" val="4045343879"/>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عِنْدَ الطَّعَامِ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rPr>
                        <a:t>رَائِحَتُهُ الزَّكِيَّةُ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8" name="Tableau 7">
            <a:extLst>
              <a:ext uri="{FF2B5EF4-FFF2-40B4-BE49-F238E27FC236}">
                <a16:creationId xmlns:a16="http://schemas.microsoft.com/office/drawing/2014/main" id="{C9E61F93-5676-8019-761F-3D6296590220}"/>
              </a:ext>
            </a:extLst>
          </p:cNvPr>
          <p:cNvGraphicFramePr>
            <a:graphicFrameLocks noGrp="1"/>
          </p:cNvGraphicFramePr>
          <p:nvPr>
            <p:extLst>
              <p:ext uri="{D42A27DB-BD31-4B8C-83A1-F6EECF244321}">
                <p14:modId xmlns:p14="http://schemas.microsoft.com/office/powerpoint/2010/main" val="3640892438"/>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فِي الرَّبِيعِ</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فِي ظِلِّ شَجَرَةٍ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9" name="Tableau 8">
            <a:extLst>
              <a:ext uri="{FF2B5EF4-FFF2-40B4-BE49-F238E27FC236}">
                <a16:creationId xmlns:a16="http://schemas.microsoft.com/office/drawing/2014/main" id="{2AE8DA8C-A640-030C-3A42-D5C6E81D30FA}"/>
              </a:ext>
            </a:extLst>
          </p:cNvPr>
          <p:cNvGraphicFramePr>
            <a:graphicFrameLocks noGrp="1"/>
          </p:cNvGraphicFramePr>
          <p:nvPr>
            <p:extLst>
              <p:ext uri="{D42A27DB-BD31-4B8C-83A1-F6EECF244321}">
                <p14:modId xmlns:p14="http://schemas.microsoft.com/office/powerpoint/2010/main" val="2925576783"/>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تَعْمَلُ بِاسْتِمْرَارٍ</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لِتَنْسُجَ مِنْهُ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lumMod val="20000"/>
                        <a:lumOff val="80000"/>
                      </a:schemeClr>
                    </a:solidFill>
                  </a:tcPr>
                </a:tc>
                <a:extLst>
                  <a:ext uri="{0D108BD9-81ED-4DB2-BD59-A6C34878D82A}">
                    <a16:rowId xmlns:a16="http://schemas.microsoft.com/office/drawing/2014/main" val="977573312"/>
                  </a:ext>
                </a:extLst>
              </a:tr>
            </a:tbl>
          </a:graphicData>
        </a:graphic>
      </p:graphicFrame>
      <p:sp>
        <p:nvSpPr>
          <p:cNvPr id="10" name="Rectangle 9">
            <a:extLst>
              <a:ext uri="{FF2B5EF4-FFF2-40B4-BE49-F238E27FC236}">
                <a16:creationId xmlns:a16="http://schemas.microsoft.com/office/drawing/2014/main" id="{9A452412-E32D-7404-CA15-89B47A46B230}"/>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Tree>
    <p:extLst>
      <p:ext uri="{BB962C8B-B14F-4D97-AF65-F5344CB8AC3E}">
        <p14:creationId xmlns:p14="http://schemas.microsoft.com/office/powerpoint/2010/main" val="3479433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68581-DCDD-9E5F-7BF3-0A7536916ABB}"/>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CEBC4A-5423-F1FC-7D19-03146D33D21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pic>
        <p:nvPicPr>
          <p:cNvPr id="3" name="Picture 2" descr="Image générée">
            <a:extLst>
              <a:ext uri="{FF2B5EF4-FFF2-40B4-BE49-F238E27FC236}">
                <a16:creationId xmlns:a16="http://schemas.microsoft.com/office/drawing/2014/main" id="{A43E7E72-B304-9D56-1103-8A54E6D5C01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348;p27">
            <a:extLst>
              <a:ext uri="{FF2B5EF4-FFF2-40B4-BE49-F238E27FC236}">
                <a16:creationId xmlns:a16="http://schemas.microsoft.com/office/drawing/2014/main" id="{2BB598BF-5785-D891-802D-FE0918FA81F5}"/>
              </a:ext>
            </a:extLst>
          </p:cNvPr>
          <p:cNvSpPr txBox="1">
            <a:spLocks/>
          </p:cNvSpPr>
          <p:nvPr/>
        </p:nvSpPr>
        <p:spPr>
          <a:xfrm>
            <a:off x="290034" y="20518"/>
            <a:ext cx="11017224" cy="348310"/>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rtl="1">
              <a:defRPr/>
            </a:pP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3- الممارسة المستقلة: </a:t>
            </a:r>
            <a:r>
              <a:rPr lang="ar-SA" sz="1600" b="1" dirty="0">
                <a:solidFill>
                  <a:prstClr val="white">
                    <a:lumMod val="50000"/>
                  </a:prstClr>
                </a:solidFill>
              </a:rPr>
              <a:t>معايير الطلاقة في القراءة: أي السلامة من الأخطاء والسرعة والاسترسال</a:t>
            </a:r>
            <a:r>
              <a:rPr kumimoji="0" lang="ar-SA" sz="1600" b="1" i="0" u="none" strike="noStrike" kern="1200" cap="none" spc="0" normalizeH="0" baseline="0" noProof="0" dirty="0">
                <a:ln>
                  <a:noFill/>
                </a:ln>
                <a:solidFill>
                  <a:prstClr val="white">
                    <a:lumMod val="50000"/>
                  </a:prstClr>
                </a:solidFill>
                <a:effectLst/>
                <a:uLnTx/>
                <a:uFillTx/>
                <a:latin typeface="Calibri Light" panose="020F0302020204030204"/>
                <a:ea typeface="+mj-ea"/>
                <a:cs typeface="Times New Roman" panose="02020603050405020304" pitchFamily="18" charset="0"/>
              </a:rPr>
              <a:t>.</a:t>
            </a:r>
          </a:p>
        </p:txBody>
      </p:sp>
      <p:sp>
        <p:nvSpPr>
          <p:cNvPr id="6" name="ZoneTexte 5">
            <a:extLst>
              <a:ext uri="{FF2B5EF4-FFF2-40B4-BE49-F238E27FC236}">
                <a16:creationId xmlns:a16="http://schemas.microsoft.com/office/drawing/2014/main" id="{4B81A6AB-37D0-E435-71C5-6EF1E2C99C8C}"/>
              </a:ext>
            </a:extLst>
          </p:cNvPr>
          <p:cNvSpPr txBox="1"/>
          <p:nvPr/>
        </p:nvSpPr>
        <p:spPr>
          <a:xfrm>
            <a:off x="732999" y="356871"/>
            <a:ext cx="10473912" cy="307777"/>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يختار</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الأستاذ</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a:t>
            </a:r>
            <a:r>
              <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من بين التلاميذ عينة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عشوائي</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ة، ويقرأ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كل واحد منهم خمس </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عبارات بطلاقة دون تدخل فوري، ثم يقدم </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تغذية راجعة</a:t>
            </a:r>
            <a:r>
              <a:rPr kumimoji="0" lang="ar-S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 بعد انتهاء التلميذ من قراءة العبارات المطلوبة</a:t>
            </a:r>
            <a:r>
              <a:rPr kumimoji="0" lang="ar-MA"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Arial" panose="020B0604020202020204" pitchFamily="34" charset="0"/>
              </a:rPr>
              <a:t>.</a:t>
            </a:r>
            <a:endParaRPr kumimoji="0" lang="fr-FR" sz="1400" b="0" i="1"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pic>
        <p:nvPicPr>
          <p:cNvPr id="7" name="Google Shape;1435;p14" descr="Lever la main - Icônes mains et gestes gratuites">
            <a:extLst>
              <a:ext uri="{FF2B5EF4-FFF2-40B4-BE49-F238E27FC236}">
                <a16:creationId xmlns:a16="http://schemas.microsoft.com/office/drawing/2014/main" id="{44B5F75D-434D-89AE-FB62-A1F36384E853}"/>
              </a:ext>
            </a:extLst>
          </p:cNvPr>
          <p:cNvPicPr preferRelativeResize="0"/>
          <p:nvPr/>
        </p:nvPicPr>
        <p:blipFill rotWithShape="1">
          <a:blip r:embed="rId3">
            <a:alphaModFix/>
          </a:blip>
          <a:srcRect/>
          <a:stretch/>
        </p:blipFill>
        <p:spPr>
          <a:xfrm>
            <a:off x="116809" y="71470"/>
            <a:ext cx="702642" cy="702642"/>
          </a:xfrm>
          <a:prstGeom prst="rect">
            <a:avLst/>
          </a:prstGeom>
          <a:noFill/>
          <a:ln>
            <a:noFill/>
          </a:ln>
        </p:spPr>
      </p:pic>
      <p:sp>
        <p:nvSpPr>
          <p:cNvPr id="28" name="Rectangle 27">
            <a:extLst>
              <a:ext uri="{FF2B5EF4-FFF2-40B4-BE49-F238E27FC236}">
                <a16:creationId xmlns:a16="http://schemas.microsoft.com/office/drawing/2014/main" id="{EB979AE3-2B2D-1B4C-8DC4-DCA89C18065C}"/>
              </a:ext>
            </a:extLst>
          </p:cNvPr>
          <p:cNvSpPr/>
          <p:nvPr/>
        </p:nvSpPr>
        <p:spPr>
          <a:xfrm>
            <a:off x="7157147" y="5918234"/>
            <a:ext cx="4881605"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graphicFrame>
        <p:nvGraphicFramePr>
          <p:cNvPr id="8" name="Google Shape;1334;p211">
            <a:extLst>
              <a:ext uri="{FF2B5EF4-FFF2-40B4-BE49-F238E27FC236}">
                <a16:creationId xmlns:a16="http://schemas.microsoft.com/office/drawing/2014/main" id="{D684475D-1664-986E-0430-6F35F0691ACE}"/>
              </a:ext>
            </a:extLst>
          </p:cNvPr>
          <p:cNvGraphicFramePr/>
          <p:nvPr>
            <p:extLst>
              <p:ext uri="{D42A27DB-BD31-4B8C-83A1-F6EECF244321}">
                <p14:modId xmlns:p14="http://schemas.microsoft.com/office/powerpoint/2010/main" val="4031863882"/>
              </p:ext>
            </p:extLst>
          </p:nvPr>
        </p:nvGraphicFramePr>
        <p:xfrm>
          <a:off x="9284688" y="1080039"/>
          <a:ext cx="2284571" cy="1463060"/>
        </p:xfrm>
        <a:graphic>
          <a:graphicData uri="http://schemas.openxmlformats.org/drawingml/2006/table">
            <a:tbl>
              <a:tblPr>
                <a:noFill/>
              </a:tblPr>
              <a:tblGrid>
                <a:gridCol w="2284571">
                  <a:extLst>
                    <a:ext uri="{9D8B030D-6E8A-4147-A177-3AD203B41FA5}">
                      <a16:colId xmlns:a16="http://schemas.microsoft.com/office/drawing/2014/main" val="20004"/>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كَانَتْ جَدَّتِي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0"/>
                  </a:ext>
                </a:extLst>
              </a:tr>
              <a:tr h="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6-</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لا تَشْكُو تَعَبًا</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9" name="Tableau 8">
            <a:extLst>
              <a:ext uri="{FF2B5EF4-FFF2-40B4-BE49-F238E27FC236}">
                <a16:creationId xmlns:a16="http://schemas.microsoft.com/office/drawing/2014/main" id="{EB218BE3-7641-0DFA-B601-50E112F8643D}"/>
              </a:ext>
            </a:extLst>
          </p:cNvPr>
          <p:cNvGraphicFramePr>
            <a:graphicFrameLocks noGrp="1"/>
          </p:cNvGraphicFramePr>
          <p:nvPr>
            <p:extLst>
              <p:ext uri="{D42A27DB-BD31-4B8C-83A1-F6EECF244321}">
                <p14:modId xmlns:p14="http://schemas.microsoft.com/office/powerpoint/2010/main" val="1545076892"/>
              </p:ext>
            </p:extLst>
          </p:nvPr>
        </p:nvGraphicFramePr>
        <p:xfrm>
          <a:off x="1098244" y="1080039"/>
          <a:ext cx="2528100" cy="1463060"/>
        </p:xfrm>
        <a:graphic>
          <a:graphicData uri="http://schemas.openxmlformats.org/drawingml/2006/table">
            <a:tbl>
              <a:tblPr>
                <a:noFill/>
              </a:tblPr>
              <a:tblGrid>
                <a:gridCol w="2528100">
                  <a:extLst>
                    <a:ext uri="{9D8B030D-6E8A-4147-A177-3AD203B41FA5}">
                      <a16:colId xmlns:a16="http://schemas.microsoft.com/office/drawing/2014/main" val="3079356845"/>
                    </a:ext>
                  </a:extLst>
                </a:gridCol>
              </a:tblGrid>
              <a:tr h="20145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2-</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تَعْمَلُ بِاسْتِمْرَارٍ</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89509429"/>
                  </a:ext>
                </a:extLst>
              </a:tr>
              <a:tr h="15043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7-</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تَصْنَعُ الطَّوَاجِنَ</a:t>
                      </a: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3874553604"/>
                  </a:ext>
                </a:extLst>
              </a:tr>
            </a:tbl>
          </a:graphicData>
        </a:graphic>
      </p:graphicFrame>
      <p:graphicFrame>
        <p:nvGraphicFramePr>
          <p:cNvPr id="10" name="Tableau 9">
            <a:extLst>
              <a:ext uri="{FF2B5EF4-FFF2-40B4-BE49-F238E27FC236}">
                <a16:creationId xmlns:a16="http://schemas.microsoft.com/office/drawing/2014/main" id="{1A6B5C2E-25BE-E010-C09E-BE22909FDD60}"/>
              </a:ext>
            </a:extLst>
          </p:cNvPr>
          <p:cNvGraphicFramePr>
            <a:graphicFrameLocks noGrp="1"/>
          </p:cNvGraphicFramePr>
          <p:nvPr>
            <p:extLst>
              <p:ext uri="{D42A27DB-BD31-4B8C-83A1-F6EECF244321}">
                <p14:modId xmlns:p14="http://schemas.microsoft.com/office/powerpoint/2010/main" val="3724451694"/>
              </p:ext>
            </p:extLst>
          </p:nvPr>
        </p:nvGraphicFramePr>
        <p:xfrm>
          <a:off x="8877993" y="3926205"/>
          <a:ext cx="2691267" cy="1463060"/>
        </p:xfrm>
        <a:graphic>
          <a:graphicData uri="http://schemas.openxmlformats.org/drawingml/2006/table">
            <a:tbl>
              <a:tblPr>
                <a:noFill/>
              </a:tblPr>
              <a:tblGrid>
                <a:gridCol w="2691267">
                  <a:extLst>
                    <a:ext uri="{9D8B030D-6E8A-4147-A177-3AD203B41FA5}">
                      <a16:colId xmlns:a16="http://schemas.microsoft.com/office/drawing/2014/main" val="960518085"/>
                    </a:ext>
                  </a:extLst>
                </a:gridCol>
              </a:tblGrid>
              <a:tr h="25798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3-</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عِنْدَ الطَّعَامِ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1347967628"/>
                  </a:ext>
                </a:extLst>
              </a:tr>
              <a:tr h="22952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8-</a:t>
                      </a: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rPr>
                        <a:t>رَائِحَتُهُ الزَّكِيَّةُ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3262715845"/>
                  </a:ext>
                </a:extLst>
              </a:tr>
            </a:tbl>
          </a:graphicData>
        </a:graphic>
      </p:graphicFrame>
      <p:graphicFrame>
        <p:nvGraphicFramePr>
          <p:cNvPr id="11" name="Tableau 10">
            <a:extLst>
              <a:ext uri="{FF2B5EF4-FFF2-40B4-BE49-F238E27FC236}">
                <a16:creationId xmlns:a16="http://schemas.microsoft.com/office/drawing/2014/main" id="{58887829-FFF9-A19D-9DE3-C486E488256A}"/>
              </a:ext>
            </a:extLst>
          </p:cNvPr>
          <p:cNvGraphicFramePr>
            <a:graphicFrameLocks noGrp="1"/>
          </p:cNvGraphicFramePr>
          <p:nvPr>
            <p:extLst>
              <p:ext uri="{D42A27DB-BD31-4B8C-83A1-F6EECF244321}">
                <p14:modId xmlns:p14="http://schemas.microsoft.com/office/powerpoint/2010/main" val="157280174"/>
              </p:ext>
            </p:extLst>
          </p:nvPr>
        </p:nvGraphicFramePr>
        <p:xfrm>
          <a:off x="1116349" y="3822898"/>
          <a:ext cx="3095396" cy="1557725"/>
        </p:xfrm>
        <a:graphic>
          <a:graphicData uri="http://schemas.openxmlformats.org/drawingml/2006/table">
            <a:tbl>
              <a:tblPr>
                <a:noFill/>
              </a:tblPr>
              <a:tblGrid>
                <a:gridCol w="3095396">
                  <a:extLst>
                    <a:ext uri="{9D8B030D-6E8A-4147-A177-3AD203B41FA5}">
                      <a16:colId xmlns:a16="http://schemas.microsoft.com/office/drawing/2014/main" val="1150714360"/>
                    </a:ext>
                  </a:extLst>
                </a:gridCol>
              </a:tblGrid>
              <a:tr h="519623">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4-</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 </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فِي الرَّبِيعِ</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2394908091"/>
                  </a:ext>
                </a:extLst>
              </a:tr>
              <a:tr h="826195">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9-</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فِي ظِلِّ شَجَرَةٍ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2328969833"/>
                  </a:ext>
                </a:extLst>
              </a:tr>
            </a:tbl>
          </a:graphicData>
        </a:graphic>
      </p:graphicFrame>
      <p:graphicFrame>
        <p:nvGraphicFramePr>
          <p:cNvPr id="12" name="Tableau 11">
            <a:extLst>
              <a:ext uri="{FF2B5EF4-FFF2-40B4-BE49-F238E27FC236}">
                <a16:creationId xmlns:a16="http://schemas.microsoft.com/office/drawing/2014/main" id="{2D0C2F9A-19EB-B552-3F64-80DBB61B8CA9}"/>
              </a:ext>
            </a:extLst>
          </p:cNvPr>
          <p:cNvGraphicFramePr>
            <a:graphicFrameLocks noGrp="1"/>
          </p:cNvGraphicFramePr>
          <p:nvPr>
            <p:extLst>
              <p:ext uri="{D42A27DB-BD31-4B8C-83A1-F6EECF244321}">
                <p14:modId xmlns:p14="http://schemas.microsoft.com/office/powerpoint/2010/main" val="2953502063"/>
              </p:ext>
            </p:extLst>
          </p:nvPr>
        </p:nvGraphicFramePr>
        <p:xfrm>
          <a:off x="5241766" y="2525878"/>
          <a:ext cx="2427500" cy="1463060"/>
        </p:xfrm>
        <a:graphic>
          <a:graphicData uri="http://schemas.openxmlformats.org/drawingml/2006/table">
            <a:tbl>
              <a:tblPr>
                <a:noFill/>
              </a:tblPr>
              <a:tblGrid>
                <a:gridCol w="2427500">
                  <a:extLst>
                    <a:ext uri="{9D8B030D-6E8A-4147-A177-3AD203B41FA5}">
                      <a16:colId xmlns:a16="http://schemas.microsoft.com/office/drawing/2014/main" val="2526826981"/>
                    </a:ext>
                  </a:extLst>
                </a:gridCol>
              </a:tblGrid>
              <a:tr h="197660">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5-</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تَعْمَلُ بِاسْتِمْرَارٍ</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2986372774"/>
                  </a:ext>
                </a:extLst>
              </a:tr>
              <a:tr h="205764">
                <a:tc>
                  <a:txBody>
                    <a:bodyPr/>
                    <a:lstStyle/>
                    <a:p>
                      <a:pPr marL="0" marR="0" lvl="0" indent="0" algn="ctr" defTabSz="914400" rtl="1" eaLnBrk="1" fontAlgn="auto" latinLnBrk="0" hangingPunct="1">
                        <a:lnSpc>
                          <a:spcPct val="200000"/>
                        </a:lnSpc>
                        <a:spcBef>
                          <a:spcPts val="0"/>
                        </a:spcBef>
                        <a:spcAft>
                          <a:spcPts val="0"/>
                        </a:spcAft>
                        <a:buClr>
                          <a:srgbClr val="000000"/>
                        </a:buClr>
                        <a:buSzPts val="2800"/>
                        <a:buFont typeface="Arial"/>
                        <a:buNone/>
                        <a:tabLst/>
                        <a:defRPr/>
                      </a:pPr>
                      <a:r>
                        <a:rPr kumimoji="0" lang="ar-MA" sz="2400" b="1" i="0" u="none" strike="noStrike" kern="1200" cap="none" spc="0" normalizeH="0" baseline="0" dirty="0">
                          <a:ln>
                            <a:noFill/>
                          </a:ln>
                          <a:solidFill>
                            <a:srgbClr val="002060"/>
                          </a:solidFill>
                          <a:effectLst/>
                          <a:uLnTx/>
                          <a:uFillTx/>
                          <a:latin typeface="+mn-lt"/>
                          <a:ea typeface="+mn-ea"/>
                          <a:cs typeface="Mudir MT" pitchFamily="2" charset="-78"/>
                          <a:sym typeface="Simplified Arabic"/>
                        </a:rPr>
                        <a:t>10-</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لِتَنْسُجَ مِنْهُ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marL="91450" marR="91450" marT="45725" marB="45725">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20000"/>
                        <a:lumOff val="80000"/>
                      </a:schemeClr>
                    </a:solidFill>
                  </a:tcPr>
                </a:tc>
                <a:extLst>
                  <a:ext uri="{0D108BD9-81ED-4DB2-BD59-A6C34878D82A}">
                    <a16:rowId xmlns:a16="http://schemas.microsoft.com/office/drawing/2014/main" val="977573312"/>
                  </a:ext>
                </a:extLst>
              </a:tr>
            </a:tbl>
          </a:graphicData>
        </a:graphic>
      </p:graphicFrame>
      <p:sp>
        <p:nvSpPr>
          <p:cNvPr id="13" name="Rectangle 12">
            <a:extLst>
              <a:ext uri="{FF2B5EF4-FFF2-40B4-BE49-F238E27FC236}">
                <a16:creationId xmlns:a16="http://schemas.microsoft.com/office/drawing/2014/main" id="{D17CFA55-2E31-C99D-5027-D28EAD18E306}"/>
              </a:ext>
            </a:extLst>
          </p:cNvPr>
          <p:cNvSpPr/>
          <p:nvPr/>
        </p:nvSpPr>
        <p:spPr>
          <a:xfrm>
            <a:off x="1265956" y="5918234"/>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0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sz="2400"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sz="2400"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4" name="Rectangle 13">
            <a:extLst>
              <a:ext uri="{FF2B5EF4-FFF2-40B4-BE49-F238E27FC236}">
                <a16:creationId xmlns:a16="http://schemas.microsoft.com/office/drawing/2014/main" id="{B4275413-A1C8-8741-C095-AA54F7C4A30C}"/>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Tree>
    <p:extLst>
      <p:ext uri="{BB962C8B-B14F-4D97-AF65-F5344CB8AC3E}">
        <p14:creationId xmlns:p14="http://schemas.microsoft.com/office/powerpoint/2010/main" val="2252423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EA85-F243-C90D-70A9-9B78C1405710}"/>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324CB640-83B1-2647-F6A7-AFCB412F572F}"/>
              </a:ext>
            </a:extLst>
          </p:cNvPr>
          <p:cNvGrpSpPr/>
          <p:nvPr/>
        </p:nvGrpSpPr>
        <p:grpSpPr>
          <a:xfrm>
            <a:off x="5053148" y="1642150"/>
            <a:ext cx="6212869" cy="3873929"/>
            <a:chOff x="1641585" y="1048972"/>
            <a:chExt cx="5867403" cy="3260732"/>
          </a:xfrm>
        </p:grpSpPr>
        <p:sp>
          <p:nvSpPr>
            <p:cNvPr id="6" name="Rectangle : coins arrondis 10">
              <a:extLst>
                <a:ext uri="{FF2B5EF4-FFF2-40B4-BE49-F238E27FC236}">
                  <a16:creationId xmlns:a16="http://schemas.microsoft.com/office/drawing/2014/main" id="{132FDF90-364E-5307-20B5-8C4BC273D973}"/>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F6538C02-8531-04A8-B37E-E55BD09E3015}"/>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4A95D4F7-BBAA-BB20-4D3B-16EFB2789D7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7EF18307-3FB9-66E4-64E4-CC73E078548F}"/>
              </a:ext>
            </a:extLst>
          </p:cNvPr>
          <p:cNvSpPr txBox="1"/>
          <p:nvPr/>
        </p:nvSpPr>
        <p:spPr>
          <a:xfrm>
            <a:off x="5877453" y="2008346"/>
            <a:ext cx="4754879" cy="2792496"/>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kumimoji="0" lang="ar-MA" sz="5400" b="1" i="0" u="none" strike="noStrike" kern="0" cap="none" spc="0" normalizeH="0" baseline="0" noProof="0" dirty="0">
                <a:ln>
                  <a:noFill/>
                </a:ln>
                <a:solidFill>
                  <a:srgbClr val="44546A"/>
                </a:solidFill>
                <a:effectLst/>
                <a:uLnTx/>
                <a:uFillTx/>
                <a:latin typeface="Calibri"/>
                <a:ea typeface="Calibri"/>
                <a:cs typeface="Calibri"/>
                <a:sym typeface="Calibri"/>
              </a:rPr>
              <a:t>النشاط </a:t>
            </a:r>
            <a:r>
              <a:rPr kumimoji="0" lang="ar-SA" sz="5400" b="1" i="0" u="none" strike="noStrike" kern="0" cap="none" spc="0" normalizeH="0" baseline="0" noProof="0" dirty="0">
                <a:ln>
                  <a:noFill/>
                </a:ln>
                <a:solidFill>
                  <a:srgbClr val="44546A"/>
                </a:solidFill>
                <a:effectLst/>
                <a:uLnTx/>
                <a:uFillTx/>
                <a:latin typeface="Calibri"/>
                <a:ea typeface="Calibri"/>
                <a:cs typeface="Calibri"/>
                <a:sym typeface="Calibri"/>
              </a:rPr>
              <a:t>الأول</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MA" sz="4800" b="1" i="0" u="none" strike="noStrike" kern="0" cap="none" spc="0" normalizeH="0" baseline="0" noProof="0" dirty="0">
                <a:ln>
                  <a:noFill/>
                </a:ln>
                <a:solidFill>
                  <a:srgbClr val="FFC000"/>
                </a:solidFill>
                <a:effectLst/>
                <a:uLnTx/>
                <a:uFillTx/>
                <a:latin typeface="Calibri"/>
                <a:ea typeface="Calibri"/>
                <a:cs typeface="Calibri"/>
                <a:sym typeface="Calibri"/>
              </a:rPr>
              <a:t>ب</a:t>
            </a:r>
            <a:r>
              <a:rPr kumimoji="0" lang="ar-SA" sz="4800" b="1" i="0" u="none" strike="noStrike" kern="0" cap="none" spc="0" normalizeH="0" baseline="0" noProof="0" dirty="0">
                <a:ln>
                  <a:noFill/>
                </a:ln>
                <a:solidFill>
                  <a:srgbClr val="FFC000"/>
                </a:solidFill>
                <a:effectLst/>
                <a:uLnTx/>
                <a:uFillTx/>
                <a:latin typeface="Calibri"/>
                <a:ea typeface="Calibri"/>
                <a:cs typeface="Calibri"/>
                <a:sym typeface="Calibri"/>
              </a:rPr>
              <a:t>- </a:t>
            </a:r>
            <a:r>
              <a:rPr lang="ar-MA" sz="4800" b="1" kern="0" dirty="0">
                <a:solidFill>
                  <a:srgbClr val="FFC000"/>
                </a:solidFill>
                <a:latin typeface="Calibri"/>
                <a:ea typeface="Calibri"/>
                <a:cs typeface="Calibri"/>
                <a:sym typeface="Calibri"/>
              </a:rPr>
              <a:t>أَقْرَأُ </a:t>
            </a:r>
            <a:r>
              <a:rPr lang="ar-SA" sz="4800" b="1" kern="0" dirty="0" err="1">
                <a:solidFill>
                  <a:srgbClr val="FFC000"/>
                </a:solidFill>
                <a:latin typeface="Simplified Arabic" panose="02020603050405020304" pitchFamily="18" charset="-78"/>
                <a:ea typeface="Calibri"/>
                <a:cs typeface="Simplified Arabic" panose="02020603050405020304" pitchFamily="18" charset="-78"/>
                <a:sym typeface="Calibri"/>
              </a:rPr>
              <a:t>ٱ</a:t>
            </a:r>
            <a:r>
              <a:rPr lang="ar-SA" sz="4800" b="1" kern="0" dirty="0" err="1">
                <a:solidFill>
                  <a:srgbClr val="FFC000"/>
                </a:solidFill>
                <a:latin typeface="Calibri"/>
                <a:ea typeface="Calibri"/>
                <a:cs typeface="Calibri"/>
                <a:sym typeface="Calibri"/>
              </a:rPr>
              <a:t>لنَّصَّ</a:t>
            </a:r>
            <a:r>
              <a:rPr lang="ar-MA" sz="4800" b="1" kern="0" dirty="0">
                <a:solidFill>
                  <a:srgbClr val="FFC000"/>
                </a:solidFill>
                <a:latin typeface="Calibri"/>
                <a:ea typeface="Calibri"/>
                <a:cs typeface="Calibri"/>
                <a:sym typeface="Calibri"/>
              </a:rPr>
              <a:t> بِطَلاقَةٍ </a:t>
            </a:r>
            <a:r>
              <a:rPr lang="ar-SA" sz="4000" b="1" kern="0" dirty="0">
                <a:solidFill>
                  <a:srgbClr val="44546A"/>
                </a:solidFill>
                <a:latin typeface="Arial"/>
                <a:ea typeface="Calibri"/>
                <a:cs typeface="Arial"/>
              </a:rPr>
              <a:t>15 </a:t>
            </a:r>
            <a:r>
              <a:rPr kumimoji="0" lang="ar-MA" sz="4000" b="1" i="0" u="none" strike="noStrike" kern="0" cap="none" spc="0" normalizeH="0" baseline="0" noProof="0" dirty="0">
                <a:ln>
                  <a:noFill/>
                </a:ln>
                <a:solidFill>
                  <a:srgbClr val="44546A"/>
                </a:solidFill>
                <a:effectLst/>
                <a:uLnTx/>
                <a:uFillTx/>
                <a:latin typeface="Calibri"/>
                <a:ea typeface="Calibri"/>
                <a:cs typeface="Calibri"/>
              </a:rPr>
              <a:t>دقيقة</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4" name="Image 3">
            <a:extLst>
              <a:ext uri="{FF2B5EF4-FFF2-40B4-BE49-F238E27FC236}">
                <a16:creationId xmlns:a16="http://schemas.microsoft.com/office/drawing/2014/main" id="{13BDC0B1-1E36-6A75-855A-735DD990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260" y="2238423"/>
            <a:ext cx="2924072" cy="2924072"/>
          </a:xfrm>
          <a:prstGeom prst="rect">
            <a:avLst/>
          </a:prstGeom>
          <a:ln>
            <a:noFill/>
          </a:ln>
          <a:effectLst>
            <a:softEdge rad="112500"/>
          </a:effectLst>
        </p:spPr>
      </p:pic>
      <p:sp>
        <p:nvSpPr>
          <p:cNvPr id="10" name="Oval 45">
            <a:extLst>
              <a:ext uri="{FF2B5EF4-FFF2-40B4-BE49-F238E27FC236}">
                <a16:creationId xmlns:a16="http://schemas.microsoft.com/office/drawing/2014/main" id="{5E087F3F-09D0-E323-E82B-DEB9979E1E10}"/>
              </a:ext>
            </a:extLst>
          </p:cNvPr>
          <p:cNvSpPr/>
          <p:nvPr/>
        </p:nvSpPr>
        <p:spPr>
          <a:xfrm>
            <a:off x="9425765" y="4032056"/>
            <a:ext cx="831273" cy="688272"/>
          </a:xfrm>
          <a:prstGeom prst="ellipse">
            <a:avLst/>
          </a:prstGeom>
          <a:blipFill>
            <a:blip r:embed="rId3"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508421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D884884C-4558-9BD6-7D5B-5D606E86C55B}"/>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806DA0DE-AC27-6817-395F-184C6F620C26}"/>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2" name="Rectangle 1">
            <a:extLst>
              <a:ext uri="{FF2B5EF4-FFF2-40B4-BE49-F238E27FC236}">
                <a16:creationId xmlns:a16="http://schemas.microsoft.com/office/drawing/2014/main" id="{59B15D52-8FDC-2687-8898-882A5CD2E630}"/>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8" name="Rectangle : coins arrondis 17">
            <a:extLst>
              <a:ext uri="{FF2B5EF4-FFF2-40B4-BE49-F238E27FC236}">
                <a16:creationId xmlns:a16="http://schemas.microsoft.com/office/drawing/2014/main" id="{5BBE70B4-F7F4-C4D1-E1C3-03890476205D}"/>
              </a:ext>
            </a:extLst>
          </p:cNvPr>
          <p:cNvSpPr/>
          <p:nvPr/>
        </p:nvSpPr>
        <p:spPr>
          <a:xfrm>
            <a:off x="3358342" y="1184828"/>
            <a:ext cx="8728682"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400" b="1" dirty="0">
                <a:solidFill>
                  <a:srgbClr val="002060"/>
                </a:solidFill>
                <a:cs typeface="Mudir MT" pitchFamily="2" charset="-78"/>
              </a:rPr>
              <a:t>كَانَتْ جَدَّتِي قَصِيرَةَ الْقَامَةِ، هَزِيلَةَ الْجِسْمِ، سَلِيمَةَ الْعَقْلِ، طَيِّبَةَ الْقَلْبِ، كَرِيمَةً إِلَى حَدِّ التَّبْذِيرِ. وَكَانَتْ تَعْمَلُ بِاسْتِمْرَارٍ، لَا تَشْكُو تَعَبًا، وَلَا تَعْرِفُ طَعْمَ الرَّاحَةِ إِلَّا عِنْدَ الطَّعَامِ أَوِ النَّوْمِ. فِي الرَّبِيعِ، تَغْمِسُ يَدَيْهَا فِي الطِّينِ وَتُشَكِّلُهُ بِحُبٍّ، </a:t>
            </a:r>
            <a:r>
              <a:rPr lang="ar-MA" sz="2400" b="1" dirty="0">
                <a:solidFill>
                  <a:srgbClr val="002060"/>
                </a:solidFill>
                <a:cs typeface="Mudir MT" pitchFamily="2" charset="-78"/>
              </a:rPr>
              <a:t>تَصْنَعُ</a:t>
            </a:r>
            <a:r>
              <a:rPr lang="ar-SA" sz="2400" b="1" dirty="0">
                <a:solidFill>
                  <a:srgbClr val="002060"/>
                </a:solidFill>
                <a:cs typeface="Mudir MT" pitchFamily="2" charset="-78"/>
              </a:rPr>
              <a:t> الطَّوَاجِنَ وَالْقُدُورَ وَالْجِفَانَ، وَتُسَاعِدُ أُمِّي فِي تَقْطِيرِ مِيَاهِ الْوَرْدِ وَزَهْرِ الْبُرْتُقَالِ الَّذِي تَفُوحُ رَائِحَتُهُ الزَّكِيَّةُ فِي أَرْجَاءِ الدَّارِ. وَفِي الصَّيْفِ، تَخْرُجُ عِنْدَ الْفَجْرِ إِلَى الْحَقْلِ وَبَيْنَ الصُّخُورِ، تَقْطَعُ أَعْشَابًا طِبِّيَّةً تَعْرِفُهَا بِالذِّكْرِ وَالتَّجْرِبَةِ، وَتَجْمَعُ سِيقَانَ السَّنَابِلِ الطَّوِيلَةِ، وَتَجْلِسُ فِي ظِلِّ شَجَرَةٍ عَجُوزٍ تَغْزِلُ بِمِغْزَلِهَا الصُّوفَ لِتَنْسُجَ مِنْهُ جَوَارِبَ دَافِئَةً لِلشِّتَاءِ، تَحْكِي وَتَبْتَسِمُ كَأَنَّهَا تَحْمِلُ دِفْءَ الزَّمَنِ فِي يَدَيْهَا. </a:t>
            </a:r>
            <a:endParaRPr lang="fr-FR" sz="2400" b="1" dirty="0">
              <a:solidFill>
                <a:srgbClr val="002060"/>
              </a:solidFill>
              <a:cs typeface="Mudir MT" pitchFamily="2" charset="-78"/>
            </a:endParaRPr>
          </a:p>
          <a:p>
            <a:pPr rtl="1">
              <a:lnSpc>
                <a:spcPct val="150000"/>
              </a:lnSpc>
            </a:pPr>
            <a:r>
              <a:rPr lang="ar-SA" sz="1600" b="1" dirty="0">
                <a:solidFill>
                  <a:srgbClr val="002060"/>
                </a:solidFill>
                <a:cs typeface="Mudir MT" pitchFamily="2" charset="-78"/>
              </a:rPr>
              <a:t> المرجع: ميخائيل نعيمة، سبعون، 1، مؤسسة نوفل، ط12 ، 2011، ص 52 وما بعدها بتصرف.</a:t>
            </a:r>
          </a:p>
        </p:txBody>
      </p:sp>
      <p:sp>
        <p:nvSpPr>
          <p:cNvPr id="23" name="ZoneTexte 22">
            <a:extLst>
              <a:ext uri="{FF2B5EF4-FFF2-40B4-BE49-F238E27FC236}">
                <a16:creationId xmlns:a16="http://schemas.microsoft.com/office/drawing/2014/main" id="{35E8326B-985B-98CB-4298-F754931B168B}"/>
              </a:ext>
            </a:extLst>
          </p:cNvPr>
          <p:cNvSpPr txBox="1"/>
          <p:nvPr/>
        </p:nvSpPr>
        <p:spPr>
          <a:xfrm>
            <a:off x="3657600" y="274320"/>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جَدَّتِي</a:t>
            </a:r>
            <a:endParaRPr lang="fr-FR" sz="2800" dirty="0"/>
          </a:p>
        </p:txBody>
      </p:sp>
      <p:pic>
        <p:nvPicPr>
          <p:cNvPr id="4" name="Image 3">
            <a:extLst>
              <a:ext uri="{FF2B5EF4-FFF2-40B4-BE49-F238E27FC236}">
                <a16:creationId xmlns:a16="http://schemas.microsoft.com/office/drawing/2014/main" id="{C36A68B6-30F9-363D-0FBE-65D34497FDC7}"/>
              </a:ext>
            </a:extLst>
          </p:cNvPr>
          <p:cNvPicPr>
            <a:picLocks noChangeAspect="1"/>
          </p:cNvPicPr>
          <p:nvPr/>
        </p:nvPicPr>
        <p:blipFill>
          <a:blip r:embed="rId3"/>
          <a:stretch>
            <a:fillRect/>
          </a:stretch>
        </p:blipFill>
        <p:spPr>
          <a:xfrm>
            <a:off x="631767" y="2115692"/>
            <a:ext cx="2387557" cy="3537121"/>
          </a:xfrm>
          <a:prstGeom prst="rect">
            <a:avLst/>
          </a:prstGeom>
        </p:spPr>
      </p:pic>
      <p:sp>
        <p:nvSpPr>
          <p:cNvPr id="5" name="ZoneTexte 4">
            <a:extLst>
              <a:ext uri="{FF2B5EF4-FFF2-40B4-BE49-F238E27FC236}">
                <a16:creationId xmlns:a16="http://schemas.microsoft.com/office/drawing/2014/main" id="{55D337C7-B4F3-D16D-58FE-CECE7A5FBA2B}"/>
              </a:ext>
            </a:extLst>
          </p:cNvPr>
          <p:cNvSpPr txBox="1"/>
          <p:nvPr/>
        </p:nvSpPr>
        <p:spPr>
          <a:xfrm>
            <a:off x="631766" y="5778493"/>
            <a:ext cx="2387557" cy="306424"/>
          </a:xfrm>
          <a:prstGeom prst="rect">
            <a:avLst/>
          </a:prstGeom>
          <a:noFill/>
        </p:spPr>
        <p:txBody>
          <a:bodyPr wrap="square">
            <a:spAutoFit/>
          </a:bodyPr>
          <a:lstStyle/>
          <a:p>
            <a:pPr algn="ctr" rtl="1"/>
            <a:r>
              <a:rPr lang="ar-SA" sz="1400" b="1" dirty="0">
                <a:solidFill>
                  <a:srgbClr val="002060"/>
                </a:solidFill>
                <a:cs typeface="Mudir MT" pitchFamily="2" charset="-78"/>
              </a:rPr>
              <a:t>جَدَّتِي تَحْمِلُ دِفْءَ الزَّمَنِ فِي يَدَيْهَا</a:t>
            </a:r>
            <a:endParaRPr lang="fr-FR" sz="1400" dirty="0"/>
          </a:p>
        </p:txBody>
      </p:sp>
    </p:spTree>
    <p:extLst>
      <p:ext uri="{BB962C8B-B14F-4D97-AF65-F5344CB8AC3E}">
        <p14:creationId xmlns:p14="http://schemas.microsoft.com/office/powerpoint/2010/main" val="2780855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B779A660-643D-7FEF-8C33-4C4248F981C7}"/>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74E22EAC-7331-4355-57C8-7B7CEACA3A31}"/>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82080819-2369-6EC2-458E-8AF42DBF9AE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9C972AC0-C2C0-4790-5B84-74F3984422D8}"/>
              </a:ext>
            </a:extLst>
          </p:cNvPr>
          <p:cNvSpPr txBox="1"/>
          <p:nvPr/>
        </p:nvSpPr>
        <p:spPr>
          <a:xfrm>
            <a:off x="1096040" y="426542"/>
            <a:ext cx="10156375" cy="482537"/>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قراءة الجمل المثبتة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وفق </a:t>
            </a:r>
            <a:r>
              <a:rPr lang="ar-MA" sz="1400" i="1" dirty="0">
                <a:solidFill>
                  <a:schemeClr val="bg1">
                    <a:lumMod val="50000"/>
                  </a:schemeClr>
                </a:solidFill>
                <a:sym typeface="Calibri"/>
              </a:rPr>
              <a:t>معايير </a:t>
            </a:r>
            <a:r>
              <a:rPr lang="ar-SA" sz="1400" i="1" dirty="0">
                <a:solidFill>
                  <a:schemeClr val="bg1">
                    <a:lumMod val="50000"/>
                  </a:schemeClr>
                </a:solidFill>
                <a:sym typeface="Calibri"/>
              </a:rPr>
              <a:t>الطلاقة: 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a:t>
            </a:r>
            <a:r>
              <a:rPr lang="ar-MA" sz="1400" i="1" dirty="0">
                <a:solidFill>
                  <a:schemeClr val="bg1">
                    <a:lumMod val="50000"/>
                  </a:schemeClr>
                </a:solidFill>
                <a:sym typeface="Calibri"/>
              </a:rPr>
              <a:t>لكلمات المقروءة</a:t>
            </a:r>
            <a:r>
              <a:rPr lang="ar-SA" sz="1400" i="1" dirty="0">
                <a:solidFill>
                  <a:schemeClr val="bg1">
                    <a:lumMod val="50000"/>
                  </a:schemeClr>
                </a:solidFill>
                <a:sym typeface="Calibri"/>
              </a:rPr>
              <a:t> </a:t>
            </a:r>
            <a:r>
              <a:rPr lang="ar-MA" sz="1400" i="1" dirty="0">
                <a:solidFill>
                  <a:schemeClr val="bg1">
                    <a:lumMod val="50000"/>
                  </a:schemeClr>
                </a:solidFill>
                <a:latin typeface="Calibri"/>
                <a:ea typeface="Calibri"/>
                <a:cs typeface="Calibri"/>
                <a:sym typeface="Calibri"/>
              </a:rPr>
              <a:t>.</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987D6746-4A30-DA5D-A563-5C4587A9F1F6}"/>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7345115" y="1962392"/>
            <a:ext cx="4505667" cy="3114328"/>
          </a:xfrm>
          <a:prstGeom prst="rect">
            <a:avLst/>
          </a:prstGeom>
          <a:noFill/>
          <a:ln>
            <a:noFill/>
          </a:ln>
        </p:spPr>
      </p:pic>
      <p:sp>
        <p:nvSpPr>
          <p:cNvPr id="3" name="Google Shape;1369;p31">
            <a:extLst>
              <a:ext uri="{FF2B5EF4-FFF2-40B4-BE49-F238E27FC236}">
                <a16:creationId xmlns:a16="http://schemas.microsoft.com/office/drawing/2014/main" id="{1E49ECA0-4E5A-C835-3900-798F1F6A12BD}"/>
              </a:ext>
            </a:extLst>
          </p:cNvPr>
          <p:cNvSpPr txBox="1"/>
          <p:nvPr/>
        </p:nvSpPr>
        <p:spPr>
          <a:xfrm>
            <a:off x="436888" y="106751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يحرص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على قراءة النص قراءة اقتدائية، و</a:t>
            </a:r>
            <a:r>
              <a:rPr lang="ar-MA" sz="2000" i="1" dirty="0">
                <a:latin typeface="Calibri"/>
                <a:ea typeface="Calibri"/>
                <a:cs typeface="Calibri"/>
                <a:sym typeface="Calibri"/>
              </a:rPr>
              <a:t>على تتب</a:t>
            </a:r>
            <a:r>
              <a:rPr lang="ar-SA" sz="2000" i="1" dirty="0">
                <a:latin typeface="Calibri"/>
                <a:ea typeface="Calibri"/>
                <a:cs typeface="Calibri"/>
                <a:sym typeface="Calibri"/>
              </a:rPr>
              <a:t>ع التلاميذ لقراءته</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9838BDB2-CABD-8AA1-4976-64E28A81B511}"/>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8" name="Rectangle 7">
            <a:extLst>
              <a:ext uri="{FF2B5EF4-FFF2-40B4-BE49-F238E27FC236}">
                <a16:creationId xmlns:a16="http://schemas.microsoft.com/office/drawing/2014/main" id="{E37A1EDD-6B88-4C0A-5DAD-51D468C8C8AB}"/>
              </a:ext>
            </a:extLst>
          </p:cNvPr>
          <p:cNvSpPr/>
          <p:nvPr/>
        </p:nvSpPr>
        <p:spPr>
          <a:xfrm>
            <a:off x="1105231" y="1846017"/>
            <a:ext cx="5231012" cy="584775"/>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سليمة من الأخطاء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الدقة</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9" name="ZoneTexte 8">
            <a:extLst>
              <a:ext uri="{FF2B5EF4-FFF2-40B4-BE49-F238E27FC236}">
                <a16:creationId xmlns:a16="http://schemas.microsoft.com/office/drawing/2014/main" id="{04487D26-BA1E-0683-4047-6772D3481FFF}"/>
              </a:ext>
            </a:extLst>
          </p:cNvPr>
          <p:cNvSpPr txBox="1"/>
          <p:nvPr/>
        </p:nvSpPr>
        <p:spPr>
          <a:xfrm>
            <a:off x="436888" y="2484564"/>
            <a:ext cx="5957210" cy="1302921"/>
          </a:xfrm>
          <a:prstGeom prst="rect">
            <a:avLst/>
          </a:prstGeom>
          <a:noFill/>
        </p:spPr>
        <p:txBody>
          <a:bodyPr wrap="square">
            <a:spAutoFit/>
          </a:bodyPr>
          <a:lstStyle/>
          <a:p>
            <a:pPr marL="342900" lvl="0" indent="-342900" algn="r" rtl="1">
              <a:buSzPts val="1000"/>
              <a:buFont typeface="Symbol" panose="05050102010706020507" pitchFamily="18" charset="2"/>
              <a:buChar char=""/>
              <a:tabLst>
                <a:tab pos="228600" algn="l"/>
              </a:tabLst>
            </a:pPr>
            <a:r>
              <a:rPr lang="ar-SA" dirty="0">
                <a:solidFill>
                  <a:srgbClr val="002060"/>
                </a:solidFill>
                <a:effectLst/>
              </a:rPr>
              <a:t>نطق الحروف من مخارجها الصحيحة.</a:t>
            </a:r>
            <a:endParaRPr lang="fr-FR" dirty="0">
              <a:solidFill>
                <a:srgbClr val="002060"/>
              </a:solidFill>
              <a:effectLst/>
            </a:endParaRPr>
          </a:p>
          <a:p>
            <a:pPr marL="342900" lvl="0" indent="-342900" algn="r" rtl="1">
              <a:buSzPts val="1000"/>
              <a:buFont typeface="Symbol" panose="05050102010706020507" pitchFamily="18" charset="2"/>
              <a:buChar char=""/>
              <a:tabLst>
                <a:tab pos="228600" algn="l"/>
              </a:tabLst>
            </a:pPr>
            <a:r>
              <a:rPr lang="ar-SA" dirty="0">
                <a:solidFill>
                  <a:srgbClr val="002060"/>
                </a:solidFill>
                <a:effectLst/>
              </a:rPr>
              <a:t>التمييز بين الحركات القصيرة والطويلة، الشدة والتنوين.</a:t>
            </a:r>
            <a:endParaRPr lang="fr-FR" dirty="0">
              <a:solidFill>
                <a:srgbClr val="002060"/>
              </a:solidFill>
              <a:effectLst/>
            </a:endParaRP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احترام علامات الإعراب كما وردت في المقروء.</a:t>
            </a:r>
          </a:p>
          <a:p>
            <a:pPr marL="342900" lvl="0" indent="-342900" algn="r" rtl="1">
              <a:spcAft>
                <a:spcPts val="800"/>
              </a:spcAft>
              <a:buSzPts val="1000"/>
              <a:buFont typeface="Symbol" panose="05050102010706020507" pitchFamily="18" charset="2"/>
              <a:buChar char=""/>
              <a:tabLst>
                <a:tab pos="228600" algn="l"/>
              </a:tabLst>
            </a:pPr>
            <a:r>
              <a:rPr lang="ar-SA" dirty="0">
                <a:solidFill>
                  <a:srgbClr val="002060"/>
                </a:solidFill>
                <a:effectLst/>
              </a:rPr>
              <a:t>عدم تغيير، أو حذف، أو إضافة حروف، أو كلمات.</a:t>
            </a:r>
            <a:endParaRPr lang="fr-FR" sz="1600" dirty="0">
              <a:solidFill>
                <a:srgbClr val="002060"/>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855BFF5-84AD-2B7F-F668-0971F8E67BC1}"/>
              </a:ext>
            </a:extLst>
          </p:cNvPr>
          <p:cNvSpPr/>
          <p:nvPr/>
        </p:nvSpPr>
        <p:spPr>
          <a:xfrm>
            <a:off x="1105230" y="4323502"/>
            <a:ext cx="5231012" cy="584776"/>
          </a:xfrm>
          <a:prstGeom prst="rect">
            <a:avLst/>
          </a:prstGeom>
          <a:solidFill>
            <a:schemeClr val="accent3">
              <a:lumMod val="40000"/>
              <a:lumOff val="60000"/>
            </a:schemeClr>
          </a:solidFill>
          <a:ln w="25400" cap="flat" cmpd="sng" algn="ctr">
            <a:solidFill>
              <a:srgbClr val="1D9A78">
                <a:shade val="1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ar-M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sz="16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قراءة </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وفق وتيرة ثابتة </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r>
              <a:rPr kumimoji="0" lang="ar-S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السرعة والاسترسال</a:t>
            </a:r>
            <a:r>
              <a:rPr kumimoji="0" lang="ar-MA" b="1"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a:t>
            </a:r>
            <a:endParaRPr kumimoji="0" lang="fr-FR" b="1"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13" name="ZoneTexte 12">
            <a:extLst>
              <a:ext uri="{FF2B5EF4-FFF2-40B4-BE49-F238E27FC236}">
                <a16:creationId xmlns:a16="http://schemas.microsoft.com/office/drawing/2014/main" id="{99F48EF9-0F3A-166E-143F-3E692CCAEA2E}"/>
              </a:ext>
            </a:extLst>
          </p:cNvPr>
          <p:cNvSpPr txBox="1"/>
          <p:nvPr/>
        </p:nvSpPr>
        <p:spPr>
          <a:xfrm>
            <a:off x="379032" y="4999555"/>
            <a:ext cx="5957210" cy="1237583"/>
          </a:xfrm>
          <a:prstGeom prst="rect">
            <a:avLst/>
          </a:prstGeom>
          <a:noFill/>
        </p:spPr>
        <p:txBody>
          <a:bodyPr wrap="square">
            <a:spAutoFit/>
          </a:bodyPr>
          <a:lstStyle/>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المحافظة على تدفق القراءة دون تلعثم أو توقفات طويلة.</a:t>
            </a:r>
            <a:endParaRPr lang="fr-FR" sz="1600" dirty="0">
              <a:solidFill>
                <a:srgbClr val="002060"/>
              </a:solidFill>
            </a:endParaRPr>
          </a:p>
          <a:p>
            <a:pPr marL="342900" lvl="0" indent="-342900" algn="r" rtl="1">
              <a:lnSpc>
                <a:spcPct val="107000"/>
              </a:lnSpc>
              <a:buSzPts val="1000"/>
              <a:buFont typeface="Symbol" panose="05050102010706020507" pitchFamily="18" charset="2"/>
              <a:buChar char=""/>
              <a:tabLst>
                <a:tab pos="228600" algn="l"/>
              </a:tabLst>
            </a:pPr>
            <a:r>
              <a:rPr lang="ar-SA" sz="1600" dirty="0">
                <a:solidFill>
                  <a:srgbClr val="002060"/>
                </a:solidFill>
              </a:rPr>
              <a:t>قراءة عدد مناسب نص من 80 إلى 120 كلمة في دقيقتين.</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احترام علامات الوقف والفصل.</a:t>
            </a:r>
            <a:endParaRPr lang="fr-FR" sz="1600" dirty="0">
              <a:solidFill>
                <a:srgbClr val="002060"/>
              </a:solidFill>
            </a:endParaRPr>
          </a:p>
          <a:p>
            <a:pPr marL="342900" lvl="0" indent="-342900" algn="r" rtl="1">
              <a:lnSpc>
                <a:spcPct val="107000"/>
              </a:lnSpc>
              <a:spcAft>
                <a:spcPts val="800"/>
              </a:spcAft>
              <a:buSzPts val="1000"/>
              <a:buFont typeface="Symbol" panose="05050102010706020507" pitchFamily="18" charset="2"/>
              <a:buChar char=""/>
              <a:tabLst>
                <a:tab pos="228600" algn="l"/>
              </a:tabLst>
            </a:pPr>
            <a:r>
              <a:rPr lang="ar-SA" sz="1600" dirty="0">
                <a:solidFill>
                  <a:srgbClr val="002060"/>
                </a:solidFill>
              </a:rPr>
              <a:t>تجنب البطء المفرط أو التسرع المخل بالمعنى.</a:t>
            </a:r>
            <a:endParaRPr lang="fr-FR" sz="1600" dirty="0">
              <a:solidFill>
                <a:srgbClr val="002060"/>
              </a:solidFill>
            </a:endParaRPr>
          </a:p>
        </p:txBody>
      </p:sp>
      <p:sp>
        <p:nvSpPr>
          <p:cNvPr id="11" name="Google Shape;1367;p31">
            <a:extLst>
              <a:ext uri="{FF2B5EF4-FFF2-40B4-BE49-F238E27FC236}">
                <a16:creationId xmlns:a16="http://schemas.microsoft.com/office/drawing/2014/main" id="{F67CED4E-45B9-E443-490B-D1EEBAD064B8}"/>
              </a:ext>
            </a:extLst>
          </p:cNvPr>
          <p:cNvSpPr txBox="1">
            <a:spLocks/>
          </p:cNvSpPr>
          <p:nvPr/>
        </p:nvSpPr>
        <p:spPr>
          <a:xfrm>
            <a:off x="278023" y="97071"/>
            <a:ext cx="11040563" cy="32947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أقرأ النَّصَّ</a:t>
            </a:r>
            <a:r>
              <a:rPr kumimoji="0" lang="ar-MA" sz="1600" b="1" i="0" u="none" strike="noStrike" kern="0" cap="none" spc="0" normalizeH="0" baseline="0" noProof="0" dirty="0">
                <a:ln>
                  <a:noFill/>
                </a:ln>
                <a:solidFill>
                  <a:srgbClr val="44546A"/>
                </a:solidFill>
                <a:effectLst/>
                <a:uLnTx/>
                <a:uFillTx/>
                <a:latin typeface="Calibri"/>
                <a:sym typeface="Calibri"/>
              </a:rPr>
              <a:t> </a:t>
            </a:r>
            <a:r>
              <a:rPr kumimoji="0" lang="ar-SA" sz="1600" b="1" i="0" u="none" strike="noStrike" kern="0" cap="none" spc="0" normalizeH="0" baseline="0" noProof="0" dirty="0">
                <a:ln>
                  <a:noFill/>
                </a:ln>
                <a:solidFill>
                  <a:srgbClr val="44546A"/>
                </a:solidFill>
                <a:effectLst/>
                <a:uLnTx/>
                <a:uFillTx/>
                <a:latin typeface="Calibri"/>
                <a:sym typeface="Calibri"/>
              </a:rPr>
              <a:t>بطلاقة</a:t>
            </a:r>
            <a:r>
              <a:rPr kumimoji="0" lang="ar-MA" sz="1600" b="1" i="0" u="none" strike="noStrike" kern="0" cap="none" spc="0" normalizeH="0" baseline="0" noProof="0" dirty="0">
                <a:ln>
                  <a:noFill/>
                </a:ln>
                <a:solidFill>
                  <a:srgbClr val="44546A"/>
                </a:solidFill>
                <a:effectLst/>
                <a:uLnTx/>
                <a:uFillTx/>
                <a:latin typeface="Calibri"/>
                <a:sym typeface="Calibri"/>
              </a:rPr>
              <a:t>. </a:t>
            </a:r>
          </a:p>
        </p:txBody>
      </p:sp>
      <p:sp>
        <p:nvSpPr>
          <p:cNvPr id="12" name="Rectangle 11">
            <a:extLst>
              <a:ext uri="{FF2B5EF4-FFF2-40B4-BE49-F238E27FC236}">
                <a16:creationId xmlns:a16="http://schemas.microsoft.com/office/drawing/2014/main" id="{39A4A724-2FE2-56F1-3002-BD5D02EE70EE}"/>
              </a:ext>
            </a:extLst>
          </p:cNvPr>
          <p:cNvSpPr/>
          <p:nvPr/>
        </p:nvSpPr>
        <p:spPr>
          <a:xfrm>
            <a:off x="-1" y="0"/>
            <a:ext cx="12175375"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Tree>
    <p:extLst>
      <p:ext uri="{BB962C8B-B14F-4D97-AF65-F5344CB8AC3E}">
        <p14:creationId xmlns:p14="http://schemas.microsoft.com/office/powerpoint/2010/main" val="477586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Shape 1366">
          <a:extLst>
            <a:ext uri="{FF2B5EF4-FFF2-40B4-BE49-F238E27FC236}">
              <a16:creationId xmlns:a16="http://schemas.microsoft.com/office/drawing/2014/main" id="{234785A0-EB04-5C3E-C360-9EF7ACB798FB}"/>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D96A02E3-8AC3-4F3B-B445-A7BAEFDAAF9B}"/>
              </a:ext>
            </a:extLst>
          </p:cNvPr>
          <p:cNvSpPr/>
          <p:nvPr/>
        </p:nvSpPr>
        <p:spPr>
          <a:xfrm>
            <a:off x="0" y="5642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22E1E831-2A97-9059-D1B0-30ADFD31AD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277A0310-54FC-433B-AE69-8538445D91A2}"/>
              </a:ext>
            </a:extLst>
          </p:cNvPr>
          <p:cNvSpPr txBox="1"/>
          <p:nvPr/>
        </p:nvSpPr>
        <p:spPr>
          <a:xfrm>
            <a:off x="1144639" y="373678"/>
            <a:ext cx="10156375" cy="511489"/>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i="1" dirty="0">
                <a:solidFill>
                  <a:schemeClr val="bg1">
                    <a:lumMod val="50000"/>
                  </a:schemeClr>
                </a:solidFill>
                <a:sym typeface="Calibri"/>
              </a:rPr>
              <a:t>يحرص </a:t>
            </a:r>
            <a:r>
              <a:rPr lang="ar-SA" sz="1400" i="1" dirty="0">
                <a:solidFill>
                  <a:schemeClr val="bg1">
                    <a:lumMod val="50000"/>
                  </a:schemeClr>
                </a:solidFill>
              </a:rPr>
              <a:t> </a:t>
            </a:r>
            <a:r>
              <a:rPr lang="ar-MA" sz="1400" i="1" dirty="0">
                <a:solidFill>
                  <a:schemeClr val="bg1">
                    <a:lumMod val="50000"/>
                  </a:schemeClr>
                </a:solidFill>
              </a:rPr>
              <a:t>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SA" sz="1400" i="1" dirty="0">
                <a:solidFill>
                  <a:schemeClr val="bg1">
                    <a:lumMod val="50000"/>
                  </a:schemeClr>
                </a:solidFill>
              </a:rPr>
              <a:t> بعد قراءته للنص المثبت في الكراسة قراءة اقتدائية</a:t>
            </a:r>
            <a:r>
              <a:rPr lang="ar-MA" sz="1400" i="1" dirty="0">
                <a:solidFill>
                  <a:schemeClr val="bg1">
                    <a:lumMod val="50000"/>
                  </a:schemeClr>
                </a:solidFill>
                <a:sym typeface="Calibri"/>
              </a:rPr>
              <a:t> </a:t>
            </a:r>
            <a:r>
              <a:rPr lang="ar-SA" sz="1400" i="1" dirty="0">
                <a:solidFill>
                  <a:schemeClr val="bg1">
                    <a:lumMod val="50000"/>
                  </a:schemeClr>
                </a:solidFill>
                <a:sym typeface="Calibri"/>
              </a:rPr>
              <a:t>على تقديم </a:t>
            </a:r>
            <a:r>
              <a:rPr lang="ar-SA" sz="1400" dirty="0">
                <a:solidFill>
                  <a:prstClr val="white">
                    <a:lumMod val="50000"/>
                  </a:prstClr>
                </a:solidFill>
                <a:latin typeface="Calibri Light" panose="020F0302020204030204"/>
                <a:cs typeface="Times New Roman" panose="02020603050405020304" pitchFamily="18" charset="0"/>
              </a:rPr>
              <a:t>توضيحات حول معايير الطلاقة: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r>
              <a:rPr lang="ar-SA" sz="1400" dirty="0">
                <a:solidFill>
                  <a:srgbClr val="002060"/>
                </a:solidFill>
              </a:rPr>
              <a:t>.</a:t>
            </a:r>
            <a:r>
              <a:rPr lang="ar-SA" sz="1400" i="1" dirty="0">
                <a:solidFill>
                  <a:schemeClr val="bg1">
                    <a:lumMod val="50000"/>
                  </a:schemeClr>
                </a:solidFill>
                <a:sym typeface="Calibri"/>
              </a:rPr>
              <a:t> ويطلب من التلاميذ استعمال</a:t>
            </a:r>
            <a:r>
              <a:rPr lang="ar-MA" sz="1400" i="1" dirty="0">
                <a:solidFill>
                  <a:schemeClr val="bg1">
                    <a:lumMod val="50000"/>
                  </a:schemeClr>
                </a:solidFill>
                <a:sym typeface="Calibri"/>
              </a:rPr>
              <a:t> الإشارة بالأصبع</a:t>
            </a:r>
            <a:r>
              <a:rPr lang="ar-SA" sz="1400" i="1" dirty="0">
                <a:solidFill>
                  <a:schemeClr val="bg1">
                    <a:lumMod val="50000"/>
                  </a:schemeClr>
                </a:solidFill>
                <a:sym typeface="Calibri"/>
              </a:rPr>
              <a:t> في تتبع الفقرة</a:t>
            </a:r>
            <a:r>
              <a:rPr lang="ar-MA" sz="1400" i="1" dirty="0">
                <a:solidFill>
                  <a:schemeClr val="bg1">
                    <a:lumMod val="50000"/>
                  </a:schemeClr>
                </a:solidFill>
                <a:sym typeface="Calibri"/>
              </a:rPr>
              <a:t> المقروء</a:t>
            </a:r>
            <a:r>
              <a:rPr lang="ar-SA" sz="1400" i="1" dirty="0">
                <a:solidFill>
                  <a:schemeClr val="bg1">
                    <a:lumMod val="50000"/>
                  </a:schemeClr>
                </a:solidFill>
                <a:sym typeface="Calibri"/>
              </a:rPr>
              <a:t>ة، وفق ما يأتي:</a:t>
            </a:r>
            <a:endParaRPr sz="1400" i="1" dirty="0">
              <a:solidFill>
                <a:schemeClr val="bg1">
                  <a:lumMod val="50000"/>
                </a:schemeClr>
              </a:solidFill>
              <a:latin typeface="Calibri"/>
              <a:ea typeface="Calibri"/>
              <a:cs typeface="Calibri"/>
              <a:sym typeface="Calibri"/>
            </a:endParaRPr>
          </a:p>
        </p:txBody>
      </p:sp>
      <p:pic>
        <p:nvPicPr>
          <p:cNvPr id="2" name="Google Shape;1370;p31">
            <a:extLst>
              <a:ext uri="{FF2B5EF4-FFF2-40B4-BE49-F238E27FC236}">
                <a16:creationId xmlns:a16="http://schemas.microsoft.com/office/drawing/2014/main" id="{0F0F8223-E0FC-510A-F3B9-95B60388C085}"/>
              </a:ext>
            </a:extLst>
          </p:cNvPr>
          <p:cNvPicPr preferRelativeResize="0"/>
          <p:nvPr/>
        </p:nvPicPr>
        <p:blipFill rotWithShape="1">
          <a:blip r:embed="rId4">
            <a:alphaModFix/>
            <a:extLst>
              <a:ext uri="{BEBA8EAE-BF5A-486C-A8C5-ECC9F3942E4B}">
                <a14:imgProps xmlns:a14="http://schemas.microsoft.com/office/drawing/2010/main">
                  <a14:imgLayer r:embed="rId5">
                    <a14:imgEffect>
                      <a14:colorTemperature colorTemp="5900"/>
                    </a14:imgEffect>
                  </a14:imgLayer>
                </a14:imgProps>
              </a:ext>
            </a:extLst>
          </a:blip>
          <a:srcRect/>
          <a:stretch/>
        </p:blipFill>
        <p:spPr>
          <a:xfrm>
            <a:off x="10041775" y="1605484"/>
            <a:ext cx="2156469" cy="1470225"/>
          </a:xfrm>
          <a:prstGeom prst="rect">
            <a:avLst/>
          </a:prstGeom>
          <a:noFill/>
          <a:ln>
            <a:noFill/>
          </a:ln>
        </p:spPr>
      </p:pic>
      <p:sp>
        <p:nvSpPr>
          <p:cNvPr id="3" name="Google Shape;1369;p31">
            <a:extLst>
              <a:ext uri="{FF2B5EF4-FFF2-40B4-BE49-F238E27FC236}">
                <a16:creationId xmlns:a16="http://schemas.microsoft.com/office/drawing/2014/main" id="{123E9DC8-2FD5-F8F7-5E58-46BDE269F633}"/>
              </a:ext>
            </a:extLst>
          </p:cNvPr>
          <p:cNvSpPr txBox="1"/>
          <p:nvPr/>
        </p:nvSpPr>
        <p:spPr>
          <a:xfrm>
            <a:off x="519575" y="948568"/>
            <a:ext cx="10787683" cy="412312"/>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SA" sz="2000" i="1" dirty="0">
                <a:latin typeface="Calibri"/>
                <a:ea typeface="Calibri"/>
                <a:cs typeface="Calibri"/>
                <a:sym typeface="Calibri"/>
              </a:rPr>
              <a:t>يقدم  </a:t>
            </a:r>
            <a:r>
              <a:rPr lang="ar-MA" sz="2000" i="1" dirty="0">
                <a:latin typeface="Calibri"/>
                <a:ea typeface="Calibri"/>
                <a:cs typeface="Calibri"/>
              </a:rPr>
              <a:t>الأستاذ</a:t>
            </a:r>
            <a:r>
              <a:rPr lang="fr-FR" sz="2000" i="1" dirty="0">
                <a:latin typeface="Calibri"/>
                <a:ea typeface="Calibri"/>
                <a:cs typeface="Calibri"/>
              </a:rPr>
              <a:t>)</a:t>
            </a:r>
            <a:r>
              <a:rPr lang="ar-SA" sz="2000" i="1" dirty="0">
                <a:latin typeface="Calibri"/>
                <a:ea typeface="Calibri"/>
                <a:cs typeface="Calibri"/>
              </a:rPr>
              <a:t>ة</a:t>
            </a:r>
            <a:r>
              <a:rPr lang="fr-FR" sz="2000" i="1" dirty="0">
                <a:latin typeface="Calibri"/>
                <a:ea typeface="Calibri"/>
                <a:cs typeface="Calibri"/>
              </a:rPr>
              <a:t>(</a:t>
            </a:r>
            <a:r>
              <a:rPr lang="ar-SA" sz="2000" i="1" dirty="0">
                <a:latin typeface="Calibri"/>
                <a:ea typeface="Calibri"/>
                <a:cs typeface="Calibri"/>
              </a:rPr>
              <a:t> بعد  قراءة الفقرة قراءة اقتدائية، </a:t>
            </a:r>
            <a:r>
              <a:rPr lang="ar-MA" sz="2000" i="1" dirty="0">
                <a:latin typeface="Calibri"/>
                <a:ea typeface="Calibri"/>
                <a:cs typeface="Calibri"/>
                <a:sym typeface="Calibri"/>
              </a:rPr>
              <a:t> </a:t>
            </a:r>
            <a:r>
              <a:rPr lang="ar-SA" sz="2000" i="1" dirty="0">
                <a:latin typeface="Calibri"/>
                <a:ea typeface="Calibri"/>
                <a:cs typeface="Calibri"/>
                <a:sym typeface="Calibri"/>
              </a:rPr>
              <a:t>بعض التوضيحات على قراءته للنص مركزا على أمثلة توضيحية لمؤشرات الدقة</a:t>
            </a:r>
            <a:endParaRPr sz="2000" i="1" dirty="0">
              <a:latin typeface="Calibri"/>
              <a:ea typeface="Calibri"/>
              <a:cs typeface="Calibri"/>
              <a:sym typeface="Calibri"/>
            </a:endParaRPr>
          </a:p>
        </p:txBody>
      </p:sp>
      <p:pic>
        <p:nvPicPr>
          <p:cNvPr id="6" name="Google Shape;1368;p31">
            <a:extLst>
              <a:ext uri="{FF2B5EF4-FFF2-40B4-BE49-F238E27FC236}">
                <a16:creationId xmlns:a16="http://schemas.microsoft.com/office/drawing/2014/main" id="{A8051B48-DE79-24B0-F40D-0F5B9B744EC3}"/>
              </a:ext>
            </a:extLst>
          </p:cNvPr>
          <p:cNvPicPr preferRelativeResize="0"/>
          <p:nvPr/>
        </p:nvPicPr>
        <p:blipFill rotWithShape="1">
          <a:blip r:embed="rId6">
            <a:alphaModFix/>
          </a:blip>
          <a:srcRect/>
          <a:stretch/>
        </p:blipFill>
        <p:spPr>
          <a:xfrm>
            <a:off x="211197" y="95704"/>
            <a:ext cx="730250" cy="730250"/>
          </a:xfrm>
          <a:prstGeom prst="rect">
            <a:avLst/>
          </a:prstGeom>
          <a:noFill/>
          <a:ln>
            <a:noFill/>
          </a:ln>
        </p:spPr>
      </p:pic>
      <p:sp>
        <p:nvSpPr>
          <p:cNvPr id="7" name="Rectangle 6">
            <a:extLst>
              <a:ext uri="{FF2B5EF4-FFF2-40B4-BE49-F238E27FC236}">
                <a16:creationId xmlns:a16="http://schemas.microsoft.com/office/drawing/2014/main" id="{EDBCBED5-1A49-EEEE-57F3-97AC7E932D08}"/>
              </a:ext>
            </a:extLst>
          </p:cNvPr>
          <p:cNvSpPr/>
          <p:nvPr/>
        </p:nvSpPr>
        <p:spPr>
          <a:xfrm>
            <a:off x="-1" y="0"/>
            <a:ext cx="12175375"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1" name="Rectangle 1">
            <a:extLst>
              <a:ext uri="{FF2B5EF4-FFF2-40B4-BE49-F238E27FC236}">
                <a16:creationId xmlns:a16="http://schemas.microsoft.com/office/drawing/2014/main" id="{457279D4-C8BB-8BFA-FA32-913560FE3A0F}"/>
              </a:ext>
            </a:extLst>
          </p:cNvPr>
          <p:cNvSpPr>
            <a:spLocks noChangeArrowheads="1"/>
          </p:cNvSpPr>
          <p:nvPr/>
        </p:nvSpPr>
        <p:spPr bwMode="auto">
          <a:xfrm>
            <a:off x="422507" y="1692031"/>
            <a:ext cx="9331845" cy="1015663"/>
          </a:xfrm>
          <a:prstGeom prst="rect">
            <a:avLst/>
          </a:prstGeom>
          <a:noFill/>
          <a:ln w="9525">
            <a:solidFill>
              <a:schemeClr val="accent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r>
              <a:rPr lang="fr-FR" sz="2000" b="1" dirty="0">
                <a:solidFill>
                  <a:srgbClr val="002060"/>
                </a:solidFill>
              </a:rPr>
              <a:t>🔹 </a:t>
            </a:r>
            <a:r>
              <a:rPr lang="ar-SA" sz="2000" b="1" dirty="0">
                <a:solidFill>
                  <a:srgbClr val="002060"/>
                </a:solidFill>
              </a:rPr>
              <a:t>مثال عن الطلاقة (الدقة + وضوح النطق)</a:t>
            </a:r>
          </a:p>
          <a:p>
            <a:pPr marL="800100" lvl="1" indent="-342900" algn="r" rtl="1">
              <a:buFont typeface="Wingdings" panose="05000000000000000000" pitchFamily="2" charset="2"/>
              <a:buChar char="§"/>
            </a:pPr>
            <a:r>
              <a:rPr lang="ar-SA" sz="2000" b="1" dirty="0">
                <a:solidFill>
                  <a:schemeClr val="accent2">
                    <a:lumMod val="75000"/>
                  </a:schemeClr>
                </a:solidFill>
              </a:rPr>
              <a:t>"كَانَتْ جَدَّتِي قَصِيرَةَ الْقَامَةِ، هَزِيلَةَ الْجِسْمِ، سَلِيمَةَ الْعَقْلِ"</a:t>
            </a:r>
            <a:br>
              <a:rPr lang="ar-SA" sz="2000" dirty="0">
                <a:solidFill>
                  <a:srgbClr val="002060"/>
                </a:solidFill>
              </a:rPr>
            </a:br>
            <a:r>
              <a:rPr lang="ar-SA" sz="2000" dirty="0">
                <a:solidFill>
                  <a:srgbClr val="002060"/>
                </a:solidFill>
              </a:rPr>
              <a:t>→ جملة قصيرة، سهلة النطق، تصلح للتدريب على الدقة في مخارج الحروف.</a:t>
            </a:r>
          </a:p>
        </p:txBody>
      </p:sp>
      <p:sp>
        <p:nvSpPr>
          <p:cNvPr id="12" name="Rectangle 2">
            <a:extLst>
              <a:ext uri="{FF2B5EF4-FFF2-40B4-BE49-F238E27FC236}">
                <a16:creationId xmlns:a16="http://schemas.microsoft.com/office/drawing/2014/main" id="{4E9EB804-941D-99EC-150B-CAC5C2EAA9C4}"/>
              </a:ext>
            </a:extLst>
          </p:cNvPr>
          <p:cNvSpPr>
            <a:spLocks noChangeArrowheads="1"/>
          </p:cNvSpPr>
          <p:nvPr/>
        </p:nvSpPr>
        <p:spPr bwMode="auto">
          <a:xfrm>
            <a:off x="422507" y="2874102"/>
            <a:ext cx="9374644" cy="1077218"/>
          </a:xfrm>
          <a:prstGeom prst="rect">
            <a:avLst/>
          </a:prstGeom>
          <a:noFill/>
          <a:ln w="9525">
            <a:solidFill>
              <a:schemeClr val="accent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r>
              <a:rPr lang="fr-FR" sz="2400" b="1" dirty="0">
                <a:solidFill>
                  <a:srgbClr val="002060"/>
                </a:solidFill>
              </a:rPr>
              <a:t>🔹 </a:t>
            </a:r>
            <a:r>
              <a:rPr lang="ar-SA" sz="2000" b="1" dirty="0">
                <a:solidFill>
                  <a:srgbClr val="002060"/>
                </a:solidFill>
              </a:rPr>
              <a:t>مثال عن الاسترسال</a:t>
            </a:r>
          </a:p>
          <a:p>
            <a:pPr marL="800100" lvl="1" indent="-342900" algn="r" rtl="1">
              <a:buFont typeface="Arial" panose="020B0604020202020204" pitchFamily="34" charset="0"/>
              <a:buChar char="•"/>
            </a:pPr>
            <a:r>
              <a:rPr lang="ar-SA" sz="2000" b="1" dirty="0">
                <a:solidFill>
                  <a:srgbClr val="002060"/>
                </a:solidFill>
              </a:rPr>
              <a:t>"</a:t>
            </a:r>
            <a:r>
              <a:rPr lang="ar-SA" sz="2000" b="1" dirty="0">
                <a:solidFill>
                  <a:schemeClr val="accent2">
                    <a:lumMod val="75000"/>
                  </a:schemeClr>
                </a:solidFill>
              </a:rPr>
              <a:t>تَجْلِسُ فِي ظِلِّ شَجَرَةٍ عَجُوزٍ تَغْزِلُ بِمِغْزَلِهَا الصُّوفَ لِتَنْسُجَ مِنْهُ جَوَارِبَ دَافِئَةً لِلشِّتَاءِ"</a:t>
            </a:r>
            <a:br>
              <a:rPr lang="ar-SA" sz="2000" b="1" dirty="0">
                <a:solidFill>
                  <a:schemeClr val="accent2">
                    <a:lumMod val="75000"/>
                  </a:schemeClr>
                </a:solidFill>
              </a:rPr>
            </a:br>
            <a:r>
              <a:rPr lang="ar-SA" sz="2000" dirty="0">
                <a:solidFill>
                  <a:srgbClr val="002060"/>
                </a:solidFill>
              </a:rPr>
              <a:t>→ جملة طويلة، متصلة، تتطلب نفسًا مسترسلًا، وتمرينًا على عدم التوقف إلا عند المعنى التام.</a:t>
            </a:r>
          </a:p>
        </p:txBody>
      </p:sp>
      <p:sp>
        <p:nvSpPr>
          <p:cNvPr id="13" name="Rectangle 3">
            <a:extLst>
              <a:ext uri="{FF2B5EF4-FFF2-40B4-BE49-F238E27FC236}">
                <a16:creationId xmlns:a16="http://schemas.microsoft.com/office/drawing/2014/main" id="{74AAED8C-933A-8AF0-08F6-FC83545D0666}"/>
              </a:ext>
            </a:extLst>
          </p:cNvPr>
          <p:cNvSpPr>
            <a:spLocks noChangeArrowheads="1"/>
          </p:cNvSpPr>
          <p:nvPr/>
        </p:nvSpPr>
        <p:spPr bwMode="auto">
          <a:xfrm>
            <a:off x="422507" y="4183557"/>
            <a:ext cx="9331845" cy="1631216"/>
          </a:xfrm>
          <a:prstGeom prst="rect">
            <a:avLst/>
          </a:prstGeom>
          <a:noFill/>
          <a:ln w="9525">
            <a:solidFill>
              <a:schemeClr val="accent2">
                <a:lumMod val="60000"/>
                <a:lumOff val="4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rtl="1"/>
            <a:r>
              <a:rPr lang="fr-FR" sz="2000" b="1" dirty="0">
                <a:solidFill>
                  <a:srgbClr val="002060"/>
                </a:solidFill>
              </a:rPr>
              <a:t>🔹 </a:t>
            </a:r>
            <a:r>
              <a:rPr lang="ar-SA" sz="2000" b="1" dirty="0">
                <a:solidFill>
                  <a:srgbClr val="002060"/>
                </a:solidFill>
              </a:rPr>
              <a:t>أمثلة عن التنغيم</a:t>
            </a:r>
          </a:p>
          <a:p>
            <a:pPr marL="800100" lvl="1" indent="-342900" algn="r" rtl="1">
              <a:buFont typeface="Arial" panose="020B0604020202020204" pitchFamily="34" charset="0"/>
              <a:buChar char="•"/>
            </a:pPr>
            <a:r>
              <a:rPr lang="ar-SA" sz="2000" b="1" dirty="0">
                <a:solidFill>
                  <a:srgbClr val="002060"/>
                </a:solidFill>
              </a:rPr>
              <a:t>"</a:t>
            </a:r>
            <a:r>
              <a:rPr lang="ar-SA" sz="2000" b="1" dirty="0">
                <a:solidFill>
                  <a:schemeClr val="accent2">
                    <a:lumMod val="75000"/>
                  </a:schemeClr>
                </a:solidFill>
              </a:rPr>
              <a:t>تَحْكِي وَتَبْتَسِمُ كَأَنَّهَا تَحْمِلُ دِفْءَ الزَّمَنِ فِي يَدَيْهَا."</a:t>
            </a:r>
            <a:br>
              <a:rPr lang="ar-SA" sz="2000" dirty="0">
                <a:solidFill>
                  <a:srgbClr val="002060"/>
                </a:solidFill>
              </a:rPr>
            </a:br>
            <a:r>
              <a:rPr lang="ar-SA" sz="2000" dirty="0">
                <a:solidFill>
                  <a:srgbClr val="002060"/>
                </a:solidFill>
              </a:rPr>
              <a:t>→ تلزم نبرة هادئة وحنونة في القراءة، مع خفض الصوت عند كلمة </a:t>
            </a:r>
            <a:r>
              <a:rPr lang="ar-SA" sz="2000" i="1" dirty="0">
                <a:solidFill>
                  <a:srgbClr val="002060"/>
                </a:solidFill>
              </a:rPr>
              <a:t>"فِي يَدَيْهَا"</a:t>
            </a:r>
            <a:r>
              <a:rPr lang="ar-SA" sz="2000" dirty="0">
                <a:solidFill>
                  <a:srgbClr val="002060"/>
                </a:solidFill>
              </a:rPr>
              <a:t> لتأكيد المعنى العاطفي.</a:t>
            </a:r>
          </a:p>
          <a:p>
            <a:pPr marL="800100" lvl="1" indent="-342900" algn="r" rtl="1">
              <a:buFont typeface="Arial" panose="020B0604020202020204" pitchFamily="34" charset="0"/>
              <a:buChar char="•"/>
            </a:pPr>
            <a:r>
              <a:rPr lang="ar-SA" sz="2000" b="1" dirty="0">
                <a:solidFill>
                  <a:srgbClr val="002060"/>
                </a:solidFill>
              </a:rPr>
              <a:t>"</a:t>
            </a:r>
            <a:r>
              <a:rPr lang="ar-SA" sz="2000" b="1" dirty="0">
                <a:solidFill>
                  <a:schemeClr val="accent2">
                    <a:lumMod val="75000"/>
                  </a:schemeClr>
                </a:solidFill>
              </a:rPr>
              <a:t>تُسَاعِدُ أُمِّي فِي تَقْطِيرِ مِيَاهِ الْوَرْدِ وَزَهْرِ الْبُرْتُقَالِ الَّذِي تَفُوحُ رَائِحَتُهُ الزَّكِيَّةُ فِي أَرْجَاءِ الدَّارِ."</a:t>
            </a:r>
            <a:br>
              <a:rPr lang="ar-SA" sz="2000" b="1" dirty="0">
                <a:solidFill>
                  <a:schemeClr val="accent2">
                    <a:lumMod val="75000"/>
                  </a:schemeClr>
                </a:solidFill>
              </a:rPr>
            </a:br>
            <a:r>
              <a:rPr lang="ar-SA" sz="2000" dirty="0">
                <a:solidFill>
                  <a:srgbClr val="002060"/>
                </a:solidFill>
              </a:rPr>
              <a:t>→ يحتاج القارئ إلى تنغيم صاعد عند </a:t>
            </a:r>
            <a:r>
              <a:rPr lang="ar-SA" sz="2000" i="1" dirty="0">
                <a:solidFill>
                  <a:srgbClr val="002060"/>
                </a:solidFill>
              </a:rPr>
              <a:t>"مِيَاهِ الْوَرْدِ"</a:t>
            </a:r>
            <a:r>
              <a:rPr lang="ar-SA" sz="2000" dirty="0">
                <a:solidFill>
                  <a:srgbClr val="002060"/>
                </a:solidFill>
              </a:rPr>
              <a:t> ثم هابط عند </a:t>
            </a:r>
            <a:r>
              <a:rPr lang="ar-SA" sz="2000" i="1" dirty="0">
                <a:solidFill>
                  <a:srgbClr val="002060"/>
                </a:solidFill>
              </a:rPr>
              <a:t>"فِي أَرْجَاءِ الدَّارِ"</a:t>
            </a:r>
            <a:r>
              <a:rPr lang="ar-SA" sz="2000" dirty="0">
                <a:solidFill>
                  <a:srgbClr val="002060"/>
                </a:solidFill>
              </a:rPr>
              <a:t>.</a:t>
            </a:r>
          </a:p>
        </p:txBody>
      </p:sp>
      <p:sp>
        <p:nvSpPr>
          <p:cNvPr id="8" name="Google Shape;1367;p31">
            <a:extLst>
              <a:ext uri="{FF2B5EF4-FFF2-40B4-BE49-F238E27FC236}">
                <a16:creationId xmlns:a16="http://schemas.microsoft.com/office/drawing/2014/main" id="{5638EE61-8D18-8B80-B3BB-276CB3D8DE87}"/>
              </a:ext>
            </a:extLst>
          </p:cNvPr>
          <p:cNvSpPr txBox="1">
            <a:spLocks/>
          </p:cNvSpPr>
          <p:nvPr/>
        </p:nvSpPr>
        <p:spPr>
          <a:xfrm>
            <a:off x="278023" y="97071"/>
            <a:ext cx="11040563" cy="297927"/>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AEABAB"/>
              </a:buClr>
              <a:buSzPts val="1400"/>
              <a:buFont typeface="Calibri"/>
              <a:buNone/>
              <a:tabLst/>
              <a:defRPr/>
            </a:pPr>
            <a:r>
              <a:rPr kumimoji="0" lang="ar-SA" sz="1600" i="0" u="none" strike="noStrike" kern="0" cap="none" spc="0" normalizeH="0" baseline="0" noProof="0" dirty="0">
                <a:ln>
                  <a:noFill/>
                </a:ln>
                <a:solidFill>
                  <a:srgbClr val="FFFFFF">
                    <a:lumMod val="65000"/>
                  </a:srgbClr>
                </a:solidFill>
                <a:effectLst/>
                <a:uLnTx/>
                <a:uFillTx/>
                <a:latin typeface="Calibri"/>
                <a:sym typeface="Calibri"/>
              </a:rPr>
              <a:t>1- النمذجة</a:t>
            </a:r>
            <a:r>
              <a:rPr kumimoji="0" lang="ar-SA" sz="1600" i="0" u="none" strike="noStrike" kern="0" cap="none" spc="0" normalizeH="0" baseline="0" noProof="0" dirty="0">
                <a:ln>
                  <a:noFill/>
                </a:ln>
                <a:solidFill>
                  <a:srgbClr val="757070"/>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أقرأ النص</a:t>
            </a:r>
            <a:r>
              <a:rPr kumimoji="0" lang="ar-MA" sz="1600" i="0" u="none" strike="noStrike" kern="0" cap="none" spc="0" normalizeH="0" baseline="0" noProof="0" dirty="0">
                <a:ln>
                  <a:noFill/>
                </a:ln>
                <a:solidFill>
                  <a:srgbClr val="44546A"/>
                </a:solidFill>
                <a:effectLst/>
                <a:uLnTx/>
                <a:uFillTx/>
                <a:latin typeface="Calibri"/>
                <a:sym typeface="Calibri"/>
              </a:rPr>
              <a:t> </a:t>
            </a:r>
            <a:r>
              <a:rPr kumimoji="0" lang="ar-SA" sz="1600" i="0" u="none" strike="noStrike" kern="0" cap="none" spc="0" normalizeH="0" baseline="0" noProof="0" dirty="0">
                <a:ln>
                  <a:noFill/>
                </a:ln>
                <a:solidFill>
                  <a:srgbClr val="44546A"/>
                </a:solidFill>
                <a:effectLst/>
                <a:uLnTx/>
                <a:uFillTx/>
                <a:latin typeface="Calibri"/>
                <a:sym typeface="Calibri"/>
              </a:rPr>
              <a:t>بطلاقة</a:t>
            </a:r>
            <a:r>
              <a:rPr kumimoji="0" lang="ar-MA" sz="1600" i="0" u="none" strike="noStrike" kern="0" cap="none" spc="0" normalizeH="0" baseline="0" noProof="0" dirty="0">
                <a:ln>
                  <a:noFill/>
                </a:ln>
                <a:solidFill>
                  <a:srgbClr val="44546A"/>
                </a:solidFill>
                <a:effectLst/>
                <a:uLnTx/>
                <a:uFillTx/>
                <a:latin typeface="Calibri"/>
                <a:sym typeface="Calibri"/>
              </a:rPr>
              <a:t>. </a:t>
            </a:r>
          </a:p>
        </p:txBody>
      </p:sp>
    </p:spTree>
    <p:extLst>
      <p:ext uri="{BB962C8B-B14F-4D97-AF65-F5344CB8AC3E}">
        <p14:creationId xmlns:p14="http://schemas.microsoft.com/office/powerpoint/2010/main" val="2508151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8339D836-E176-6A94-F562-EEA5AB22C7CD}"/>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22B077-CB97-89FB-9FCD-9982CE569082}"/>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72757DB5-F5E8-CC84-EA23-BC1BB7A8AD3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266BF60B-5129-29D6-FD78-B2FD83CF224D}"/>
              </a:ext>
            </a:extLst>
          </p:cNvPr>
          <p:cNvPicPr preferRelativeResize="0"/>
          <p:nvPr/>
        </p:nvPicPr>
        <p:blipFill rotWithShape="1">
          <a:blip r:embed="rId4">
            <a:alphaModFix/>
          </a:blip>
          <a:srcRect/>
          <a:stretch/>
        </p:blipFill>
        <p:spPr>
          <a:xfrm>
            <a:off x="211197" y="95704"/>
            <a:ext cx="730250" cy="730250"/>
          </a:xfrm>
          <a:prstGeom prst="rect">
            <a:avLst/>
          </a:prstGeom>
          <a:noFill/>
          <a:ln>
            <a:noFill/>
          </a:ln>
        </p:spPr>
      </p:pic>
      <p:sp>
        <p:nvSpPr>
          <p:cNvPr id="1369" name="Google Shape;1369;p31">
            <a:extLst>
              <a:ext uri="{FF2B5EF4-FFF2-40B4-BE49-F238E27FC236}">
                <a16:creationId xmlns:a16="http://schemas.microsoft.com/office/drawing/2014/main" id="{6587A1E1-E851-7F5F-3C67-4CA0F0720BC7}"/>
              </a:ext>
            </a:extLst>
          </p:cNvPr>
          <p:cNvSpPr txBox="1"/>
          <p:nvPr/>
        </p:nvSpPr>
        <p:spPr>
          <a:xfrm>
            <a:off x="1136019" y="418460"/>
            <a:ext cx="10122943" cy="43804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b="0" i="1" u="none" strike="noStrike" cap="none" dirty="0">
                <a:solidFill>
                  <a:schemeClr val="bg1">
                    <a:lumMod val="50000"/>
                  </a:schemeClr>
                </a:solidFill>
                <a:latin typeface="Calibri"/>
                <a:ea typeface="Calibri"/>
                <a:cs typeface="Calibri"/>
                <a:sym typeface="Calibri"/>
              </a:rPr>
              <a:t> يدعو </a:t>
            </a:r>
            <a:r>
              <a:rPr lang="ar-MA" sz="1400" i="1" dirty="0">
                <a:solidFill>
                  <a:schemeClr val="bg1">
                    <a:lumMod val="50000"/>
                  </a:schemeClr>
                </a:solidFill>
                <a:latin typeface="Calibri"/>
                <a:ea typeface="Calibri"/>
                <a:cs typeface="Calibri"/>
              </a:rPr>
              <a:t>الأستاذ</a:t>
            </a:r>
            <a:r>
              <a:rPr lang="fr-FR" sz="1400" i="1" dirty="0">
                <a:solidFill>
                  <a:schemeClr val="bg1">
                    <a:lumMod val="50000"/>
                  </a:schemeClr>
                </a:solidFill>
                <a:latin typeface="Calibri"/>
                <a:ea typeface="Calibri"/>
                <a:cs typeface="Calibri"/>
              </a:rPr>
              <a:t>)</a:t>
            </a:r>
            <a:r>
              <a:rPr lang="ar-SA" sz="1400" i="1" dirty="0">
                <a:solidFill>
                  <a:schemeClr val="bg1">
                    <a:lumMod val="50000"/>
                  </a:schemeClr>
                </a:solidFill>
                <a:latin typeface="Calibri"/>
                <a:ea typeface="Calibri"/>
                <a:cs typeface="Calibri"/>
              </a:rPr>
              <a:t>ة</a:t>
            </a:r>
            <a:r>
              <a:rPr lang="fr-FR" sz="1400" i="1" dirty="0">
                <a:solidFill>
                  <a:schemeClr val="bg1">
                    <a:lumMod val="50000"/>
                  </a:schemeClr>
                </a:solidFill>
                <a:latin typeface="Calibri"/>
                <a:ea typeface="Calibri"/>
                <a:cs typeface="Calibri"/>
              </a:rPr>
              <a:t>(</a:t>
            </a:r>
            <a:r>
              <a:rPr lang="ar-MA" sz="1400" i="1" dirty="0">
                <a:solidFill>
                  <a:schemeClr val="bg1">
                    <a:lumMod val="50000"/>
                  </a:schemeClr>
                </a:solidFill>
                <a:latin typeface="Calibri"/>
                <a:ea typeface="Calibri"/>
                <a:cs typeface="Calibri"/>
                <a:sym typeface="Calibri"/>
              </a:rPr>
              <a:t> </a:t>
            </a:r>
            <a:r>
              <a:rPr lang="ar-SA" sz="1400" i="1" dirty="0">
                <a:solidFill>
                  <a:schemeClr val="bg1">
                    <a:lumMod val="50000"/>
                  </a:schemeClr>
                </a:solidFill>
                <a:latin typeface="Calibri"/>
                <a:ea typeface="Calibri"/>
                <a:cs typeface="Calibri"/>
              </a:rPr>
              <a:t>التلاميذ</a:t>
            </a:r>
            <a:r>
              <a:rPr lang="ar-MA" sz="1400" i="1" dirty="0">
                <a:solidFill>
                  <a:schemeClr val="bg1">
                    <a:lumMod val="50000"/>
                  </a:schemeClr>
                </a:solidFill>
                <a:latin typeface="Calibri"/>
                <a:ea typeface="Calibri"/>
                <a:cs typeface="Calibri"/>
                <a:sym typeface="Calibri"/>
              </a:rPr>
              <a:t> إلى قراءة </a:t>
            </a:r>
            <a:r>
              <a:rPr lang="ar-SA" sz="1400" i="1" dirty="0">
                <a:solidFill>
                  <a:schemeClr val="bg1">
                    <a:lumMod val="50000"/>
                  </a:schemeClr>
                </a:solidFill>
                <a:latin typeface="Calibri"/>
                <a:ea typeface="Calibri"/>
                <a:cs typeface="Calibri"/>
                <a:sym typeface="Calibri"/>
              </a:rPr>
              <a:t>النص</a:t>
            </a:r>
            <a:r>
              <a:rPr lang="ar-MA" sz="1400" i="1" dirty="0">
                <a:solidFill>
                  <a:schemeClr val="bg1">
                    <a:lumMod val="50000"/>
                  </a:schemeClr>
                </a:solidFill>
                <a:latin typeface="Calibri"/>
                <a:ea typeface="Calibri"/>
                <a:cs typeface="Calibri"/>
                <a:sym typeface="Calibri"/>
              </a:rPr>
              <a:t>  في كراساتهم </a:t>
            </a:r>
            <a:r>
              <a:rPr lang="ar-MA" sz="1400" b="0" i="1" u="none" strike="noStrike" cap="none" dirty="0">
                <a:solidFill>
                  <a:schemeClr val="bg1">
                    <a:lumMod val="50000"/>
                  </a:schemeClr>
                </a:solidFill>
                <a:latin typeface="Calibri"/>
                <a:ea typeface="Calibri"/>
                <a:cs typeface="Calibri"/>
                <a:sym typeface="Calibri"/>
              </a:rPr>
              <a:t>بصمت  مستعملين الإشارة بالأصبع للكلمات المقروءة</a:t>
            </a:r>
            <a:r>
              <a:rPr lang="ar-SA" sz="1400" b="0" i="1" u="none" strike="noStrike" cap="none" dirty="0">
                <a:solidFill>
                  <a:schemeClr val="bg1">
                    <a:lumMod val="50000"/>
                  </a:schemeClr>
                </a:solidFill>
                <a:latin typeface="Calibri"/>
                <a:ea typeface="Calibri"/>
                <a:cs typeface="Calibri"/>
                <a:sym typeface="Calibri"/>
              </a:rPr>
              <a:t>، </a:t>
            </a:r>
            <a:r>
              <a:rPr lang="ar-MA" sz="1400" b="0" i="1" u="none" strike="noStrike" cap="none" dirty="0">
                <a:solidFill>
                  <a:schemeClr val="bg1">
                    <a:lumMod val="50000"/>
                  </a:schemeClr>
                </a:solidFill>
                <a:latin typeface="Calibri"/>
                <a:ea typeface="Calibri"/>
                <a:cs typeface="Calibri"/>
                <a:sym typeface="Calibri"/>
              </a:rPr>
              <a:t>وتحديد الكلمات التي وجدوا صعوبة </a:t>
            </a:r>
            <a:r>
              <a:rPr lang="ar-SA" sz="1400" b="0" i="1" u="none" strike="noStrike" cap="none" dirty="0">
                <a:solidFill>
                  <a:schemeClr val="bg1">
                    <a:lumMod val="50000"/>
                  </a:schemeClr>
                </a:solidFill>
                <a:latin typeface="Calibri"/>
                <a:ea typeface="Calibri"/>
                <a:cs typeface="Calibri"/>
                <a:sym typeface="Calibri"/>
              </a:rPr>
              <a:t>في قراءتها بدقة، قصد تتبع تقدم تمكنهم من قراءتها عند  نهاية هذا النشاط.</a:t>
            </a:r>
            <a:r>
              <a:rPr lang="ar-SA" sz="1400" i="1" dirty="0">
                <a:solidFill>
                  <a:prstClr val="white">
                    <a:lumMod val="65000"/>
                  </a:prstClr>
                </a:solidFill>
              </a:rPr>
              <a:t> </a:t>
            </a:r>
            <a:endParaRPr sz="1400" b="0" i="1" u="none" strike="noStrike" cap="none" dirty="0">
              <a:solidFill>
                <a:schemeClr val="bg1">
                  <a:lumMod val="50000"/>
                </a:schemeClr>
              </a:solidFill>
              <a:latin typeface="Calibri"/>
              <a:ea typeface="Calibri"/>
              <a:cs typeface="Calibri"/>
              <a:sym typeface="Calibri"/>
            </a:endParaRPr>
          </a:p>
        </p:txBody>
      </p:sp>
      <p:pic>
        <p:nvPicPr>
          <p:cNvPr id="1370" name="Google Shape;1370;p31">
            <a:extLst>
              <a:ext uri="{FF2B5EF4-FFF2-40B4-BE49-F238E27FC236}">
                <a16:creationId xmlns:a16="http://schemas.microsoft.com/office/drawing/2014/main" id="{9BEB9A17-F6BE-3794-2298-FE0B8398BE80}"/>
              </a:ext>
            </a:extLst>
          </p:cNvPr>
          <p:cNvPicPr preferRelativeResize="0"/>
          <p:nvPr/>
        </p:nvPicPr>
        <p:blipFill rotWithShape="1">
          <a:blip r:embed="rId5">
            <a:alphaModFix/>
          </a:blip>
          <a:srcRect/>
          <a:stretch/>
        </p:blipFill>
        <p:spPr>
          <a:xfrm>
            <a:off x="3707476" y="1517577"/>
            <a:ext cx="4921135" cy="3736067"/>
          </a:xfrm>
          <a:prstGeom prst="rect">
            <a:avLst/>
          </a:prstGeom>
          <a:noFill/>
          <a:ln>
            <a:noFill/>
          </a:ln>
        </p:spPr>
      </p:pic>
      <p:sp>
        <p:nvSpPr>
          <p:cNvPr id="5" name="Rectangle 4">
            <a:extLst>
              <a:ext uri="{FF2B5EF4-FFF2-40B4-BE49-F238E27FC236}">
                <a16:creationId xmlns:a16="http://schemas.microsoft.com/office/drawing/2014/main" id="{9166383A-40E5-A47B-362B-81DB4BC01EE6}"/>
              </a:ext>
            </a:extLst>
          </p:cNvPr>
          <p:cNvSpPr/>
          <p:nvPr/>
        </p:nvSpPr>
        <p:spPr>
          <a:xfrm>
            <a:off x="0" y="0"/>
            <a:ext cx="12192000" cy="6848122"/>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9656C8A7-DE5A-FC32-20D7-8C1E571A381C}"/>
              </a:ext>
            </a:extLst>
          </p:cNvPr>
          <p:cNvSpPr txBox="1">
            <a:spLocks/>
          </p:cNvSpPr>
          <p:nvPr/>
        </p:nvSpPr>
        <p:spPr>
          <a:xfrm>
            <a:off x="981870" y="103151"/>
            <a:ext cx="10450406" cy="315309"/>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57717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6739AC71-ED8F-0A5A-6BFE-0D73837BAE4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C39DBAB-52C1-4B87-B1A8-B2E55DE23107}"/>
              </a:ext>
            </a:extLst>
          </p:cNvPr>
          <p:cNvSpPr/>
          <p:nvPr/>
        </p:nvSpPr>
        <p:spPr>
          <a:xfrm>
            <a:off x="153248" y="12808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8ABD5E7E-A323-4EEF-1B35-657E019EF73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5496A4BF-0748-BD83-D56A-87CEF22AC871}"/>
              </a:ext>
            </a:extLst>
          </p:cNvPr>
          <p:cNvPicPr preferRelativeResize="0"/>
          <p:nvPr/>
        </p:nvPicPr>
        <p:blipFill rotWithShape="1">
          <a:blip r:embed="rId4">
            <a:alphaModFix/>
          </a:blip>
          <a:srcRect/>
          <a:stretch/>
        </p:blipFill>
        <p:spPr>
          <a:xfrm>
            <a:off x="153248" y="63064"/>
            <a:ext cx="730250" cy="730250"/>
          </a:xfrm>
          <a:prstGeom prst="rect">
            <a:avLst/>
          </a:prstGeom>
          <a:noFill/>
          <a:ln>
            <a:noFill/>
          </a:ln>
        </p:spPr>
      </p:pic>
      <p:sp>
        <p:nvSpPr>
          <p:cNvPr id="1369" name="Google Shape;1369;p31">
            <a:extLst>
              <a:ext uri="{FF2B5EF4-FFF2-40B4-BE49-F238E27FC236}">
                <a16:creationId xmlns:a16="http://schemas.microsoft.com/office/drawing/2014/main" id="{D032CACB-7574-3FDD-2F59-07AE54AAE203}"/>
              </a:ext>
            </a:extLst>
          </p:cNvPr>
          <p:cNvSpPr txBox="1"/>
          <p:nvPr/>
        </p:nvSpPr>
        <p:spPr>
          <a:xfrm>
            <a:off x="937357" y="449818"/>
            <a:ext cx="10450406" cy="54224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rPr>
              <a:t>يطلب</a:t>
            </a:r>
            <a:r>
              <a:rPr lang="ar-MA" sz="1400" i="1" dirty="0">
                <a:solidFill>
                  <a:schemeClr val="bg1">
                    <a:lumMod val="50000"/>
                  </a:schemeClr>
                </a:solidFill>
              </a:rPr>
              <a:t> الأستاذ</a:t>
            </a:r>
            <a:r>
              <a:rPr lang="fr-FR" sz="1400" i="1" dirty="0">
                <a:solidFill>
                  <a:schemeClr val="bg1">
                    <a:lumMod val="50000"/>
                  </a:schemeClr>
                </a:solidFill>
              </a:rPr>
              <a:t>)</a:t>
            </a:r>
            <a:r>
              <a:rPr lang="ar-SA" sz="1400" i="1" dirty="0">
                <a:solidFill>
                  <a:schemeClr val="bg1">
                    <a:lumMod val="50000"/>
                  </a:schemeClr>
                </a:solidFill>
              </a:rPr>
              <a:t>ة</a:t>
            </a:r>
            <a:r>
              <a:rPr lang="fr-FR" sz="1400" i="1" dirty="0">
                <a:solidFill>
                  <a:schemeClr val="bg1">
                    <a:lumMod val="50000"/>
                  </a:schemeClr>
                </a:solidFill>
              </a:rPr>
              <a:t>(</a:t>
            </a:r>
            <a:r>
              <a:rPr lang="ar-MA" sz="1400" i="1" dirty="0">
                <a:solidFill>
                  <a:schemeClr val="bg1">
                    <a:lumMod val="50000"/>
                  </a:schemeClr>
                </a:solidFill>
              </a:rPr>
              <a:t> </a:t>
            </a:r>
            <a:r>
              <a:rPr lang="ar-SA" sz="1400" i="1" dirty="0">
                <a:solidFill>
                  <a:schemeClr val="bg1">
                    <a:lumMod val="50000"/>
                  </a:schemeClr>
                </a:solidFill>
              </a:rPr>
              <a:t>من بعض التلاميذ المرور إلى السبورة وقراءة مقاطع من النص بطلاقة، ويحرص على التصحيح الفوري لقراءة كل تلميذ بإشراك زملائه، ويطلب منهم إبداء رأيهم، ويختم بتقديم </a:t>
            </a:r>
            <a:r>
              <a:rPr lang="ar-MA" sz="1400" i="1" dirty="0">
                <a:solidFill>
                  <a:schemeClr val="bg1">
                    <a:lumMod val="50000"/>
                  </a:schemeClr>
                </a:solidFill>
              </a:rPr>
              <a:t>تغذية راجعة.</a:t>
            </a:r>
            <a:r>
              <a:rPr lang="ar-SA" sz="1400" i="1" dirty="0">
                <a:solidFill>
                  <a:prstClr val="white">
                    <a:lumMod val="65000"/>
                  </a:prstClr>
                </a:solidFill>
              </a:rPr>
              <a:t> وفق: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74530198-A2EE-1A7B-5C4F-389D2537A2EA}"/>
              </a:ext>
            </a:extLst>
          </p:cNvPr>
          <p:cNvPicPr preferRelativeResize="0"/>
          <p:nvPr/>
        </p:nvPicPr>
        <p:blipFill rotWithShape="1">
          <a:blip r:embed="rId5">
            <a:alphaModFix/>
          </a:blip>
          <a:srcRect/>
          <a:stretch/>
        </p:blipFill>
        <p:spPr>
          <a:xfrm>
            <a:off x="4871258" y="1810792"/>
            <a:ext cx="4311079" cy="3476103"/>
          </a:xfrm>
          <a:prstGeom prst="rect">
            <a:avLst/>
          </a:prstGeom>
          <a:noFill/>
          <a:ln>
            <a:noFill/>
          </a:ln>
        </p:spPr>
      </p:pic>
      <p:sp>
        <p:nvSpPr>
          <p:cNvPr id="5" name="Rectangle 4">
            <a:extLst>
              <a:ext uri="{FF2B5EF4-FFF2-40B4-BE49-F238E27FC236}">
                <a16:creationId xmlns:a16="http://schemas.microsoft.com/office/drawing/2014/main" id="{1A43D26C-CFFF-9235-01AD-469BE54409F6}"/>
              </a:ext>
            </a:extLst>
          </p:cNvPr>
          <p:cNvSpPr/>
          <p:nvPr/>
        </p:nvSpPr>
        <p:spPr>
          <a:xfrm>
            <a:off x="0" y="0"/>
            <a:ext cx="12192000" cy="6858000"/>
          </a:xfrm>
          <a:prstGeom prst="rect">
            <a:avLst/>
          </a:prstGeom>
          <a:noFill/>
          <a:ln w="76200">
            <a:solidFill>
              <a:srgbClr val="54A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367;p31">
            <a:extLst>
              <a:ext uri="{FF2B5EF4-FFF2-40B4-BE49-F238E27FC236}">
                <a16:creationId xmlns:a16="http://schemas.microsoft.com/office/drawing/2014/main" id="{DAC85C66-1E6B-B0D8-551B-34A396553275}"/>
              </a:ext>
            </a:extLst>
          </p:cNvPr>
          <p:cNvSpPr txBox="1">
            <a:spLocks/>
          </p:cNvSpPr>
          <p:nvPr/>
        </p:nvSpPr>
        <p:spPr>
          <a:xfrm>
            <a:off x="948620" y="86526"/>
            <a:ext cx="10450406" cy="363291"/>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2- الممارسة الموجهة</a:t>
            </a:r>
            <a:r>
              <a:rPr kumimoji="0" lang="ar-SA" sz="1600" b="1" i="0" u="none" strike="noStrike" kern="0" cap="none" spc="0" normalizeH="0" baseline="0" noProof="0" dirty="0">
                <a:ln>
                  <a:noFill/>
                </a:ln>
                <a:solidFill>
                  <a:srgbClr val="757070"/>
                </a:solidFill>
                <a:effectLst/>
                <a:uLnTx/>
                <a:uFillTx/>
                <a:latin typeface="Calibri"/>
                <a:sym typeface="Calibri"/>
              </a:rPr>
              <a:t>: نقرأ الآن الجمل بطلاقة.</a:t>
            </a:r>
          </a:p>
        </p:txBody>
      </p:sp>
    </p:spTree>
    <p:extLst>
      <p:ext uri="{BB962C8B-B14F-4D97-AF65-F5344CB8AC3E}">
        <p14:creationId xmlns:p14="http://schemas.microsoft.com/office/powerpoint/2010/main" val="1887415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34CBCAD0-52C8-AC1A-8DBF-9D95A4DA780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1AE4F885-1F7E-2053-5CE4-DE1FA09528C8}"/>
              </a:ext>
            </a:extLst>
          </p:cNvPr>
          <p:cNvSpPr/>
          <p:nvPr/>
        </p:nvSpPr>
        <p:spPr>
          <a:xfrm>
            <a:off x="0" y="40656"/>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3FB091B-B50D-C775-AADD-6834F3FB77A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1368" name="Google Shape;1368;p31">
            <a:extLst>
              <a:ext uri="{FF2B5EF4-FFF2-40B4-BE49-F238E27FC236}">
                <a16:creationId xmlns:a16="http://schemas.microsoft.com/office/drawing/2014/main" id="{0F995303-8738-CAD5-E16E-FA6E947820FB}"/>
              </a:ext>
            </a:extLst>
          </p:cNvPr>
          <p:cNvPicPr preferRelativeResize="0"/>
          <p:nvPr/>
        </p:nvPicPr>
        <p:blipFill rotWithShape="1">
          <a:blip r:embed="rId4">
            <a:alphaModFix/>
          </a:blip>
          <a:srcRect/>
          <a:stretch/>
        </p:blipFill>
        <p:spPr>
          <a:xfrm>
            <a:off x="109166" y="45304"/>
            <a:ext cx="730250" cy="730250"/>
          </a:xfrm>
          <a:prstGeom prst="rect">
            <a:avLst/>
          </a:prstGeom>
          <a:noFill/>
          <a:ln>
            <a:noFill/>
          </a:ln>
        </p:spPr>
      </p:pic>
      <p:sp>
        <p:nvSpPr>
          <p:cNvPr id="1369" name="Google Shape;1369;p31">
            <a:extLst>
              <a:ext uri="{FF2B5EF4-FFF2-40B4-BE49-F238E27FC236}">
                <a16:creationId xmlns:a16="http://schemas.microsoft.com/office/drawing/2014/main" id="{36D646B3-E96A-1DA9-9FF7-E16AE27A47B7}"/>
              </a:ext>
            </a:extLst>
          </p:cNvPr>
          <p:cNvSpPr txBox="1"/>
          <p:nvPr/>
        </p:nvSpPr>
        <p:spPr>
          <a:xfrm>
            <a:off x="366327" y="372945"/>
            <a:ext cx="11017224" cy="49941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rgbClr val="AEABAB"/>
                </a:solidFill>
                <a:ea typeface="Calibri"/>
                <a:cs typeface="Calibri"/>
                <a:sym typeface="Calibri"/>
              </a:rPr>
              <a:t> </a:t>
            </a:r>
            <a:r>
              <a:rPr lang="ar-SA" sz="1400" i="1" dirty="0">
                <a:solidFill>
                  <a:schemeClr val="bg1">
                    <a:lumMod val="65000"/>
                  </a:schemeClr>
                </a:solidFill>
              </a:rPr>
              <a:t>يتناوب التلاميذ على قراءة مقاطع النص المتتابعة بطلاقة دون تدخل فوري من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ثم يقدم </a:t>
            </a:r>
            <a:r>
              <a:rPr lang="ar-MA" sz="1400" i="1" dirty="0">
                <a:solidFill>
                  <a:schemeClr val="bg1">
                    <a:lumMod val="65000"/>
                  </a:schemeClr>
                </a:solidFill>
              </a:rPr>
              <a:t>الأستاذ</a:t>
            </a:r>
            <a:r>
              <a:rPr lang="fr-FR" sz="1400" i="1" dirty="0">
                <a:solidFill>
                  <a:schemeClr val="bg1">
                    <a:lumMod val="65000"/>
                  </a:schemeClr>
                </a:solidFill>
              </a:rPr>
              <a:t>)</a:t>
            </a:r>
            <a:r>
              <a:rPr lang="ar-SA" sz="1400" i="1" dirty="0">
                <a:solidFill>
                  <a:schemeClr val="bg1">
                    <a:lumMod val="65000"/>
                  </a:schemeClr>
                </a:solidFill>
              </a:rPr>
              <a:t>ة</a:t>
            </a:r>
            <a:r>
              <a:rPr lang="fr-FR" sz="1400" i="1" dirty="0">
                <a:solidFill>
                  <a:schemeClr val="bg1">
                    <a:lumMod val="65000"/>
                  </a:schemeClr>
                </a:solidFill>
              </a:rPr>
              <a:t>(</a:t>
            </a:r>
            <a:r>
              <a:rPr lang="ar-SA" sz="1400" i="1" dirty="0">
                <a:solidFill>
                  <a:schemeClr val="bg1">
                    <a:lumMod val="65000"/>
                  </a:schemeClr>
                </a:solidFill>
              </a:rPr>
              <a:t> </a:t>
            </a:r>
            <a:r>
              <a:rPr lang="ar-MA" sz="1400" i="1" dirty="0">
                <a:solidFill>
                  <a:schemeClr val="bg1">
                    <a:lumMod val="65000"/>
                  </a:schemeClr>
                </a:solidFill>
              </a:rPr>
              <a:t>تغذية راجعة</a:t>
            </a:r>
            <a:r>
              <a:rPr lang="ar-SA" sz="1400" i="1" dirty="0">
                <a:solidFill>
                  <a:schemeClr val="bg1">
                    <a:lumMod val="65000"/>
                  </a:schemeClr>
                </a:solidFill>
              </a:rPr>
              <a:t> بعد انتهاء كل تلميذ من قراءة المقطع المطلوب، بناء على </a:t>
            </a:r>
            <a:r>
              <a:rPr lang="ar-MA" sz="1400" i="1" dirty="0">
                <a:solidFill>
                  <a:schemeClr val="bg1">
                    <a:lumMod val="65000"/>
                  </a:schemeClr>
                </a:solidFill>
                <a:sym typeface="Calibri"/>
              </a:rPr>
              <a:t>معايير القراءة: </a:t>
            </a:r>
            <a:r>
              <a:rPr lang="ar-SA" sz="1400" i="1" dirty="0">
                <a:solidFill>
                  <a:schemeClr val="bg1">
                    <a:lumMod val="50000"/>
                  </a:schemeClr>
                </a:solidFill>
                <a:sym typeface="Calibri"/>
              </a:rPr>
              <a:t>1-</a:t>
            </a:r>
            <a:r>
              <a:rPr lang="ar-SA" sz="1400" b="1" dirty="0">
                <a:solidFill>
                  <a:prstClr val="white">
                    <a:lumMod val="50000"/>
                  </a:prstClr>
                </a:solidFill>
                <a:latin typeface="Calibri Light" panose="020F0302020204030204"/>
                <a:cs typeface="Times New Roman" panose="02020603050405020304" pitchFamily="18" charset="0"/>
              </a:rPr>
              <a:t> معيار الدقة في القراءة، 2- معيار السرعة والاسترسال</a:t>
            </a:r>
            <a:endParaRPr lang="fr-FR" sz="1400" i="1" dirty="0">
              <a:solidFill>
                <a:schemeClr val="bg1">
                  <a:lumMod val="65000"/>
                </a:schemeClr>
              </a:solidFill>
            </a:endParaRPr>
          </a:p>
        </p:txBody>
      </p:sp>
      <p:pic>
        <p:nvPicPr>
          <p:cNvPr id="1370" name="Google Shape;1370;p31">
            <a:extLst>
              <a:ext uri="{FF2B5EF4-FFF2-40B4-BE49-F238E27FC236}">
                <a16:creationId xmlns:a16="http://schemas.microsoft.com/office/drawing/2014/main" id="{F32656D2-0BA5-5014-A521-8DB23CC24492}"/>
              </a:ext>
            </a:extLst>
          </p:cNvPr>
          <p:cNvPicPr preferRelativeResize="0"/>
          <p:nvPr/>
        </p:nvPicPr>
        <p:blipFill rotWithShape="1">
          <a:blip r:embed="rId5">
            <a:alphaModFix/>
          </a:blip>
          <a:srcRect/>
          <a:stretch/>
        </p:blipFill>
        <p:spPr>
          <a:xfrm>
            <a:off x="6852430" y="1477932"/>
            <a:ext cx="4068000" cy="2772000"/>
          </a:xfrm>
          <a:prstGeom prst="rect">
            <a:avLst/>
          </a:prstGeom>
          <a:noFill/>
          <a:ln>
            <a:noFill/>
          </a:ln>
        </p:spPr>
      </p:pic>
      <p:sp>
        <p:nvSpPr>
          <p:cNvPr id="6" name="Rectangle 5">
            <a:extLst>
              <a:ext uri="{FF2B5EF4-FFF2-40B4-BE49-F238E27FC236}">
                <a16:creationId xmlns:a16="http://schemas.microsoft.com/office/drawing/2014/main" id="{723ED7F0-2EF1-2031-29EA-D35F159DC056}"/>
              </a:ext>
            </a:extLst>
          </p:cNvPr>
          <p:cNvSpPr/>
          <p:nvPr/>
        </p:nvSpPr>
        <p:spPr>
          <a:xfrm>
            <a:off x="0" y="0"/>
            <a:ext cx="12192000" cy="6858000"/>
          </a:xfrm>
          <a:prstGeom prst="rect">
            <a:avLst/>
          </a:prstGeom>
          <a:noFill/>
          <a:ln w="76200" cap="flat" cmpd="sng" algn="ctr">
            <a:solidFill>
              <a:srgbClr val="8BC145"/>
            </a:solidFill>
            <a:prstDash val="solid"/>
          </a:ln>
          <a:effectLst/>
        </p:spPr>
        <p:txBody>
          <a:bodyPr rtlCol="0" anchor="ctr"/>
          <a:lstStyle/>
          <a:p>
            <a:pPr algn="ctr">
              <a:defRPr/>
            </a:pPr>
            <a:endParaRPr lang="fr-MA" kern="0">
              <a:solidFill>
                <a:prstClr val="white"/>
              </a:solidFill>
              <a:latin typeface="Aptos" panose="02110004020202020204"/>
            </a:endParaRPr>
          </a:p>
        </p:txBody>
      </p:sp>
      <p:sp>
        <p:nvSpPr>
          <p:cNvPr id="5" name="ZoneTexte 4">
            <a:extLst>
              <a:ext uri="{FF2B5EF4-FFF2-40B4-BE49-F238E27FC236}">
                <a16:creationId xmlns:a16="http://schemas.microsoft.com/office/drawing/2014/main" id="{1F45E75C-2F91-65D1-F689-072A6945680F}"/>
              </a:ext>
            </a:extLst>
          </p:cNvPr>
          <p:cNvSpPr txBox="1"/>
          <p:nvPr/>
        </p:nvSpPr>
        <p:spPr>
          <a:xfrm>
            <a:off x="1837113" y="5007727"/>
            <a:ext cx="6134792" cy="1477328"/>
          </a:xfrm>
          <a:prstGeom prst="rect">
            <a:avLst/>
          </a:prstGeom>
          <a:noFill/>
        </p:spPr>
        <p:txBody>
          <a:bodyPr wrap="square">
            <a:spAutoFit/>
          </a:bodyPr>
          <a:lstStyle/>
          <a:p>
            <a:pPr algn="r" rtl="1">
              <a:buNone/>
            </a:pPr>
            <a:r>
              <a:rPr lang="ar-SA" b="1" dirty="0">
                <a:solidFill>
                  <a:srgbClr val="002060"/>
                </a:solidFill>
              </a:rPr>
              <a:t>تغذية راجعة للقرّاء:</a:t>
            </a:r>
          </a:p>
          <a:p>
            <a:pPr marL="285750" indent="-285750" algn="r" rtl="1">
              <a:buFont typeface="Arial" panose="020B0604020202020204" pitchFamily="34" charset="0"/>
              <a:buChar char="•"/>
            </a:pPr>
            <a:r>
              <a:rPr lang="ar-SA" dirty="0">
                <a:solidFill>
                  <a:srgbClr val="002060"/>
                </a:solidFill>
              </a:rPr>
              <a:t>قسم النص إلى وحدات معنوية صغيرة.</a:t>
            </a:r>
          </a:p>
          <a:p>
            <a:pPr marL="285750" indent="-285750" algn="r" rtl="1">
              <a:buFont typeface="Arial" panose="020B0604020202020204" pitchFamily="34" charset="0"/>
              <a:buChar char="•"/>
            </a:pPr>
            <a:r>
              <a:rPr lang="ar-SA" dirty="0">
                <a:solidFill>
                  <a:srgbClr val="002060"/>
                </a:solidFill>
              </a:rPr>
              <a:t>احترم علامات الترقيم: (،) = وقفة قصيرة، (.) = وقفة أطول.</a:t>
            </a:r>
          </a:p>
          <a:p>
            <a:pPr marL="285750" indent="-285750" algn="r" rtl="1">
              <a:buFont typeface="Arial" panose="020B0604020202020204" pitchFamily="34" charset="0"/>
              <a:buChar char="•"/>
            </a:pPr>
            <a:r>
              <a:rPr lang="ar-SA" dirty="0">
                <a:solidFill>
                  <a:srgbClr val="002060"/>
                </a:solidFill>
              </a:rPr>
              <a:t>راقب نبرة الصوت لإبراز التوتر أو التفسير.</a:t>
            </a:r>
          </a:p>
          <a:p>
            <a:pPr marL="285750" indent="-285750" algn="r" rtl="1">
              <a:buFont typeface="Arial" panose="020B0604020202020204" pitchFamily="34" charset="0"/>
              <a:buChar char="•"/>
            </a:pPr>
            <a:r>
              <a:rPr lang="ar-SA" dirty="0">
                <a:solidFill>
                  <a:srgbClr val="002060"/>
                </a:solidFill>
              </a:rPr>
              <a:t>اجعل الهدف إيصال </a:t>
            </a:r>
            <a:r>
              <a:rPr lang="ar-SA" b="1" dirty="0">
                <a:solidFill>
                  <a:srgbClr val="002060"/>
                </a:solidFill>
              </a:rPr>
              <a:t>المعنى</a:t>
            </a:r>
            <a:r>
              <a:rPr lang="ar-SA" dirty="0">
                <a:solidFill>
                  <a:srgbClr val="002060"/>
                </a:solidFill>
              </a:rPr>
              <a:t>، لا فقط </a:t>
            </a:r>
            <a:r>
              <a:rPr lang="ar-SA" b="1" dirty="0">
                <a:solidFill>
                  <a:srgbClr val="002060"/>
                </a:solidFill>
              </a:rPr>
              <a:t>قراءة الحروف</a:t>
            </a:r>
            <a:r>
              <a:rPr lang="ar-SA" dirty="0">
                <a:solidFill>
                  <a:srgbClr val="002060"/>
                </a:solidFill>
              </a:rPr>
              <a:t>.</a:t>
            </a:r>
          </a:p>
        </p:txBody>
      </p:sp>
      <p:sp>
        <p:nvSpPr>
          <p:cNvPr id="4" name="Google Shape;1367;p31">
            <a:extLst>
              <a:ext uri="{FF2B5EF4-FFF2-40B4-BE49-F238E27FC236}">
                <a16:creationId xmlns:a16="http://schemas.microsoft.com/office/drawing/2014/main" id="{C6E15FED-91F9-5968-EC43-ED725889A963}"/>
              </a:ext>
            </a:extLst>
          </p:cNvPr>
          <p:cNvSpPr txBox="1">
            <a:spLocks/>
          </p:cNvSpPr>
          <p:nvPr/>
        </p:nvSpPr>
        <p:spPr>
          <a:xfrm>
            <a:off x="1089368" y="53850"/>
            <a:ext cx="10319138" cy="31909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3- الممارسة المستقلة</a:t>
            </a:r>
            <a:r>
              <a:rPr kumimoji="0" lang="ar-SA" sz="1600" b="1" i="0" u="none" strike="noStrike" kern="0" cap="none" spc="0" normalizeH="0" baseline="0" noProof="0" dirty="0">
                <a:ln>
                  <a:noFill/>
                </a:ln>
                <a:solidFill>
                  <a:srgbClr val="757070"/>
                </a:solidFill>
                <a:effectLst/>
                <a:uLnTx/>
                <a:uFillTx/>
                <a:latin typeface="Calibri"/>
                <a:sym typeface="Calibri"/>
              </a:rPr>
              <a:t>: أقرأ الآن الجمل بطلاقة.</a:t>
            </a:r>
          </a:p>
        </p:txBody>
      </p:sp>
    </p:spTree>
    <p:extLst>
      <p:ext uri="{BB962C8B-B14F-4D97-AF65-F5344CB8AC3E}">
        <p14:creationId xmlns:p14="http://schemas.microsoft.com/office/powerpoint/2010/main" val="878717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AADBE3DF-D3BC-407F-7838-020851B1C054}"/>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A7AC1DD2-685F-5AD9-ACBF-58BD21EF7EB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7CBBB01E-D56D-AD59-A3A2-6B0BE5C8EA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EDEAD27F-1804-4595-B060-DF6B95F07EA1}"/>
              </a:ext>
            </a:extLst>
          </p:cNvPr>
          <p:cNvSpPr txBox="1"/>
          <p:nvPr/>
        </p:nvSpPr>
        <p:spPr>
          <a:xfrm>
            <a:off x="855890" y="424878"/>
            <a:ext cx="10544661" cy="501973"/>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يختار الأستاذ عينة من</a:t>
            </a:r>
            <a:r>
              <a:rPr lang="ar-SA" sz="1400" i="1" dirty="0">
                <a:solidFill>
                  <a:schemeClr val="bg1">
                    <a:lumMod val="50000"/>
                  </a:schemeClr>
                </a:solidFill>
              </a:rPr>
              <a:t>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lang="fr-FR" sz="1400" i="1" dirty="0">
              <a:solidFill>
                <a:schemeClr val="bg1">
                  <a:lumMod val="50000"/>
                </a:schemeClr>
              </a:solidFill>
            </a:endParaRPr>
          </a:p>
        </p:txBody>
      </p:sp>
      <p:pic>
        <p:nvPicPr>
          <p:cNvPr id="1370" name="Google Shape;1370;p31">
            <a:extLst>
              <a:ext uri="{FF2B5EF4-FFF2-40B4-BE49-F238E27FC236}">
                <a16:creationId xmlns:a16="http://schemas.microsoft.com/office/drawing/2014/main" id="{5170D82C-C69B-3575-BA70-91215C438143}"/>
              </a:ext>
            </a:extLst>
          </p:cNvPr>
          <p:cNvPicPr preferRelativeResize="0"/>
          <p:nvPr/>
        </p:nvPicPr>
        <p:blipFill rotWithShape="1">
          <a:blip r:embed="rId4">
            <a:alphaModFix/>
          </a:blip>
          <a:srcRect/>
          <a:stretch/>
        </p:blipFill>
        <p:spPr>
          <a:xfrm>
            <a:off x="3809972" y="2408958"/>
            <a:ext cx="4068000" cy="2772000"/>
          </a:xfrm>
          <a:prstGeom prst="rect">
            <a:avLst/>
          </a:prstGeom>
          <a:noFill/>
          <a:ln>
            <a:noFill/>
          </a:ln>
        </p:spPr>
      </p:pic>
      <p:pic>
        <p:nvPicPr>
          <p:cNvPr id="2" name="Google Shape;1435;p14" descr="Lever la main - Icônes mains et gestes gratuites">
            <a:extLst>
              <a:ext uri="{FF2B5EF4-FFF2-40B4-BE49-F238E27FC236}">
                <a16:creationId xmlns:a16="http://schemas.microsoft.com/office/drawing/2014/main" id="{306F9C73-83A3-A6BF-1E3F-3CAF08AB8BCA}"/>
              </a:ext>
            </a:extLst>
          </p:cNvPr>
          <p:cNvPicPr preferRelativeResize="0"/>
          <p:nvPr/>
        </p:nvPicPr>
        <p:blipFill rotWithShape="1">
          <a:blip r:embed="rId5">
            <a:alphaModFix/>
          </a:blip>
          <a:srcRect/>
          <a:stretch/>
        </p:blipFill>
        <p:spPr>
          <a:xfrm>
            <a:off x="153248" y="83931"/>
            <a:ext cx="702642" cy="702642"/>
          </a:xfrm>
          <a:prstGeom prst="rect">
            <a:avLst/>
          </a:prstGeom>
          <a:noFill/>
          <a:ln>
            <a:noFill/>
          </a:ln>
        </p:spPr>
      </p:pic>
      <p:sp>
        <p:nvSpPr>
          <p:cNvPr id="5" name="Rectangle 4">
            <a:extLst>
              <a:ext uri="{FF2B5EF4-FFF2-40B4-BE49-F238E27FC236}">
                <a16:creationId xmlns:a16="http://schemas.microsoft.com/office/drawing/2014/main" id="{DFF4C3F5-B76C-9CBB-8F42-49ABCAD7CC2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58642398-745B-FE7D-781B-51997CF407CE}"/>
              </a:ext>
            </a:extLst>
          </p:cNvPr>
          <p:cNvSpPr txBox="1">
            <a:spLocks/>
          </p:cNvSpPr>
          <p:nvPr/>
        </p:nvSpPr>
        <p:spPr>
          <a:xfrm>
            <a:off x="348630" y="118412"/>
            <a:ext cx="11017224" cy="306466"/>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r" defTabSz="914400" rtl="1" eaLnBrk="1" fontAlgn="auto" latinLnBrk="0" hangingPunct="1">
              <a:lnSpc>
                <a:spcPct val="90000"/>
              </a:lnSpc>
              <a:spcBef>
                <a:spcPts val="0"/>
              </a:spcBef>
              <a:spcAft>
                <a:spcPts val="0"/>
              </a:spcAft>
              <a:buClr>
                <a:srgbClr val="757070"/>
              </a:buClr>
              <a:buSzPts val="2000"/>
              <a:buFont typeface="Calibri"/>
              <a:buNone/>
              <a:tabLst/>
              <a:defRPr/>
            </a:pPr>
            <a:r>
              <a:rPr kumimoji="0" lang="ar-SA" sz="1600" b="1" i="0" u="none" strike="noStrike" kern="0" cap="none" spc="0" normalizeH="0" baseline="0" noProof="0" dirty="0">
                <a:ln>
                  <a:noFill/>
                </a:ln>
                <a:solidFill>
                  <a:srgbClr val="FFFFFF">
                    <a:lumMod val="65000"/>
                  </a:srgbClr>
                </a:solidFill>
                <a:effectLst/>
                <a:uLnTx/>
                <a:uFillTx/>
                <a:latin typeface="Calibri"/>
                <a:sym typeface="Calibri"/>
              </a:rPr>
              <a:t>4- التغذية الراجعة</a:t>
            </a:r>
            <a:r>
              <a:rPr kumimoji="0" lang="ar-SA" sz="1600" b="1" i="0" u="none" strike="noStrike" kern="0" cap="none" spc="0" normalizeH="0" baseline="0" noProof="0" dirty="0">
                <a:ln>
                  <a:noFill/>
                </a:ln>
                <a:solidFill>
                  <a:srgbClr val="757070"/>
                </a:solidFill>
                <a:effectLst/>
                <a:uLnTx/>
                <a:uFillTx/>
                <a:latin typeface="Calibri"/>
                <a:sym typeface="Calibri"/>
              </a:rPr>
              <a:t>: </a:t>
            </a:r>
            <a:r>
              <a:rPr kumimoji="0" lang="ar-SA" sz="1600" b="1" i="0" u="none" strike="noStrike" kern="0" cap="none" spc="0" normalizeH="0" baseline="0" noProof="0" dirty="0">
                <a:ln>
                  <a:noFill/>
                </a:ln>
                <a:solidFill>
                  <a:schemeClr val="bg1">
                    <a:lumMod val="65000"/>
                  </a:schemeClr>
                </a:solidFill>
                <a:effectLst>
                  <a:outerShdw blurRad="38100" dist="38100" dir="2700000" algn="tl">
                    <a:srgbClr val="000000">
                      <a:alpha val="43137"/>
                    </a:srgbClr>
                  </a:outerShdw>
                </a:effectLst>
                <a:uLnTx/>
                <a:uFillTx/>
                <a:latin typeface="Calibri"/>
                <a:sym typeface="Calibri"/>
              </a:rPr>
              <a:t>أقرأ الكلمات التي كنت أجد صعوبة في قراءتها بطلاقة </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r>
              <a:rPr kumimoji="0" lang="ar-SA" sz="1600" b="1" i="0" u="none" strike="noStrike" kern="0" cap="none" spc="0" normalizeH="0" baseline="0" noProof="0" dirty="0">
                <a:ln>
                  <a:noFill/>
                </a:ln>
                <a:solidFill>
                  <a:schemeClr val="bg1">
                    <a:lumMod val="65000"/>
                  </a:schemeClr>
                </a:solidFill>
                <a:effectLst/>
                <a:uLnTx/>
                <a:uFillTx/>
                <a:latin typeface="Calibri"/>
                <a:sym typeface="Calibri"/>
              </a:rPr>
              <a:t>المسطر تحتها أثناء القراءة الصامتة</a:t>
            </a:r>
            <a:r>
              <a:rPr kumimoji="0" lang="ar-MA" sz="1600" b="1" i="0" u="none" strike="noStrike" kern="0" cap="none" spc="0" normalizeH="0" baseline="0" noProof="0" dirty="0">
                <a:ln>
                  <a:noFill/>
                </a:ln>
                <a:solidFill>
                  <a:schemeClr val="bg1">
                    <a:lumMod val="65000"/>
                  </a:schemeClr>
                </a:solidFill>
                <a:effectLst/>
                <a:uLnTx/>
                <a:uFillTx/>
                <a:latin typeface="Calibri"/>
                <a:sym typeface="Calibri"/>
              </a:rPr>
              <a:t>)</a:t>
            </a:r>
            <a:endParaRPr kumimoji="0" lang="ar-SA" sz="1600" b="1" i="0" u="none" strike="noStrike" kern="0" cap="none" spc="0" normalizeH="0" baseline="0" noProof="0" dirty="0">
              <a:ln>
                <a:noFill/>
              </a:ln>
              <a:solidFill>
                <a:schemeClr val="bg1">
                  <a:lumMod val="65000"/>
                </a:schemeClr>
              </a:solidFill>
              <a:effectLst/>
              <a:uLnTx/>
              <a:uFillTx/>
              <a:latin typeface="Calibri"/>
              <a:sym typeface="Calibri"/>
            </a:endParaRPr>
          </a:p>
        </p:txBody>
      </p:sp>
    </p:spTree>
    <p:extLst>
      <p:ext uri="{BB962C8B-B14F-4D97-AF65-F5344CB8AC3E}">
        <p14:creationId xmlns:p14="http://schemas.microsoft.com/office/powerpoint/2010/main" val="1761941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99595CBD-654E-B287-7FBD-B52432227DD1}"/>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9E0C9E64-4494-AA92-435E-A4933940D53F}"/>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EDB2C413-96AC-2222-1FDD-E20CF566D1E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69" name="Google Shape;1369;p31">
            <a:extLst>
              <a:ext uri="{FF2B5EF4-FFF2-40B4-BE49-F238E27FC236}">
                <a16:creationId xmlns:a16="http://schemas.microsoft.com/office/drawing/2014/main" id="{7504D60D-7325-8890-6465-9213C6BA2E9B}"/>
              </a:ext>
            </a:extLst>
          </p:cNvPr>
          <p:cNvSpPr txBox="1"/>
          <p:nvPr/>
        </p:nvSpPr>
        <p:spPr>
          <a:xfrm>
            <a:off x="915238" y="426523"/>
            <a:ext cx="10373965" cy="346856"/>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أداءهم القرائي ذاتيا بوضع دائرة أمام الرمز الموافق لإنجازه القرائي في الجهة الخاصة بذلك على الكراسة.  </a:t>
            </a:r>
            <a:endParaRPr lang="fr-FR" sz="1400" i="1" dirty="0">
              <a:solidFill>
                <a:schemeClr val="bg1">
                  <a:lumMod val="50000"/>
                </a:schemeClr>
              </a:solidFill>
            </a:endParaRPr>
          </a:p>
        </p:txBody>
      </p:sp>
      <p:sp>
        <p:nvSpPr>
          <p:cNvPr id="5" name="Rectangle 4">
            <a:extLst>
              <a:ext uri="{FF2B5EF4-FFF2-40B4-BE49-F238E27FC236}">
                <a16:creationId xmlns:a16="http://schemas.microsoft.com/office/drawing/2014/main" id="{09EC9F32-7DA0-FFCB-A933-340B84C47D19}"/>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8" name="Rectangle : coins arrondis 7">
            <a:extLst>
              <a:ext uri="{FF2B5EF4-FFF2-40B4-BE49-F238E27FC236}">
                <a16:creationId xmlns:a16="http://schemas.microsoft.com/office/drawing/2014/main" id="{9C14266C-0E07-8282-A326-D95D777F3B6D}"/>
              </a:ext>
            </a:extLst>
          </p:cNvPr>
          <p:cNvSpPr/>
          <p:nvPr/>
        </p:nvSpPr>
        <p:spPr>
          <a:xfrm>
            <a:off x="2827743" y="979569"/>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لأدائي القرائي </a:t>
            </a:r>
            <a:endParaRPr lang="fr-FR" sz="3200" b="1" dirty="0"/>
          </a:p>
        </p:txBody>
      </p:sp>
      <p:sp>
        <p:nvSpPr>
          <p:cNvPr id="2" name="Google Shape;1367;p31">
            <a:extLst>
              <a:ext uri="{FF2B5EF4-FFF2-40B4-BE49-F238E27FC236}">
                <a16:creationId xmlns:a16="http://schemas.microsoft.com/office/drawing/2014/main" id="{878B8134-4478-748C-A34A-1F4D75022947}"/>
              </a:ext>
            </a:extLst>
          </p:cNvPr>
          <p:cNvSpPr txBox="1">
            <a:spLocks/>
          </p:cNvSpPr>
          <p:nvPr/>
        </p:nvSpPr>
        <p:spPr>
          <a:xfrm>
            <a:off x="335360" y="106504"/>
            <a:ext cx="11129828" cy="346856"/>
          </a:xfrm>
          <a:prstGeom prst="rect">
            <a:avLst/>
          </a:prstGeom>
          <a:noFill/>
          <a:ln>
            <a:noFill/>
          </a:ln>
        </p:spPr>
        <p:txBody>
          <a:bodyPr spcFirstLastPara="1" wrap="square" lIns="91425" tIns="45700" rIns="91425" bIns="45700" anchor="ctr" anchorCtr="0">
            <a:normAutofit/>
          </a:bodyPr>
          <a:lstStyle>
            <a:lvl1pPr marL="0" marR="0" lvl="0" indent="0" algn="l" defTabSz="1219170" rtl="0" fontAlgn="auto" hangingPunct="1">
              <a:lnSpc>
                <a:spcPct val="90000"/>
              </a:lnSpc>
              <a:spcBef>
                <a:spcPts val="0"/>
              </a:spcBef>
              <a:spcAft>
                <a:spcPts val="0"/>
              </a:spcAft>
              <a:buNone/>
              <a:tabLst/>
              <a:defRPr lang="fr-FR" sz="4400" b="0" i="0" u="none" strike="noStrike" kern="0" cap="none" spc="0" baseline="0">
                <a:solidFill>
                  <a:srgbClr val="000000"/>
                </a:solidFill>
                <a:uFillTx/>
                <a:latin typeface="Calibri"/>
                <a:ea typeface="Calibri"/>
                <a:cs typeface="Calibri"/>
              </a:defRPr>
            </a:lvl1pPr>
          </a:lstStyle>
          <a:p>
            <a:pPr algn="r" rtl="1"/>
            <a:r>
              <a:rPr lang="ar-SA" sz="1600" b="1" dirty="0">
                <a:solidFill>
                  <a:schemeClr val="bg2">
                    <a:lumMod val="75000"/>
                  </a:schemeClr>
                </a:solidFill>
              </a:rPr>
              <a:t>5- التقويم الذاتي</a:t>
            </a:r>
            <a:r>
              <a:rPr lang="ar-SA" sz="1600" b="1" dirty="0">
                <a:solidFill>
                  <a:schemeClr val="bg1">
                    <a:lumMod val="50000"/>
                  </a:schemeClr>
                </a:solidFill>
              </a:rPr>
              <a:t>: أقوم أدائي القرائي ذاتيا.</a:t>
            </a:r>
          </a:p>
        </p:txBody>
      </p:sp>
      <p:sp>
        <p:nvSpPr>
          <p:cNvPr id="28" name="Ellipse 27">
            <a:extLst>
              <a:ext uri="{FF2B5EF4-FFF2-40B4-BE49-F238E27FC236}">
                <a16:creationId xmlns:a16="http://schemas.microsoft.com/office/drawing/2014/main" id="{29525965-DEEE-C288-A8F2-925B8D89D666}"/>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Ellipse 28">
            <a:extLst>
              <a:ext uri="{FF2B5EF4-FFF2-40B4-BE49-F238E27FC236}">
                <a16:creationId xmlns:a16="http://schemas.microsoft.com/office/drawing/2014/main" id="{0094C23F-0490-8896-8171-C339B013D95B}"/>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ectangle : coins arrondis 29">
            <a:extLst>
              <a:ext uri="{FF2B5EF4-FFF2-40B4-BE49-F238E27FC236}">
                <a16:creationId xmlns:a16="http://schemas.microsoft.com/office/drawing/2014/main" id="{2DC1FF42-EA1D-1AC4-F1CE-9282A7572BCC}"/>
              </a:ext>
            </a:extLst>
          </p:cNvPr>
          <p:cNvSpPr/>
          <p:nvPr/>
        </p:nvSpPr>
        <p:spPr>
          <a:xfrm>
            <a:off x="2793077" y="1892990"/>
            <a:ext cx="7036310" cy="128998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 coins arrondis 30">
            <a:extLst>
              <a:ext uri="{FF2B5EF4-FFF2-40B4-BE49-F238E27FC236}">
                <a16:creationId xmlns:a16="http://schemas.microsoft.com/office/drawing/2014/main" id="{3E5CBAEA-B71A-AE2C-98D8-68062409897E}"/>
              </a:ext>
            </a:extLst>
          </p:cNvPr>
          <p:cNvSpPr/>
          <p:nvPr/>
        </p:nvSpPr>
        <p:spPr>
          <a:xfrm>
            <a:off x="2793077" y="3844316"/>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4" name="Rectangle : coins arrondis 1343">
            <a:extLst>
              <a:ext uri="{FF2B5EF4-FFF2-40B4-BE49-F238E27FC236}">
                <a16:creationId xmlns:a16="http://schemas.microsoft.com/office/drawing/2014/main" id="{DA09876D-E322-A035-0A5C-E0D14C34CEF2}"/>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5" name="Ellipse 1344">
            <a:extLst>
              <a:ext uri="{FF2B5EF4-FFF2-40B4-BE49-F238E27FC236}">
                <a16:creationId xmlns:a16="http://schemas.microsoft.com/office/drawing/2014/main" id="{851038E5-F0E4-578C-E833-08C38A8F3330}"/>
              </a:ext>
            </a:extLst>
          </p:cNvPr>
          <p:cNvSpPr/>
          <p:nvPr/>
        </p:nvSpPr>
        <p:spPr>
          <a:xfrm>
            <a:off x="8737467" y="1979674"/>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6" name="Ellipse 1345">
            <a:extLst>
              <a:ext uri="{FF2B5EF4-FFF2-40B4-BE49-F238E27FC236}">
                <a16:creationId xmlns:a16="http://schemas.microsoft.com/office/drawing/2014/main" id="{FE4C4949-A629-59DC-E82F-AB9D5024A07E}"/>
              </a:ext>
            </a:extLst>
          </p:cNvPr>
          <p:cNvSpPr/>
          <p:nvPr/>
        </p:nvSpPr>
        <p:spPr>
          <a:xfrm>
            <a:off x="8749627" y="3791403"/>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47" name="Ellipse 1346">
            <a:extLst>
              <a:ext uri="{FF2B5EF4-FFF2-40B4-BE49-F238E27FC236}">
                <a16:creationId xmlns:a16="http://schemas.microsoft.com/office/drawing/2014/main" id="{C4B210BE-973F-D297-68B1-524D6DB237FE}"/>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48" name="Image 1347" descr="Une image contenant émoticône, Dessin d’enfant, dessin humoristique, smiley&#10;&#10;Le contenu généré par l’IA peut être incorrect.">
            <a:extLst>
              <a:ext uri="{FF2B5EF4-FFF2-40B4-BE49-F238E27FC236}">
                <a16:creationId xmlns:a16="http://schemas.microsoft.com/office/drawing/2014/main" id="{EC75AE47-0675-AA99-28AE-8B3127E2B1C1}"/>
              </a:ext>
            </a:extLst>
          </p:cNvPr>
          <p:cNvPicPr>
            <a:picLocks noChangeAspect="1"/>
          </p:cNvPicPr>
          <p:nvPr/>
        </p:nvPicPr>
        <p:blipFill>
          <a:blip r:embed="rId4">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1349" name="Image 1348" descr="Une image contenant émoticône, Dessin d’enfant, dessin humoristique, smiley&#10;&#10;Le contenu généré par l’IA peut être incorrect.">
            <a:extLst>
              <a:ext uri="{FF2B5EF4-FFF2-40B4-BE49-F238E27FC236}">
                <a16:creationId xmlns:a16="http://schemas.microsoft.com/office/drawing/2014/main" id="{E5D35901-A247-396C-1D96-0653706CC54C}"/>
              </a:ext>
            </a:extLst>
          </p:cNvPr>
          <p:cNvPicPr>
            <a:picLocks noChangeAspect="1"/>
          </p:cNvPicPr>
          <p:nvPr/>
        </p:nvPicPr>
        <p:blipFill>
          <a:blip r:embed="rId4">
            <a:extLst>
              <a:ext uri="{28A0092B-C50C-407E-A947-70E740481C1C}">
                <a14:useLocalDpi xmlns:a14="http://schemas.microsoft.com/office/drawing/2010/main" val="0"/>
              </a:ext>
            </a:extLst>
          </a:blip>
          <a:srcRect l="32376" r="30723"/>
          <a:stretch>
            <a:fillRect/>
          </a:stretch>
        </p:blipFill>
        <p:spPr>
          <a:xfrm>
            <a:off x="8783146" y="3886982"/>
            <a:ext cx="825910" cy="956886"/>
          </a:xfrm>
          <a:prstGeom prst="rect">
            <a:avLst/>
          </a:prstGeom>
        </p:spPr>
      </p:pic>
      <p:pic>
        <p:nvPicPr>
          <p:cNvPr id="1350" name="Image 1349" descr="Une image contenant émoticône, Dessin d’enfant, dessin humoristique, smiley&#10;&#10;Le contenu généré par l’IA peut être incorrect.">
            <a:extLst>
              <a:ext uri="{FF2B5EF4-FFF2-40B4-BE49-F238E27FC236}">
                <a16:creationId xmlns:a16="http://schemas.microsoft.com/office/drawing/2014/main" id="{0DFF3A90-6345-F07C-79CD-54F813B5C13B}"/>
              </a:ext>
            </a:extLst>
          </p:cNvPr>
          <p:cNvPicPr>
            <a:picLocks noChangeAspect="1"/>
          </p:cNvPicPr>
          <p:nvPr/>
        </p:nvPicPr>
        <p:blipFill>
          <a:blip r:embed="rId4">
            <a:extLst>
              <a:ext uri="{28A0092B-C50C-407E-A947-70E740481C1C}">
                <a14:useLocalDpi xmlns:a14="http://schemas.microsoft.com/office/drawing/2010/main" val="0"/>
              </a:ext>
            </a:extLst>
          </a:blip>
          <a:srcRect l="72031"/>
          <a:stretch>
            <a:fillRect/>
          </a:stretch>
        </p:blipFill>
        <p:spPr>
          <a:xfrm>
            <a:off x="8913555" y="2087629"/>
            <a:ext cx="639096" cy="976930"/>
          </a:xfrm>
          <a:prstGeom prst="rect">
            <a:avLst/>
          </a:prstGeom>
        </p:spPr>
      </p:pic>
      <p:sp>
        <p:nvSpPr>
          <p:cNvPr id="1351" name="Rectangle 1350">
            <a:extLst>
              <a:ext uri="{FF2B5EF4-FFF2-40B4-BE49-F238E27FC236}">
                <a16:creationId xmlns:a16="http://schemas.microsoft.com/office/drawing/2014/main" id="{D3E07029-C9B1-DC72-3D12-F30A54B5B17C}"/>
              </a:ext>
            </a:extLst>
          </p:cNvPr>
          <p:cNvSpPr/>
          <p:nvPr/>
        </p:nvSpPr>
        <p:spPr>
          <a:xfrm>
            <a:off x="3064794" y="1987878"/>
            <a:ext cx="5350557" cy="10766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2400" b="1" dirty="0">
                <a:solidFill>
                  <a:srgbClr val="002060"/>
                </a:solidFill>
              </a:rPr>
              <a:t>تَمَكَّنْتُ مِنْ قِرَاءَةِ فِقْرَةٍ بِطَلَاقَةٍ وَدُونَ </a:t>
            </a:r>
            <a:r>
              <a:rPr lang="ar-SA" sz="2400" b="1" dirty="0" err="1">
                <a:solidFill>
                  <a:srgbClr val="002060"/>
                </a:solidFill>
              </a:rPr>
              <a:t>خَطَإٍ</a:t>
            </a:r>
            <a:r>
              <a:rPr lang="ar-SA" sz="2400" b="1" dirty="0">
                <a:solidFill>
                  <a:srgbClr val="002060"/>
                </a:solidFill>
              </a:rPr>
              <a:t> </a:t>
            </a:r>
          </a:p>
          <a:p>
            <a:pPr algn="ctr" rtl="1">
              <a:lnSpc>
                <a:spcPct val="150000"/>
              </a:lnSpc>
            </a:pPr>
            <a:r>
              <a:rPr lang="ar-SA" sz="2400" b="1" dirty="0">
                <a:solidFill>
                  <a:schemeClr val="accent3">
                    <a:lumMod val="50000"/>
                  </a:schemeClr>
                </a:solidFill>
              </a:rPr>
              <a:t>أَوْ أَخْطَائِي وَصَحَّحْتُ أَخْطَائِي بِمُفْرَدِي.</a:t>
            </a:r>
          </a:p>
        </p:txBody>
      </p:sp>
      <p:sp>
        <p:nvSpPr>
          <p:cNvPr id="1352" name="Rectangle 1351">
            <a:extLst>
              <a:ext uri="{FF2B5EF4-FFF2-40B4-BE49-F238E27FC236}">
                <a16:creationId xmlns:a16="http://schemas.microsoft.com/office/drawing/2014/main" id="{6FC465C9-B7DC-2014-168F-CB71F6E732EE}"/>
              </a:ext>
            </a:extLst>
          </p:cNvPr>
          <p:cNvSpPr/>
          <p:nvPr/>
        </p:nvSpPr>
        <p:spPr>
          <a:xfrm>
            <a:off x="3064794" y="391669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مَا بَيْنَ [1 - 5] أَخْطَاءٍ،</a:t>
            </a:r>
          </a:p>
          <a:p>
            <a:pPr algn="ctr" rtl="1"/>
            <a:r>
              <a:rPr lang="ar-SA" sz="2400" b="1" dirty="0">
                <a:solidFill>
                  <a:srgbClr val="002060"/>
                </a:solidFill>
              </a:rPr>
              <a:t> </a:t>
            </a:r>
            <a:r>
              <a:rPr lang="ar-SA" sz="2400" b="1" dirty="0">
                <a:solidFill>
                  <a:schemeClr val="accent3">
                    <a:lumMod val="50000"/>
                  </a:schemeClr>
                </a:solidFill>
              </a:rPr>
              <a:t>أَحْتَاجُ إِلَى مَزِيدٍ مِنَ التَّدْرِيبِ عَلَى الْقِرَاءَةِ بِطَلَاقَةٍ!</a:t>
            </a:r>
            <a:endParaRPr lang="fr-FR" sz="2400" b="1" dirty="0">
              <a:solidFill>
                <a:schemeClr val="accent3">
                  <a:lumMod val="50000"/>
                </a:schemeClr>
              </a:solidFill>
            </a:endParaRPr>
          </a:p>
        </p:txBody>
      </p:sp>
      <p:sp>
        <p:nvSpPr>
          <p:cNvPr id="1353" name="Rectangle 1352">
            <a:extLst>
              <a:ext uri="{FF2B5EF4-FFF2-40B4-BE49-F238E27FC236}">
                <a16:creationId xmlns:a16="http://schemas.microsoft.com/office/drawing/2014/main" id="{C96D512D-5565-AA79-4E3A-0DF562AF31D8}"/>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قَرَأْتُ فِقْرَةً وَأَخْطَأْتُ أَكْثَرَ مِنْ [5] أَخْطَاءٍ، </a:t>
            </a:r>
          </a:p>
          <a:p>
            <a:pPr algn="ctr" rtl="1"/>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4005788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A904-E2C3-561A-DC4A-F95028E928C2}"/>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B8D80AFD-A225-F578-7D94-6754C9A3AB1E}"/>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6E069E79-19B8-C43C-6CCD-CA3575275FED}"/>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04DC587-8157-6FB2-E2A2-5D424002B53D}"/>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AF08A29B-06B0-3D1B-B913-CDC8611A392A}"/>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0B834D2B-89FC-799E-A74C-8E47766637FA}"/>
              </a:ext>
            </a:extLst>
          </p:cNvPr>
          <p:cNvSpPr txBox="1"/>
          <p:nvPr/>
        </p:nvSpPr>
        <p:spPr>
          <a:xfrm>
            <a:off x="5231567" y="2008346"/>
            <a:ext cx="5400765" cy="2796471"/>
          </a:xfrm>
          <a:prstGeom prst="rect">
            <a:avLst/>
          </a:prstGeom>
          <a:noFill/>
          <a:ln cap="flat">
            <a:noFill/>
          </a:ln>
        </p:spPr>
        <p:txBody>
          <a:bodyPr vert="horz" wrap="square" lIns="0" tIns="0" rIns="0" bIns="0" anchor="t" anchorCtr="1" compatLnSpc="1">
            <a:spAutoFit/>
          </a:bodyPr>
          <a:lstStyle/>
          <a:p>
            <a:pPr lvl="0" algn="ctr" defTabSz="1219170" rtl="1">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sym typeface="Calibri"/>
              </a:rPr>
              <a:t>النشاط </a:t>
            </a:r>
            <a:r>
              <a:rPr lang="ar-SA" sz="5400" b="1" kern="0" dirty="0">
                <a:solidFill>
                  <a:srgbClr val="44546A"/>
                </a:solidFill>
                <a:latin typeface="Calibri"/>
                <a:ea typeface="Calibri"/>
                <a:cs typeface="Calibri"/>
                <a:sym typeface="Calibri"/>
              </a:rPr>
              <a:t>الثاني</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أُغْنِي رَصِيدِي </a:t>
            </a:r>
            <a:r>
              <a:rPr lang="ar-MA" sz="4800" b="1" kern="0">
                <a:solidFill>
                  <a:srgbClr val="FFC000"/>
                </a:solidFill>
                <a:latin typeface="Calibri"/>
                <a:ea typeface="Calibri"/>
                <a:cs typeface="Calibri"/>
                <a:sym typeface="Calibri"/>
              </a:rPr>
              <a:t>فِي التفسير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000" b="1" kern="0" dirty="0">
                <a:solidFill>
                  <a:srgbClr val="44546A"/>
                </a:solidFill>
                <a:latin typeface="Calibri"/>
                <a:ea typeface="Calibri"/>
                <a:cs typeface="Calibri"/>
              </a:rPr>
              <a:t>05 دقائق</a:t>
            </a:r>
            <a:endParaRPr lang="fr-FR" sz="4800" b="1" kern="0" dirty="0">
              <a:solidFill>
                <a:srgbClr val="44546A"/>
              </a:solidFill>
              <a:latin typeface="Calibri"/>
              <a:ea typeface="Calibri"/>
              <a:cs typeface="Calibri"/>
            </a:endParaRPr>
          </a:p>
        </p:txBody>
      </p:sp>
      <p:pic>
        <p:nvPicPr>
          <p:cNvPr id="3" name="Picture 2">
            <a:extLst>
              <a:ext uri="{FF2B5EF4-FFF2-40B4-BE49-F238E27FC236}">
                <a16:creationId xmlns:a16="http://schemas.microsoft.com/office/drawing/2014/main" id="{5070CEE3-FEE0-74BB-B618-E32ED3DC908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270" b="100000" l="3418" r="100000">
                        <a14:foregroundMark x1="76855" y1="43945" x2="73145" y2="96582"/>
                        <a14:foregroundMark x1="42773" y1="88574" x2="95703" y2="91504"/>
                        <a14:foregroundMark x1="82813" y1="42285" x2="85352" y2="73926"/>
                        <a14:foregroundMark x1="41992" y1="95117" x2="81152" y2="97949"/>
                        <a14:foregroundMark x1="66992" y1="70410" x2="89355" y2="76074"/>
                        <a14:foregroundMark x1="95215" y1="75293" x2="95508" y2="83496"/>
                      </a14:backgroundRemoval>
                    </a14:imgEffect>
                  </a14:imgLayer>
                </a14:imgProps>
              </a:ext>
              <a:ext uri="{28A0092B-C50C-407E-A947-70E740481C1C}">
                <a14:useLocalDpi xmlns:a14="http://schemas.microsoft.com/office/drawing/2010/main" val="0"/>
              </a:ext>
            </a:extLst>
          </a:blip>
          <a:stretch>
            <a:fillRect/>
          </a:stretch>
        </p:blipFill>
        <p:spPr>
          <a:xfrm>
            <a:off x="1112680" y="2008346"/>
            <a:ext cx="2882521" cy="2882521"/>
          </a:xfrm>
          <a:prstGeom prst="rect">
            <a:avLst/>
          </a:prstGeom>
        </p:spPr>
      </p:pic>
      <p:sp>
        <p:nvSpPr>
          <p:cNvPr id="2" name="Oval 45">
            <a:extLst>
              <a:ext uri="{FF2B5EF4-FFF2-40B4-BE49-F238E27FC236}">
                <a16:creationId xmlns:a16="http://schemas.microsoft.com/office/drawing/2014/main" id="{2147096F-E805-0E49-324C-7766B7C548E5}"/>
              </a:ext>
            </a:extLst>
          </p:cNvPr>
          <p:cNvSpPr/>
          <p:nvPr/>
        </p:nvSpPr>
        <p:spPr>
          <a:xfrm>
            <a:off x="8960252" y="4116545"/>
            <a:ext cx="831273" cy="688272"/>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454763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3DEA-EDE0-7F9F-A081-7014CC34FC2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05EDA12-B177-01ED-CD88-0CFF36A3891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000" b="0" i="0" u="none" strike="noStrike" kern="0" cap="none" spc="0" normalizeH="0" baseline="0" noProof="0">
              <a:ln>
                <a:noFill/>
              </a:ln>
              <a:solidFill>
                <a:srgbClr val="FFFFFF"/>
              </a:solidFill>
              <a:effectLst/>
              <a:uLnTx/>
              <a:uFillTx/>
              <a:latin typeface="Dosis"/>
              <a:ea typeface="Dosis"/>
              <a:cs typeface="Dosis"/>
            </a:endParaRPr>
          </a:p>
        </p:txBody>
      </p:sp>
      <p:sp>
        <p:nvSpPr>
          <p:cNvPr id="3" name="Rectangle 2">
            <a:extLst>
              <a:ext uri="{FF2B5EF4-FFF2-40B4-BE49-F238E27FC236}">
                <a16:creationId xmlns:a16="http://schemas.microsoft.com/office/drawing/2014/main" id="{0AD40A18-8EE4-E6AF-C0E9-81DB79C77D58}"/>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MA" sz="2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Google Shape;1367;p31">
            <a:extLst>
              <a:ext uri="{FF2B5EF4-FFF2-40B4-BE49-F238E27FC236}">
                <a16:creationId xmlns:a16="http://schemas.microsoft.com/office/drawing/2014/main" id="{BA69C11E-7D60-C645-6C25-7A1EA7D6FB39}"/>
              </a:ext>
            </a:extLst>
          </p:cNvPr>
          <p:cNvSpPr txBox="1">
            <a:spLocks/>
          </p:cNvSpPr>
          <p:nvPr/>
        </p:nvSpPr>
        <p:spPr>
          <a:xfrm>
            <a:off x="411984" y="139695"/>
            <a:ext cx="11017224" cy="308442"/>
          </a:xfrm>
          <a:prstGeom prst="rect">
            <a:avLst/>
          </a:prstGeom>
          <a:noFill/>
          <a:ln>
            <a:noFill/>
          </a:ln>
        </p:spPr>
        <p:txBody>
          <a:bodyPr spcFirstLastPara="1" wrap="square" lIns="91425" tIns="45700" rIns="91425" bIns="45700" anchor="ctr" anchorCtr="0">
            <a:normAutofit lnSpcReduction="10000"/>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lvl="0" rtl="1">
              <a:defRPr/>
            </a:pPr>
            <a:r>
              <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rPr>
              <a:t>الآن سنتعرف بعض العبارات التي تساعدنا في إغناء رصيدنا </a:t>
            </a:r>
            <a:r>
              <a:rPr lang="ar-SA" sz="1600" dirty="0">
                <a:solidFill>
                  <a:schemeClr val="bg1">
                    <a:lumMod val="50000"/>
                  </a:schemeClr>
                </a:solidFill>
              </a:rPr>
              <a:t>في وصف الشخوص</a:t>
            </a:r>
            <a:endParaRPr kumimoji="0" lang="ar-SA" sz="1600" b="1" i="0" u="none" strike="noStrike" kern="1200" cap="none" spc="0" normalizeH="0" baseline="0" noProof="0" dirty="0">
              <a:ln>
                <a:noFill/>
              </a:ln>
              <a:solidFill>
                <a:srgbClr val="757070"/>
              </a:solidFill>
              <a:effectLst/>
              <a:uLnTx/>
              <a:uFillTx/>
              <a:latin typeface="Calibri"/>
              <a:ea typeface="Calibri"/>
              <a:cs typeface="Calibri"/>
              <a:sym typeface="Calibri"/>
            </a:endParaRPr>
          </a:p>
        </p:txBody>
      </p:sp>
      <p:sp>
        <p:nvSpPr>
          <p:cNvPr id="7" name="Google Shape;1369;p31">
            <a:extLst>
              <a:ext uri="{FF2B5EF4-FFF2-40B4-BE49-F238E27FC236}">
                <a16:creationId xmlns:a16="http://schemas.microsoft.com/office/drawing/2014/main" id="{5A06EBDF-BA0E-B47D-C39B-B90F570E4C9E}"/>
              </a:ext>
            </a:extLst>
          </p:cNvPr>
          <p:cNvSpPr txBox="1"/>
          <p:nvPr/>
        </p:nvSpPr>
        <p:spPr>
          <a:xfrm>
            <a:off x="641525" y="546271"/>
            <a:ext cx="10787683" cy="285435"/>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defRPr/>
            </a:pP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يدعو الأستاذ</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ة</a:t>
            </a:r>
            <a:r>
              <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rPr>
              <a:t>(</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التلاميذ</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قراءة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العبارات</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التفسيرية المثبتة في الكراسة</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وينبه</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إلى أنها ستفيد في فهم النص</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 المقروء، </a:t>
            </a:r>
            <a:r>
              <a:rPr kumimoji="0" lang="ar-M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وفي </a:t>
            </a:r>
            <a:r>
              <a:rPr kumimoji="0" lang="ar-SA" sz="1400" b="0" i="0" u="none" strike="noStrike" kern="1200" cap="none" spc="0" normalizeH="0" baseline="0" noProof="0" dirty="0">
                <a:ln>
                  <a:noFill/>
                </a:ln>
                <a:solidFill>
                  <a:prstClr val="white">
                    <a:lumMod val="65000"/>
                  </a:prstClr>
                </a:solidFill>
                <a:effectLst/>
                <a:uLnTx/>
                <a:uFillTx/>
                <a:latin typeface="Calibri"/>
                <a:ea typeface="+mn-ea"/>
                <a:cs typeface="Arial" panose="020B0604020202020204" pitchFamily="34" charset="0"/>
              </a:rPr>
              <a:t>إنتاج نص وصفي في </a:t>
            </a:r>
            <a:r>
              <a:rPr lang="ar-SA" sz="1400" b="1" dirty="0">
                <a:solidFill>
                  <a:schemeClr val="bg1">
                    <a:lumMod val="50000"/>
                  </a:schemeClr>
                </a:solidFill>
              </a:rPr>
              <a:t>وصف الشخوص</a:t>
            </a:r>
            <a:r>
              <a:rPr lang="ar-SA" sz="1400" dirty="0">
                <a:solidFill>
                  <a:prstClr val="white">
                    <a:lumMod val="65000"/>
                  </a:prstClr>
                </a:solidFill>
                <a:latin typeface="Calibri"/>
                <a:cs typeface="Arial" panose="020B0604020202020204" pitchFamily="34" charset="0"/>
              </a:rPr>
              <a:t>.</a:t>
            </a:r>
            <a:endParaRPr kumimoji="0" lang="fr-FR" sz="1400" b="0" i="0" u="none" strike="noStrike" kern="1200" cap="none" spc="0" normalizeH="0" baseline="0" noProof="0" dirty="0">
              <a:ln>
                <a:noFill/>
              </a:ln>
              <a:solidFill>
                <a:prstClr val="white">
                  <a:lumMod val="65000"/>
                </a:prstClr>
              </a:solidFill>
              <a:effectLst/>
              <a:uLnTx/>
              <a:uFillTx/>
              <a:latin typeface="Calibri"/>
              <a:ea typeface="+mn-ea"/>
              <a:cs typeface="+mn-cs"/>
            </a:endParaRPr>
          </a:p>
        </p:txBody>
      </p:sp>
      <p:pic>
        <p:nvPicPr>
          <p:cNvPr id="8" name="Google Shape;1368;p31">
            <a:extLst>
              <a:ext uri="{FF2B5EF4-FFF2-40B4-BE49-F238E27FC236}">
                <a16:creationId xmlns:a16="http://schemas.microsoft.com/office/drawing/2014/main" id="{1F04555A-0608-95A7-4028-0F5B56BA8FC7}"/>
              </a:ext>
            </a:extLst>
          </p:cNvPr>
          <p:cNvPicPr preferRelativeResize="0"/>
          <p:nvPr/>
        </p:nvPicPr>
        <p:blipFill rotWithShape="1">
          <a:blip r:embed="rId2">
            <a:alphaModFix/>
          </a:blip>
          <a:srcRect/>
          <a:stretch/>
        </p:blipFill>
        <p:spPr>
          <a:xfrm>
            <a:off x="153248" y="98135"/>
            <a:ext cx="730250" cy="730250"/>
          </a:xfrm>
          <a:prstGeom prst="rect">
            <a:avLst/>
          </a:prstGeom>
          <a:noFill/>
          <a:ln>
            <a:noFill/>
          </a:ln>
        </p:spPr>
      </p:pic>
      <p:pic>
        <p:nvPicPr>
          <p:cNvPr id="9" name="Picture 2" descr="Image générée">
            <a:extLst>
              <a:ext uri="{FF2B5EF4-FFF2-40B4-BE49-F238E27FC236}">
                <a16:creationId xmlns:a16="http://schemas.microsoft.com/office/drawing/2014/main" id="{6C66298B-5510-A437-BCAA-5ACF981662D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2">
            <a:extLst>
              <a:ext uri="{FF2B5EF4-FFF2-40B4-BE49-F238E27FC236}">
                <a16:creationId xmlns:a16="http://schemas.microsoft.com/office/drawing/2014/main" id="{F533B2EC-E831-42A9-4B28-EB628BD56A39}"/>
              </a:ext>
            </a:extLst>
          </p:cNvPr>
          <p:cNvSpPr/>
          <p:nvPr/>
        </p:nvSpPr>
        <p:spPr>
          <a:xfrm>
            <a:off x="8046720" y="964759"/>
            <a:ext cx="3826149" cy="531532"/>
          </a:xfrm>
          <a:prstGeom prst="roundRect">
            <a:avLst/>
          </a:prstGeom>
          <a:solidFill>
            <a:schemeClr val="accent2"/>
          </a:solidFill>
          <a:ln>
            <a:solidFill>
              <a:schemeClr val="accent1">
                <a:lumMod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r" rtl="1" fontAlgn="auto">
              <a:lnSpc>
                <a:spcPct val="100000"/>
              </a:lnSpc>
              <a:spcBef>
                <a:spcPts val="0"/>
              </a:spcBef>
              <a:spcAft>
                <a:spcPts val="0"/>
              </a:spcAft>
              <a:buClrTx/>
              <a:buSzTx/>
              <a:buFontTx/>
              <a:buNone/>
              <a:tabLst/>
              <a:defRPr/>
            </a:pPr>
            <a:r>
              <a:rPr lang="ar-SA" sz="2400" b="1" dirty="0">
                <a:solidFill>
                  <a:schemeClr val="bg1"/>
                </a:solidFill>
                <a:cs typeface="Mudir MT" pitchFamily="2" charset="-78"/>
              </a:rPr>
              <a:t>أغني رصيدي في وصف الشخوص</a:t>
            </a:r>
            <a:endParaRPr lang="fr-FR" sz="2400" b="1" dirty="0">
              <a:solidFill>
                <a:schemeClr val="bg1"/>
              </a:solidFill>
              <a:cs typeface="Mudir MT" pitchFamily="2" charset="-78"/>
            </a:endParaRPr>
          </a:p>
        </p:txBody>
      </p:sp>
      <p:graphicFrame>
        <p:nvGraphicFramePr>
          <p:cNvPr id="10" name="Tableau 9">
            <a:extLst>
              <a:ext uri="{FF2B5EF4-FFF2-40B4-BE49-F238E27FC236}">
                <a16:creationId xmlns:a16="http://schemas.microsoft.com/office/drawing/2014/main" id="{45B58E1F-9A39-B21A-284A-10909D31E6C8}"/>
              </a:ext>
            </a:extLst>
          </p:cNvPr>
          <p:cNvGraphicFramePr>
            <a:graphicFrameLocks noGrp="1"/>
          </p:cNvGraphicFramePr>
          <p:nvPr>
            <p:extLst>
              <p:ext uri="{D42A27DB-BD31-4B8C-83A1-F6EECF244321}">
                <p14:modId xmlns:p14="http://schemas.microsoft.com/office/powerpoint/2010/main" val="3115187166"/>
              </p:ext>
            </p:extLst>
          </p:nvPr>
        </p:nvGraphicFramePr>
        <p:xfrm>
          <a:off x="641525" y="1802757"/>
          <a:ext cx="11231345" cy="2508048"/>
        </p:xfrm>
        <a:graphic>
          <a:graphicData uri="http://schemas.openxmlformats.org/drawingml/2006/table">
            <a:tbl>
              <a:tblPr firstRow="1" bandRow="1">
                <a:tableStyleId>{5940675A-B579-460E-94D1-54222C63F5DA}</a:tableStyleId>
              </a:tblPr>
              <a:tblGrid>
                <a:gridCol w="3032700">
                  <a:extLst>
                    <a:ext uri="{9D8B030D-6E8A-4147-A177-3AD203B41FA5}">
                      <a16:colId xmlns:a16="http://schemas.microsoft.com/office/drawing/2014/main" val="3287334723"/>
                    </a:ext>
                  </a:extLst>
                </a:gridCol>
                <a:gridCol w="2952974">
                  <a:extLst>
                    <a:ext uri="{9D8B030D-6E8A-4147-A177-3AD203B41FA5}">
                      <a16:colId xmlns:a16="http://schemas.microsoft.com/office/drawing/2014/main" val="1026459573"/>
                    </a:ext>
                  </a:extLst>
                </a:gridCol>
                <a:gridCol w="2633179">
                  <a:extLst>
                    <a:ext uri="{9D8B030D-6E8A-4147-A177-3AD203B41FA5}">
                      <a16:colId xmlns:a16="http://schemas.microsoft.com/office/drawing/2014/main" val="4162110035"/>
                    </a:ext>
                  </a:extLst>
                </a:gridCol>
                <a:gridCol w="2612492">
                  <a:extLst>
                    <a:ext uri="{9D8B030D-6E8A-4147-A177-3AD203B41FA5}">
                      <a16:colId xmlns:a16="http://schemas.microsoft.com/office/drawing/2014/main" val="1357324230"/>
                    </a:ext>
                  </a:extLst>
                </a:gridCol>
              </a:tblGrid>
              <a:tr h="419137">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أَثَرُهُ عَلَى ٱلْآخَرِينَ</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C000"/>
                    </a:solidFill>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صِفَاتُهُ </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ٱلْدَّاخلِيَّةُ</a:t>
                      </a:r>
                      <a:endParaRPr kumimoji="0" lang="ar-SA"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C000"/>
                    </a:solidFill>
                  </a:tcPr>
                </a:tc>
                <a:tc>
                  <a:txBody>
                    <a:bodyPr/>
                    <a:lstStyle/>
                    <a:p>
                      <a:pPr marL="0" marR="0" lvl="0" indent="0" algn="ctr"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صِفَاتُهُ </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ٱلْخَارِجِيَّةُ</a:t>
                      </a:r>
                      <a:endParaRPr kumimoji="0" lang="ar-SA"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C000"/>
                    </a:solidFill>
                  </a:tcPr>
                </a:tc>
                <a:tc>
                  <a:txBody>
                    <a:bodyPr/>
                    <a:lstStyle/>
                    <a:p>
                      <a:pPr algn="just" rtl="1"/>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هُوِيَّةُ </a:t>
                      </a:r>
                      <a:r>
                        <a:rPr kumimoji="0" lang="ar-SA" sz="2400" b="1" i="0" u="none" strike="noStrike" kern="1200" cap="none" spc="0" normalizeH="0" baseline="0" dirty="0" err="1">
                          <a:ln>
                            <a:noFill/>
                          </a:ln>
                          <a:solidFill>
                            <a:srgbClr val="002060"/>
                          </a:solidFill>
                          <a:effectLst/>
                          <a:uLnTx/>
                          <a:uFillTx/>
                          <a:latin typeface="+mn-lt"/>
                          <a:ea typeface="+mn-ea"/>
                          <a:cs typeface="Mudir MT" pitchFamily="2" charset="-78"/>
                        </a:rPr>
                        <a:t>ٱلْمَوْصُوفِ</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FFC000"/>
                    </a:solidFill>
                  </a:tcPr>
                </a:tc>
                <a:extLst>
                  <a:ext uri="{0D108BD9-81ED-4DB2-BD59-A6C34878D82A}">
                    <a16:rowId xmlns:a16="http://schemas.microsoft.com/office/drawing/2014/main" val="792065394"/>
                  </a:ext>
                </a:extLst>
              </a:tr>
              <a:tr h="2050848">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تَعْمَلُ بِاسْتِمْرَارٍ- َتَبْتَسِمُ</a:t>
                      </a:r>
                    </a:p>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كَأَنَّهَا تَحْمِلُ دِفْءَ الزَّمَنِ-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تُشَكِّلُهُ بِحُبٍّ- تُسَاعِدُ أُمِّي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سَلِيمَةَ الْعَقْلِ-َطيِّبَةَ الْقَلْبِ-َكانَتْ كَرِيمَةً إِلَى حَدِّ التَّبْذِيرِ-  لَا تَشْكُو تَعَبًا</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كَانَتْ قَصِيرَةَ الْقَامَةِ- خجولة-وَتَبْتَسِمُ </a:t>
                      </a:r>
                      <a:r>
                        <a:rPr kumimoji="0" lang="fr-FR" sz="2400" b="1" i="0" u="none" strike="noStrike" kern="1200" cap="none" spc="0" normalizeH="0" baseline="0" dirty="0">
                          <a:ln>
                            <a:noFill/>
                          </a:ln>
                          <a:solidFill>
                            <a:srgbClr val="002060"/>
                          </a:solidFill>
                          <a:effectLst/>
                          <a:uLnTx/>
                          <a:uFillTx/>
                          <a:latin typeface="+mn-lt"/>
                          <a:ea typeface="+mn-ea"/>
                          <a:cs typeface="Mudir MT" pitchFamily="2" charset="-78"/>
                        </a:rPr>
                        <a:t>…….</a:t>
                      </a: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 وَلَا تَعْرِفُ طَعْمَ الرَّاحَةِ</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6858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dirty="0">
                          <a:ln>
                            <a:noFill/>
                          </a:ln>
                          <a:solidFill>
                            <a:srgbClr val="002060"/>
                          </a:solidFill>
                          <a:effectLst/>
                          <a:uLnTx/>
                          <a:uFillTx/>
                          <a:latin typeface="+mn-lt"/>
                          <a:ea typeface="+mn-ea"/>
                          <a:cs typeface="Mudir MT" pitchFamily="2" charset="-78"/>
                        </a:rPr>
                        <a:t>كَانَتْ جَدَّتِي -تَفُوحُ رَائِحَتُهُ الزَّكِيَّةُ </a:t>
                      </a:r>
                      <a:endParaRPr kumimoji="0" lang="fr-FR" sz="2400" b="1" i="0" u="none" strike="noStrike" kern="1200" cap="none" spc="0" normalizeH="0" baseline="0" dirty="0">
                        <a:ln>
                          <a:noFill/>
                        </a:ln>
                        <a:solidFill>
                          <a:srgbClr val="002060"/>
                        </a:solidFill>
                        <a:effectLst/>
                        <a:uLnTx/>
                        <a:uFillTx/>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90520472"/>
                  </a:ext>
                </a:extLst>
              </a:tr>
            </a:tbl>
          </a:graphicData>
        </a:graphic>
      </p:graphicFrame>
    </p:spTree>
    <p:extLst>
      <p:ext uri="{BB962C8B-B14F-4D97-AF65-F5344CB8AC3E}">
        <p14:creationId xmlns:p14="http://schemas.microsoft.com/office/powerpoint/2010/main" val="2822985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5701A-4AA8-2089-F9E0-0CAD4BEEBED6}"/>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04B65BDB-22F3-EB17-94DF-07B915AE59EA}"/>
              </a:ext>
            </a:extLst>
          </p:cNvPr>
          <p:cNvGrpSpPr/>
          <p:nvPr/>
        </p:nvGrpSpPr>
        <p:grpSpPr>
          <a:xfrm>
            <a:off x="4572000" y="1642150"/>
            <a:ext cx="6694017" cy="3873929"/>
            <a:chOff x="1641585" y="1048972"/>
            <a:chExt cx="5867403" cy="3260732"/>
          </a:xfrm>
        </p:grpSpPr>
        <p:sp>
          <p:nvSpPr>
            <p:cNvPr id="6" name="Rectangle : coins arrondis 10">
              <a:extLst>
                <a:ext uri="{FF2B5EF4-FFF2-40B4-BE49-F238E27FC236}">
                  <a16:creationId xmlns:a16="http://schemas.microsoft.com/office/drawing/2014/main" id="{BE564D95-A06B-02B3-C1D0-543E5BBF7E8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9B2C05D1-E7A5-7ECA-5A9E-C996BA0400E6}"/>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20A18381-8FA2-3604-BE90-A2EA167BAC96}"/>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87811A5-F94A-5853-7869-85CDC1E5A8B2}"/>
              </a:ext>
            </a:extLst>
          </p:cNvPr>
          <p:cNvSpPr txBox="1"/>
          <p:nvPr/>
        </p:nvSpPr>
        <p:spPr>
          <a:xfrm>
            <a:off x="5231567" y="2008346"/>
            <a:ext cx="5400765" cy="3067956"/>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النشاط </a:t>
            </a:r>
            <a:r>
              <a:rPr lang="ar-SA" sz="5400" b="1" kern="0" dirty="0">
                <a:solidFill>
                  <a:srgbClr val="44546A"/>
                </a:solidFill>
                <a:latin typeface="Calibri"/>
                <a:ea typeface="Calibri"/>
                <a:cs typeface="Calibri"/>
              </a:rPr>
              <a:t>الثالث</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MA" sz="4800" b="1" kern="0" dirty="0">
                <a:solidFill>
                  <a:srgbClr val="FFC000"/>
                </a:solidFill>
                <a:latin typeface="Calibri"/>
                <a:ea typeface="Calibri"/>
                <a:cs typeface="Calibri"/>
                <a:sym typeface="Calibri"/>
              </a:rPr>
              <a:t>أُجِيبُ عَنْ أَسْئِلَةِ الفَهْمِ</a:t>
            </a:r>
            <a:br>
              <a:rPr lang="ar-MA" sz="4800" b="1" kern="0" dirty="0">
                <a:solidFill>
                  <a:srgbClr val="44546A"/>
                </a:solidFill>
                <a:latin typeface="Calibri"/>
                <a:ea typeface="Calibri"/>
                <a:cs typeface="Calibri"/>
                <a:sym typeface="Calibri"/>
              </a:rPr>
            </a:br>
            <a:r>
              <a:rPr kumimoji="0" lang="ar-MA" sz="4800" b="1" i="0" u="none" strike="noStrike" kern="0" cap="none" spc="0" normalizeH="0" baseline="0" noProof="0" dirty="0">
                <a:ln>
                  <a:noFill/>
                </a:ln>
                <a:solidFill>
                  <a:srgbClr val="44546A"/>
                </a:solidFill>
                <a:effectLst/>
                <a:uLnTx/>
                <a:uFillTx/>
                <a:latin typeface="Calibri"/>
                <a:ea typeface="Calibri"/>
                <a:cs typeface="Calibri"/>
              </a:rPr>
              <a:t>دقيقة</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15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2" name="Picture 1">
            <a:extLst>
              <a:ext uri="{FF2B5EF4-FFF2-40B4-BE49-F238E27FC236}">
                <a16:creationId xmlns:a16="http://schemas.microsoft.com/office/drawing/2014/main" id="{DEC331F2-5D28-3F73-FDD7-866769839D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112680" y="2078403"/>
            <a:ext cx="2701193" cy="2701193"/>
          </a:xfrm>
          <a:prstGeom prst="rect">
            <a:avLst/>
          </a:prstGeom>
        </p:spPr>
      </p:pic>
    </p:spTree>
    <p:extLst>
      <p:ext uri="{BB962C8B-B14F-4D97-AF65-F5344CB8AC3E}">
        <p14:creationId xmlns:p14="http://schemas.microsoft.com/office/powerpoint/2010/main" val="502311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59">
          <a:extLst>
            <a:ext uri="{FF2B5EF4-FFF2-40B4-BE49-F238E27FC236}">
              <a16:creationId xmlns:a16="http://schemas.microsoft.com/office/drawing/2014/main" id="{6E6EE1FE-1F8A-C59C-F0D7-433E9D4FC9A1}"/>
            </a:ext>
          </a:extLst>
        </p:cNvPr>
        <p:cNvGrpSpPr/>
        <p:nvPr/>
      </p:nvGrpSpPr>
      <p:grpSpPr>
        <a:xfrm>
          <a:off x="0" y="0"/>
          <a:ext cx="0" cy="0"/>
          <a:chOff x="0" y="0"/>
          <a:chExt cx="0" cy="0"/>
        </a:xfrm>
      </p:grpSpPr>
      <p:sp>
        <p:nvSpPr>
          <p:cNvPr id="1362" name="Google Shape;1362;p30">
            <a:extLst>
              <a:ext uri="{FF2B5EF4-FFF2-40B4-BE49-F238E27FC236}">
                <a16:creationId xmlns:a16="http://schemas.microsoft.com/office/drawing/2014/main" id="{97105B6B-85F5-73DE-0068-A8A07786A16F}"/>
              </a:ext>
            </a:extLst>
          </p:cNvPr>
          <p:cNvSpPr/>
          <p:nvPr/>
        </p:nvSpPr>
        <p:spPr>
          <a:xfrm>
            <a:off x="8870257" y="56127"/>
            <a:ext cx="3216767" cy="888174"/>
          </a:xfrm>
          <a:prstGeom prst="roundRect">
            <a:avLst>
              <a:gd name="adj" fmla="val 16667"/>
            </a:avLst>
          </a:prstGeom>
          <a:solidFill>
            <a:srgbClr val="ED7D31"/>
          </a:solidFill>
          <a:ln w="12700" cap="flat" cmpd="sng">
            <a:solidFill>
              <a:srgbClr val="1E4E79"/>
            </a:solidFill>
            <a:prstDash val="solid"/>
            <a:miter lim="800000"/>
            <a:headEnd type="none" w="sm" len="sm"/>
            <a:tailEnd type="none" w="sm" len="sm"/>
          </a:ln>
          <a:effectLst>
            <a:outerShdw blurRad="63500" sx="102000" sy="102000" algn="ctr" rotWithShape="0">
              <a:srgbClr val="000000">
                <a:alpha val="40000"/>
              </a:srgbClr>
            </a:outerShdw>
          </a:effectLst>
        </p:spPr>
        <p:txBody>
          <a:bodyPr spcFirstLastPara="1" wrap="square" lIns="91425" tIns="45700" rIns="91425" bIns="45700" anchor="ctr" anchorCtr="0">
            <a:noAutofit/>
          </a:bodyPr>
          <a:lstStyle/>
          <a:p>
            <a:pPr lvl="0" algn="r" rtl="1">
              <a:buClr>
                <a:srgbClr val="000000"/>
              </a:buClr>
              <a:buSzPts val="2800"/>
            </a:pPr>
            <a:r>
              <a:rPr lang="ar-MA" sz="2800" b="1" dirty="0">
                <a:solidFill>
                  <a:srgbClr val="FFFFFF"/>
                </a:solidFill>
                <a:latin typeface="Calibri"/>
                <a:ea typeface="Calibri"/>
                <a:cs typeface="Calibri"/>
                <a:sym typeface="Calibri"/>
              </a:rPr>
              <a:t>أَقْرَأُ </a:t>
            </a:r>
            <a:r>
              <a:rPr lang="ar-SA" sz="2800" b="1" dirty="0" err="1">
                <a:solidFill>
                  <a:srgbClr val="FFFFFF"/>
                </a:solidFill>
                <a:latin typeface="Calibri"/>
                <a:ea typeface="Calibri"/>
                <a:cs typeface="Calibri"/>
                <a:sym typeface="Calibri"/>
              </a:rPr>
              <a:t>ٱلنَّصَّ</a:t>
            </a:r>
            <a:r>
              <a:rPr lang="ar-MA" sz="2800" b="1" dirty="0">
                <a:solidFill>
                  <a:srgbClr val="FFFFFF"/>
                </a:solidFill>
                <a:latin typeface="Calibri"/>
                <a:ea typeface="Calibri"/>
                <a:cs typeface="Calibri"/>
                <a:sym typeface="Calibri"/>
              </a:rPr>
              <a:t> بِطَلاقَةٍ</a:t>
            </a:r>
            <a:endParaRPr sz="2800" b="1" dirty="0">
              <a:solidFill>
                <a:srgbClr val="FFFFFF"/>
              </a:solidFill>
              <a:latin typeface="Calibri"/>
              <a:ea typeface="Calibri"/>
              <a:cs typeface="Calibri"/>
              <a:sym typeface="Arial"/>
            </a:endParaRPr>
          </a:p>
        </p:txBody>
      </p:sp>
      <p:sp>
        <p:nvSpPr>
          <p:cNvPr id="3" name="Rectangle 2">
            <a:extLst>
              <a:ext uri="{FF2B5EF4-FFF2-40B4-BE49-F238E27FC236}">
                <a16:creationId xmlns:a16="http://schemas.microsoft.com/office/drawing/2014/main" id="{F285E050-3415-D977-1E96-3B38CE12B4C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2" name="Rectangle : coins arrondis 1">
            <a:extLst>
              <a:ext uri="{FF2B5EF4-FFF2-40B4-BE49-F238E27FC236}">
                <a16:creationId xmlns:a16="http://schemas.microsoft.com/office/drawing/2014/main" id="{C5EFC694-5363-0E8E-208F-E92BEB9E28BA}"/>
              </a:ext>
            </a:extLst>
          </p:cNvPr>
          <p:cNvSpPr/>
          <p:nvPr/>
        </p:nvSpPr>
        <p:spPr>
          <a:xfrm>
            <a:off x="3358342" y="1184828"/>
            <a:ext cx="8728682" cy="5398851"/>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lnSpc>
                <a:spcPct val="150000"/>
              </a:lnSpc>
            </a:pPr>
            <a:r>
              <a:rPr lang="ar-SA" sz="2400" b="1" dirty="0">
                <a:solidFill>
                  <a:srgbClr val="002060"/>
                </a:solidFill>
                <a:cs typeface="Mudir MT" pitchFamily="2" charset="-78"/>
              </a:rPr>
              <a:t>كَانَتْ جَدَّتِي قَصِيرَةَ الْقَامَةِ، هَزِيلَةَ الْجِسْمِ، سَلِيمَةَ الْعَقْلِ، طَيِّبَةَ الْقَلْبِ، كَرِيمَةً إِلَى حَدِّ التَّبْذِيرِ. وَكَانَتْ تَعْمَلُ بِاسْتِمْرَارٍ، لَا تَشْكُو تَعَبًا، وَلَا تَعْرِفُ طَعْمَ الرَّاحَةِ إِلَّا عِنْدَ الطَّعَامِ أَوِ النَّوْمِ. فِي الرَّبِيعِ، تَغْمِسُ يَدَيْهَا فِي الطِّينِ وَتُشَكِّلُهُ بِحُبٍّ، </a:t>
            </a:r>
            <a:r>
              <a:rPr lang="ar-MA" sz="2400" b="1" dirty="0">
                <a:solidFill>
                  <a:srgbClr val="002060"/>
                </a:solidFill>
                <a:cs typeface="Mudir MT" pitchFamily="2" charset="-78"/>
              </a:rPr>
              <a:t>تَصْنَعُ</a:t>
            </a:r>
            <a:r>
              <a:rPr lang="ar-SA" sz="2400" b="1" dirty="0">
                <a:solidFill>
                  <a:srgbClr val="002060"/>
                </a:solidFill>
                <a:cs typeface="Mudir MT" pitchFamily="2" charset="-78"/>
              </a:rPr>
              <a:t> الطَّوَاجِنَ وَالْقُدُورَ وَالْجِفَانَ، وَتُسَاعِدُ أُمِّي فِي تَقْطِيرِ مِيَاهِ الْوَرْدِ وَزَهْرِ الْبُرْتُقَالِ الَّذِي تَفُوحُ رَائِحَتُهُ الزَّكِيَّةُ فِي أَرْجَاءِ الدَّارِ. وَفِي الصَّيْفِ، تَخْرُجُ عِنْدَ الْفَجْرِ إِلَى الْحَقْلِ وَبَيْنَ الصُّخُورِ، تَقْطَعُ أَعْشَابًا طِبِّيَّةً تَعْرِفُهَا بِالذِّكْرِ وَالتَّجْرِبَةِ، وَتَجْمَعُ سِيقَانَ السَّنَابِلِ الطَّوِيلَةِ، وَتَجْلِسُ فِي ظِلِّ شَجَرَةٍ عَجُوزٍ تَغْزِلُ بِمِغْزَلِهَا الصُّوفَ لِتَنْسُجَ مِنْهُ جَوَارِبَ دَافِئَةً لِلشِّتَاءِ، تَحْكِي وَتَبْتَسِمُ كَأَنَّهَا تَحْمِلُ دِفْءَ الزَّمَنِ فِي يَدَيْهَا. </a:t>
            </a:r>
            <a:endParaRPr lang="fr-FR" sz="2400" b="1" dirty="0">
              <a:solidFill>
                <a:srgbClr val="002060"/>
              </a:solidFill>
              <a:cs typeface="Mudir MT" pitchFamily="2" charset="-78"/>
            </a:endParaRPr>
          </a:p>
          <a:p>
            <a:pPr rtl="1">
              <a:lnSpc>
                <a:spcPct val="150000"/>
              </a:lnSpc>
            </a:pPr>
            <a:r>
              <a:rPr lang="ar-SA" sz="1600" b="1" dirty="0">
                <a:solidFill>
                  <a:srgbClr val="002060"/>
                </a:solidFill>
                <a:cs typeface="Mudir MT" pitchFamily="2" charset="-78"/>
              </a:rPr>
              <a:t> المرجع: ميخائيل نعيمة، سبعون، 1، مؤسسة نوفل، ط12 ، 2011، ص 52 وما بعدها بتصرف.</a:t>
            </a:r>
          </a:p>
        </p:txBody>
      </p:sp>
      <p:pic>
        <p:nvPicPr>
          <p:cNvPr id="4" name="Image 3">
            <a:extLst>
              <a:ext uri="{FF2B5EF4-FFF2-40B4-BE49-F238E27FC236}">
                <a16:creationId xmlns:a16="http://schemas.microsoft.com/office/drawing/2014/main" id="{C433CD56-0539-D944-6222-55B8FEF782E2}"/>
              </a:ext>
            </a:extLst>
          </p:cNvPr>
          <p:cNvPicPr>
            <a:picLocks noChangeAspect="1"/>
          </p:cNvPicPr>
          <p:nvPr/>
        </p:nvPicPr>
        <p:blipFill>
          <a:blip r:embed="rId3"/>
          <a:stretch>
            <a:fillRect/>
          </a:stretch>
        </p:blipFill>
        <p:spPr>
          <a:xfrm>
            <a:off x="631767" y="2115692"/>
            <a:ext cx="2387557" cy="3537121"/>
          </a:xfrm>
          <a:prstGeom prst="rect">
            <a:avLst/>
          </a:prstGeom>
        </p:spPr>
      </p:pic>
      <p:sp>
        <p:nvSpPr>
          <p:cNvPr id="5" name="ZoneTexte 4">
            <a:extLst>
              <a:ext uri="{FF2B5EF4-FFF2-40B4-BE49-F238E27FC236}">
                <a16:creationId xmlns:a16="http://schemas.microsoft.com/office/drawing/2014/main" id="{ECC28864-A2B3-48CC-B2CB-A2223B3E3759}"/>
              </a:ext>
            </a:extLst>
          </p:cNvPr>
          <p:cNvSpPr txBox="1"/>
          <p:nvPr/>
        </p:nvSpPr>
        <p:spPr>
          <a:xfrm>
            <a:off x="631766" y="5778493"/>
            <a:ext cx="2387557" cy="306424"/>
          </a:xfrm>
          <a:prstGeom prst="rect">
            <a:avLst/>
          </a:prstGeom>
          <a:noFill/>
        </p:spPr>
        <p:txBody>
          <a:bodyPr wrap="square">
            <a:spAutoFit/>
          </a:bodyPr>
          <a:lstStyle/>
          <a:p>
            <a:pPr algn="ctr" rtl="1"/>
            <a:r>
              <a:rPr lang="ar-SA" sz="1400" b="1" dirty="0">
                <a:solidFill>
                  <a:srgbClr val="002060"/>
                </a:solidFill>
                <a:cs typeface="Mudir MT" pitchFamily="2" charset="-78"/>
              </a:rPr>
              <a:t>جَدَّتِي تَحْمِلُ دِفْءَ الزَّمَنِ فِي يَدَيْهَا</a:t>
            </a:r>
            <a:endParaRPr lang="fr-FR" sz="1400" dirty="0"/>
          </a:p>
        </p:txBody>
      </p:sp>
      <p:sp>
        <p:nvSpPr>
          <p:cNvPr id="6" name="ZoneTexte 5">
            <a:extLst>
              <a:ext uri="{FF2B5EF4-FFF2-40B4-BE49-F238E27FC236}">
                <a16:creationId xmlns:a16="http://schemas.microsoft.com/office/drawing/2014/main" id="{07FE7182-1C25-1E5E-8FDB-0CE0F20527C8}"/>
              </a:ext>
            </a:extLst>
          </p:cNvPr>
          <p:cNvSpPr txBox="1"/>
          <p:nvPr/>
        </p:nvSpPr>
        <p:spPr>
          <a:xfrm>
            <a:off x="3657600" y="274320"/>
            <a:ext cx="3724102" cy="523220"/>
          </a:xfrm>
          <a:prstGeom prst="rect">
            <a:avLst/>
          </a:prstGeom>
          <a:noFill/>
        </p:spPr>
        <p:txBody>
          <a:bodyPr wrap="square">
            <a:spAutoFit/>
          </a:bodyPr>
          <a:lstStyle/>
          <a:p>
            <a:pPr algn="ctr" rtl="1"/>
            <a:r>
              <a:rPr lang="ar-SA" sz="2800" b="1" dirty="0">
                <a:solidFill>
                  <a:srgbClr val="002060"/>
                </a:solidFill>
                <a:cs typeface="Mudir MT" pitchFamily="2" charset="-78"/>
              </a:rPr>
              <a:t>جَدَّتِي</a:t>
            </a:r>
            <a:endParaRPr lang="fr-FR" sz="2800" dirty="0"/>
          </a:p>
        </p:txBody>
      </p:sp>
    </p:spTree>
    <p:extLst>
      <p:ext uri="{BB962C8B-B14F-4D97-AF65-F5344CB8AC3E}">
        <p14:creationId xmlns:p14="http://schemas.microsoft.com/office/powerpoint/2010/main" val="1031167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D517746-D818-3BD6-7DFB-1DF161345C61}"/>
            </a:ext>
          </a:extLst>
        </p:cNvPr>
        <p:cNvGrpSpPr/>
        <p:nvPr/>
      </p:nvGrpSpPr>
      <p:grpSpPr>
        <a:xfrm>
          <a:off x="0" y="0"/>
          <a:ext cx="0" cy="0"/>
          <a:chOff x="0" y="0"/>
          <a:chExt cx="0" cy="0"/>
        </a:xfrm>
      </p:grpSpPr>
      <p:sp>
        <p:nvSpPr>
          <p:cNvPr id="10" name="Google Shape;160;p18">
            <a:extLst>
              <a:ext uri="{FF2B5EF4-FFF2-40B4-BE49-F238E27FC236}">
                <a16:creationId xmlns:a16="http://schemas.microsoft.com/office/drawing/2014/main" id="{6A3E4B42-D475-38FA-A9F5-BC44A360FBB4}"/>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Google Shape;1435;p14" descr="Lever la main - Icônes mains et gestes gratuites">
            <a:extLst>
              <a:ext uri="{FF2B5EF4-FFF2-40B4-BE49-F238E27FC236}">
                <a16:creationId xmlns:a16="http://schemas.microsoft.com/office/drawing/2014/main" id="{053D9E5F-B610-5BD0-9EA9-1390738F52EA}"/>
              </a:ext>
            </a:extLst>
          </p:cNvPr>
          <p:cNvPicPr preferRelativeResize="0"/>
          <p:nvPr/>
        </p:nvPicPr>
        <p:blipFill rotWithShape="1">
          <a:blip r:embed="rId3">
            <a:alphaModFix/>
          </a:blip>
          <a:srcRect/>
          <a:stretch/>
        </p:blipFill>
        <p:spPr>
          <a:xfrm>
            <a:off x="229559" y="148574"/>
            <a:ext cx="702642" cy="702642"/>
          </a:xfrm>
          <a:prstGeom prst="rect">
            <a:avLst/>
          </a:prstGeom>
          <a:noFill/>
          <a:ln>
            <a:noFill/>
          </a:ln>
        </p:spPr>
      </p:pic>
      <p:sp>
        <p:nvSpPr>
          <p:cNvPr id="9" name="Rectangle 8">
            <a:extLst>
              <a:ext uri="{FF2B5EF4-FFF2-40B4-BE49-F238E27FC236}">
                <a16:creationId xmlns:a16="http://schemas.microsoft.com/office/drawing/2014/main" id="{A0DDD375-5713-DE35-92ED-C3EE865875CA}"/>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11" name="Picture 2" descr="Image générée">
            <a:extLst>
              <a:ext uri="{FF2B5EF4-FFF2-40B4-BE49-F238E27FC236}">
                <a16:creationId xmlns:a16="http://schemas.microsoft.com/office/drawing/2014/main" id="{AF34FD3B-CA3B-D54C-3EA5-095CEE94B0D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3" name="Google Shape;1503;p44">
            <a:extLst>
              <a:ext uri="{FF2B5EF4-FFF2-40B4-BE49-F238E27FC236}">
                <a16:creationId xmlns:a16="http://schemas.microsoft.com/office/drawing/2014/main" id="{105AF248-92FE-706E-E9D9-2BAB11FBEBCD}"/>
              </a:ext>
            </a:extLst>
          </p:cNvPr>
          <p:cNvSpPr txBox="1"/>
          <p:nvPr/>
        </p:nvSpPr>
        <p:spPr>
          <a:xfrm>
            <a:off x="348649" y="996342"/>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srgbClr val="002060"/>
                </a:solidFill>
                <a:ea typeface="Calibri"/>
                <a:cs typeface="Calibri"/>
              </a:rPr>
              <a:t>1- ما هي سُلوكـاتُ وعاداتُ الجَدَّةِ مِن خلالِ النَّصِّ؟</a:t>
            </a:r>
            <a:endParaRPr lang="fr-FR" sz="2400" b="1" dirty="0">
              <a:solidFill>
                <a:srgbClr val="002060"/>
              </a:solidFill>
              <a:ea typeface="Calibri"/>
              <a:cs typeface="Calibri"/>
            </a:endParaRPr>
          </a:p>
        </p:txBody>
      </p:sp>
      <p:sp>
        <p:nvSpPr>
          <p:cNvPr id="18" name="Google Shape;1558;p216">
            <a:extLst>
              <a:ext uri="{FF2B5EF4-FFF2-40B4-BE49-F238E27FC236}">
                <a16:creationId xmlns:a16="http://schemas.microsoft.com/office/drawing/2014/main" id="{6C1E1EDC-3BA1-6571-61F0-F1974BB2BEBA}"/>
              </a:ext>
            </a:extLst>
          </p:cNvPr>
          <p:cNvSpPr txBox="1"/>
          <p:nvPr/>
        </p:nvSpPr>
        <p:spPr>
          <a:xfrm>
            <a:off x="380665" y="399973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الَّذي يَدُلُّ في النَّصِ عَلى حُبِّ الْجَدَّةِ لِلْعَمَلِ؟</a:t>
            </a:r>
          </a:p>
        </p:txBody>
      </p:sp>
      <p:sp>
        <p:nvSpPr>
          <p:cNvPr id="19" name="Google Shape;1574;p218">
            <a:extLst>
              <a:ext uri="{FF2B5EF4-FFF2-40B4-BE49-F238E27FC236}">
                <a16:creationId xmlns:a16="http://schemas.microsoft.com/office/drawing/2014/main" id="{6DFD3B22-3341-CCFB-3936-E2F63F61670A}"/>
              </a:ext>
            </a:extLst>
          </p:cNvPr>
          <p:cNvSpPr txBox="1"/>
          <p:nvPr/>
        </p:nvSpPr>
        <p:spPr>
          <a:xfrm>
            <a:off x="365274" y="322761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latin typeface="Calibri"/>
                <a:ea typeface="Calibri"/>
                <a:cs typeface="Calibri"/>
                <a:sym typeface="Calibri"/>
              </a:rPr>
              <a:t>4- </a:t>
            </a:r>
            <a:r>
              <a:rPr lang="ar-SA" sz="2400" b="1" dirty="0">
                <a:solidFill>
                  <a:srgbClr val="002060"/>
                </a:solidFill>
                <a:ea typeface="Calibri"/>
                <a:cs typeface="Calibri"/>
              </a:rPr>
              <a:t>ما هي الأشْغالُ الَّتي تَقومُ بِها الْجَدَّةُ خِلالَ فَصْلِ الصَّيفِ؟</a:t>
            </a:r>
            <a:endParaRPr lang="fr-FR" sz="2400" b="1" dirty="0">
              <a:solidFill>
                <a:srgbClr val="002060"/>
              </a:solidFill>
              <a:ea typeface="Calibri"/>
              <a:cs typeface="Calibri"/>
            </a:endParaRPr>
          </a:p>
        </p:txBody>
      </p:sp>
      <p:sp>
        <p:nvSpPr>
          <p:cNvPr id="20" name="Google Shape;1503;p44">
            <a:extLst>
              <a:ext uri="{FF2B5EF4-FFF2-40B4-BE49-F238E27FC236}">
                <a16:creationId xmlns:a16="http://schemas.microsoft.com/office/drawing/2014/main" id="{E913D062-F36E-A9A4-505D-1F622A3952EB}"/>
              </a:ext>
            </a:extLst>
          </p:cNvPr>
          <p:cNvSpPr txBox="1"/>
          <p:nvPr/>
        </p:nvSpPr>
        <p:spPr>
          <a:xfrm>
            <a:off x="348649" y="17346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الصِّفاتُ الخُلُقيَّةُ التي وَصَفَ بها الكاتِبُ جَدَّتَه؟</a:t>
            </a:r>
          </a:p>
        </p:txBody>
      </p:sp>
      <p:sp>
        <p:nvSpPr>
          <p:cNvPr id="5" name="Google Shape;1503;p44">
            <a:extLst>
              <a:ext uri="{FF2B5EF4-FFF2-40B4-BE49-F238E27FC236}">
                <a16:creationId xmlns:a16="http://schemas.microsoft.com/office/drawing/2014/main" id="{860D001F-891D-D97A-8B82-DD8238572496}"/>
              </a:ext>
            </a:extLst>
          </p:cNvPr>
          <p:cNvSpPr txBox="1"/>
          <p:nvPr/>
        </p:nvSpPr>
        <p:spPr>
          <a:xfrm>
            <a:off x="333259" y="2457859"/>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متى كَانَتِ الْجَدَّةُ تَرْتاحُ؟</a:t>
            </a:r>
            <a:endParaRPr lang="fr-FR" sz="2400" b="1" dirty="0">
              <a:solidFill>
                <a:srgbClr val="002060"/>
              </a:solidFill>
              <a:ea typeface="Calibri"/>
              <a:cs typeface="Calibri"/>
            </a:endParaRPr>
          </a:p>
        </p:txBody>
      </p:sp>
      <p:sp>
        <p:nvSpPr>
          <p:cNvPr id="6" name="Google Shape;1574;p218">
            <a:extLst>
              <a:ext uri="{FF2B5EF4-FFF2-40B4-BE49-F238E27FC236}">
                <a16:creationId xmlns:a16="http://schemas.microsoft.com/office/drawing/2014/main" id="{8AE400EC-3497-7C55-52B1-A384FB3A7EDD}"/>
              </a:ext>
            </a:extLst>
          </p:cNvPr>
          <p:cNvSpPr txBox="1"/>
          <p:nvPr/>
        </p:nvSpPr>
        <p:spPr>
          <a:xfrm>
            <a:off x="349266" y="4722903"/>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ما الصِّفاتُ النَّفْسيَّةُ التَّي وَصَفَ بِها اْلكَاتِبُ جَدَّتَهُ؟</a:t>
            </a:r>
            <a:endParaRPr lang="fr-FR" sz="2400" b="1" dirty="0">
              <a:solidFill>
                <a:srgbClr val="002060"/>
              </a:solidFill>
              <a:ea typeface="Calibri"/>
              <a:cs typeface="Calibri"/>
            </a:endParaRPr>
          </a:p>
        </p:txBody>
      </p:sp>
      <p:sp>
        <p:nvSpPr>
          <p:cNvPr id="2" name="Google Shape;1500;p44">
            <a:extLst>
              <a:ext uri="{FF2B5EF4-FFF2-40B4-BE49-F238E27FC236}">
                <a16:creationId xmlns:a16="http://schemas.microsoft.com/office/drawing/2014/main" id="{B962372F-3909-EAB0-226C-2138F6E613B0}"/>
              </a:ext>
            </a:extLst>
          </p:cNvPr>
          <p:cNvSpPr txBox="1">
            <a:spLocks/>
          </p:cNvSpPr>
          <p:nvPr/>
        </p:nvSpPr>
        <p:spPr>
          <a:xfrm>
            <a:off x="1134463" y="91269"/>
            <a:ext cx="10161104" cy="41585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90000"/>
              </a:lnSpc>
              <a:spcBef>
                <a:spcPts val="0"/>
              </a:spcBef>
              <a:spcAft>
                <a:spcPts val="0"/>
              </a:spcAft>
              <a:buClr>
                <a:srgbClr val="757070"/>
              </a:buClr>
              <a:buSzPts val="2000"/>
              <a:buFont typeface="Calibri"/>
              <a:buNone/>
              <a:defRPr sz="2000" b="1" i="0" u="none" strike="noStrike" cap="none">
                <a:solidFill>
                  <a:srgbClr val="75707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rtl="1">
              <a:lnSpc>
                <a:spcPct val="100000"/>
              </a:lnSpc>
            </a:pPr>
            <a:r>
              <a:rPr lang="ar-SA" sz="1600" kern="1200" dirty="0">
                <a:solidFill>
                  <a:schemeClr val="bg1">
                    <a:lumMod val="65000"/>
                  </a:schemeClr>
                </a:solidFill>
                <a:latin typeface="+mn-lt"/>
                <a:ea typeface="+mn-ea"/>
                <a:cs typeface="Arial"/>
              </a:rPr>
              <a:t>الآن، سننتقل إلى فهم المعاني المباشرة </a:t>
            </a:r>
            <a:r>
              <a:rPr lang="ar-MA" sz="1600" kern="1200" dirty="0">
                <a:solidFill>
                  <a:schemeClr val="bg1">
                    <a:lumMod val="65000"/>
                  </a:schemeClr>
                </a:solidFill>
                <a:latin typeface="+mn-lt"/>
                <a:ea typeface="+mn-ea"/>
                <a:cs typeface="Arial"/>
              </a:rPr>
              <a:t>للجمل </a:t>
            </a:r>
            <a:r>
              <a:rPr lang="ar-SA" sz="1600" kern="1200" dirty="0">
                <a:solidFill>
                  <a:schemeClr val="bg1">
                    <a:lumMod val="65000"/>
                  </a:schemeClr>
                </a:solidFill>
                <a:latin typeface="+mn-lt"/>
                <a:ea typeface="+mn-ea"/>
                <a:cs typeface="Arial"/>
              </a:rPr>
              <a:t>المقروء</a:t>
            </a:r>
            <a:r>
              <a:rPr lang="ar-MA" sz="1600" kern="1200" dirty="0">
                <a:solidFill>
                  <a:schemeClr val="bg1">
                    <a:lumMod val="65000"/>
                  </a:schemeClr>
                </a:solidFill>
                <a:latin typeface="+mn-lt"/>
                <a:ea typeface="+mn-ea"/>
                <a:cs typeface="Arial"/>
              </a:rPr>
              <a:t>ة</a:t>
            </a:r>
            <a:r>
              <a:rPr lang="ar-SA" sz="1600" kern="1200" dirty="0">
                <a:solidFill>
                  <a:schemeClr val="bg1">
                    <a:lumMod val="65000"/>
                  </a:schemeClr>
                </a:solidFill>
                <a:latin typeface="+mn-lt"/>
                <a:ea typeface="+mn-ea"/>
                <a:cs typeface="Arial"/>
              </a:rPr>
              <a:t>، من خلال الأسئلة المثبتة في الكراسة.</a:t>
            </a:r>
          </a:p>
        </p:txBody>
      </p:sp>
      <p:sp>
        <p:nvSpPr>
          <p:cNvPr id="3" name="Google Shape;1369;p31">
            <a:extLst>
              <a:ext uri="{FF2B5EF4-FFF2-40B4-BE49-F238E27FC236}">
                <a16:creationId xmlns:a16="http://schemas.microsoft.com/office/drawing/2014/main" id="{2517A2B7-19F8-8313-02FB-EFD07C1C9981}"/>
              </a:ext>
            </a:extLst>
          </p:cNvPr>
          <p:cNvSpPr txBox="1"/>
          <p:nvPr/>
        </p:nvSpPr>
        <p:spPr>
          <a:xfrm>
            <a:off x="1144707" y="457976"/>
            <a:ext cx="10161104" cy="415853"/>
          </a:xfrm>
          <a:prstGeom prst="rect">
            <a:avLst/>
          </a:prstGeom>
          <a:noFill/>
          <a:ln>
            <a:noFill/>
          </a:ln>
        </p:spPr>
        <p:txBody>
          <a:bodyPr spcFirstLastPara="1" wrap="square" lIns="91425" tIns="45700" rIns="91425" bIns="45700" anchor="t" anchorCtr="0">
            <a:noAutofit/>
          </a:bodyPr>
          <a:lstStyle/>
          <a:p>
            <a:pPr lvl="0" algn="r" rtl="1">
              <a:lnSpc>
                <a:spcPct val="90000"/>
              </a:lnSpc>
              <a:buClr>
                <a:srgbClr val="AEABAB"/>
              </a:buClr>
              <a:buSzPts val="1400"/>
            </a:pPr>
            <a:r>
              <a:rPr lang="ar-MA" sz="1400" dirty="0">
                <a:solidFill>
                  <a:prstClr val="white">
                    <a:lumMod val="50000"/>
                  </a:prstClr>
                </a:solidFill>
              </a:rPr>
              <a:t>-يدعو الأستاذ</a:t>
            </a:r>
            <a:r>
              <a:rPr lang="fr-FR" sz="1400" dirty="0">
                <a:solidFill>
                  <a:prstClr val="white">
                    <a:lumMod val="50000"/>
                  </a:prstClr>
                </a:solidFill>
              </a:rPr>
              <a:t>)</a:t>
            </a:r>
            <a:r>
              <a:rPr lang="ar-SA" sz="1400" dirty="0">
                <a:solidFill>
                  <a:prstClr val="white">
                    <a:lumMod val="50000"/>
                  </a:prstClr>
                </a:solidFill>
              </a:rPr>
              <a:t>ة</a:t>
            </a:r>
            <a:r>
              <a:rPr lang="fr-FR" sz="1400" dirty="0">
                <a:solidFill>
                  <a:prstClr val="white">
                    <a:lumMod val="50000"/>
                  </a:prstClr>
                </a:solidFill>
              </a:rPr>
              <a:t>(</a:t>
            </a:r>
            <a:r>
              <a:rPr lang="ar-SA" sz="1400" dirty="0">
                <a:solidFill>
                  <a:prstClr val="white">
                    <a:lumMod val="50000"/>
                  </a:prstClr>
                </a:solidFill>
              </a:rPr>
              <a:t> </a:t>
            </a:r>
            <a:r>
              <a:rPr lang="ar-MA" sz="1400" dirty="0">
                <a:solidFill>
                  <a:prstClr val="white">
                    <a:lumMod val="50000"/>
                  </a:prstClr>
                </a:solidFill>
              </a:rPr>
              <a:t> بعض </a:t>
            </a:r>
            <a:r>
              <a:rPr lang="ar-SA" sz="1400" dirty="0">
                <a:solidFill>
                  <a:prstClr val="white">
                    <a:lumMod val="50000"/>
                  </a:prstClr>
                </a:solidFill>
              </a:rPr>
              <a:t>التلاميذ</a:t>
            </a:r>
            <a:r>
              <a:rPr lang="ar-MA" sz="1400" dirty="0">
                <a:solidFill>
                  <a:prstClr val="white">
                    <a:lumMod val="50000"/>
                  </a:prstClr>
                </a:solidFill>
              </a:rPr>
              <a:t> إلى </a:t>
            </a:r>
            <a:r>
              <a:rPr lang="ar-MA" sz="1400" u="sng" dirty="0">
                <a:solidFill>
                  <a:prstClr val="white">
                    <a:lumMod val="50000"/>
                  </a:prstClr>
                </a:solidFill>
                <a:effectLst>
                  <a:outerShdw blurRad="38100" dist="38100" dir="2700000" algn="tl">
                    <a:srgbClr val="000000">
                      <a:alpha val="43137"/>
                    </a:srgbClr>
                  </a:outerShdw>
                </a:effectLst>
              </a:rPr>
              <a:t>قراءة </a:t>
            </a:r>
            <a:r>
              <a:rPr lang="ar-SA" sz="1400" u="sng" dirty="0">
                <a:solidFill>
                  <a:prstClr val="white">
                    <a:lumMod val="50000"/>
                  </a:prstClr>
                </a:solidFill>
                <a:effectLst>
                  <a:outerShdw blurRad="38100" dist="38100" dir="2700000" algn="tl">
                    <a:srgbClr val="000000">
                      <a:alpha val="43137"/>
                    </a:srgbClr>
                  </a:outerShdw>
                </a:effectLst>
              </a:rPr>
              <a:t>الأسئلة المثبتة في الكراسة </a:t>
            </a:r>
            <a:r>
              <a:rPr lang="ar-MA" sz="1400" u="sng" dirty="0">
                <a:solidFill>
                  <a:prstClr val="white">
                    <a:lumMod val="50000"/>
                  </a:prstClr>
                </a:solidFill>
                <a:effectLst>
                  <a:outerShdw blurRad="38100" dist="38100" dir="2700000" algn="tl">
                    <a:srgbClr val="000000">
                      <a:alpha val="43137"/>
                    </a:srgbClr>
                  </a:outerShdw>
                </a:effectLst>
              </a:rPr>
              <a:t> بطلاقة</a:t>
            </a:r>
            <a:r>
              <a:rPr lang="ar-MA" sz="1400" dirty="0">
                <a:solidFill>
                  <a:prstClr val="white">
                    <a:lumMod val="50000"/>
                  </a:prstClr>
                </a:solidFill>
                <a:effectLst>
                  <a:outerShdw blurRad="38100" dist="38100" dir="2700000" algn="tl">
                    <a:srgbClr val="000000">
                      <a:alpha val="43137"/>
                    </a:srgbClr>
                  </a:outerShdw>
                </a:effectLst>
              </a:rPr>
              <a:t>،  وبعد ذلك يكلفهم جميعا ب</a:t>
            </a:r>
            <a:r>
              <a:rPr lang="ar-SA" sz="1400" dirty="0">
                <a:solidFill>
                  <a:prstClr val="white">
                    <a:lumMod val="50000"/>
                  </a:prstClr>
                </a:solidFill>
              </a:rPr>
              <a:t>لإجابة عنها</a:t>
            </a:r>
            <a:r>
              <a:rPr lang="ar-MA" sz="1400" dirty="0">
                <a:solidFill>
                  <a:prstClr val="white">
                    <a:lumMod val="50000"/>
                  </a:prstClr>
                </a:solidFill>
              </a:rPr>
              <a:t>.</a:t>
            </a:r>
          </a:p>
          <a:p>
            <a:pPr lvl="0" algn="r" rtl="1">
              <a:lnSpc>
                <a:spcPct val="90000"/>
              </a:lnSpc>
              <a:buClr>
                <a:srgbClr val="AEABAB"/>
              </a:buClr>
              <a:buSzPts val="1400"/>
            </a:pPr>
            <a:r>
              <a:rPr lang="ar-MA" sz="1400" dirty="0">
                <a:solidFill>
                  <a:prstClr val="white">
                    <a:lumMod val="50000"/>
                  </a:prstClr>
                </a:solidFill>
              </a:rPr>
              <a:t>- تنتهي أنشطة»  أُجِيبُ عَنْ أَسْئِلَةِ الفَهْمِ»  </a:t>
            </a:r>
            <a:r>
              <a:rPr lang="ar-MA" sz="1400" dirty="0">
                <a:solidFill>
                  <a:prstClr val="white">
                    <a:lumMod val="50000"/>
                  </a:prstClr>
                </a:solidFill>
                <a:effectLst>
                  <a:outerShdw blurRad="38100" dist="38100" dir="2700000" algn="tl">
                    <a:srgbClr val="000000">
                      <a:alpha val="43137"/>
                    </a:srgbClr>
                  </a:outerShdw>
                </a:effectLst>
              </a:rPr>
              <a:t>بتقييم ذاتي محددة معاييره في الكراسة</a:t>
            </a:r>
            <a:r>
              <a:rPr lang="ar-MA" sz="1400" dirty="0">
                <a:solidFill>
                  <a:prstClr val="white">
                    <a:lumMod val="50000"/>
                  </a:prstClr>
                </a:solidFill>
              </a:rPr>
              <a:t>، </a:t>
            </a:r>
            <a:r>
              <a:rPr lang="ar-MA" sz="1400" dirty="0">
                <a:solidFill>
                  <a:prstClr val="white">
                    <a:lumMod val="50000"/>
                  </a:prstClr>
                </a:solidFill>
                <a:effectLst>
                  <a:outerShdw blurRad="38100" dist="38100" dir="2700000" algn="tl">
                    <a:srgbClr val="000000">
                      <a:alpha val="43137"/>
                    </a:srgbClr>
                  </a:outerShdw>
                </a:effectLst>
              </a:rPr>
              <a:t>ويحرص الأستاذ على إنجاز التلاميذ له</a:t>
            </a:r>
            <a:endParaRPr lang="fr-FR" sz="1400" dirty="0">
              <a:solidFill>
                <a:prstClr val="white">
                  <a:lumMod val="50000"/>
                </a:prstClr>
              </a:solidFill>
              <a:effectLst>
                <a:outerShdw blurRad="38100" dist="38100" dir="2700000" algn="tl">
                  <a:srgbClr val="000000">
                    <a:alpha val="43137"/>
                  </a:srgbClr>
                </a:outerShdw>
              </a:effectLst>
            </a:endParaRPr>
          </a:p>
        </p:txBody>
      </p:sp>
      <p:sp>
        <p:nvSpPr>
          <p:cNvPr id="7" name="Google Shape;1558;p216">
            <a:extLst>
              <a:ext uri="{FF2B5EF4-FFF2-40B4-BE49-F238E27FC236}">
                <a16:creationId xmlns:a16="http://schemas.microsoft.com/office/drawing/2014/main" id="{5F38E8D1-9FBE-F0F5-A50B-728C645A0FC7}"/>
              </a:ext>
            </a:extLst>
          </p:cNvPr>
          <p:cNvSpPr txBox="1"/>
          <p:nvPr/>
        </p:nvSpPr>
        <p:spPr>
          <a:xfrm>
            <a:off x="333259" y="5483074"/>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7</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الْمَشاعِرُ الَّتي عَبَّرَ عَنْها الْكاتِبُ تُجاهَ جّدَّتِهِ؟ وما دَلالتُها؟</a:t>
            </a:r>
          </a:p>
        </p:txBody>
      </p:sp>
    </p:spTree>
    <p:extLst>
      <p:ext uri="{BB962C8B-B14F-4D97-AF65-F5344CB8AC3E}">
        <p14:creationId xmlns:p14="http://schemas.microsoft.com/office/powerpoint/2010/main" val="1915360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09"/>
        <p:cNvGrpSpPr/>
        <p:nvPr/>
      </p:nvGrpSpPr>
      <p:grpSpPr>
        <a:xfrm>
          <a:off x="0" y="0"/>
          <a:ext cx="0" cy="0"/>
          <a:chOff x="0" y="0"/>
          <a:chExt cx="0" cy="0"/>
        </a:xfrm>
      </p:grpSpPr>
      <p:sp>
        <p:nvSpPr>
          <p:cNvPr id="9" name="Google Shape;160;p18">
            <a:extLst>
              <a:ext uri="{FF2B5EF4-FFF2-40B4-BE49-F238E27FC236}">
                <a16:creationId xmlns:a16="http://schemas.microsoft.com/office/drawing/2014/main" id="{3C6D3DCC-6F80-53AD-F25D-C3515B24D73A}"/>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5AAA4279-3D32-FBE8-3394-AF58318CB11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p:cNvSpPr txBox="1">
            <a:spLocks noGrp="1"/>
          </p:cNvSpPr>
          <p:nvPr>
            <p:ph type="body" idx="4294967295"/>
          </p:nvPr>
        </p:nvSpPr>
        <p:spPr>
          <a:xfrm>
            <a:off x="730297" y="461749"/>
            <a:ext cx="10576961" cy="401022"/>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chemeClr val="bg1">
                    <a:lumMod val="50000"/>
                  </a:schemeClr>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sz="1400" i="1" dirty="0">
              <a:solidFill>
                <a:schemeClr val="bg1">
                  <a:lumMod val="50000"/>
                </a:schemeClr>
              </a:solidFill>
            </a:endParaRPr>
          </a:p>
        </p:txBody>
      </p:sp>
      <p:graphicFrame>
        <p:nvGraphicFramePr>
          <p:cNvPr id="1512" name="Google Shape;1512;p45"/>
          <p:cNvGraphicFramePr/>
          <p:nvPr>
            <p:extLst>
              <p:ext uri="{D42A27DB-BD31-4B8C-83A1-F6EECF244321}">
                <p14:modId xmlns:p14="http://schemas.microsoft.com/office/powerpoint/2010/main" val="855910900"/>
              </p:ext>
            </p:extLst>
          </p:nvPr>
        </p:nvGraphicFramePr>
        <p:xfrm>
          <a:off x="9164890" y="1857332"/>
          <a:ext cx="2539430" cy="3659501"/>
        </p:xfrm>
        <a:graphic>
          <a:graphicData uri="http://schemas.openxmlformats.org/drawingml/2006/table">
            <a:tbl>
              <a:tblPr firstRow="1" bandRow="1">
                <a:noFill/>
              </a:tblPr>
              <a:tblGrid>
                <a:gridCol w="2539430">
                  <a:extLst>
                    <a:ext uri="{9D8B030D-6E8A-4147-A177-3AD203B41FA5}">
                      <a16:colId xmlns:a16="http://schemas.microsoft.com/office/drawing/2014/main" val="20001"/>
                    </a:ext>
                  </a:extLst>
                </a:gridCol>
              </a:tblGrid>
              <a:tr h="68398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52374">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kern="1200" cap="none" dirty="0">
                          <a:solidFill>
                            <a:schemeClr val="dk1"/>
                          </a:solidFill>
                          <a:latin typeface="Calibri"/>
                          <a:ea typeface="Calibri"/>
                          <a:cs typeface="Calibri"/>
                        </a:rPr>
                        <a:t>ما المقصود بـ...؟ </a:t>
                      </a:r>
                      <a:endParaRPr lang="ar-MA" sz="2400" b="1" i="0" u="none" strike="noStrike" kern="1200"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3704306484"/>
                  </a:ext>
                </a:extLst>
              </a:tr>
              <a:tr h="2123146">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chemeClr val="dk1"/>
                          </a:solidFill>
                          <a:latin typeface="Calibri"/>
                          <a:ea typeface="Calibri"/>
                          <a:cs typeface="Calibri"/>
                          <a:sym typeface="Calibri"/>
                        </a:rPr>
                        <a:t>..</a:t>
                      </a:r>
                      <a:r>
                        <a:rPr lang="ar-SA" sz="2400" b="1" dirty="0">
                          <a:solidFill>
                            <a:srgbClr val="002060"/>
                          </a:solidFill>
                          <a:ea typeface="Calibri"/>
                          <a:cs typeface="Calibri"/>
                        </a:rPr>
                        <a:t> ما هي سُلوكـاتُ </a:t>
                      </a:r>
                      <a:r>
                        <a:rPr lang="ar-SA" sz="2400" b="1" kern="1200" dirty="0">
                          <a:solidFill>
                            <a:srgbClr val="002060"/>
                          </a:solidFill>
                          <a:latin typeface="+mn-lt"/>
                          <a:ea typeface="Calibri"/>
                          <a:cs typeface="Calibri"/>
                          <a:sym typeface="Calibri"/>
                        </a:rPr>
                        <a:t>...؟</a:t>
                      </a:r>
                      <a:endParaRPr sz="2400" b="1" kern="1200" dirty="0">
                        <a:solidFill>
                          <a:srgbClr val="00206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514" name="Google Shape;1514;p45"/>
          <p:cNvSpPr/>
          <p:nvPr/>
        </p:nvSpPr>
        <p:spPr>
          <a:xfrm>
            <a:off x="10272246" y="3444766"/>
            <a:ext cx="504056" cy="1152128"/>
          </a:xfrm>
          <a:prstGeom prst="upDownArrow">
            <a:avLst>
              <a:gd name="adj1" fmla="val 50000"/>
              <a:gd name="adj2" fmla="val 50000"/>
            </a:avLst>
          </a:prstGeom>
          <a:solidFill>
            <a:schemeClr val="accent1"/>
          </a:solidFill>
          <a:ln w="12700" cap="flat" cmpd="sng">
            <a:solidFill>
              <a:srgbClr val="15705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8" name="Google Shape;1548;p49"/>
          <p:cNvSpPr txBox="1">
            <a:spLocks noGrp="1"/>
          </p:cNvSpPr>
          <p:nvPr>
            <p:ph type="title" idx="4294967295"/>
          </p:nvPr>
        </p:nvSpPr>
        <p:spPr>
          <a:xfrm>
            <a:off x="953451" y="166339"/>
            <a:ext cx="10468339" cy="292443"/>
          </a:xfrm>
          <a:prstGeom prst="rect">
            <a:avLst/>
          </a:prstGeom>
          <a:noFill/>
          <a:ln>
            <a:noFill/>
          </a:ln>
        </p:spPr>
        <p:txBody>
          <a:bodyPr spcFirstLastPara="1" wrap="square" lIns="91425" tIns="45700" rIns="91425" bIns="45700" anchor="ctr" anchorCtr="0">
            <a:noAutofit/>
          </a:bodyPr>
          <a:lstStyle/>
          <a:p>
            <a:pPr lvl="0" algn="r" rtl="1">
              <a:spcBef>
                <a:spcPts val="0"/>
              </a:spcBef>
              <a:buSzPct val="111111"/>
            </a:pPr>
            <a:r>
              <a:rPr lang="ar-SA" sz="1600" b="1" dirty="0">
                <a:solidFill>
                  <a:schemeClr val="bg1">
                    <a:lumMod val="50000"/>
                  </a:schemeClr>
                </a:solidFill>
                <a:latin typeface="+mn-lt"/>
              </a:rPr>
              <a:t>1- النمذجة:  لاحظوا معي السؤال الأول: ما هي سُلوكـاتُ وعاداتُ الجَدَّةِ مِن خلالِ النَّصِّ؟</a:t>
            </a:r>
            <a:endParaRPr sz="1600" b="1" dirty="0">
              <a:solidFill>
                <a:schemeClr val="bg1">
                  <a:lumMod val="50000"/>
                </a:schemeClr>
              </a:solidFill>
              <a:latin typeface="+mn-lt"/>
            </a:endParaRPr>
          </a:p>
        </p:txBody>
      </p:sp>
      <p:graphicFrame>
        <p:nvGraphicFramePr>
          <p:cNvPr id="2" name="Google Shape;1512;p45">
            <a:extLst>
              <a:ext uri="{FF2B5EF4-FFF2-40B4-BE49-F238E27FC236}">
                <a16:creationId xmlns:a16="http://schemas.microsoft.com/office/drawing/2014/main" id="{36889E23-4976-C910-6E01-00F578BFFFF9}"/>
              </a:ext>
            </a:extLst>
          </p:cNvPr>
          <p:cNvGraphicFramePr/>
          <p:nvPr>
            <p:extLst>
              <p:ext uri="{D42A27DB-BD31-4B8C-83A1-F6EECF244321}">
                <p14:modId xmlns:p14="http://schemas.microsoft.com/office/powerpoint/2010/main" val="4022343963"/>
              </p:ext>
            </p:extLst>
          </p:nvPr>
        </p:nvGraphicFramePr>
        <p:xfrm>
          <a:off x="6417424" y="1877609"/>
          <a:ext cx="2539431" cy="3696721"/>
        </p:xfrm>
        <a:graphic>
          <a:graphicData uri="http://schemas.openxmlformats.org/drawingml/2006/table">
            <a:tbl>
              <a:tblPr firstRow="1" bandRow="1">
                <a:noFill/>
              </a:tblPr>
              <a:tblGrid>
                <a:gridCol w="2539431">
                  <a:extLst>
                    <a:ext uri="{9D8B030D-6E8A-4147-A177-3AD203B41FA5}">
                      <a16:colId xmlns:a16="http://schemas.microsoft.com/office/drawing/2014/main" val="20001"/>
                    </a:ext>
                  </a:extLst>
                </a:gridCol>
              </a:tblGrid>
              <a:tr h="568085">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2400" b="1" i="0" u="none" strike="noStrike" cap="none" dirty="0">
                          <a:solidFill>
                            <a:schemeClr val="dk1"/>
                          </a:solidFill>
                          <a:latin typeface="Calibri"/>
                          <a:ea typeface="Calibri"/>
                          <a:cs typeface="Calibri"/>
                          <a:sym typeface="Calibri"/>
                        </a:rPr>
                        <a:t>❷</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000"/>
                  </a:ext>
                </a:extLst>
              </a:tr>
              <a:tr h="842626">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ar-SA" sz="2400" b="1" i="0" u="none" strike="noStrike" cap="none" dirty="0">
                          <a:solidFill>
                            <a:schemeClr val="dk1"/>
                          </a:solidFill>
                          <a:latin typeface="Calibri"/>
                          <a:ea typeface="Calibri"/>
                          <a:cs typeface="Calibri"/>
                          <a:sym typeface="Calibri"/>
                        </a:rPr>
                        <a:t>أداة الاستفهام: </a:t>
                      </a:r>
                      <a:r>
                        <a:rPr lang="ar-SA" sz="2400" b="1" kern="1200" dirty="0">
                          <a:solidFill>
                            <a:srgbClr val="C00000"/>
                          </a:solidFill>
                          <a:latin typeface="+mn-lt"/>
                          <a:ea typeface="Calibri"/>
                          <a:cs typeface="Calibri"/>
                        </a:rPr>
                        <a:t>ما هي سُلوكـاتُ.. </a:t>
                      </a:r>
                      <a:r>
                        <a:rPr lang="ar-SA" sz="2400" b="1" kern="1200" dirty="0">
                          <a:solidFill>
                            <a:srgbClr val="C00000"/>
                          </a:solidFill>
                          <a:latin typeface="+mn-lt"/>
                          <a:ea typeface="Calibri"/>
                          <a:cs typeface="Calibri"/>
                          <a:sym typeface="Calibri"/>
                        </a:rPr>
                        <a:t>؟</a:t>
                      </a: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1023127045"/>
                  </a:ext>
                </a:extLst>
              </a:tr>
              <a:tr h="2248792">
                <a:tc>
                  <a:txBody>
                    <a:bodyPr/>
                    <a:lstStyle/>
                    <a:p>
                      <a:pPr marL="0" marR="0" lvl="0" indent="0" algn="ctr" rtl="1">
                        <a:lnSpc>
                          <a:spcPct val="100000"/>
                        </a:lnSpc>
                        <a:spcBef>
                          <a:spcPts val="0"/>
                        </a:spcBef>
                        <a:spcAft>
                          <a:spcPts val="0"/>
                        </a:spcAft>
                        <a:buClr>
                          <a:srgbClr val="000000"/>
                        </a:buClr>
                        <a:buSzPts val="2000"/>
                        <a:buFont typeface="Arial"/>
                        <a:buNone/>
                      </a:pPr>
                      <a:endParaRPr sz="2000" b="1" u="none" strike="noStrike" cap="none" dirty="0"/>
                    </a:p>
                    <a:p>
                      <a:pPr marL="0" marR="0" lvl="0" indent="0" algn="ctr" rtl="1">
                        <a:lnSpc>
                          <a:spcPct val="100000"/>
                        </a:lnSpc>
                        <a:spcBef>
                          <a:spcPts val="0"/>
                        </a:spcBef>
                        <a:spcAft>
                          <a:spcPts val="0"/>
                        </a:spcAft>
                        <a:buClr>
                          <a:srgbClr val="000000"/>
                        </a:buClr>
                        <a:buSzPts val="2000"/>
                        <a:buFont typeface="Arial"/>
                        <a:buNone/>
                      </a:pPr>
                      <a:r>
                        <a:rPr lang="ar-SA" sz="2800" b="1" u="none" strike="noStrike" cap="none" dirty="0"/>
                        <a:t>دالة على ؟</a:t>
                      </a:r>
                      <a:endParaRPr sz="2800" b="1" u="none" strike="noStrike" cap="none" dirty="0"/>
                    </a:p>
                    <a:p>
                      <a:pPr marL="342900" marR="0" lvl="0" indent="-342900" algn="just" rtl="1">
                        <a:lnSpc>
                          <a:spcPct val="100000"/>
                        </a:lnSpc>
                        <a:spcBef>
                          <a:spcPts val="0"/>
                        </a:spcBef>
                        <a:spcAft>
                          <a:spcPts val="0"/>
                        </a:spcAft>
                        <a:buClr>
                          <a:srgbClr val="000000"/>
                        </a:buClr>
                        <a:buSzPts val="2400"/>
                        <a:buFont typeface="Arial" panose="020B0604020202020204" pitchFamily="34" charset="0"/>
                        <a:buChar char="•"/>
                      </a:pPr>
                      <a:r>
                        <a:rPr lang="ar-SA" sz="2400" b="1" kern="1200" dirty="0">
                          <a:solidFill>
                            <a:srgbClr val="C00000"/>
                          </a:solidFill>
                          <a:latin typeface="+mn-lt"/>
                          <a:ea typeface="Calibri"/>
                          <a:cs typeface="Calibri"/>
                        </a:rPr>
                        <a:t>طلب معرفة أو استفسار عن معلومات.</a:t>
                      </a:r>
                    </a:p>
                    <a:p>
                      <a:pPr marL="342900" marR="0" lvl="0" indent="-342900" algn="just" rtl="1">
                        <a:lnSpc>
                          <a:spcPct val="100000"/>
                        </a:lnSpc>
                        <a:spcBef>
                          <a:spcPts val="0"/>
                        </a:spcBef>
                        <a:spcAft>
                          <a:spcPts val="0"/>
                        </a:spcAft>
                        <a:buClr>
                          <a:srgbClr val="000000"/>
                        </a:buClr>
                        <a:buSzPts val="2400"/>
                        <a:buFont typeface="Arial" panose="020B0604020202020204" pitchFamily="34" charset="0"/>
                        <a:buChar char="•"/>
                      </a:pPr>
                      <a:r>
                        <a:rPr lang="ar-SA" sz="2400" b="1" kern="1200" dirty="0">
                          <a:solidFill>
                            <a:srgbClr val="C00000"/>
                          </a:solidFill>
                          <a:latin typeface="+mn-lt"/>
                          <a:ea typeface="Calibri"/>
                          <a:cs typeface="Calibri"/>
                        </a:rPr>
                        <a:t>استفهام حقيقي</a:t>
                      </a:r>
                      <a:endParaRPr sz="2400" b="1" kern="1200" dirty="0">
                        <a:solidFill>
                          <a:srgbClr val="C0000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aphicFrame>
        <p:nvGraphicFramePr>
          <p:cNvPr id="3" name="Tableau 2">
            <a:extLst>
              <a:ext uri="{FF2B5EF4-FFF2-40B4-BE49-F238E27FC236}">
                <a16:creationId xmlns:a16="http://schemas.microsoft.com/office/drawing/2014/main" id="{E91FB627-3560-15B5-285A-B6A1B2CAB0CE}"/>
              </a:ext>
            </a:extLst>
          </p:cNvPr>
          <p:cNvGraphicFramePr>
            <a:graphicFrameLocks noGrp="1"/>
          </p:cNvGraphicFramePr>
          <p:nvPr>
            <p:extLst>
              <p:ext uri="{D42A27DB-BD31-4B8C-83A1-F6EECF244321}">
                <p14:modId xmlns:p14="http://schemas.microsoft.com/office/powerpoint/2010/main" val="4053872847"/>
              </p:ext>
            </p:extLst>
          </p:nvPr>
        </p:nvGraphicFramePr>
        <p:xfrm>
          <a:off x="3490845" y="1895253"/>
          <a:ext cx="2771187" cy="3641860"/>
        </p:xfrm>
        <a:graphic>
          <a:graphicData uri="http://schemas.openxmlformats.org/drawingml/2006/table">
            <a:tbl>
              <a:tblPr>
                <a:noFill/>
              </a:tblPr>
              <a:tblGrid>
                <a:gridCol w="2771187">
                  <a:extLst>
                    <a:ext uri="{9D8B030D-6E8A-4147-A177-3AD203B41FA5}">
                      <a16:colId xmlns:a16="http://schemas.microsoft.com/office/drawing/2014/main" val="3019035222"/>
                    </a:ext>
                  </a:extLst>
                </a:gridCol>
              </a:tblGrid>
              <a:tr h="548689">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cap="none" dirty="0">
                          <a:solidFill>
                            <a:schemeClr val="dk1"/>
                          </a:solidFill>
                          <a:latin typeface="Calibri"/>
                          <a:ea typeface="Calibri"/>
                          <a:cs typeface="Calibri"/>
                          <a:sym typeface="Wingdings 2" panose="05020102010507070707" pitchFamily="18" charset="2"/>
                        </a:rPr>
                        <a:t></a:t>
                      </a:r>
                      <a:endParaRPr lang="fr-FR" sz="32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84137">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kern="1200" cap="none" dirty="0">
                          <a:solidFill>
                            <a:srgbClr val="C00000"/>
                          </a:solidFill>
                          <a:latin typeface="Calibri"/>
                          <a:ea typeface="Calibri"/>
                          <a:cs typeface="Calibri"/>
                          <a:sym typeface="Simplified Arabic"/>
                        </a:rPr>
                        <a:t>عبارات دالة على المعرفة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4118981953"/>
                  </a:ext>
                </a:extLst>
              </a:tr>
              <a:tr h="2378593">
                <a:tc>
                  <a:txBody>
                    <a:bodyPr/>
                    <a:lstStyle/>
                    <a:p>
                      <a:pPr marL="457200" marR="0" lvl="0" indent="-457200" algn="r" rtl="1">
                        <a:lnSpc>
                          <a:spcPct val="150000"/>
                        </a:lnSpc>
                        <a:spcBef>
                          <a:spcPts val="0"/>
                        </a:spcBef>
                        <a:spcAft>
                          <a:spcPts val="0"/>
                        </a:spcAft>
                        <a:buClr>
                          <a:srgbClr val="000000"/>
                        </a:buClr>
                        <a:buSzPts val="2800"/>
                        <a:buFont typeface="Arial" panose="020B0604020202020204" pitchFamily="34" charset="0"/>
                        <a:buChar char="•"/>
                      </a:pPr>
                      <a:r>
                        <a:rPr lang="ar-SA" sz="2000" b="1" i="0" u="none" strike="noStrike" kern="1200" cap="none" dirty="0">
                          <a:solidFill>
                            <a:srgbClr val="002060"/>
                          </a:solidFill>
                          <a:latin typeface="Calibri"/>
                          <a:ea typeface="Calibri"/>
                          <a:cs typeface="Calibri"/>
                        </a:rPr>
                        <a:t>ما هي </a:t>
                      </a:r>
                      <a:r>
                        <a:rPr lang="ar-SA" sz="2000" b="1" i="0" u="none" strike="noStrike" kern="1200" cap="none" dirty="0">
                          <a:solidFill>
                            <a:schemeClr val="accent2">
                              <a:lumMod val="75000"/>
                            </a:schemeClr>
                          </a:solidFill>
                          <a:latin typeface="Calibri"/>
                          <a:ea typeface="Calibri"/>
                          <a:cs typeface="Calibri"/>
                        </a:rPr>
                        <a:t>هواياتك</a:t>
                      </a:r>
                      <a:r>
                        <a:rPr lang="ar-SA" sz="2000" b="1" i="0" u="none" strike="noStrike" kern="1200" cap="none" dirty="0">
                          <a:solidFill>
                            <a:srgbClr val="002060"/>
                          </a:solidFill>
                          <a:latin typeface="Calibri"/>
                          <a:ea typeface="Calibri"/>
                          <a:cs typeface="Calibri"/>
                        </a:rPr>
                        <a:t> المفضلة؛</a:t>
                      </a:r>
                    </a:p>
                    <a:p>
                      <a:pPr marL="457200" marR="0" lvl="0" indent="-457200" algn="r" rtl="1">
                        <a:lnSpc>
                          <a:spcPct val="150000"/>
                        </a:lnSpc>
                        <a:spcBef>
                          <a:spcPts val="0"/>
                        </a:spcBef>
                        <a:spcAft>
                          <a:spcPts val="0"/>
                        </a:spcAft>
                        <a:buClr>
                          <a:srgbClr val="000000"/>
                        </a:buClr>
                        <a:buSzPts val="2800"/>
                        <a:buFont typeface="Arial" panose="020B0604020202020204" pitchFamily="34" charset="0"/>
                        <a:buChar char="•"/>
                      </a:pPr>
                      <a:r>
                        <a:rPr lang="ar-SA" sz="2000" b="1" i="0" u="none" strike="noStrike" kern="1200" cap="none" dirty="0">
                          <a:solidFill>
                            <a:srgbClr val="002060"/>
                          </a:solidFill>
                          <a:latin typeface="Calibri"/>
                          <a:ea typeface="Calibri"/>
                          <a:cs typeface="Calibri"/>
                        </a:rPr>
                        <a:t>ما هي </a:t>
                      </a:r>
                      <a:r>
                        <a:rPr lang="ar-SA" sz="2000" b="1" i="0" u="none" strike="noStrike" kern="1200" cap="none" dirty="0">
                          <a:solidFill>
                            <a:schemeClr val="accent2">
                              <a:lumMod val="75000"/>
                            </a:schemeClr>
                          </a:solidFill>
                          <a:latin typeface="Calibri"/>
                          <a:ea typeface="Calibri"/>
                          <a:cs typeface="Calibri"/>
                        </a:rPr>
                        <a:t>أسباب</a:t>
                      </a:r>
                      <a:r>
                        <a:rPr lang="ar-SA" sz="2000" b="1" i="0" u="none" strike="noStrike" kern="1200" cap="none" dirty="0">
                          <a:solidFill>
                            <a:srgbClr val="002060"/>
                          </a:solidFill>
                          <a:latin typeface="Calibri"/>
                          <a:ea typeface="Calibri"/>
                          <a:cs typeface="Calibri"/>
                        </a:rPr>
                        <a:t> نجاح التلميذ؟</a:t>
                      </a:r>
                    </a:p>
                    <a:p>
                      <a:pPr marL="457200" marR="0" lvl="0" indent="-457200" algn="r" rtl="1">
                        <a:lnSpc>
                          <a:spcPct val="150000"/>
                        </a:lnSpc>
                        <a:spcBef>
                          <a:spcPts val="0"/>
                        </a:spcBef>
                        <a:spcAft>
                          <a:spcPts val="0"/>
                        </a:spcAft>
                        <a:buClr>
                          <a:srgbClr val="000000"/>
                        </a:buClr>
                        <a:buSzPts val="2800"/>
                        <a:buFont typeface="Arial" panose="020B0604020202020204" pitchFamily="34" charset="0"/>
                        <a:buChar char="•"/>
                      </a:pPr>
                      <a:r>
                        <a:rPr lang="ar-SA" sz="2000" b="1" i="0" u="none" strike="noStrike" kern="1200" cap="none" dirty="0">
                          <a:solidFill>
                            <a:srgbClr val="002060"/>
                          </a:solidFill>
                          <a:latin typeface="Calibri"/>
                          <a:ea typeface="Calibri"/>
                          <a:cs typeface="Calibri"/>
                        </a:rPr>
                        <a:t>ما هي </a:t>
                      </a:r>
                      <a:r>
                        <a:rPr lang="ar-SA" sz="2000" b="1" i="0" u="none" strike="noStrike" kern="1200" cap="none" dirty="0">
                          <a:solidFill>
                            <a:schemeClr val="accent2">
                              <a:lumMod val="75000"/>
                            </a:schemeClr>
                          </a:solidFill>
                          <a:latin typeface="Calibri"/>
                          <a:ea typeface="Calibri"/>
                          <a:cs typeface="Calibri"/>
                        </a:rPr>
                        <a:t>فوائد</a:t>
                      </a:r>
                      <a:r>
                        <a:rPr lang="ar-SA" sz="2000" b="1" i="0" u="none" strike="noStrike" kern="1200" cap="none" dirty="0">
                          <a:solidFill>
                            <a:srgbClr val="002060"/>
                          </a:solidFill>
                          <a:latin typeface="Calibri"/>
                          <a:ea typeface="Calibri"/>
                          <a:cs typeface="Calibri"/>
                        </a:rPr>
                        <a:t> القراءة؟</a:t>
                      </a:r>
                      <a:endParaRPr lang="ar-MA" sz="20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4" name="Tableau 3">
            <a:extLst>
              <a:ext uri="{FF2B5EF4-FFF2-40B4-BE49-F238E27FC236}">
                <a16:creationId xmlns:a16="http://schemas.microsoft.com/office/drawing/2014/main" id="{611CDA53-DA61-529C-41BE-8BFB5D526508}"/>
              </a:ext>
            </a:extLst>
          </p:cNvPr>
          <p:cNvGraphicFramePr>
            <a:graphicFrameLocks noGrp="1"/>
          </p:cNvGraphicFramePr>
          <p:nvPr>
            <p:extLst>
              <p:ext uri="{D42A27DB-BD31-4B8C-83A1-F6EECF244321}">
                <p14:modId xmlns:p14="http://schemas.microsoft.com/office/powerpoint/2010/main" val="1878552609"/>
              </p:ext>
            </p:extLst>
          </p:nvPr>
        </p:nvGraphicFramePr>
        <p:xfrm>
          <a:off x="730297" y="1895255"/>
          <a:ext cx="2605155" cy="3728319"/>
        </p:xfrm>
        <a:graphic>
          <a:graphicData uri="http://schemas.openxmlformats.org/drawingml/2006/table">
            <a:tbl>
              <a:tblPr>
                <a:noFill/>
              </a:tblPr>
              <a:tblGrid>
                <a:gridCol w="2605155">
                  <a:extLst>
                    <a:ext uri="{9D8B030D-6E8A-4147-A177-3AD203B41FA5}">
                      <a16:colId xmlns:a16="http://schemas.microsoft.com/office/drawing/2014/main" val="3019035222"/>
                    </a:ext>
                  </a:extLst>
                </a:gridCol>
              </a:tblGrid>
              <a:tr h="597041">
                <a:tc>
                  <a:txBody>
                    <a:bodyPr/>
                    <a:lstStyle/>
                    <a:p>
                      <a:pPr marL="0" marR="0" lvl="0" indent="0" algn="ctr" defTabSz="914400" rtl="1" eaLnBrk="1" fontAlgn="auto" latinLnBrk="0" hangingPunct="1">
                        <a:lnSpc>
                          <a:spcPct val="100000"/>
                        </a:lnSpc>
                        <a:spcBef>
                          <a:spcPts val="0"/>
                        </a:spcBef>
                        <a:spcAft>
                          <a:spcPts val="0"/>
                        </a:spcAft>
                        <a:buClr>
                          <a:srgbClr val="000000"/>
                        </a:buClr>
                        <a:buSzPts val="2400"/>
                        <a:buFont typeface="Arial"/>
                        <a:buNone/>
                        <a:tabLst/>
                        <a:defRPr/>
                      </a:pPr>
                      <a:r>
                        <a:rPr lang="fr-FR" sz="3200" b="1" i="0" u="none" strike="noStrike" kern="1200" cap="none" dirty="0">
                          <a:solidFill>
                            <a:schemeClr val="dk1"/>
                          </a:solidFill>
                          <a:latin typeface="Calibri"/>
                          <a:ea typeface="Calibri"/>
                          <a:cs typeface="Calibri"/>
                          <a:sym typeface="Wingdings 2" panose="05020102010507070707" pitchFamily="18" charset="2"/>
                        </a:rPr>
                        <a:t></a:t>
                      </a:r>
                      <a:endParaRPr sz="3200" b="1" i="0" u="none" strike="noStrike" kern="1200" cap="none" dirty="0">
                        <a:solidFill>
                          <a:schemeClr val="dk1"/>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468996141"/>
                  </a:ext>
                </a:extLst>
              </a:tr>
              <a:tr h="601428">
                <a:tc>
                  <a:txBody>
                    <a:bodyPr/>
                    <a:lstStyle/>
                    <a:p>
                      <a:pPr marL="0" marR="0" lvl="0" indent="0" algn="ctr" defTabSz="914400" rtl="1" eaLnBrk="1" fontAlgn="auto" latinLnBrk="0" hangingPunct="1">
                        <a:lnSpc>
                          <a:spcPct val="150000"/>
                        </a:lnSpc>
                        <a:spcBef>
                          <a:spcPts val="0"/>
                        </a:spcBef>
                        <a:spcAft>
                          <a:spcPts val="0"/>
                        </a:spcAft>
                        <a:buClr>
                          <a:srgbClr val="000000"/>
                        </a:buClr>
                        <a:buSzPts val="2800"/>
                        <a:buFont typeface="Arial"/>
                        <a:buNone/>
                        <a:tabLst/>
                        <a:defRPr/>
                      </a:pPr>
                      <a:r>
                        <a:rPr lang="ar-SA" sz="2400" b="1" i="0" u="none" strike="noStrike" cap="none" dirty="0">
                          <a:solidFill>
                            <a:schemeClr val="dk1"/>
                          </a:solidFill>
                          <a:latin typeface="Calibri"/>
                          <a:ea typeface="Calibri"/>
                          <a:cs typeface="Calibri"/>
                          <a:sym typeface="Simplified Arabic"/>
                        </a:rPr>
                        <a:t>الجملة المقروءة</a:t>
                      </a:r>
                    </a:p>
                  </a:txBody>
                  <a:tcPr marL="91450" marR="91450" marT="45725" marB="45725">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6">
                        <a:lumMod val="40000"/>
                        <a:lumOff val="60000"/>
                      </a:schemeClr>
                    </a:solidFill>
                  </a:tcPr>
                </a:tc>
                <a:extLst>
                  <a:ext uri="{0D108BD9-81ED-4DB2-BD59-A6C34878D82A}">
                    <a16:rowId xmlns:a16="http://schemas.microsoft.com/office/drawing/2014/main" val="3375309788"/>
                  </a:ext>
                </a:extLst>
              </a:tr>
              <a:tr h="2423109">
                <a:tc>
                  <a:txBody>
                    <a:bodyPr/>
                    <a:lstStyle/>
                    <a:p>
                      <a:pPr marL="0" indent="0" algn="just" rtl="1">
                        <a:buFont typeface="Arial" panose="020B0604020202020204" pitchFamily="34" charset="0"/>
                        <a:buNone/>
                      </a:pPr>
                      <a:r>
                        <a:rPr lang="ar-SA" sz="2000" b="1" i="0" u="none" strike="noStrike" kern="1200" cap="none" dirty="0">
                          <a:solidFill>
                            <a:srgbClr val="002060"/>
                          </a:solidFill>
                          <a:latin typeface="Calibri"/>
                          <a:ea typeface="Calibri"/>
                          <a:cs typeface="Mudir MT" pitchFamily="2" charset="-78"/>
                        </a:rPr>
                        <a:t>- </a:t>
                      </a:r>
                      <a:r>
                        <a:rPr lang="ar-SA" sz="2000" b="1" i="0" u="none" strike="noStrike" kern="1200" cap="none" dirty="0">
                          <a:solidFill>
                            <a:srgbClr val="002060"/>
                          </a:solidFill>
                          <a:latin typeface="Calibri"/>
                          <a:ea typeface="Calibri"/>
                          <a:cs typeface="Calibri"/>
                        </a:rPr>
                        <a:t>وَكَانَتْ تَعْمَلُ بِاسْتِمْرَارٍ، لَا تَشْكُو تَعَبًا، وَلَا تَعْرِفُ طَعْمَ الرَّاحَةِ إِلَّا عِنْدَ الطَّعَامِ أَوِ النَّوْمِ.</a:t>
                      </a:r>
                    </a:p>
                    <a:p>
                      <a:pPr marL="0" indent="0" algn="just" rtl="1">
                        <a:buFontTx/>
                        <a:buNone/>
                      </a:pPr>
                      <a:r>
                        <a:rPr lang="ar-SA" sz="2000" b="1" i="0" u="none" strike="noStrike" kern="1200" cap="none" dirty="0">
                          <a:solidFill>
                            <a:srgbClr val="002060"/>
                          </a:solidFill>
                          <a:latin typeface="Calibri"/>
                          <a:ea typeface="Calibri"/>
                          <a:cs typeface="Calibri"/>
                        </a:rPr>
                        <a:t>- فِي الرَّبِيعِ، تَغْمِسُ يَدَيْهَا فِي الطِّينِ وَتُشَكِّلُهُ بِحُبٍّ...</a:t>
                      </a:r>
                    </a:p>
                    <a:p>
                      <a:pPr marL="0" indent="0" algn="just" rtl="1">
                        <a:buFontTx/>
                        <a:buNone/>
                      </a:pPr>
                      <a:r>
                        <a:rPr lang="ar-SA" sz="2000" b="1" i="0" u="none" strike="noStrike" kern="1200" cap="none" dirty="0">
                          <a:solidFill>
                            <a:srgbClr val="002060"/>
                          </a:solidFill>
                          <a:latin typeface="Calibri"/>
                          <a:ea typeface="Calibri"/>
                          <a:cs typeface="Calibri"/>
                          <a:sym typeface="Simplified Arabic"/>
                        </a:rPr>
                        <a:t>- </a:t>
                      </a:r>
                      <a:r>
                        <a:rPr lang="ar-SA" sz="2000" b="1" dirty="0">
                          <a:solidFill>
                            <a:srgbClr val="002060"/>
                          </a:solidFill>
                          <a:cs typeface="Mudir MT" pitchFamily="2" charset="-78"/>
                        </a:rPr>
                        <a:t>وَفِي الصَّيْفِ، تَخْرُجُ عِنْدَ الْفَجْرِ إِلَى الْحَقْلِ</a:t>
                      </a:r>
                      <a:endParaRPr lang="ar-MA" sz="20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2827884936"/>
                  </a:ext>
                </a:extLst>
              </a:tr>
            </a:tbl>
          </a:graphicData>
        </a:graphic>
      </p:graphicFrame>
      <p:graphicFrame>
        <p:nvGraphicFramePr>
          <p:cNvPr id="5" name="Tableau 4">
            <a:extLst>
              <a:ext uri="{FF2B5EF4-FFF2-40B4-BE49-F238E27FC236}">
                <a16:creationId xmlns:a16="http://schemas.microsoft.com/office/drawing/2014/main" id="{D5E52CB9-C25A-1AA8-79E0-EFC012B11858}"/>
              </a:ext>
            </a:extLst>
          </p:cNvPr>
          <p:cNvGraphicFramePr>
            <a:graphicFrameLocks noGrp="1"/>
          </p:cNvGraphicFramePr>
          <p:nvPr>
            <p:extLst>
              <p:ext uri="{D42A27DB-BD31-4B8C-83A1-F6EECF244321}">
                <p14:modId xmlns:p14="http://schemas.microsoft.com/office/powerpoint/2010/main" val="3231405633"/>
              </p:ext>
            </p:extLst>
          </p:nvPr>
        </p:nvGraphicFramePr>
        <p:xfrm>
          <a:off x="9164889" y="5704580"/>
          <a:ext cx="2339821" cy="579130"/>
        </p:xfrm>
        <a:graphic>
          <a:graphicData uri="http://schemas.openxmlformats.org/drawingml/2006/table">
            <a:tbl>
              <a:tblPr firstRow="1" bandRow="1">
                <a:noFill/>
              </a:tblPr>
              <a:tblGrid>
                <a:gridCol w="2339821">
                  <a:extLst>
                    <a:ext uri="{9D8B030D-6E8A-4147-A177-3AD203B41FA5}">
                      <a16:colId xmlns:a16="http://schemas.microsoft.com/office/drawing/2014/main" val="236478964"/>
                    </a:ext>
                  </a:extLst>
                </a:gridCol>
              </a:tblGrid>
              <a:tr h="381732">
                <a:tc>
                  <a:txBody>
                    <a:bodyPr/>
                    <a:lstStyle/>
                    <a:p>
                      <a:pPr marL="0" marR="0" lvl="0" indent="0" algn="ctr" rtl="1">
                        <a:lnSpc>
                          <a:spcPct val="100000"/>
                        </a:lnSpc>
                        <a:spcBef>
                          <a:spcPts val="0"/>
                        </a:spcBef>
                        <a:spcAft>
                          <a:spcPts val="0"/>
                        </a:spcAft>
                        <a:buClr>
                          <a:srgbClr val="000000"/>
                        </a:buClr>
                        <a:buSzPts val="2400"/>
                        <a:buFont typeface="Arial"/>
                        <a:buNone/>
                      </a:pPr>
                      <a:r>
                        <a:rPr lang="ar-SA" sz="3200" b="1" i="0" u="none" strike="noStrike" cap="none" dirty="0">
                          <a:solidFill>
                            <a:schemeClr val="tx1"/>
                          </a:solidFill>
                          <a:latin typeface="Calibri"/>
                          <a:ea typeface="Calibri"/>
                          <a:cs typeface="Calibri"/>
                          <a:sym typeface="Wingdings 2" panose="05020102010507070707" pitchFamily="18" charset="2"/>
                        </a:rPr>
                        <a:t></a:t>
                      </a:r>
                      <a:r>
                        <a:rPr lang="ar-SA" sz="2400" b="1" i="0" u="none" strike="noStrike" cap="none" dirty="0">
                          <a:solidFill>
                            <a:srgbClr val="C00000"/>
                          </a:solidFill>
                          <a:latin typeface="Calibri"/>
                          <a:ea typeface="Calibri"/>
                          <a:cs typeface="Calibri"/>
                          <a:sym typeface="Calibri"/>
                        </a:rPr>
                        <a:t>الجواب:</a:t>
                      </a:r>
                      <a:endParaRPr sz="2400" b="1" i="0" u="none" strike="noStrike" cap="none" dirty="0">
                        <a:solidFill>
                          <a:schemeClr val="dk1"/>
                        </a:solidFill>
                        <a:latin typeface="Calibri"/>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6" name="Tableau 5">
            <a:extLst>
              <a:ext uri="{FF2B5EF4-FFF2-40B4-BE49-F238E27FC236}">
                <a16:creationId xmlns:a16="http://schemas.microsoft.com/office/drawing/2014/main" id="{FC3CF477-FEA8-2C30-1EA4-BEE8A69C0720}"/>
              </a:ext>
            </a:extLst>
          </p:cNvPr>
          <p:cNvGraphicFramePr>
            <a:graphicFrameLocks noGrp="1"/>
          </p:cNvGraphicFramePr>
          <p:nvPr>
            <p:extLst>
              <p:ext uri="{D42A27DB-BD31-4B8C-83A1-F6EECF244321}">
                <p14:modId xmlns:p14="http://schemas.microsoft.com/office/powerpoint/2010/main" val="1312907523"/>
              </p:ext>
            </p:extLst>
          </p:nvPr>
        </p:nvGraphicFramePr>
        <p:xfrm>
          <a:off x="6417423" y="5703560"/>
          <a:ext cx="2539431" cy="822970"/>
        </p:xfrm>
        <a:graphic>
          <a:graphicData uri="http://schemas.openxmlformats.org/drawingml/2006/table">
            <a:tbl>
              <a:tblPr firstRow="1" bandRow="1">
                <a:noFill/>
              </a:tblPr>
              <a:tblGrid>
                <a:gridCol w="2539431">
                  <a:extLst>
                    <a:ext uri="{9D8B030D-6E8A-4147-A177-3AD203B41FA5}">
                      <a16:colId xmlns:a16="http://schemas.microsoft.com/office/drawing/2014/main" val="236478964"/>
                    </a:ext>
                  </a:extLst>
                </a:gridCol>
              </a:tblGrid>
              <a:tr h="581170">
                <a:tc>
                  <a:txBody>
                    <a:bodyPr/>
                    <a:lstStyle/>
                    <a:p>
                      <a:pPr marL="0" marR="0" lvl="0" indent="0" algn="ctr" rtl="1">
                        <a:lnSpc>
                          <a:spcPct val="100000"/>
                        </a:lnSpc>
                        <a:spcBef>
                          <a:spcPts val="0"/>
                        </a:spcBef>
                        <a:spcAft>
                          <a:spcPts val="0"/>
                        </a:spcAft>
                        <a:buClr>
                          <a:srgbClr val="000000"/>
                        </a:buClr>
                        <a:buSzPts val="2400"/>
                        <a:buFont typeface="Arial"/>
                        <a:buNone/>
                      </a:pPr>
                      <a:r>
                        <a:rPr lang="ar-SA" sz="2400" b="1" i="0" u="none" strike="noStrike" cap="none" dirty="0">
                          <a:solidFill>
                            <a:srgbClr val="C00000"/>
                          </a:solidFill>
                          <a:latin typeface="Calibri"/>
                          <a:ea typeface="Calibri"/>
                          <a:cs typeface="Calibri"/>
                          <a:sym typeface="Calibri"/>
                        </a:rPr>
                        <a:t>معرفة: </a:t>
                      </a:r>
                      <a:r>
                        <a:rPr lang="ar-SA" sz="2400" b="1" i="0" u="none" strike="noStrike" kern="1200" cap="none" dirty="0">
                          <a:solidFill>
                            <a:srgbClr val="002060"/>
                          </a:solidFill>
                          <a:latin typeface="+mn-lt"/>
                          <a:ea typeface="Calibri"/>
                          <a:cs typeface="Calibri"/>
                        </a:rPr>
                        <a:t>سلوكيات الجدة وعاداتها</a:t>
                      </a:r>
                      <a:r>
                        <a:rPr lang="ar-SA" sz="2400" b="1" i="0" u="none" strike="noStrike" kern="1200" cap="none" dirty="0">
                          <a:solidFill>
                            <a:srgbClr val="002060"/>
                          </a:solidFill>
                          <a:latin typeface="+mn-lt"/>
                          <a:ea typeface="Calibri"/>
                          <a:cs typeface="Calibri"/>
                          <a:sym typeface="Calibri"/>
                        </a:rPr>
                        <a:t>....؟</a:t>
                      </a:r>
                      <a:endParaRPr sz="2400" b="1" i="0" u="none" strike="noStrike" kern="1200" cap="none" dirty="0">
                        <a:solidFill>
                          <a:srgbClr val="002060"/>
                        </a:solidFill>
                        <a:latin typeface="+mn-lt"/>
                        <a:ea typeface="Calibri"/>
                        <a:cs typeface="Calibri"/>
                        <a:sym typeface="Calibri"/>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D7A2"/>
                    </a:solidFill>
                  </a:tcPr>
                </a:tc>
                <a:extLst>
                  <a:ext uri="{0D108BD9-81ED-4DB2-BD59-A6C34878D82A}">
                    <a16:rowId xmlns:a16="http://schemas.microsoft.com/office/drawing/2014/main" val="971669602"/>
                  </a:ext>
                </a:extLst>
              </a:tr>
            </a:tbl>
          </a:graphicData>
        </a:graphic>
      </p:graphicFrame>
      <p:graphicFrame>
        <p:nvGraphicFramePr>
          <p:cNvPr id="7" name="Tableau 6">
            <a:extLst>
              <a:ext uri="{FF2B5EF4-FFF2-40B4-BE49-F238E27FC236}">
                <a16:creationId xmlns:a16="http://schemas.microsoft.com/office/drawing/2014/main" id="{C2BEDD38-FA49-34BC-8ECB-ADE977006A22}"/>
              </a:ext>
            </a:extLst>
          </p:cNvPr>
          <p:cNvGraphicFramePr>
            <a:graphicFrameLocks noGrp="1"/>
          </p:cNvGraphicFramePr>
          <p:nvPr>
            <p:extLst>
              <p:ext uri="{D42A27DB-BD31-4B8C-83A1-F6EECF244321}">
                <p14:modId xmlns:p14="http://schemas.microsoft.com/office/powerpoint/2010/main" val="780744102"/>
              </p:ext>
            </p:extLst>
          </p:nvPr>
        </p:nvGraphicFramePr>
        <p:xfrm>
          <a:off x="740658" y="5657239"/>
          <a:ext cx="5477262" cy="1005850"/>
        </p:xfrm>
        <a:graphic>
          <a:graphicData uri="http://schemas.openxmlformats.org/drawingml/2006/table">
            <a:tbl>
              <a:tblPr firstRow="1" bandRow="1">
                <a:noFill/>
              </a:tblPr>
              <a:tblGrid>
                <a:gridCol w="5477262">
                  <a:extLst>
                    <a:ext uri="{9D8B030D-6E8A-4147-A177-3AD203B41FA5}">
                      <a16:colId xmlns:a16="http://schemas.microsoft.com/office/drawing/2014/main" val="236478964"/>
                    </a:ext>
                  </a:extLst>
                </a:gridCol>
              </a:tblGrid>
              <a:tr h="593221">
                <a:tc>
                  <a:txBody>
                    <a:bodyPr/>
                    <a:lstStyle/>
                    <a:p>
                      <a:pPr marL="0" marR="0" lvl="0" indent="0" algn="just" rtl="1">
                        <a:lnSpc>
                          <a:spcPct val="100000"/>
                        </a:lnSpc>
                        <a:spcBef>
                          <a:spcPts val="0"/>
                        </a:spcBef>
                        <a:spcAft>
                          <a:spcPts val="0"/>
                        </a:spcAft>
                        <a:buClr>
                          <a:srgbClr val="000000"/>
                        </a:buClr>
                        <a:buSzPts val="2800"/>
                        <a:buFont typeface="Arial" panose="020B0604020202020204" pitchFamily="34" charset="0"/>
                        <a:buNone/>
                      </a:pPr>
                      <a:r>
                        <a:rPr lang="ar-SA" sz="2000" b="1" i="0" u="none" strike="noStrike" kern="1200" cap="none" dirty="0">
                          <a:solidFill>
                            <a:srgbClr val="002060"/>
                          </a:solidFill>
                          <a:latin typeface="Calibri"/>
                          <a:ea typeface="Calibri"/>
                          <a:cs typeface="Calibri"/>
                        </a:rPr>
                        <a:t>كَانَتِ الْجَدَّةُ تَعْمَلُ بِاسْتِمْرَارٍ دُونَ شَكْوَى، لَا تَعْرِفُ الرَّاحَةَ إِلَّا عِنْدَ الطَّعَامِ أَوِ النَّوْمِ، وَتُسَاعِدُ فِي تَقْطِيرِ مَاءِ الْوَرْدِ وَزَهْرِ الْبُرْتُقَالِ، وَتَغْزِلُ الصُّوفَ لِتَنْسُجَ مِنْهُ جَوَارِبَ</a:t>
                      </a:r>
                      <a:r>
                        <a:rPr lang="ar-SA" sz="2000" dirty="0"/>
                        <a:t>.</a:t>
                      </a:r>
                      <a:endParaRPr lang="ar-MA" sz="2000" b="1" i="0" u="none" strike="noStrike" kern="1200" cap="none" dirty="0">
                        <a:solidFill>
                          <a:srgbClr val="002060"/>
                        </a:solidFill>
                        <a:latin typeface="Calibri"/>
                        <a:ea typeface="Calibri"/>
                        <a:cs typeface="Calibri"/>
                        <a:sym typeface="Simplified Arabic"/>
                      </a:endParaRPr>
                    </a:p>
                  </a:txBody>
                  <a:tcPr marL="91450" marR="91450"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971669602"/>
                  </a:ext>
                </a:extLst>
              </a:tr>
            </a:tbl>
          </a:graphicData>
        </a:graphic>
      </p:graphicFrame>
      <p:pic>
        <p:nvPicPr>
          <p:cNvPr id="8" name="Google Shape;1368;p31">
            <a:extLst>
              <a:ext uri="{FF2B5EF4-FFF2-40B4-BE49-F238E27FC236}">
                <a16:creationId xmlns:a16="http://schemas.microsoft.com/office/drawing/2014/main" id="{7FB51EE5-440C-DE1D-446A-2DFFBA968772}"/>
              </a:ext>
            </a:extLst>
          </p:cNvPr>
          <p:cNvPicPr preferRelativeResize="0"/>
          <p:nvPr/>
        </p:nvPicPr>
        <p:blipFill rotWithShape="1">
          <a:blip r:embed="rId4">
            <a:alphaModFix/>
          </a:blip>
          <a:srcRect/>
          <a:stretch/>
        </p:blipFill>
        <p:spPr>
          <a:xfrm>
            <a:off x="80709" y="95551"/>
            <a:ext cx="730250" cy="730250"/>
          </a:xfrm>
          <a:prstGeom prst="rect">
            <a:avLst/>
          </a:prstGeom>
          <a:noFill/>
          <a:ln>
            <a:noFill/>
          </a:ln>
        </p:spPr>
      </p:pic>
      <p:sp>
        <p:nvSpPr>
          <p:cNvPr id="11" name="Rectangle 10">
            <a:extLst>
              <a:ext uri="{FF2B5EF4-FFF2-40B4-BE49-F238E27FC236}">
                <a16:creationId xmlns:a16="http://schemas.microsoft.com/office/drawing/2014/main" id="{C9F35D99-A92D-0320-D893-F36EB92B42D7}"/>
              </a:ext>
            </a:extLst>
          </p:cNvPr>
          <p:cNvSpPr/>
          <p:nvPr/>
        </p:nvSpPr>
        <p:spPr>
          <a:xfrm>
            <a:off x="0" y="15766"/>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fr-MA" sz="2400">
              <a:solidFill>
                <a:prstClr val="white"/>
              </a:solidFill>
              <a:latin typeface="Aptos" panose="02110004020202020204"/>
            </a:endParaRPr>
          </a:p>
        </p:txBody>
      </p:sp>
      <p:sp>
        <p:nvSpPr>
          <p:cNvPr id="12" name="Google Shape;1503;p44">
            <a:extLst>
              <a:ext uri="{FF2B5EF4-FFF2-40B4-BE49-F238E27FC236}">
                <a16:creationId xmlns:a16="http://schemas.microsoft.com/office/drawing/2014/main" id="{2DE56695-2EEA-AEB2-42F7-87E34720B574}"/>
              </a:ext>
            </a:extLst>
          </p:cNvPr>
          <p:cNvSpPr txBox="1"/>
          <p:nvPr/>
        </p:nvSpPr>
        <p:spPr>
          <a:xfrm>
            <a:off x="730297" y="996342"/>
            <a:ext cx="10827017" cy="593222"/>
          </a:xfrm>
          <a:prstGeom prst="rect">
            <a:avLst/>
          </a:prstGeom>
          <a:solidFill>
            <a:schemeClr val="accent6">
              <a:lumMod val="40000"/>
              <a:lumOff val="60000"/>
            </a:schemeClr>
          </a:solidFill>
          <a:ln>
            <a:noFill/>
          </a:ln>
        </p:spPr>
        <p:txBody>
          <a:bodyPr spcFirstLastPara="1" wrap="square" lIns="91425" tIns="45700" rIns="91425" bIns="45700" anchor="ctr" anchorCtr="0">
            <a:normAutofit/>
          </a:bodyPr>
          <a:lstStyle/>
          <a:p>
            <a:pPr lvl="0" algn="r" defTabSz="685800" rtl="1">
              <a:defRPr/>
            </a:pPr>
            <a:r>
              <a:rPr lang="ar-SA" sz="2400" b="1" dirty="0">
                <a:solidFill>
                  <a:prstClr val="black"/>
                </a:solidFill>
                <a:cs typeface="Mudir MT" pitchFamily="2" charset="-78"/>
              </a:rPr>
              <a:t>1- </a:t>
            </a:r>
            <a:r>
              <a:rPr lang="ar-SA" sz="2800" b="1" dirty="0">
                <a:solidFill>
                  <a:srgbClr val="002060"/>
                </a:solidFill>
                <a:ea typeface="Calibri"/>
                <a:cs typeface="Calibri"/>
              </a:rPr>
              <a:t>ما هي سُلوكـاتُ وعاداتُ الجَدَّةِ مِن خلالِ النَّصِّ؟</a:t>
            </a:r>
            <a:endParaRPr lang="fr-FR" sz="2400" b="1" dirty="0">
              <a:latin typeface="Calibri"/>
              <a:ea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683EF7E6-83D2-AEC9-A6BE-B678EB11AE5E}"/>
            </a:ext>
          </a:extLst>
        </p:cNvPr>
        <p:cNvGrpSpPr/>
        <p:nvPr/>
      </p:nvGrpSpPr>
      <p:grpSpPr>
        <a:xfrm>
          <a:off x="0" y="0"/>
          <a:ext cx="0" cy="0"/>
          <a:chOff x="0" y="0"/>
          <a:chExt cx="0" cy="0"/>
        </a:xfrm>
      </p:grpSpPr>
      <p:sp>
        <p:nvSpPr>
          <p:cNvPr id="4" name="Google Shape;160;p18">
            <a:extLst>
              <a:ext uri="{FF2B5EF4-FFF2-40B4-BE49-F238E27FC236}">
                <a16:creationId xmlns:a16="http://schemas.microsoft.com/office/drawing/2014/main" id="{E10A8A3A-3ABE-A114-3C07-404016DE58E3}"/>
              </a:ext>
            </a:extLst>
          </p:cNvPr>
          <p:cNvSpPr/>
          <p:nvPr/>
        </p:nvSpPr>
        <p:spPr>
          <a:xfrm>
            <a:off x="0" y="-6643"/>
            <a:ext cx="12192000" cy="1106105"/>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5" name="Picture 2" descr="Image générée">
            <a:extLst>
              <a:ext uri="{FF2B5EF4-FFF2-40B4-BE49-F238E27FC236}">
                <a16:creationId xmlns:a16="http://schemas.microsoft.com/office/drawing/2014/main" id="{47D30181-C55E-23D9-656F-AB3E9852CA6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1AE767F5-83B1-E0E0-83C7-709302165C8A}"/>
              </a:ext>
            </a:extLst>
          </p:cNvPr>
          <p:cNvSpPr txBox="1">
            <a:spLocks noGrp="1"/>
          </p:cNvSpPr>
          <p:nvPr>
            <p:ph type="body" idx="4294967295"/>
          </p:nvPr>
        </p:nvSpPr>
        <p:spPr>
          <a:xfrm>
            <a:off x="768615" y="563721"/>
            <a:ext cx="10572438" cy="447685"/>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p>
          <a:p>
            <a:pPr marL="0" lvl="0" indent="0" algn="r" rtl="1">
              <a:lnSpc>
                <a:spcPct val="90000"/>
              </a:lnSpc>
              <a:spcBef>
                <a:spcPts val="0"/>
              </a:spcBef>
              <a:spcAft>
                <a:spcPts val="0"/>
              </a:spcAft>
              <a:buClr>
                <a:srgbClr val="AEABAB"/>
              </a:buClr>
              <a:buSzPts val="1400"/>
              <a:buNone/>
            </a:pPr>
            <a:r>
              <a:rPr lang="ar-SA" sz="1400" i="1" dirty="0">
                <a:solidFill>
                  <a:schemeClr val="bg1">
                    <a:lumMod val="50000"/>
                  </a:schemeClr>
                </a:solidFill>
              </a:rPr>
              <a:t>- يراقب الأستاذ تفاعل الثنائيات، عبر التجول بين الصفوف، وتقديم التوجيهات والتغذية الراجعة عند الحاجة.</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B8C10404-0A1A-84D0-86ED-41444B961FDA}"/>
              </a:ext>
            </a:extLst>
          </p:cNvPr>
          <p:cNvSpPr txBox="1">
            <a:spLocks noGrp="1"/>
          </p:cNvSpPr>
          <p:nvPr>
            <p:ph type="title" idx="4294967295"/>
          </p:nvPr>
        </p:nvSpPr>
        <p:spPr>
          <a:xfrm>
            <a:off x="872714" y="125161"/>
            <a:ext cx="10468339" cy="350504"/>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rPr>
              <a:t>2- الممارسة الموجهة:  ننتقل الآن، إلى الجواب عن السؤالين 2 و3 بشكل ثنائي؟</a:t>
            </a:r>
            <a:endParaRPr sz="1600" b="1" dirty="0">
              <a:solidFill>
                <a:schemeClr val="bg1">
                  <a:lumMod val="50000"/>
                </a:schemeClr>
              </a:solidFill>
            </a:endParaRPr>
          </a:p>
        </p:txBody>
      </p:sp>
      <p:sp>
        <p:nvSpPr>
          <p:cNvPr id="7" name="Rectangle 6">
            <a:extLst>
              <a:ext uri="{FF2B5EF4-FFF2-40B4-BE49-F238E27FC236}">
                <a16:creationId xmlns:a16="http://schemas.microsoft.com/office/drawing/2014/main" id="{00D331BF-ED37-019E-470A-705053827A7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0" name="Google Shape;1503;p44">
            <a:extLst>
              <a:ext uri="{FF2B5EF4-FFF2-40B4-BE49-F238E27FC236}">
                <a16:creationId xmlns:a16="http://schemas.microsoft.com/office/drawing/2014/main" id="{901D17AD-4CD2-0E83-40DC-AEFD240108E4}"/>
              </a:ext>
            </a:extLst>
          </p:cNvPr>
          <p:cNvSpPr txBox="1"/>
          <p:nvPr/>
        </p:nvSpPr>
        <p:spPr>
          <a:xfrm>
            <a:off x="364656" y="2281589"/>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endParaRPr sz="2400" b="1" dirty="0">
              <a:solidFill>
                <a:srgbClr val="C00000"/>
              </a:solidFill>
              <a:ea typeface="Calibri"/>
              <a:cs typeface="Calibri"/>
              <a:sym typeface="Calibri"/>
            </a:endParaRPr>
          </a:p>
        </p:txBody>
      </p:sp>
      <p:sp>
        <p:nvSpPr>
          <p:cNvPr id="11" name="Google Shape;1503;p44">
            <a:extLst>
              <a:ext uri="{FF2B5EF4-FFF2-40B4-BE49-F238E27FC236}">
                <a16:creationId xmlns:a16="http://schemas.microsoft.com/office/drawing/2014/main" id="{14ACD0FF-22FE-6ECC-85B9-94BCB4DBA0E4}"/>
              </a:ext>
            </a:extLst>
          </p:cNvPr>
          <p:cNvSpPr txBox="1"/>
          <p:nvPr/>
        </p:nvSpPr>
        <p:spPr>
          <a:xfrm>
            <a:off x="364656" y="4186701"/>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endParaRPr lang="ar-MA" sz="2400" b="1" dirty="0">
              <a:solidFill>
                <a:srgbClr val="C00000"/>
              </a:solidFill>
              <a:ea typeface="Calibri"/>
              <a:cs typeface="Calibri"/>
              <a:sym typeface="Calibri"/>
            </a:endParaRPr>
          </a:p>
        </p:txBody>
      </p:sp>
      <p:pic>
        <p:nvPicPr>
          <p:cNvPr id="8" name="Google Shape;1368;p31">
            <a:extLst>
              <a:ext uri="{FF2B5EF4-FFF2-40B4-BE49-F238E27FC236}">
                <a16:creationId xmlns:a16="http://schemas.microsoft.com/office/drawing/2014/main" id="{DAF6EDE3-F2D6-B2B7-8EA7-5169FBF1D967}"/>
              </a:ext>
            </a:extLst>
          </p:cNvPr>
          <p:cNvPicPr preferRelativeResize="0"/>
          <p:nvPr/>
        </p:nvPicPr>
        <p:blipFill rotWithShape="1">
          <a:blip r:embed="rId4">
            <a:alphaModFix/>
          </a:blip>
          <a:srcRect/>
          <a:stretch/>
        </p:blipFill>
        <p:spPr>
          <a:xfrm>
            <a:off x="126300" y="98403"/>
            <a:ext cx="730250" cy="730250"/>
          </a:xfrm>
          <a:prstGeom prst="rect">
            <a:avLst/>
          </a:prstGeom>
          <a:noFill/>
          <a:ln>
            <a:noFill/>
          </a:ln>
        </p:spPr>
      </p:pic>
      <p:sp>
        <p:nvSpPr>
          <p:cNvPr id="6" name="Google Shape;1503;p44">
            <a:extLst>
              <a:ext uri="{FF2B5EF4-FFF2-40B4-BE49-F238E27FC236}">
                <a16:creationId xmlns:a16="http://schemas.microsoft.com/office/drawing/2014/main" id="{927B295D-3CE7-3439-C171-240A1AD2F7F4}"/>
              </a:ext>
            </a:extLst>
          </p:cNvPr>
          <p:cNvSpPr txBox="1"/>
          <p:nvPr/>
        </p:nvSpPr>
        <p:spPr>
          <a:xfrm>
            <a:off x="348649" y="140219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rgbClr val="002060"/>
                </a:solidFill>
                <a:ea typeface="Calibri"/>
                <a:cs typeface="Calibri"/>
                <a:sym typeface="Calibri"/>
              </a:rPr>
              <a:t>2</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الصِّفاتُ الخُلُقيَّةُ التي وَصَفَ بها الكاتِبُ جَدَّتَه؟</a:t>
            </a:r>
          </a:p>
        </p:txBody>
      </p:sp>
      <p:sp>
        <p:nvSpPr>
          <p:cNvPr id="9" name="Google Shape;1503;p44">
            <a:extLst>
              <a:ext uri="{FF2B5EF4-FFF2-40B4-BE49-F238E27FC236}">
                <a16:creationId xmlns:a16="http://schemas.microsoft.com/office/drawing/2014/main" id="{FC5D3AA5-6F6F-191E-8741-F1FC3CD87121}"/>
              </a:ext>
            </a:extLst>
          </p:cNvPr>
          <p:cNvSpPr txBox="1"/>
          <p:nvPr/>
        </p:nvSpPr>
        <p:spPr>
          <a:xfrm>
            <a:off x="364656" y="3234145"/>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rgbClr val="002060"/>
                </a:solidFill>
                <a:ea typeface="Calibri"/>
                <a:cs typeface="Calibri"/>
              </a:rPr>
              <a:t>3- متى كَانَتِ الْجَدَّةُ تَرْتاحُ؟</a:t>
            </a:r>
            <a:endParaRPr lang="fr-FR" sz="2400" b="1" dirty="0">
              <a:solidFill>
                <a:srgbClr val="002060"/>
              </a:solidFill>
              <a:ea typeface="Calibri"/>
              <a:cs typeface="Calibri"/>
            </a:endParaRPr>
          </a:p>
        </p:txBody>
      </p:sp>
      <p:sp>
        <p:nvSpPr>
          <p:cNvPr id="12" name="Google Shape;1574;p218">
            <a:extLst>
              <a:ext uri="{FF2B5EF4-FFF2-40B4-BE49-F238E27FC236}">
                <a16:creationId xmlns:a16="http://schemas.microsoft.com/office/drawing/2014/main" id="{B2BBA19F-B9C7-16C0-48D3-248EE79A0421}"/>
              </a:ext>
            </a:extLst>
          </p:cNvPr>
          <p:cNvSpPr txBox="1"/>
          <p:nvPr/>
        </p:nvSpPr>
        <p:spPr>
          <a:xfrm>
            <a:off x="348649" y="5139257"/>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latin typeface="Calibri"/>
                <a:ea typeface="Calibri"/>
                <a:cs typeface="Calibri"/>
                <a:sym typeface="Calibri"/>
              </a:rPr>
              <a:t>4- </a:t>
            </a:r>
            <a:r>
              <a:rPr lang="ar-SA" sz="2400" b="1" dirty="0">
                <a:solidFill>
                  <a:srgbClr val="002060"/>
                </a:solidFill>
                <a:ea typeface="Calibri"/>
                <a:cs typeface="Calibri"/>
              </a:rPr>
              <a:t>ما هي الأشْغالُ الَّتي تَقومُ بِها الْجَدَّةُ خِلالَ فَصْلِ الصَّيفِ؟</a:t>
            </a:r>
            <a:endParaRPr lang="fr-FR" sz="2400" b="1" dirty="0">
              <a:solidFill>
                <a:srgbClr val="002060"/>
              </a:solidFill>
              <a:ea typeface="Calibri"/>
              <a:cs typeface="Calibri"/>
            </a:endParaRPr>
          </a:p>
        </p:txBody>
      </p:sp>
      <p:sp>
        <p:nvSpPr>
          <p:cNvPr id="13" name="Google Shape;1503;p44">
            <a:extLst>
              <a:ext uri="{FF2B5EF4-FFF2-40B4-BE49-F238E27FC236}">
                <a16:creationId xmlns:a16="http://schemas.microsoft.com/office/drawing/2014/main" id="{56A8CDA5-5730-045F-20F0-440CE490530D}"/>
              </a:ext>
            </a:extLst>
          </p:cNvPr>
          <p:cNvSpPr txBox="1"/>
          <p:nvPr/>
        </p:nvSpPr>
        <p:spPr>
          <a:xfrm>
            <a:off x="364656" y="6044053"/>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endParaRPr sz="2400" b="1" dirty="0">
              <a:solidFill>
                <a:srgbClr val="C00000"/>
              </a:solidFill>
              <a:ea typeface="Calibri"/>
              <a:cs typeface="Calibri"/>
              <a:sym typeface="Calibri"/>
            </a:endParaRPr>
          </a:p>
        </p:txBody>
      </p:sp>
    </p:spTree>
    <p:extLst>
      <p:ext uri="{BB962C8B-B14F-4D97-AF65-F5344CB8AC3E}">
        <p14:creationId xmlns:p14="http://schemas.microsoft.com/office/powerpoint/2010/main" val="20716697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A620CAAC-659A-2E7B-0212-F5A11A4E3042}"/>
            </a:ext>
          </a:extLst>
        </p:cNvPr>
        <p:cNvGrpSpPr/>
        <p:nvPr/>
      </p:nvGrpSpPr>
      <p:grpSpPr>
        <a:xfrm>
          <a:off x="0" y="0"/>
          <a:ext cx="0" cy="0"/>
          <a:chOff x="0" y="0"/>
          <a:chExt cx="0" cy="0"/>
        </a:xfrm>
      </p:grpSpPr>
      <p:sp>
        <p:nvSpPr>
          <p:cNvPr id="7" name="Google Shape;160;p18">
            <a:extLst>
              <a:ext uri="{FF2B5EF4-FFF2-40B4-BE49-F238E27FC236}">
                <a16:creationId xmlns:a16="http://schemas.microsoft.com/office/drawing/2014/main" id="{9E5ACDC8-C69F-20AD-F64C-87AED2CE699E}"/>
              </a:ext>
            </a:extLst>
          </p:cNvPr>
          <p:cNvSpPr/>
          <p:nvPr/>
        </p:nvSpPr>
        <p:spPr>
          <a:xfrm>
            <a:off x="0" y="3832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8" name="Picture 2" descr="Image générée">
            <a:extLst>
              <a:ext uri="{FF2B5EF4-FFF2-40B4-BE49-F238E27FC236}">
                <a16:creationId xmlns:a16="http://schemas.microsoft.com/office/drawing/2014/main" id="{88D1E464-2961-856D-3C11-6979CAA7145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9B923F0B-707C-F373-09BA-058D44488CEB}"/>
              </a:ext>
            </a:extLst>
          </p:cNvPr>
          <p:cNvSpPr txBox="1">
            <a:spLocks noGrp="1"/>
          </p:cNvSpPr>
          <p:nvPr>
            <p:ph type="body" idx="4294967295"/>
          </p:nvPr>
        </p:nvSpPr>
        <p:spPr>
          <a:xfrm>
            <a:off x="1161760" y="398367"/>
            <a:ext cx="10238780" cy="482961"/>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rgbClr val="AEABAB"/>
              </a:buClr>
              <a:buSzPts val="1400"/>
              <a:buNone/>
            </a:pPr>
            <a:r>
              <a:rPr lang="ar-SA" sz="1400" i="1" dirty="0">
                <a:solidFill>
                  <a:srgbClr val="AEABAB"/>
                </a:solidFill>
                <a:latin typeface="+mj-lt"/>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sz="1400" i="1" dirty="0">
              <a:latin typeface="+mj-lt"/>
            </a:endParaRPr>
          </a:p>
        </p:txBody>
      </p:sp>
      <p:sp>
        <p:nvSpPr>
          <p:cNvPr id="1548" name="Google Shape;1548;p49">
            <a:extLst>
              <a:ext uri="{FF2B5EF4-FFF2-40B4-BE49-F238E27FC236}">
                <a16:creationId xmlns:a16="http://schemas.microsoft.com/office/drawing/2014/main" id="{84EA9A4D-03B1-3478-CE03-AF82D6721184}"/>
              </a:ext>
            </a:extLst>
          </p:cNvPr>
          <p:cNvSpPr txBox="1">
            <a:spLocks noGrp="1"/>
          </p:cNvSpPr>
          <p:nvPr>
            <p:ph type="title" idx="4294967295"/>
          </p:nvPr>
        </p:nvSpPr>
        <p:spPr>
          <a:xfrm>
            <a:off x="932201" y="13587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2- الممارسة الموجهة:  الجواب عن السؤالين 2 و3 بشكل ثنائي؟</a:t>
            </a:r>
            <a:endParaRPr sz="1600" b="1" dirty="0">
              <a:solidFill>
                <a:schemeClr val="bg1">
                  <a:lumMod val="50000"/>
                </a:schemeClr>
              </a:solidFill>
              <a:latin typeface="+mn-lt"/>
            </a:endParaRPr>
          </a:p>
        </p:txBody>
      </p:sp>
      <p:pic>
        <p:nvPicPr>
          <p:cNvPr id="4" name="Google Shape;1435;p14" descr="Lever la main - Icônes mains et gestes gratuites">
            <a:extLst>
              <a:ext uri="{FF2B5EF4-FFF2-40B4-BE49-F238E27FC236}">
                <a16:creationId xmlns:a16="http://schemas.microsoft.com/office/drawing/2014/main" id="{771AE1F0-9971-8617-970F-103C675E2C73}"/>
              </a:ext>
            </a:extLst>
          </p:cNvPr>
          <p:cNvPicPr preferRelativeResize="0"/>
          <p:nvPr/>
        </p:nvPicPr>
        <p:blipFill rotWithShape="1">
          <a:blip r:embed="rId4">
            <a:alphaModFix/>
          </a:blip>
          <a:srcRect/>
          <a:stretch/>
        </p:blipFill>
        <p:spPr>
          <a:xfrm>
            <a:off x="733815" y="52746"/>
            <a:ext cx="702642" cy="702642"/>
          </a:xfrm>
          <a:prstGeom prst="rect">
            <a:avLst/>
          </a:prstGeom>
          <a:noFill/>
          <a:ln>
            <a:noFill/>
          </a:ln>
        </p:spPr>
      </p:pic>
      <p:sp>
        <p:nvSpPr>
          <p:cNvPr id="9" name="Rectangle 8">
            <a:extLst>
              <a:ext uri="{FF2B5EF4-FFF2-40B4-BE49-F238E27FC236}">
                <a16:creationId xmlns:a16="http://schemas.microsoft.com/office/drawing/2014/main" id="{E0CB8A0E-29FB-182C-57B0-C203C2FB27A4}"/>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 name="Picture 4" descr="Image générée">
            <a:extLst>
              <a:ext uri="{FF2B5EF4-FFF2-40B4-BE49-F238E27FC236}">
                <a16:creationId xmlns:a16="http://schemas.microsoft.com/office/drawing/2014/main" id="{B482401D-BE7F-C098-23A5-AC4DE426309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503;p44">
            <a:extLst>
              <a:ext uri="{FF2B5EF4-FFF2-40B4-BE49-F238E27FC236}">
                <a16:creationId xmlns:a16="http://schemas.microsoft.com/office/drawing/2014/main" id="{6F744B5B-05AD-70CD-AEE3-D32FFC6BB4D5}"/>
              </a:ext>
            </a:extLst>
          </p:cNvPr>
          <p:cNvSpPr txBox="1"/>
          <p:nvPr/>
        </p:nvSpPr>
        <p:spPr>
          <a:xfrm>
            <a:off x="364656" y="1965710"/>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2060"/>
                </a:solidFill>
                <a:ea typeface="Calibri"/>
                <a:cs typeface="Calibri"/>
              </a:rPr>
              <a:t> الصِّفاتُ الخُلُقيَّةُ التي وَصَفَ بها الكاتِبُ جَدَّتَه، هي: </a:t>
            </a:r>
            <a:r>
              <a:rPr lang="ar-SA" sz="2400" b="1" dirty="0">
                <a:solidFill>
                  <a:schemeClr val="accent2">
                    <a:lumMod val="75000"/>
                  </a:schemeClr>
                </a:solidFill>
                <a:ea typeface="Calibri"/>
                <a:cs typeface="Calibri"/>
              </a:rPr>
              <a:t>طَيِّبَةَ الْقَلْبِ، كَرِيمَةً إِلَى حَدِّ التَّبْذِيرِ</a:t>
            </a:r>
            <a:r>
              <a:rPr lang="ar-SA" sz="2400" b="1" dirty="0">
                <a:solidFill>
                  <a:srgbClr val="002060"/>
                </a:solidFill>
                <a:cs typeface="Mudir MT" pitchFamily="2" charset="-78"/>
              </a:rPr>
              <a:t>.</a:t>
            </a:r>
            <a:endParaRPr sz="2400" b="1" dirty="0">
              <a:solidFill>
                <a:srgbClr val="002060"/>
              </a:solidFill>
              <a:ea typeface="Calibri"/>
              <a:cs typeface="Calibri"/>
              <a:sym typeface="Calibri"/>
            </a:endParaRPr>
          </a:p>
        </p:txBody>
      </p:sp>
      <p:sp>
        <p:nvSpPr>
          <p:cNvPr id="12" name="Google Shape;1503;p44">
            <a:extLst>
              <a:ext uri="{FF2B5EF4-FFF2-40B4-BE49-F238E27FC236}">
                <a16:creationId xmlns:a16="http://schemas.microsoft.com/office/drawing/2014/main" id="{112A06CA-41CD-1434-D997-71D9ECB04276}"/>
              </a:ext>
            </a:extLst>
          </p:cNvPr>
          <p:cNvSpPr txBox="1"/>
          <p:nvPr/>
        </p:nvSpPr>
        <p:spPr>
          <a:xfrm>
            <a:off x="364656" y="3870822"/>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0000"/>
                </a:solidFill>
                <a:ea typeface="Calibri"/>
                <a:cs typeface="Calibri"/>
                <a:sym typeface="Calibri"/>
              </a:rPr>
              <a:t>:</a:t>
            </a:r>
            <a:r>
              <a:rPr lang="ar-SA" sz="2400" b="1" dirty="0">
                <a:solidFill>
                  <a:srgbClr val="002060"/>
                </a:solidFill>
                <a:ea typeface="Calibri"/>
                <a:cs typeface="Calibri"/>
              </a:rPr>
              <a:t> كَانَتِ الْجَدَّةُ تَرْتاحُ</a:t>
            </a:r>
            <a:r>
              <a:rPr lang="ar-SA" sz="2400" b="1" dirty="0">
                <a:solidFill>
                  <a:srgbClr val="002060"/>
                </a:solidFill>
                <a:cs typeface="Mudir MT" pitchFamily="2" charset="-78"/>
              </a:rPr>
              <a:t> </a:t>
            </a:r>
            <a:r>
              <a:rPr lang="ar-SA" sz="2400" b="1" dirty="0">
                <a:solidFill>
                  <a:schemeClr val="accent2">
                    <a:lumMod val="75000"/>
                  </a:schemeClr>
                </a:solidFill>
                <a:ea typeface="Calibri"/>
                <a:cs typeface="Calibri"/>
              </a:rPr>
              <a:t>عِنْدَ الطَّعَامِ أَوِ النَّوْمِ</a:t>
            </a:r>
            <a:endParaRPr lang="ar-MA" sz="2400" b="1" dirty="0">
              <a:solidFill>
                <a:schemeClr val="accent2">
                  <a:lumMod val="75000"/>
                </a:schemeClr>
              </a:solidFill>
              <a:ea typeface="Calibri"/>
              <a:cs typeface="Calibri"/>
              <a:sym typeface="Calibri"/>
            </a:endParaRPr>
          </a:p>
        </p:txBody>
      </p:sp>
      <p:sp>
        <p:nvSpPr>
          <p:cNvPr id="13" name="Google Shape;1503;p44">
            <a:extLst>
              <a:ext uri="{FF2B5EF4-FFF2-40B4-BE49-F238E27FC236}">
                <a16:creationId xmlns:a16="http://schemas.microsoft.com/office/drawing/2014/main" id="{FAC11E9D-F8AB-998F-1F8D-5DE039248C8A}"/>
              </a:ext>
            </a:extLst>
          </p:cNvPr>
          <p:cNvSpPr txBox="1"/>
          <p:nvPr/>
        </p:nvSpPr>
        <p:spPr>
          <a:xfrm>
            <a:off x="348649" y="1086311"/>
            <a:ext cx="11208666"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pPr>
            <a:r>
              <a:rPr lang="ar-SA" sz="2400" b="1" dirty="0">
                <a:solidFill>
                  <a:schemeClr val="accent1">
                    <a:lumMod val="60000"/>
                    <a:lumOff val="40000"/>
                  </a:schemeClr>
                </a:solidFill>
                <a:ea typeface="Calibri"/>
                <a:cs typeface="Calibri"/>
                <a:sym typeface="Calibri"/>
              </a:rPr>
              <a:t>2</a:t>
            </a:r>
            <a:r>
              <a:rPr lang="ar-MA" sz="2400" b="1" dirty="0">
                <a:solidFill>
                  <a:schemeClr val="accent1">
                    <a:lumMod val="60000"/>
                    <a:lumOff val="40000"/>
                  </a:schemeClr>
                </a:solidFill>
                <a:ea typeface="Calibri"/>
                <a:cs typeface="Calibri"/>
                <a:sym typeface="Calibri"/>
              </a:rPr>
              <a:t>- </a:t>
            </a:r>
            <a:r>
              <a:rPr lang="ar-SA" sz="2400" b="1" dirty="0">
                <a:solidFill>
                  <a:schemeClr val="accent1">
                    <a:lumMod val="60000"/>
                    <a:lumOff val="40000"/>
                  </a:schemeClr>
                </a:solidFill>
                <a:ea typeface="Calibri"/>
                <a:cs typeface="Calibri"/>
              </a:rPr>
              <a:t>ما الصِّفاتُ الخُلُقيَّةُ التي وَصَفَ بها الكاتِبُ جَدَّتَه؟</a:t>
            </a:r>
          </a:p>
        </p:txBody>
      </p:sp>
      <p:sp>
        <p:nvSpPr>
          <p:cNvPr id="14" name="Google Shape;1503;p44">
            <a:extLst>
              <a:ext uri="{FF2B5EF4-FFF2-40B4-BE49-F238E27FC236}">
                <a16:creationId xmlns:a16="http://schemas.microsoft.com/office/drawing/2014/main" id="{907B6BD3-A08C-9AAA-6EC9-076C4252F190}"/>
              </a:ext>
            </a:extLst>
          </p:cNvPr>
          <p:cNvSpPr txBox="1"/>
          <p:nvPr/>
        </p:nvSpPr>
        <p:spPr>
          <a:xfrm>
            <a:off x="364656" y="2918266"/>
            <a:ext cx="11208666"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chemeClr val="dk1"/>
              </a:buClr>
              <a:buSzPts val="2000"/>
              <a:defRPr/>
            </a:pPr>
            <a:r>
              <a:rPr lang="ar-SA" sz="2400" b="1" dirty="0">
                <a:solidFill>
                  <a:schemeClr val="accent1">
                    <a:lumMod val="60000"/>
                    <a:lumOff val="40000"/>
                  </a:schemeClr>
                </a:solidFill>
                <a:ea typeface="Calibri"/>
                <a:cs typeface="Calibri"/>
              </a:rPr>
              <a:t>3- متى كَانَتِ الْجَدَّةُ تَرْتاحُ؟</a:t>
            </a:r>
            <a:endParaRPr lang="fr-FR" sz="2400" b="1" dirty="0">
              <a:solidFill>
                <a:schemeClr val="accent1">
                  <a:lumMod val="60000"/>
                  <a:lumOff val="40000"/>
                </a:schemeClr>
              </a:solidFill>
              <a:ea typeface="Calibri"/>
              <a:cs typeface="Calibri"/>
            </a:endParaRPr>
          </a:p>
        </p:txBody>
      </p:sp>
      <p:sp>
        <p:nvSpPr>
          <p:cNvPr id="15" name="Google Shape;1574;p218">
            <a:extLst>
              <a:ext uri="{FF2B5EF4-FFF2-40B4-BE49-F238E27FC236}">
                <a16:creationId xmlns:a16="http://schemas.microsoft.com/office/drawing/2014/main" id="{46501C59-6231-AD26-5142-A3C771072C43}"/>
              </a:ext>
            </a:extLst>
          </p:cNvPr>
          <p:cNvSpPr txBox="1"/>
          <p:nvPr/>
        </p:nvSpPr>
        <p:spPr>
          <a:xfrm>
            <a:off x="348649" y="4823378"/>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chemeClr val="accent1">
                    <a:lumMod val="60000"/>
                    <a:lumOff val="40000"/>
                  </a:schemeClr>
                </a:solidFill>
                <a:latin typeface="Calibri"/>
                <a:ea typeface="Calibri"/>
                <a:cs typeface="Calibri"/>
                <a:sym typeface="Calibri"/>
              </a:rPr>
              <a:t>4- </a:t>
            </a:r>
            <a:r>
              <a:rPr lang="ar-SA" sz="2400" b="1" dirty="0">
                <a:solidFill>
                  <a:schemeClr val="accent1">
                    <a:lumMod val="60000"/>
                    <a:lumOff val="40000"/>
                  </a:schemeClr>
                </a:solidFill>
                <a:ea typeface="Calibri"/>
                <a:cs typeface="Calibri"/>
              </a:rPr>
              <a:t>ما هي الأشْغالُ الَّتي تَقومُ بِها الْجَدَّةُ خِلالَ فَصْلِ الصَّيفِ؟</a:t>
            </a:r>
            <a:endParaRPr lang="fr-FR" sz="2400" b="1" dirty="0">
              <a:solidFill>
                <a:schemeClr val="accent1">
                  <a:lumMod val="60000"/>
                  <a:lumOff val="40000"/>
                </a:schemeClr>
              </a:solidFill>
              <a:ea typeface="Calibri"/>
              <a:cs typeface="Calibri"/>
            </a:endParaRPr>
          </a:p>
        </p:txBody>
      </p:sp>
      <p:sp>
        <p:nvSpPr>
          <p:cNvPr id="16" name="Google Shape;1503;p44">
            <a:extLst>
              <a:ext uri="{FF2B5EF4-FFF2-40B4-BE49-F238E27FC236}">
                <a16:creationId xmlns:a16="http://schemas.microsoft.com/office/drawing/2014/main" id="{32499895-2C5E-965D-092F-6F5FD53D9F1C}"/>
              </a:ext>
            </a:extLst>
          </p:cNvPr>
          <p:cNvSpPr txBox="1"/>
          <p:nvPr/>
        </p:nvSpPr>
        <p:spPr>
          <a:xfrm>
            <a:off x="364656" y="5728173"/>
            <a:ext cx="11208666" cy="731459"/>
          </a:xfrm>
          <a:prstGeom prst="rect">
            <a:avLst/>
          </a:prstGeom>
          <a:solidFill>
            <a:schemeClr val="accent4">
              <a:lumMod val="20000"/>
              <a:lumOff val="80000"/>
            </a:schemeClr>
          </a:solidFill>
          <a:ln>
            <a:noFill/>
          </a:ln>
        </p:spPr>
        <p:txBody>
          <a:bodyPr spcFirstLastPara="1" wrap="square" lIns="91425" tIns="45700" rIns="91425" bIns="45700" anchor="ctr" anchorCtr="0">
            <a:normAutofit lnSpcReduction="10000"/>
          </a:bodyPr>
          <a:lstStyle/>
          <a:p>
            <a:pPr lvl="0" algn="r" rtl="1">
              <a:lnSpc>
                <a:spcPct val="90000"/>
              </a:lnSpc>
              <a:buClr>
                <a:schemeClr val="dk1"/>
              </a:buClr>
              <a:buSzPts val="2000"/>
            </a:pPr>
            <a:r>
              <a:rPr lang="ar-SA" sz="2400" b="1" dirty="0">
                <a:solidFill>
                  <a:srgbClr val="C00000"/>
                </a:solidFill>
                <a:ea typeface="Calibri"/>
                <a:cs typeface="Calibri"/>
                <a:sym typeface="Calibri"/>
              </a:rPr>
              <a:t>الجواب:</a:t>
            </a:r>
            <a:r>
              <a:rPr lang="ar-SA" sz="2400" b="1" dirty="0">
                <a:solidFill>
                  <a:srgbClr val="002060"/>
                </a:solidFill>
                <a:ea typeface="Calibri"/>
                <a:cs typeface="Calibri"/>
              </a:rPr>
              <a:t> كانَتِ الْجَدَّةُ خِلالَ فَصْلِ الصَّيفِ تَخْرُجُ عِنْدَ الْفَجْرِ إِلَى الْحَقْلِ </a:t>
            </a:r>
            <a:r>
              <a:rPr lang="ar-SA" sz="2400" b="1" dirty="0">
                <a:solidFill>
                  <a:schemeClr val="accent2">
                    <a:lumMod val="75000"/>
                  </a:schemeClr>
                </a:solidFill>
                <a:ea typeface="Calibri"/>
                <a:cs typeface="Calibri"/>
              </a:rPr>
              <a:t>لِجَمْعِ الْأَعْشَابِ الطِّبِّيَّةِ وَالسِّيْقَانِ</a:t>
            </a:r>
            <a:r>
              <a:rPr lang="ar-SA" sz="2400" b="1" dirty="0">
                <a:solidFill>
                  <a:srgbClr val="002060"/>
                </a:solidFill>
                <a:ea typeface="Calibri"/>
                <a:cs typeface="Calibri"/>
              </a:rPr>
              <a:t>، وتَجْلِسُ تَحْتَ شَجَرَةٍ </a:t>
            </a:r>
            <a:r>
              <a:rPr lang="ar-SA" sz="2400" b="1" dirty="0">
                <a:solidFill>
                  <a:schemeClr val="accent2">
                    <a:lumMod val="75000"/>
                  </a:schemeClr>
                </a:solidFill>
                <a:ea typeface="Calibri"/>
                <a:cs typeface="Calibri"/>
              </a:rPr>
              <a:t>تَغْزِلُ الصُّوفَ لِتَنْسُجَ مِنْهُ جَوَارِبَ</a:t>
            </a:r>
            <a:r>
              <a:rPr lang="ar-SA" sz="2400" b="1" dirty="0">
                <a:solidFill>
                  <a:srgbClr val="002060"/>
                </a:solidFill>
                <a:ea typeface="Calibri"/>
                <a:cs typeface="Calibri"/>
              </a:rPr>
              <a:t>.</a:t>
            </a:r>
            <a:endParaRPr sz="2400" b="1" dirty="0">
              <a:solidFill>
                <a:srgbClr val="002060"/>
              </a:solidFill>
              <a:ea typeface="Calibri"/>
              <a:cs typeface="Calibri"/>
              <a:sym typeface="Calibri"/>
            </a:endParaRPr>
          </a:p>
        </p:txBody>
      </p:sp>
    </p:spTree>
    <p:extLst>
      <p:ext uri="{BB962C8B-B14F-4D97-AF65-F5344CB8AC3E}">
        <p14:creationId xmlns:p14="http://schemas.microsoft.com/office/powerpoint/2010/main" val="3996429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F36C3220-145D-BBD5-3CA0-AA0209F099A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389F5768-4F75-4815-EDD1-AA5D89786DD2}"/>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F2C37BC4-E80C-1C7E-C2AD-E9DEB689E26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1764120-3FC9-8D7F-AB22-7F6518D251BA}"/>
              </a:ext>
            </a:extLst>
          </p:cNvPr>
          <p:cNvSpPr txBox="1">
            <a:spLocks noGrp="1"/>
          </p:cNvSpPr>
          <p:nvPr>
            <p:ph type="body" idx="4294967295"/>
          </p:nvPr>
        </p:nvSpPr>
        <p:spPr>
          <a:xfrm>
            <a:off x="730297" y="499776"/>
            <a:ext cx="10468339" cy="292443"/>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p>
        </p:txBody>
      </p:sp>
      <p:sp>
        <p:nvSpPr>
          <p:cNvPr id="1548" name="Google Shape;1548;p49">
            <a:extLst>
              <a:ext uri="{FF2B5EF4-FFF2-40B4-BE49-F238E27FC236}">
                <a16:creationId xmlns:a16="http://schemas.microsoft.com/office/drawing/2014/main" id="{278F3669-E170-ED08-499E-4A10799079E2}"/>
              </a:ext>
            </a:extLst>
          </p:cNvPr>
          <p:cNvSpPr txBox="1">
            <a:spLocks noGrp="1"/>
          </p:cNvSpPr>
          <p:nvPr>
            <p:ph type="title" idx="4294967295"/>
          </p:nvPr>
        </p:nvSpPr>
        <p:spPr>
          <a:xfrm>
            <a:off x="919210" y="156443"/>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600" b="1" dirty="0">
                <a:solidFill>
                  <a:schemeClr val="bg1">
                    <a:lumMod val="50000"/>
                  </a:schemeClr>
                </a:solidFill>
                <a:latin typeface="+mn-lt"/>
              </a:rPr>
              <a:t>3- الممارسة المستقلة:  ننتقل الآن، إلى الإجابة عن بقية الأسئلة بشكل فردي</a:t>
            </a:r>
            <a:endParaRPr sz="1600" b="1" dirty="0">
              <a:solidFill>
                <a:schemeClr val="bg1">
                  <a:lumMod val="50000"/>
                </a:schemeClr>
              </a:solidFill>
              <a:latin typeface="+mn-lt"/>
            </a:endParaRPr>
          </a:p>
        </p:txBody>
      </p:sp>
      <p:sp>
        <p:nvSpPr>
          <p:cNvPr id="9" name="Rectangle 8">
            <a:extLst>
              <a:ext uri="{FF2B5EF4-FFF2-40B4-BE49-F238E27FC236}">
                <a16:creationId xmlns:a16="http://schemas.microsoft.com/office/drawing/2014/main" id="{D7729D79-4C48-9E05-4229-DA4BFEF67702}"/>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4" name="Google Shape;1558;p216">
            <a:extLst>
              <a:ext uri="{FF2B5EF4-FFF2-40B4-BE49-F238E27FC236}">
                <a16:creationId xmlns:a16="http://schemas.microsoft.com/office/drawing/2014/main" id="{FBB25603-0163-8382-3868-4E3ECB47E496}"/>
              </a:ext>
            </a:extLst>
          </p:cNvPr>
          <p:cNvSpPr txBox="1"/>
          <p:nvPr/>
        </p:nvSpPr>
        <p:spPr>
          <a:xfrm>
            <a:off x="324664" y="5539152"/>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endParaRPr sz="2600" b="1" dirty="0">
              <a:solidFill>
                <a:srgbClr val="002060"/>
              </a:solidFill>
              <a:ea typeface="Calibri"/>
              <a:cs typeface="Calibri"/>
              <a:sym typeface="Calibri"/>
            </a:endParaRPr>
          </a:p>
        </p:txBody>
      </p:sp>
      <p:sp>
        <p:nvSpPr>
          <p:cNvPr id="15" name="Google Shape;1574;p218">
            <a:extLst>
              <a:ext uri="{FF2B5EF4-FFF2-40B4-BE49-F238E27FC236}">
                <a16:creationId xmlns:a16="http://schemas.microsoft.com/office/drawing/2014/main" id="{A7BE8727-01FE-5424-B85F-369143E617C5}"/>
              </a:ext>
            </a:extLst>
          </p:cNvPr>
          <p:cNvSpPr txBox="1"/>
          <p:nvPr/>
        </p:nvSpPr>
        <p:spPr>
          <a:xfrm>
            <a:off x="324663" y="3693195"/>
            <a:ext cx="11176651" cy="593223"/>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a:t>
            </a:r>
            <a:endParaRPr sz="2400" b="1" dirty="0">
              <a:solidFill>
                <a:srgbClr val="002060"/>
              </a:solidFill>
              <a:ea typeface="Calibri"/>
              <a:cs typeface="Calibri"/>
              <a:sym typeface="Calibri"/>
            </a:endParaRPr>
          </a:p>
        </p:txBody>
      </p:sp>
      <p:pic>
        <p:nvPicPr>
          <p:cNvPr id="4" name="Google Shape;1435;p14" descr="Lever la main - Icônes mains et gestes gratuites">
            <a:extLst>
              <a:ext uri="{FF2B5EF4-FFF2-40B4-BE49-F238E27FC236}">
                <a16:creationId xmlns:a16="http://schemas.microsoft.com/office/drawing/2014/main" id="{AD25459E-94F1-4FC0-535F-42AF96A03470}"/>
              </a:ext>
            </a:extLst>
          </p:cNvPr>
          <p:cNvPicPr preferRelativeResize="0"/>
          <p:nvPr/>
        </p:nvPicPr>
        <p:blipFill rotWithShape="1">
          <a:blip r:embed="rId4">
            <a:alphaModFix/>
          </a:blip>
          <a:srcRect/>
          <a:stretch/>
        </p:blipFill>
        <p:spPr>
          <a:xfrm>
            <a:off x="324665" y="32008"/>
            <a:ext cx="702642" cy="702642"/>
          </a:xfrm>
          <a:prstGeom prst="rect">
            <a:avLst/>
          </a:prstGeom>
          <a:noFill/>
          <a:ln>
            <a:noFill/>
          </a:ln>
        </p:spPr>
      </p:pic>
      <p:sp>
        <p:nvSpPr>
          <p:cNvPr id="5" name="Google Shape;1558;p216">
            <a:extLst>
              <a:ext uri="{FF2B5EF4-FFF2-40B4-BE49-F238E27FC236}">
                <a16:creationId xmlns:a16="http://schemas.microsoft.com/office/drawing/2014/main" id="{690DD900-B756-B8CE-0E82-B004ADE34C95}"/>
              </a:ext>
            </a:extLst>
          </p:cNvPr>
          <p:cNvSpPr txBox="1"/>
          <p:nvPr/>
        </p:nvSpPr>
        <p:spPr>
          <a:xfrm>
            <a:off x="324665" y="1022237"/>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5</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الَّذي يَدُلُّ في النَّصِ عَلى حُبِّ الْجَدَّةِ لِلْعَمَلِ؟</a:t>
            </a:r>
          </a:p>
        </p:txBody>
      </p:sp>
      <p:sp>
        <p:nvSpPr>
          <p:cNvPr id="6" name="Google Shape;1574;p218">
            <a:extLst>
              <a:ext uri="{FF2B5EF4-FFF2-40B4-BE49-F238E27FC236}">
                <a16:creationId xmlns:a16="http://schemas.microsoft.com/office/drawing/2014/main" id="{A68F224F-E3E6-0E44-97CD-793755811A48}"/>
              </a:ext>
            </a:extLst>
          </p:cNvPr>
          <p:cNvSpPr txBox="1"/>
          <p:nvPr/>
        </p:nvSpPr>
        <p:spPr>
          <a:xfrm>
            <a:off x="332019" y="2740394"/>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6-</a:t>
            </a:r>
            <a:r>
              <a:rPr lang="ar-SA" sz="2400" b="1" dirty="0">
                <a:solidFill>
                  <a:srgbClr val="002060"/>
                </a:solidFill>
                <a:ea typeface="Calibri"/>
                <a:cs typeface="Calibri"/>
              </a:rPr>
              <a:t> ما الصِّفاتُ النَّفْسيَّةُ التَّي وَصَفَ بِها اْلكَاتِبُ جَدَّتَهُ؟</a:t>
            </a:r>
            <a:endParaRPr lang="fr-FR" sz="2400" b="1" dirty="0">
              <a:solidFill>
                <a:srgbClr val="002060"/>
              </a:solidFill>
              <a:ea typeface="Calibri"/>
              <a:cs typeface="Calibri"/>
            </a:endParaRPr>
          </a:p>
        </p:txBody>
      </p:sp>
      <p:sp>
        <p:nvSpPr>
          <p:cNvPr id="7" name="Google Shape;1558;p216">
            <a:extLst>
              <a:ext uri="{FF2B5EF4-FFF2-40B4-BE49-F238E27FC236}">
                <a16:creationId xmlns:a16="http://schemas.microsoft.com/office/drawing/2014/main" id="{09ACBF25-B554-ADAE-4DCD-C24988034D59}"/>
              </a:ext>
            </a:extLst>
          </p:cNvPr>
          <p:cNvSpPr txBox="1"/>
          <p:nvPr/>
        </p:nvSpPr>
        <p:spPr>
          <a:xfrm>
            <a:off x="332020" y="4645998"/>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rgbClr val="002060"/>
                </a:solidFill>
                <a:ea typeface="Calibri"/>
                <a:cs typeface="Calibri"/>
                <a:sym typeface="Calibri"/>
              </a:rPr>
              <a:t>7</a:t>
            </a:r>
            <a:r>
              <a:rPr lang="ar-MA" sz="2400" b="1" dirty="0">
                <a:solidFill>
                  <a:srgbClr val="002060"/>
                </a:solidFill>
                <a:ea typeface="Calibri"/>
                <a:cs typeface="Calibri"/>
                <a:sym typeface="Calibri"/>
              </a:rPr>
              <a:t>- </a:t>
            </a:r>
            <a:r>
              <a:rPr lang="ar-SA" sz="2400" b="1" dirty="0">
                <a:solidFill>
                  <a:srgbClr val="002060"/>
                </a:solidFill>
                <a:ea typeface="Calibri"/>
                <a:cs typeface="Calibri"/>
              </a:rPr>
              <a:t>ما الْمَشاعِرُ الَّتي عَبَّرَ عَنْها الْكاتِبُ تُجاهَ جّدَّتِهِ؟ وما دَلالتُها؟</a:t>
            </a:r>
          </a:p>
        </p:txBody>
      </p:sp>
      <p:sp>
        <p:nvSpPr>
          <p:cNvPr id="8" name="Google Shape;1558;p216">
            <a:extLst>
              <a:ext uri="{FF2B5EF4-FFF2-40B4-BE49-F238E27FC236}">
                <a16:creationId xmlns:a16="http://schemas.microsoft.com/office/drawing/2014/main" id="{63AE40F4-5E73-4D68-2B00-D41B8DD457B5}"/>
              </a:ext>
            </a:extLst>
          </p:cNvPr>
          <p:cNvSpPr txBox="1"/>
          <p:nvPr/>
        </p:nvSpPr>
        <p:spPr>
          <a:xfrm>
            <a:off x="324664" y="1859585"/>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600" b="1" dirty="0">
                <a:solidFill>
                  <a:srgbClr val="C00000"/>
                </a:solidFill>
                <a:latin typeface="Calibri"/>
                <a:ea typeface="Calibri"/>
                <a:cs typeface="Calibri"/>
                <a:sym typeface="Calibri"/>
              </a:rPr>
              <a:t>الجواب:</a:t>
            </a:r>
            <a:endParaRPr sz="2600" b="1" dirty="0">
              <a:solidFill>
                <a:srgbClr val="002060"/>
              </a:solidFill>
              <a:ea typeface="Calibri"/>
              <a:cs typeface="Calibri"/>
              <a:sym typeface="Calibri"/>
            </a:endParaRPr>
          </a:p>
        </p:txBody>
      </p:sp>
    </p:spTree>
    <p:extLst>
      <p:ext uri="{BB962C8B-B14F-4D97-AF65-F5344CB8AC3E}">
        <p14:creationId xmlns:p14="http://schemas.microsoft.com/office/powerpoint/2010/main" val="574363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1AC31E37-9A15-3693-4CFA-504AB21928E9}"/>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D295769A-1015-B488-0E07-8936643D1A7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10" name="Picture 2" descr="Image générée">
            <a:extLst>
              <a:ext uri="{FF2B5EF4-FFF2-40B4-BE49-F238E27FC236}">
                <a16:creationId xmlns:a16="http://schemas.microsoft.com/office/drawing/2014/main" id="{F682CEAF-3179-6BC9-DF33-71B3C7CA22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11" name="Google Shape;1511;p45">
            <a:extLst>
              <a:ext uri="{FF2B5EF4-FFF2-40B4-BE49-F238E27FC236}">
                <a16:creationId xmlns:a16="http://schemas.microsoft.com/office/drawing/2014/main" id="{DE9630AC-E2F1-052D-7E0C-ECFB1F1C6AF0}"/>
              </a:ext>
            </a:extLst>
          </p:cNvPr>
          <p:cNvSpPr txBox="1">
            <a:spLocks noGrp="1"/>
          </p:cNvSpPr>
          <p:nvPr>
            <p:ph type="body" idx="4294967295"/>
          </p:nvPr>
        </p:nvSpPr>
        <p:spPr>
          <a:xfrm>
            <a:off x="1981556" y="437866"/>
            <a:ext cx="9349316" cy="347138"/>
          </a:xfrm>
          <a:prstGeom prst="rect">
            <a:avLst/>
          </a:prstGeom>
          <a:noFill/>
          <a:ln>
            <a:noFill/>
          </a:ln>
        </p:spPr>
        <p:txBody>
          <a:bodyPr spcFirstLastPara="1" wrap="square" lIns="91425" tIns="45700" rIns="91425" bIns="45700" anchor="t" anchorCtr="0">
            <a:noAutofit/>
          </a:bodyPr>
          <a:lstStyle/>
          <a:p>
            <a:pPr marL="0" lvl="0" indent="0" algn="r" rtl="0">
              <a:lnSpc>
                <a:spcPct val="90000"/>
              </a:lnSpc>
              <a:spcBef>
                <a:spcPts val="0"/>
              </a:spcBef>
              <a:spcAft>
                <a:spcPts val="0"/>
              </a:spcAft>
              <a:buClr>
                <a:srgbClr val="AEABAB"/>
              </a:buClr>
              <a:buSzPts val="1400"/>
              <a:buNone/>
            </a:pPr>
            <a:r>
              <a:rPr lang="ar-SA" sz="1400" i="1" dirty="0">
                <a:solidFill>
                  <a:schemeClr val="bg1">
                    <a:lumMod val="50000"/>
                  </a:schemeClr>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sz="1400" i="1" dirty="0">
              <a:solidFill>
                <a:schemeClr val="bg1">
                  <a:lumMod val="50000"/>
                </a:schemeClr>
              </a:solidFill>
            </a:endParaRPr>
          </a:p>
        </p:txBody>
      </p:sp>
      <p:sp>
        <p:nvSpPr>
          <p:cNvPr id="1548" name="Google Shape;1548;p49">
            <a:extLst>
              <a:ext uri="{FF2B5EF4-FFF2-40B4-BE49-F238E27FC236}">
                <a16:creationId xmlns:a16="http://schemas.microsoft.com/office/drawing/2014/main" id="{126A8AA0-9AFE-E52F-FC70-8F6D875E3B4D}"/>
              </a:ext>
            </a:extLst>
          </p:cNvPr>
          <p:cNvSpPr txBox="1">
            <a:spLocks noGrp="1"/>
          </p:cNvSpPr>
          <p:nvPr>
            <p:ph type="title" idx="4294967295"/>
          </p:nvPr>
        </p:nvSpPr>
        <p:spPr>
          <a:xfrm>
            <a:off x="983431" y="121369"/>
            <a:ext cx="10468339" cy="292443"/>
          </a:xfrm>
          <a:prstGeom prst="rect">
            <a:avLst/>
          </a:prstGeom>
          <a:noFill/>
          <a:ln>
            <a:noFill/>
          </a:ln>
        </p:spPr>
        <p:txBody>
          <a:bodyPr spcFirstLastPara="1" wrap="square" lIns="91425" tIns="45700" rIns="91425" bIns="45700" anchor="ctr" anchorCtr="0">
            <a:noAutofit/>
          </a:bodyPr>
          <a:lstStyle/>
          <a:p>
            <a:pPr marL="0" lvl="0" indent="0" algn="r" rtl="1">
              <a:lnSpc>
                <a:spcPct val="90000"/>
              </a:lnSpc>
              <a:spcBef>
                <a:spcPts val="0"/>
              </a:spcBef>
              <a:spcAft>
                <a:spcPts val="0"/>
              </a:spcAft>
              <a:buSzPct val="111111"/>
              <a:buNone/>
            </a:pPr>
            <a:r>
              <a:rPr lang="ar-SA" sz="1800" b="1" dirty="0">
                <a:solidFill>
                  <a:schemeClr val="bg1">
                    <a:lumMod val="50000"/>
                  </a:schemeClr>
                </a:solidFill>
              </a:rPr>
              <a:t>3- الممارسة المستقلة:  ننتقل الآن، إلى الجواب عن بقية الأسئلة بشكل فردي؟</a:t>
            </a:r>
            <a:endParaRPr sz="1800" b="1" dirty="0">
              <a:solidFill>
                <a:schemeClr val="bg1">
                  <a:lumMod val="50000"/>
                </a:schemeClr>
              </a:solidFill>
            </a:endParaRPr>
          </a:p>
        </p:txBody>
      </p:sp>
      <p:pic>
        <p:nvPicPr>
          <p:cNvPr id="9" name="Google Shape;1504;p44" descr="Lever la main - Icônes mains et gestes gratuites">
            <a:extLst>
              <a:ext uri="{FF2B5EF4-FFF2-40B4-BE49-F238E27FC236}">
                <a16:creationId xmlns:a16="http://schemas.microsoft.com/office/drawing/2014/main" id="{C1B7F5D4-A98D-E3D2-FA75-48A94DA2D3FC}"/>
              </a:ext>
            </a:extLst>
          </p:cNvPr>
          <p:cNvPicPr preferRelativeResize="0"/>
          <p:nvPr/>
        </p:nvPicPr>
        <p:blipFill rotWithShape="1">
          <a:blip r:embed="rId4">
            <a:alphaModFix/>
          </a:blip>
          <a:srcRect/>
          <a:stretch/>
        </p:blipFill>
        <p:spPr>
          <a:xfrm>
            <a:off x="980536" y="82362"/>
            <a:ext cx="702642" cy="702642"/>
          </a:xfrm>
          <a:prstGeom prst="rect">
            <a:avLst/>
          </a:prstGeom>
          <a:noFill/>
          <a:ln>
            <a:noFill/>
          </a:ln>
        </p:spPr>
      </p:pic>
      <p:sp>
        <p:nvSpPr>
          <p:cNvPr id="12" name="Rectangle 11">
            <a:extLst>
              <a:ext uri="{FF2B5EF4-FFF2-40B4-BE49-F238E27FC236}">
                <a16:creationId xmlns:a16="http://schemas.microsoft.com/office/drawing/2014/main" id="{7D827A1B-E417-1D15-196F-7D5755B8360C}"/>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4" name="Picture 4" descr="Image générée">
            <a:extLst>
              <a:ext uri="{FF2B5EF4-FFF2-40B4-BE49-F238E27FC236}">
                <a16:creationId xmlns:a16="http://schemas.microsoft.com/office/drawing/2014/main" id="{BFB10FE4-8CE7-40B2-D680-CA6A4197488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783" y="143714"/>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558;p216">
            <a:extLst>
              <a:ext uri="{FF2B5EF4-FFF2-40B4-BE49-F238E27FC236}">
                <a16:creationId xmlns:a16="http://schemas.microsoft.com/office/drawing/2014/main" id="{1962F220-1C43-5B41-9E55-D410AF9B2341}"/>
              </a:ext>
            </a:extLst>
          </p:cNvPr>
          <p:cNvSpPr txBox="1"/>
          <p:nvPr/>
        </p:nvSpPr>
        <p:spPr>
          <a:xfrm>
            <a:off x="324664" y="5446957"/>
            <a:ext cx="11176650" cy="985915"/>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85000" lnSpcReduction="20000"/>
          </a:bodyPr>
          <a:lstStyle/>
          <a:p>
            <a:pPr lvl="0" algn="r" rtl="1">
              <a:lnSpc>
                <a:spcPct val="150000"/>
              </a:lnSpc>
              <a:buClr>
                <a:srgbClr val="000000"/>
              </a:buClr>
              <a:buSzPts val="2000"/>
            </a:pPr>
            <a:r>
              <a:rPr lang="ar-SA" sz="2400" b="1" dirty="0">
                <a:solidFill>
                  <a:srgbClr val="C00000"/>
                </a:solidFill>
                <a:latin typeface="Calibri"/>
                <a:ea typeface="Calibri"/>
                <a:cs typeface="Calibri"/>
                <a:sym typeface="Calibri"/>
              </a:rPr>
              <a:t>الجواب</a:t>
            </a:r>
            <a:r>
              <a:rPr lang="ar-SA" sz="2600" b="1" dirty="0">
                <a:solidFill>
                  <a:srgbClr val="C00000"/>
                </a:solidFill>
                <a:latin typeface="Calibri"/>
                <a:ea typeface="Calibri"/>
                <a:cs typeface="Calibri"/>
                <a:sym typeface="Calibri"/>
              </a:rPr>
              <a:t>:</a:t>
            </a:r>
            <a:r>
              <a:rPr lang="ar-SA" sz="2800" dirty="0"/>
              <a:t> </a:t>
            </a:r>
            <a:r>
              <a:rPr lang="ar-SA" sz="2400" b="1" dirty="0">
                <a:solidFill>
                  <a:srgbClr val="002060"/>
                </a:solidFill>
                <a:ea typeface="Calibri"/>
                <a:cs typeface="Calibri"/>
              </a:rPr>
              <a:t>عَبَّرَ عَنْ </a:t>
            </a:r>
            <a:r>
              <a:rPr lang="ar-SA" sz="2400" b="1" dirty="0">
                <a:solidFill>
                  <a:schemeClr val="accent2">
                    <a:lumMod val="75000"/>
                  </a:schemeClr>
                </a:solidFill>
                <a:ea typeface="Calibri"/>
                <a:cs typeface="Calibri"/>
              </a:rPr>
              <a:t>مَشَاعِرِ الْمَحَبَّةِ وَالِاحْتِرَامِ وَالْإِعْجَابِ </a:t>
            </a:r>
            <a:r>
              <a:rPr lang="ar-SA" sz="2400" b="1" dirty="0">
                <a:solidFill>
                  <a:srgbClr val="002060"/>
                </a:solidFill>
                <a:ea typeface="Calibri"/>
                <a:cs typeface="Calibri"/>
              </a:rPr>
              <a:t>بِجَهْدِهَا وَكَرَمِهَا وَحَنَانِهَا.</a:t>
            </a:r>
            <a:br>
              <a:rPr lang="ar-SA" sz="2400" b="1" dirty="0">
                <a:solidFill>
                  <a:srgbClr val="002060"/>
                </a:solidFill>
                <a:ea typeface="Calibri"/>
                <a:cs typeface="Calibri"/>
              </a:rPr>
            </a:br>
            <a:r>
              <a:rPr lang="fr-FR" sz="2400" b="1" dirty="0">
                <a:solidFill>
                  <a:srgbClr val="002060"/>
                </a:solidFill>
                <a:ea typeface="Calibri"/>
                <a:cs typeface="Calibri"/>
              </a:rPr>
              <a:t>🔹 </a:t>
            </a:r>
            <a:r>
              <a:rPr lang="ar-SA" sz="2400" b="1" dirty="0">
                <a:solidFill>
                  <a:srgbClr val="002060"/>
                </a:solidFill>
                <a:ea typeface="Calibri"/>
                <a:cs typeface="Calibri"/>
              </a:rPr>
              <a:t>وَدَلَالَتُهَا: </a:t>
            </a:r>
            <a:r>
              <a:rPr lang="ar-SA" sz="2400" b="1" dirty="0">
                <a:solidFill>
                  <a:schemeClr val="accent2">
                    <a:lumMod val="75000"/>
                  </a:schemeClr>
                </a:solidFill>
                <a:ea typeface="Calibri"/>
                <a:cs typeface="Calibri"/>
              </a:rPr>
              <a:t>تَقْدِيرُ الْكَاتِبِ لِجَدَّتِهِ</a:t>
            </a:r>
            <a:r>
              <a:rPr lang="ar-SA" sz="2400" b="1" dirty="0">
                <a:solidFill>
                  <a:srgbClr val="002060"/>
                </a:solidFill>
                <a:ea typeface="Calibri"/>
                <a:cs typeface="Calibri"/>
              </a:rPr>
              <a:t>، وَاعْتِرَافُهُ بِفَضْلِهَا، وَإِحْسَاسُهُ بِعَظَمَةِ عَطَائِهَا وَصَبْرِهَا.</a:t>
            </a:r>
            <a:endParaRPr sz="2400" b="1" dirty="0">
              <a:solidFill>
                <a:srgbClr val="002060"/>
              </a:solidFill>
              <a:ea typeface="Calibri"/>
              <a:cs typeface="Calibri"/>
              <a:sym typeface="Calibri"/>
            </a:endParaRPr>
          </a:p>
        </p:txBody>
      </p:sp>
      <p:sp>
        <p:nvSpPr>
          <p:cNvPr id="6" name="Google Shape;1574;p218">
            <a:extLst>
              <a:ext uri="{FF2B5EF4-FFF2-40B4-BE49-F238E27FC236}">
                <a16:creationId xmlns:a16="http://schemas.microsoft.com/office/drawing/2014/main" id="{D687FF0A-A932-DD67-588A-9E19597ACAEE}"/>
              </a:ext>
            </a:extLst>
          </p:cNvPr>
          <p:cNvSpPr txBox="1"/>
          <p:nvPr/>
        </p:nvSpPr>
        <p:spPr>
          <a:xfrm>
            <a:off x="324663" y="3610070"/>
            <a:ext cx="11176651" cy="828191"/>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lvl="0" algn="r" rtl="1">
              <a:lnSpc>
                <a:spcPct val="90000"/>
              </a:lnSpc>
              <a:buClr>
                <a:srgbClr val="000000"/>
              </a:buClr>
              <a:buSzPts val="2000"/>
            </a:pPr>
            <a:r>
              <a:rPr lang="ar-SA" sz="2400" b="1" dirty="0">
                <a:solidFill>
                  <a:srgbClr val="C00000"/>
                </a:solidFill>
                <a:latin typeface="Calibri"/>
                <a:ea typeface="Calibri"/>
                <a:cs typeface="Calibri"/>
                <a:sym typeface="Calibri"/>
              </a:rPr>
              <a:t>الجواب</a:t>
            </a:r>
            <a:r>
              <a:rPr lang="ar-SA" sz="2400" b="1" dirty="0">
                <a:latin typeface="Calibri"/>
                <a:ea typeface="Calibri"/>
                <a:cs typeface="Calibri"/>
                <a:sym typeface="Calibri"/>
              </a:rPr>
              <a:t>: </a:t>
            </a:r>
            <a:r>
              <a:rPr lang="ar-SA" sz="2400" b="1" dirty="0">
                <a:solidFill>
                  <a:srgbClr val="002060"/>
                </a:solidFill>
                <a:ea typeface="Calibri"/>
                <a:cs typeface="Calibri"/>
              </a:rPr>
              <a:t>الصِّفاتُ النَّفْسيَّةُ التَّي وَصَفَ بِها اْلكَاتِبُ جَدَّتَهُ، هي: </a:t>
            </a:r>
            <a:r>
              <a:rPr lang="ar-SA" sz="2400" b="1" dirty="0">
                <a:solidFill>
                  <a:schemeClr val="accent2">
                    <a:lumMod val="75000"/>
                  </a:schemeClr>
                </a:solidFill>
                <a:ea typeface="Calibri"/>
                <a:cs typeface="Calibri"/>
              </a:rPr>
              <a:t>سَلِيمَةُ الْعَقْلِ، صَبُورَةٌ، مُحِبَّةٌ لِلْعَمَلِ، تَحْمِلُ دِفْءَ الزَّمَنِ فِي يَدَيْهَا.</a:t>
            </a:r>
            <a:endParaRPr sz="2400" b="1" dirty="0">
              <a:solidFill>
                <a:schemeClr val="accent2">
                  <a:lumMod val="75000"/>
                </a:schemeClr>
              </a:solidFill>
              <a:ea typeface="Calibri"/>
              <a:cs typeface="Calibri"/>
              <a:sym typeface="Calibri"/>
            </a:endParaRPr>
          </a:p>
        </p:txBody>
      </p:sp>
      <p:sp>
        <p:nvSpPr>
          <p:cNvPr id="13" name="Google Shape;1558;p216">
            <a:extLst>
              <a:ext uri="{FF2B5EF4-FFF2-40B4-BE49-F238E27FC236}">
                <a16:creationId xmlns:a16="http://schemas.microsoft.com/office/drawing/2014/main" id="{635100E3-34A9-FF83-B9DC-034CADB8DA74}"/>
              </a:ext>
            </a:extLst>
          </p:cNvPr>
          <p:cNvSpPr txBox="1"/>
          <p:nvPr/>
        </p:nvSpPr>
        <p:spPr>
          <a:xfrm>
            <a:off x="324665" y="1022237"/>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chemeClr val="accent1">
                    <a:lumMod val="60000"/>
                    <a:lumOff val="40000"/>
                  </a:schemeClr>
                </a:solidFill>
                <a:ea typeface="Calibri"/>
                <a:cs typeface="Calibri"/>
                <a:sym typeface="Calibri"/>
              </a:rPr>
              <a:t>5</a:t>
            </a:r>
            <a:r>
              <a:rPr lang="ar-MA" sz="2400" b="1" dirty="0">
                <a:solidFill>
                  <a:schemeClr val="accent1">
                    <a:lumMod val="60000"/>
                    <a:lumOff val="40000"/>
                  </a:schemeClr>
                </a:solidFill>
                <a:ea typeface="Calibri"/>
                <a:cs typeface="Calibri"/>
                <a:sym typeface="Calibri"/>
              </a:rPr>
              <a:t>- </a:t>
            </a:r>
            <a:r>
              <a:rPr lang="ar-SA" sz="2400" b="1" dirty="0">
                <a:solidFill>
                  <a:schemeClr val="accent1">
                    <a:lumMod val="60000"/>
                    <a:lumOff val="40000"/>
                  </a:schemeClr>
                </a:solidFill>
                <a:ea typeface="Calibri"/>
                <a:cs typeface="Calibri"/>
              </a:rPr>
              <a:t>ما الَّذي يَدُلُّ في النَّصِ عَلى حُبِّ الْجَدَّةِ لِلْعَمَلِ؟</a:t>
            </a:r>
          </a:p>
        </p:txBody>
      </p:sp>
      <p:sp>
        <p:nvSpPr>
          <p:cNvPr id="14" name="Google Shape;1574;p218">
            <a:extLst>
              <a:ext uri="{FF2B5EF4-FFF2-40B4-BE49-F238E27FC236}">
                <a16:creationId xmlns:a16="http://schemas.microsoft.com/office/drawing/2014/main" id="{C14E97EE-C445-B5C1-0A32-6052CC366A11}"/>
              </a:ext>
            </a:extLst>
          </p:cNvPr>
          <p:cNvSpPr txBox="1"/>
          <p:nvPr/>
        </p:nvSpPr>
        <p:spPr>
          <a:xfrm>
            <a:off x="332019" y="2740394"/>
            <a:ext cx="11176651" cy="593222"/>
          </a:xfrm>
          <a:prstGeom prst="rect">
            <a:avLst/>
          </a:prstGeom>
          <a:solidFill>
            <a:schemeClr val="accent4">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chemeClr val="accent1">
                    <a:lumMod val="60000"/>
                    <a:lumOff val="40000"/>
                  </a:schemeClr>
                </a:solidFill>
                <a:ea typeface="Calibri"/>
                <a:cs typeface="Calibri"/>
                <a:sym typeface="Calibri"/>
              </a:rPr>
              <a:t>6-</a:t>
            </a:r>
            <a:r>
              <a:rPr lang="ar-SA" sz="2400" b="1" dirty="0">
                <a:solidFill>
                  <a:schemeClr val="accent1">
                    <a:lumMod val="60000"/>
                    <a:lumOff val="40000"/>
                  </a:schemeClr>
                </a:solidFill>
                <a:ea typeface="Calibri"/>
                <a:cs typeface="Calibri"/>
              </a:rPr>
              <a:t> ما الصِّفاتُ النَّفْسيَّةُ التَّي وَصَفَ بِها اْلكَاتِبُ جَدَّتَهُ؟</a:t>
            </a:r>
            <a:endParaRPr lang="fr-FR" sz="2400" b="1" dirty="0">
              <a:solidFill>
                <a:schemeClr val="accent1">
                  <a:lumMod val="60000"/>
                  <a:lumOff val="40000"/>
                </a:schemeClr>
              </a:solidFill>
              <a:ea typeface="Calibri"/>
              <a:cs typeface="Calibri"/>
            </a:endParaRPr>
          </a:p>
        </p:txBody>
      </p:sp>
      <p:sp>
        <p:nvSpPr>
          <p:cNvPr id="15" name="Google Shape;1558;p216">
            <a:extLst>
              <a:ext uri="{FF2B5EF4-FFF2-40B4-BE49-F238E27FC236}">
                <a16:creationId xmlns:a16="http://schemas.microsoft.com/office/drawing/2014/main" id="{F5572C43-554D-BE07-1A35-59F5E19102FB}"/>
              </a:ext>
            </a:extLst>
          </p:cNvPr>
          <p:cNvSpPr txBox="1"/>
          <p:nvPr/>
        </p:nvSpPr>
        <p:spPr>
          <a:xfrm>
            <a:off x="332020" y="4645998"/>
            <a:ext cx="11176650" cy="593222"/>
          </a:xfrm>
          <a:prstGeom prst="rect">
            <a:avLst/>
          </a:prstGeom>
          <a:solidFill>
            <a:schemeClr val="accent6">
              <a:lumMod val="20000"/>
              <a:lumOff val="80000"/>
            </a:schemeClr>
          </a:solidFill>
          <a:ln>
            <a:noFill/>
          </a:ln>
        </p:spPr>
        <p:txBody>
          <a:bodyPr spcFirstLastPara="1" wrap="square" lIns="91425" tIns="45700" rIns="91425" bIns="45700" anchor="ctr" anchorCtr="0">
            <a:normAutofit/>
          </a:bodyPr>
          <a:lstStyle/>
          <a:p>
            <a:pPr algn="r" rtl="1">
              <a:lnSpc>
                <a:spcPct val="90000"/>
              </a:lnSpc>
              <a:buClr>
                <a:srgbClr val="000000"/>
              </a:buClr>
              <a:buSzPts val="2000"/>
            </a:pPr>
            <a:r>
              <a:rPr lang="ar-SA" sz="2400" b="1" dirty="0">
                <a:solidFill>
                  <a:schemeClr val="accent1">
                    <a:lumMod val="60000"/>
                    <a:lumOff val="40000"/>
                  </a:schemeClr>
                </a:solidFill>
                <a:ea typeface="Calibri"/>
                <a:cs typeface="Calibri"/>
                <a:sym typeface="Calibri"/>
              </a:rPr>
              <a:t>7</a:t>
            </a:r>
            <a:r>
              <a:rPr lang="ar-MA" sz="2400" b="1" dirty="0">
                <a:solidFill>
                  <a:schemeClr val="accent1">
                    <a:lumMod val="60000"/>
                    <a:lumOff val="40000"/>
                  </a:schemeClr>
                </a:solidFill>
                <a:ea typeface="Calibri"/>
                <a:cs typeface="Calibri"/>
                <a:sym typeface="Calibri"/>
              </a:rPr>
              <a:t>- </a:t>
            </a:r>
            <a:r>
              <a:rPr lang="ar-SA" sz="2400" b="1" dirty="0">
                <a:solidFill>
                  <a:schemeClr val="accent1">
                    <a:lumMod val="60000"/>
                    <a:lumOff val="40000"/>
                  </a:schemeClr>
                </a:solidFill>
                <a:ea typeface="Calibri"/>
                <a:cs typeface="Calibri"/>
              </a:rPr>
              <a:t>ما الْمَشاعِرُ الَّتي عَبَّرَ عَنْها الْكاتِبُ تُجاهَ جّدَّتِهِ؟ وما دَلالتُها؟</a:t>
            </a:r>
          </a:p>
        </p:txBody>
      </p:sp>
      <p:sp>
        <p:nvSpPr>
          <p:cNvPr id="17" name="Google Shape;1558;p216">
            <a:extLst>
              <a:ext uri="{FF2B5EF4-FFF2-40B4-BE49-F238E27FC236}">
                <a16:creationId xmlns:a16="http://schemas.microsoft.com/office/drawing/2014/main" id="{C5D588F0-C2A5-4D8F-9537-B203A2ECF641}"/>
              </a:ext>
            </a:extLst>
          </p:cNvPr>
          <p:cNvSpPr txBox="1"/>
          <p:nvPr/>
        </p:nvSpPr>
        <p:spPr>
          <a:xfrm>
            <a:off x="324664" y="1726194"/>
            <a:ext cx="11176650" cy="828191"/>
          </a:xfrm>
          <a:prstGeom prst="rect">
            <a:avLst/>
          </a:prstGeom>
          <a:solidFill>
            <a:schemeClr val="accent6">
              <a:lumMod val="20000"/>
              <a:lumOff val="80000"/>
            </a:schemeClr>
          </a:solidFill>
          <a:ln>
            <a:noFill/>
          </a:ln>
        </p:spPr>
        <p:txBody>
          <a:bodyPr spcFirstLastPara="1" wrap="square" lIns="91425" tIns="45700" rIns="91425" bIns="45700" anchor="ctr" anchorCtr="0">
            <a:normAutofit fontScale="92500" lnSpcReduction="20000"/>
          </a:bodyPr>
          <a:lstStyle/>
          <a:p>
            <a:pPr lvl="0" algn="just" rtl="1">
              <a:lnSpc>
                <a:spcPct val="120000"/>
              </a:lnSpc>
              <a:buClr>
                <a:srgbClr val="000000"/>
              </a:buClr>
              <a:buSzPts val="2000"/>
            </a:pPr>
            <a:r>
              <a:rPr lang="ar-SA" sz="2400" b="1" dirty="0">
                <a:solidFill>
                  <a:srgbClr val="C00000"/>
                </a:solidFill>
                <a:latin typeface="Calibri"/>
                <a:ea typeface="Calibri"/>
                <a:cs typeface="Calibri"/>
                <a:sym typeface="Calibri"/>
              </a:rPr>
              <a:t>الجواب: </a:t>
            </a:r>
            <a:r>
              <a:rPr lang="ar-SA" sz="2400" b="1" dirty="0">
                <a:solidFill>
                  <a:srgbClr val="002060"/>
                </a:solidFill>
                <a:ea typeface="Calibri"/>
                <a:cs typeface="Calibri"/>
              </a:rPr>
              <a:t>الَّذي يَدُلُّ في النَّصِ عَلى حُبِّ الْجَدَّةِ لِلْعَمَلِ </a:t>
            </a:r>
            <a:r>
              <a:rPr lang="ar-SA" sz="2400" b="1" dirty="0">
                <a:solidFill>
                  <a:schemeClr val="accent2">
                    <a:lumMod val="75000"/>
                  </a:schemeClr>
                </a:solidFill>
                <a:ea typeface="Calibri"/>
                <a:cs typeface="Calibri"/>
              </a:rPr>
              <a:t>اشْتِغَالُهَا الْمُسْتَمِرُّ دُونَ أَنْ تَشْكُوَ تَعَبًا، وَعَدَمُ مَعْرِفَتِهَا طَعْمَ الرَّاحَةِ إِلَّا عِنْدَ الطَّعَامِ أَوِ النَّوْمِ.</a:t>
            </a:r>
            <a:endParaRPr sz="2400" b="1" dirty="0">
              <a:solidFill>
                <a:schemeClr val="accent2">
                  <a:lumMod val="75000"/>
                </a:schemeClr>
              </a:solidFill>
              <a:ea typeface="Calibri"/>
              <a:cs typeface="Calibri"/>
              <a:sym typeface="Calibri"/>
            </a:endParaRPr>
          </a:p>
        </p:txBody>
      </p:sp>
    </p:spTree>
    <p:extLst>
      <p:ext uri="{BB962C8B-B14F-4D97-AF65-F5344CB8AC3E}">
        <p14:creationId xmlns:p14="http://schemas.microsoft.com/office/powerpoint/2010/main" val="19942378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09">
          <a:extLst>
            <a:ext uri="{FF2B5EF4-FFF2-40B4-BE49-F238E27FC236}">
              <a16:creationId xmlns:a16="http://schemas.microsoft.com/office/drawing/2014/main" id="{C74CB3DD-2495-B088-92B3-B80D0FB18B4F}"/>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01A04D9-AFBB-937B-CB18-FBD15D4E8E2E}"/>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sp>
        <p:nvSpPr>
          <p:cNvPr id="12" name="Rectangle 11">
            <a:extLst>
              <a:ext uri="{FF2B5EF4-FFF2-40B4-BE49-F238E27FC236}">
                <a16:creationId xmlns:a16="http://schemas.microsoft.com/office/drawing/2014/main" id="{1A5E31BD-79CF-C44A-C8A4-C9395FC46C4D}"/>
              </a:ext>
            </a:extLst>
          </p:cNvPr>
          <p:cNvSpPr/>
          <p:nvPr/>
        </p:nvSpPr>
        <p:spPr>
          <a:xfrm>
            <a:off x="-2894" y="0"/>
            <a:ext cx="12191999" cy="6858000"/>
          </a:xfrm>
          <a:prstGeom prst="rect">
            <a:avLst/>
          </a:prstGeom>
          <a:noFill/>
          <a:ln w="762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MA"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 name="Rectangle : coins arrondis 2">
            <a:extLst>
              <a:ext uri="{FF2B5EF4-FFF2-40B4-BE49-F238E27FC236}">
                <a16:creationId xmlns:a16="http://schemas.microsoft.com/office/drawing/2014/main" id="{535F4B11-0071-A6B5-C167-B83E5AEF677A}"/>
              </a:ext>
            </a:extLst>
          </p:cNvPr>
          <p:cNvSpPr/>
          <p:nvPr/>
        </p:nvSpPr>
        <p:spPr>
          <a:xfrm>
            <a:off x="2793077" y="718175"/>
            <a:ext cx="8630560" cy="615142"/>
          </a:xfrm>
          <a:prstGeom prst="round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rtl="1">
              <a:buFont typeface="Arial" panose="020B0604020202020204" pitchFamily="34" charset="0"/>
              <a:buChar char="•"/>
            </a:pPr>
            <a:r>
              <a:rPr lang="ar-SA" sz="3200" b="1" dirty="0"/>
              <a:t>أحرص على التقويم الذاتي المنتظم لفهمي القرائي</a:t>
            </a:r>
            <a:endParaRPr lang="fr-FR" sz="3200" b="1" dirty="0"/>
          </a:p>
        </p:txBody>
      </p:sp>
      <p:pic>
        <p:nvPicPr>
          <p:cNvPr id="14" name="Picture 2" descr="Image générée">
            <a:extLst>
              <a:ext uri="{FF2B5EF4-FFF2-40B4-BE49-F238E27FC236}">
                <a16:creationId xmlns:a16="http://schemas.microsoft.com/office/drawing/2014/main" id="{024CDCA2-3BEC-D4FE-8FE4-852843E4A8D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5" name="Google Shape;1369;p31">
            <a:extLst>
              <a:ext uri="{FF2B5EF4-FFF2-40B4-BE49-F238E27FC236}">
                <a16:creationId xmlns:a16="http://schemas.microsoft.com/office/drawing/2014/main" id="{B591E3BB-E042-AFBE-6E0C-DADE64CF53FF}"/>
              </a:ext>
            </a:extLst>
          </p:cNvPr>
          <p:cNvSpPr txBox="1"/>
          <p:nvPr/>
        </p:nvSpPr>
        <p:spPr>
          <a:xfrm>
            <a:off x="765613" y="272277"/>
            <a:ext cx="10373965" cy="269887"/>
          </a:xfrm>
          <a:prstGeom prst="rect">
            <a:avLst/>
          </a:prstGeom>
          <a:noFill/>
          <a:ln>
            <a:noFill/>
          </a:ln>
        </p:spPr>
        <p:txBody>
          <a:bodyPr spcFirstLastPara="1" wrap="square" lIns="91425" tIns="45700" rIns="91425" bIns="45700" anchor="t" anchorCtr="0">
            <a:noAutofit/>
          </a:bodyPr>
          <a:lstStyle/>
          <a:p>
            <a:pPr algn="r" rtl="1">
              <a:lnSpc>
                <a:spcPct val="90000"/>
              </a:lnSpc>
              <a:buClr>
                <a:srgbClr val="AEABAB"/>
              </a:buClr>
              <a:buSzPts val="1400"/>
            </a:pPr>
            <a:r>
              <a:rPr lang="ar-MA" sz="1400" b="0" i="1" u="none" strike="noStrike" cap="none" dirty="0">
                <a:solidFill>
                  <a:schemeClr val="bg1">
                    <a:lumMod val="50000"/>
                  </a:schemeClr>
                </a:solidFill>
                <a:ea typeface="Calibri"/>
                <a:cs typeface="Calibri"/>
                <a:sym typeface="Calibri"/>
              </a:rPr>
              <a:t> </a:t>
            </a:r>
            <a:r>
              <a:rPr lang="ar-SA" sz="1400" i="1" dirty="0">
                <a:solidFill>
                  <a:schemeClr val="bg1">
                    <a:lumMod val="50000"/>
                  </a:schemeClr>
                </a:solidFill>
                <a:sym typeface="Calibri"/>
              </a:rPr>
              <a:t>يطلب الأستاذ من</a:t>
            </a:r>
            <a:r>
              <a:rPr lang="ar-SA" sz="1400" i="1" dirty="0">
                <a:solidFill>
                  <a:schemeClr val="bg1">
                    <a:lumMod val="50000"/>
                  </a:schemeClr>
                </a:solidFill>
              </a:rPr>
              <a:t> التلاميذ أن يقوموا فهمهم  القرائي ذاتيا بوضع دائرة أمام الرمز الموافق لإنجازه القرائي في الجهة الخاصة بذلك على الكراسة.  </a:t>
            </a:r>
            <a:endParaRPr lang="fr-FR" sz="1400" i="1" dirty="0">
              <a:solidFill>
                <a:schemeClr val="bg1">
                  <a:lumMod val="50000"/>
                </a:schemeClr>
              </a:solidFill>
            </a:endParaRPr>
          </a:p>
        </p:txBody>
      </p:sp>
      <p:pic>
        <p:nvPicPr>
          <p:cNvPr id="4" name="Google Shape;1368;p31">
            <a:extLst>
              <a:ext uri="{FF2B5EF4-FFF2-40B4-BE49-F238E27FC236}">
                <a16:creationId xmlns:a16="http://schemas.microsoft.com/office/drawing/2014/main" id="{9823D8B9-95C5-5A29-5FF2-C0551094626E}"/>
              </a:ext>
            </a:extLst>
          </p:cNvPr>
          <p:cNvPicPr preferRelativeResize="0"/>
          <p:nvPr/>
        </p:nvPicPr>
        <p:blipFill rotWithShape="1">
          <a:blip r:embed="rId4">
            <a:alphaModFix/>
          </a:blip>
          <a:srcRect/>
          <a:stretch/>
        </p:blipFill>
        <p:spPr>
          <a:xfrm>
            <a:off x="547462" y="137964"/>
            <a:ext cx="625694" cy="625694"/>
          </a:xfrm>
          <a:prstGeom prst="rect">
            <a:avLst/>
          </a:prstGeom>
          <a:noFill/>
          <a:ln>
            <a:noFill/>
          </a:ln>
        </p:spPr>
      </p:pic>
      <p:pic>
        <p:nvPicPr>
          <p:cNvPr id="6" name="Picture 4" descr="Image générée">
            <a:extLst>
              <a:ext uri="{FF2B5EF4-FFF2-40B4-BE49-F238E27FC236}">
                <a16:creationId xmlns:a16="http://schemas.microsoft.com/office/drawing/2014/main" id="{CD07DD9B-7ED8-E8A6-7963-179D03EFBD8F}"/>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81" t="42119" r="70997" b="41629"/>
          <a:stretch>
            <a:fillRect/>
          </a:stretch>
        </p:blipFill>
        <p:spPr bwMode="auto">
          <a:xfrm>
            <a:off x="1545" y="144200"/>
            <a:ext cx="730250" cy="694801"/>
          </a:xfrm>
          <a:prstGeom prst="rect">
            <a:avLst/>
          </a:prstGeom>
          <a:noFill/>
          <a:extLst>
            <a:ext uri="{909E8E84-426E-40DD-AFC4-6F175D3DCCD1}">
              <a14:hiddenFill xmlns:a14="http://schemas.microsoft.com/office/drawing/2010/main">
                <a:solidFill>
                  <a:srgbClr val="FFFFFF"/>
                </a:solidFill>
              </a14:hiddenFill>
            </a:ext>
          </a:extLst>
        </p:spPr>
      </p:pic>
      <p:sp>
        <p:nvSpPr>
          <p:cNvPr id="37" name="Ellipse 36">
            <a:extLst>
              <a:ext uri="{FF2B5EF4-FFF2-40B4-BE49-F238E27FC236}">
                <a16:creationId xmlns:a16="http://schemas.microsoft.com/office/drawing/2014/main" id="{222103AC-4EFF-5E4F-951B-A360660D3B4F}"/>
              </a:ext>
            </a:extLst>
          </p:cNvPr>
          <p:cNvSpPr/>
          <p:nvPr/>
        </p:nvSpPr>
        <p:spPr>
          <a:xfrm>
            <a:off x="8611975" y="1634833"/>
            <a:ext cx="3262522" cy="4866968"/>
          </a:xfrm>
          <a:prstGeom prst="ellipse">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Ellipse 37">
            <a:extLst>
              <a:ext uri="{FF2B5EF4-FFF2-40B4-BE49-F238E27FC236}">
                <a16:creationId xmlns:a16="http://schemas.microsoft.com/office/drawing/2014/main" id="{A7A3643F-7D12-2F17-CF3D-FC67A8214668}"/>
              </a:ext>
            </a:extLst>
          </p:cNvPr>
          <p:cNvSpPr/>
          <p:nvPr/>
        </p:nvSpPr>
        <p:spPr>
          <a:xfrm>
            <a:off x="8670967" y="1634833"/>
            <a:ext cx="3262522" cy="486696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Rectangle : coins arrondis 38">
            <a:extLst>
              <a:ext uri="{FF2B5EF4-FFF2-40B4-BE49-F238E27FC236}">
                <a16:creationId xmlns:a16="http://schemas.microsoft.com/office/drawing/2014/main" id="{9B1157B4-EDC4-8C00-70FC-608B2A56B5E5}"/>
              </a:ext>
            </a:extLst>
          </p:cNvPr>
          <p:cNvSpPr/>
          <p:nvPr/>
        </p:nvSpPr>
        <p:spPr>
          <a:xfrm>
            <a:off x="2793077" y="1892991"/>
            <a:ext cx="7036311"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ar-SA" b="1" dirty="0"/>
              <a:t>تَمَكَّنْتُ مِنَ </a:t>
            </a:r>
            <a:r>
              <a:rPr lang="ar-SA" b="1" dirty="0" err="1"/>
              <a:t>الإِجَا</a:t>
            </a:r>
            <a:r>
              <a:rPr lang="ar-SA" dirty="0" err="1"/>
              <a:t>بِتَصْحِيحِ</a:t>
            </a:r>
            <a:r>
              <a:rPr lang="ar-SA" b="1" dirty="0" err="1"/>
              <a:t>بَةِ</a:t>
            </a:r>
            <a:r>
              <a:rPr lang="ar-SA" b="1" dirty="0"/>
              <a:t> الصَّحِيحَةِ عَنْ 4 أَسْئِلَةٍ فَأَكْثَرَ</a:t>
            </a:r>
            <a:br>
              <a:rPr lang="ar-SA" dirty="0"/>
            </a:br>
            <a:r>
              <a:rPr lang="ar-SA" dirty="0"/>
              <a:t>وَثِقْتُ الأَخْطَاءِ عَلَى كُرَّاسَتِي</a:t>
            </a: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0" name="Rectangle : coins arrondis 39">
            <a:extLst>
              <a:ext uri="{FF2B5EF4-FFF2-40B4-BE49-F238E27FC236}">
                <a16:creationId xmlns:a16="http://schemas.microsoft.com/office/drawing/2014/main" id="{34120829-50D5-6BD4-B190-32636436CCE4}"/>
              </a:ext>
            </a:extLst>
          </p:cNvPr>
          <p:cNvSpPr/>
          <p:nvPr/>
        </p:nvSpPr>
        <p:spPr>
          <a:xfrm>
            <a:off x="2793077" y="369469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1" name="Rectangle : coins arrondis 40">
            <a:extLst>
              <a:ext uri="{FF2B5EF4-FFF2-40B4-BE49-F238E27FC236}">
                <a16:creationId xmlns:a16="http://schemas.microsoft.com/office/drawing/2014/main" id="{A9CC5FCD-20CC-AF92-AAAD-EE76942ABEAD}"/>
              </a:ext>
            </a:extLst>
          </p:cNvPr>
          <p:cNvSpPr/>
          <p:nvPr/>
        </p:nvSpPr>
        <p:spPr>
          <a:xfrm>
            <a:off x="2793077" y="5459581"/>
            <a:ext cx="6525034" cy="1042219"/>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2" name="Ellipse 41">
            <a:extLst>
              <a:ext uri="{FF2B5EF4-FFF2-40B4-BE49-F238E27FC236}">
                <a16:creationId xmlns:a16="http://schemas.microsoft.com/office/drawing/2014/main" id="{E666144B-7F8D-95EF-F610-2E3A8EA78149}"/>
              </a:ext>
            </a:extLst>
          </p:cNvPr>
          <p:cNvSpPr/>
          <p:nvPr/>
        </p:nvSpPr>
        <p:spPr>
          <a:xfrm>
            <a:off x="8670967" y="1929799"/>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Ellipse 42">
            <a:extLst>
              <a:ext uri="{FF2B5EF4-FFF2-40B4-BE49-F238E27FC236}">
                <a16:creationId xmlns:a16="http://schemas.microsoft.com/office/drawing/2014/main" id="{B7CB512E-BBDB-7AC4-9593-C57FC769B978}"/>
              </a:ext>
            </a:extLst>
          </p:cNvPr>
          <p:cNvSpPr/>
          <p:nvPr/>
        </p:nvSpPr>
        <p:spPr>
          <a:xfrm>
            <a:off x="8749627" y="3675028"/>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4" name="Ellipse 43">
            <a:extLst>
              <a:ext uri="{FF2B5EF4-FFF2-40B4-BE49-F238E27FC236}">
                <a16:creationId xmlns:a16="http://schemas.microsoft.com/office/drawing/2014/main" id="{CE5F8B76-2FB3-7AB5-A36B-B088AAF6D50D}"/>
              </a:ext>
            </a:extLst>
          </p:cNvPr>
          <p:cNvSpPr/>
          <p:nvPr/>
        </p:nvSpPr>
        <p:spPr>
          <a:xfrm>
            <a:off x="8783146" y="5459581"/>
            <a:ext cx="991272" cy="1042219"/>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5" name="Image 44" descr="Une image contenant émoticône, Dessin d’enfant, dessin humoristique, smiley&#10;&#10;Le contenu généré par l’IA peut être incorrect.">
            <a:extLst>
              <a:ext uri="{FF2B5EF4-FFF2-40B4-BE49-F238E27FC236}">
                <a16:creationId xmlns:a16="http://schemas.microsoft.com/office/drawing/2014/main" id="{F85FE384-5206-5B9F-71D5-A3DEF800BC37}"/>
              </a:ext>
            </a:extLst>
          </p:cNvPr>
          <p:cNvPicPr>
            <a:picLocks noChangeAspect="1"/>
          </p:cNvPicPr>
          <p:nvPr/>
        </p:nvPicPr>
        <p:blipFill>
          <a:blip r:embed="rId6">
            <a:extLst>
              <a:ext uri="{28A0092B-C50C-407E-A947-70E740481C1C}">
                <a14:useLocalDpi xmlns:a14="http://schemas.microsoft.com/office/drawing/2010/main" val="0"/>
              </a:ext>
            </a:extLst>
          </a:blip>
          <a:srcRect r="65096"/>
          <a:stretch>
            <a:fillRect/>
          </a:stretch>
        </p:blipFill>
        <p:spPr>
          <a:xfrm>
            <a:off x="8868913" y="5552381"/>
            <a:ext cx="819738" cy="1004103"/>
          </a:xfrm>
          <a:prstGeom prst="rect">
            <a:avLst/>
          </a:prstGeom>
        </p:spPr>
      </p:pic>
      <p:pic>
        <p:nvPicPr>
          <p:cNvPr id="46" name="Image 45" descr="Une image contenant émoticône, Dessin d’enfant, dessin humoristique, smiley&#10;&#10;Le contenu généré par l’IA peut être incorrect.">
            <a:extLst>
              <a:ext uri="{FF2B5EF4-FFF2-40B4-BE49-F238E27FC236}">
                <a16:creationId xmlns:a16="http://schemas.microsoft.com/office/drawing/2014/main" id="{D6E54C45-DBD0-359B-9B4C-81734BE817B3}"/>
              </a:ext>
            </a:extLst>
          </p:cNvPr>
          <p:cNvPicPr>
            <a:picLocks noChangeAspect="1"/>
          </p:cNvPicPr>
          <p:nvPr/>
        </p:nvPicPr>
        <p:blipFill>
          <a:blip r:embed="rId6">
            <a:extLst>
              <a:ext uri="{28A0092B-C50C-407E-A947-70E740481C1C}">
                <a14:useLocalDpi xmlns:a14="http://schemas.microsoft.com/office/drawing/2010/main" val="0"/>
              </a:ext>
            </a:extLst>
          </a:blip>
          <a:srcRect l="32376" r="30723"/>
          <a:stretch>
            <a:fillRect/>
          </a:stretch>
        </p:blipFill>
        <p:spPr>
          <a:xfrm>
            <a:off x="8783146" y="3737357"/>
            <a:ext cx="825910" cy="956886"/>
          </a:xfrm>
          <a:prstGeom prst="rect">
            <a:avLst/>
          </a:prstGeom>
        </p:spPr>
      </p:pic>
      <p:pic>
        <p:nvPicPr>
          <p:cNvPr id="47" name="Image 46" descr="Une image contenant émoticône, Dessin d’enfant, dessin humoristique, smiley&#10;&#10;Le contenu généré par l’IA peut être incorrect.">
            <a:extLst>
              <a:ext uri="{FF2B5EF4-FFF2-40B4-BE49-F238E27FC236}">
                <a16:creationId xmlns:a16="http://schemas.microsoft.com/office/drawing/2014/main" id="{3D4B21E4-3329-1923-8CFB-1DC1957B3244}"/>
              </a:ext>
            </a:extLst>
          </p:cNvPr>
          <p:cNvPicPr>
            <a:picLocks noChangeAspect="1"/>
          </p:cNvPicPr>
          <p:nvPr/>
        </p:nvPicPr>
        <p:blipFill>
          <a:blip r:embed="rId6">
            <a:extLst>
              <a:ext uri="{28A0092B-C50C-407E-A947-70E740481C1C}">
                <a14:useLocalDpi xmlns:a14="http://schemas.microsoft.com/office/drawing/2010/main" val="0"/>
              </a:ext>
            </a:extLst>
          </a:blip>
          <a:srcRect l="72031"/>
          <a:stretch>
            <a:fillRect/>
          </a:stretch>
        </p:blipFill>
        <p:spPr>
          <a:xfrm>
            <a:off x="8847055" y="2037754"/>
            <a:ext cx="639096" cy="976930"/>
          </a:xfrm>
          <a:prstGeom prst="rect">
            <a:avLst/>
          </a:prstGeom>
        </p:spPr>
      </p:pic>
      <p:sp>
        <p:nvSpPr>
          <p:cNvPr id="48" name="Rectangle 47">
            <a:extLst>
              <a:ext uri="{FF2B5EF4-FFF2-40B4-BE49-F238E27FC236}">
                <a16:creationId xmlns:a16="http://schemas.microsoft.com/office/drawing/2014/main" id="{E1674DBF-D1E7-1276-9CE5-EADD50A53AFC}"/>
              </a:ext>
            </a:extLst>
          </p:cNvPr>
          <p:cNvSpPr/>
          <p:nvPr/>
        </p:nvSpPr>
        <p:spPr>
          <a:xfrm>
            <a:off x="3225338" y="1987879"/>
            <a:ext cx="5386637"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a:t>
            </a:r>
            <a:r>
              <a:rPr lang="ar-SA" sz="2400" b="1" dirty="0">
                <a:solidFill>
                  <a:srgbClr val="C00000"/>
                </a:solidFill>
              </a:rPr>
              <a:t>الإِجَابَةِ الصَّحِيحَةِ </a:t>
            </a:r>
            <a:r>
              <a:rPr lang="ar-SA" sz="2400" b="1" dirty="0">
                <a:solidFill>
                  <a:srgbClr val="002060"/>
                </a:solidFill>
              </a:rPr>
              <a:t>عَنْ </a:t>
            </a:r>
            <a:r>
              <a:rPr lang="ar-SA" sz="2400" b="1" dirty="0">
                <a:solidFill>
                  <a:srgbClr val="C00000"/>
                </a:solidFill>
              </a:rPr>
              <a:t>4</a:t>
            </a:r>
            <a:r>
              <a:rPr lang="ar-SA" sz="2400" b="1" dirty="0">
                <a:solidFill>
                  <a:srgbClr val="002060"/>
                </a:solidFill>
              </a:rPr>
              <a:t> أَسْئِلَةٍ </a:t>
            </a:r>
            <a:r>
              <a:rPr lang="ar-SA" sz="2400" b="1" dirty="0">
                <a:solidFill>
                  <a:srgbClr val="C00000"/>
                </a:solidFill>
              </a:rPr>
              <a:t>فَأَكْثَرَ</a:t>
            </a:r>
            <a:br>
              <a:rPr lang="ar-SA" sz="2400" dirty="0">
                <a:solidFill>
                  <a:srgbClr val="002060"/>
                </a:solidFill>
              </a:rPr>
            </a:br>
            <a:r>
              <a:rPr lang="ar-SA" sz="2400" b="1" dirty="0">
                <a:solidFill>
                  <a:schemeClr val="accent3">
                    <a:lumMod val="50000"/>
                  </a:schemeClr>
                </a:solidFill>
              </a:rPr>
              <a:t>وَقُمْتُ بِتَصْحِيحِ الأَخْطَاءِ عَلَى كُرَّاسَتِي</a:t>
            </a:r>
            <a:endParaRPr lang="fr-FR" sz="2400" b="1" dirty="0">
              <a:solidFill>
                <a:schemeClr val="accent3">
                  <a:lumMod val="50000"/>
                </a:schemeClr>
              </a:solidFill>
            </a:endParaRPr>
          </a:p>
        </p:txBody>
      </p:sp>
      <p:sp>
        <p:nvSpPr>
          <p:cNvPr id="49" name="Rectangle 48">
            <a:extLst>
              <a:ext uri="{FF2B5EF4-FFF2-40B4-BE49-F238E27FC236}">
                <a16:creationId xmlns:a16="http://schemas.microsoft.com/office/drawing/2014/main" id="{46DAE5F3-22B4-C531-E9FF-E0328FC53006}"/>
              </a:ext>
            </a:extLst>
          </p:cNvPr>
          <p:cNvSpPr/>
          <p:nvPr/>
        </p:nvSpPr>
        <p:spPr>
          <a:xfrm>
            <a:off x="3064794" y="3767072"/>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مِنَ الإِجَابَةِ عَنْ </a:t>
            </a:r>
            <a:r>
              <a:rPr lang="ar-SA" sz="2400" b="1" dirty="0">
                <a:solidFill>
                  <a:srgbClr val="C00000"/>
                </a:solidFill>
              </a:rPr>
              <a:t>[3 أَو 2 أَو 1] فَقَطْ</a:t>
            </a:r>
            <a:r>
              <a:rPr lang="ar-SA" sz="2400" b="1" dirty="0">
                <a:solidFill>
                  <a:srgbClr val="002060"/>
                </a:solidFill>
              </a:rPr>
              <a:t> مِنَ الأَسْئِلَةِ</a:t>
            </a:r>
            <a:br>
              <a:rPr lang="ar-SA" sz="2400" dirty="0">
                <a:solidFill>
                  <a:srgbClr val="002060"/>
                </a:solidFill>
              </a:rPr>
            </a:br>
            <a:r>
              <a:rPr lang="ar-SA" sz="2400" b="1" dirty="0">
                <a:solidFill>
                  <a:schemeClr val="accent3">
                    <a:lumMod val="50000"/>
                  </a:schemeClr>
                </a:solidFill>
              </a:rPr>
              <a:t>أَحْتَاجُ إِلَى مَزِيدٍ مِنَ التَّدْرِيبِ عَلَى الفَهْمِ!</a:t>
            </a:r>
            <a:endParaRPr lang="fr-FR" sz="2400" b="1" dirty="0">
              <a:solidFill>
                <a:schemeClr val="accent3">
                  <a:lumMod val="50000"/>
                </a:schemeClr>
              </a:solidFill>
            </a:endParaRPr>
          </a:p>
        </p:txBody>
      </p:sp>
      <p:sp>
        <p:nvSpPr>
          <p:cNvPr id="50" name="Rectangle 49">
            <a:extLst>
              <a:ext uri="{FF2B5EF4-FFF2-40B4-BE49-F238E27FC236}">
                <a16:creationId xmlns:a16="http://schemas.microsoft.com/office/drawing/2014/main" id="{CDF895D8-081D-3A98-9551-9E18B141978C}"/>
              </a:ext>
            </a:extLst>
          </p:cNvPr>
          <p:cNvSpPr/>
          <p:nvPr/>
        </p:nvSpPr>
        <p:spPr>
          <a:xfrm>
            <a:off x="2969071" y="5511817"/>
            <a:ext cx="5466910" cy="897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2400" b="1" dirty="0">
                <a:solidFill>
                  <a:srgbClr val="002060"/>
                </a:solidFill>
              </a:rPr>
              <a:t>تَمَكَّنْتُ </a:t>
            </a:r>
            <a:r>
              <a:rPr lang="ar-SA" sz="2400" b="1" dirty="0">
                <a:solidFill>
                  <a:srgbClr val="C00000"/>
                </a:solidFill>
              </a:rPr>
              <a:t>مِنَ الإِجَابَةِ الصَّحِيحَةِ </a:t>
            </a:r>
            <a:r>
              <a:rPr lang="ar-SA" sz="2400" b="1" dirty="0">
                <a:solidFill>
                  <a:srgbClr val="002060"/>
                </a:solidFill>
              </a:rPr>
              <a:t>عَنْ</a:t>
            </a:r>
            <a:r>
              <a:rPr lang="ar-SA" sz="2400" b="1" dirty="0">
                <a:solidFill>
                  <a:srgbClr val="C00000"/>
                </a:solidFill>
              </a:rPr>
              <a:t> [0] </a:t>
            </a:r>
            <a:r>
              <a:rPr lang="ar-SA" sz="2400" b="1" dirty="0">
                <a:solidFill>
                  <a:srgbClr val="002060"/>
                </a:solidFill>
              </a:rPr>
              <a:t>مِنَ الأَسْئِلَةِ</a:t>
            </a:r>
            <a:br>
              <a:rPr lang="ar-SA" sz="2400" dirty="0">
                <a:solidFill>
                  <a:srgbClr val="002060"/>
                </a:solidFill>
              </a:rPr>
            </a:br>
            <a:r>
              <a:rPr lang="ar-SA" sz="2400" b="1" dirty="0">
                <a:solidFill>
                  <a:schemeClr val="accent3">
                    <a:lumMod val="50000"/>
                  </a:schemeClr>
                </a:solidFill>
              </a:rPr>
              <a:t>أَحْتَاجُ إِلَى مُسَاعَدَةٍ مِنْ أُسْتَاذِي(تِي)</a:t>
            </a:r>
            <a:endParaRPr lang="fr-FR" sz="2400" b="1" dirty="0">
              <a:solidFill>
                <a:schemeClr val="accent3">
                  <a:lumMod val="50000"/>
                </a:schemeClr>
              </a:solidFill>
            </a:endParaRPr>
          </a:p>
        </p:txBody>
      </p:sp>
    </p:spTree>
    <p:extLst>
      <p:ext uri="{BB962C8B-B14F-4D97-AF65-F5344CB8AC3E}">
        <p14:creationId xmlns:p14="http://schemas.microsoft.com/office/powerpoint/2010/main" val="90647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331E-704C-219A-2F1B-4E226D7CE747}"/>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422C0397-356F-B692-90A9-4A65B3D77145}"/>
              </a:ext>
            </a:extLst>
          </p:cNvPr>
          <p:cNvGrpSpPr/>
          <p:nvPr/>
        </p:nvGrpSpPr>
        <p:grpSpPr>
          <a:xfrm>
            <a:off x="5171607" y="1642150"/>
            <a:ext cx="5610626" cy="3873929"/>
            <a:chOff x="1641585" y="1048972"/>
            <a:chExt cx="5867403" cy="3260732"/>
          </a:xfrm>
        </p:grpSpPr>
        <p:sp>
          <p:nvSpPr>
            <p:cNvPr id="6" name="Rectangle : coins arrondis 10">
              <a:extLst>
                <a:ext uri="{FF2B5EF4-FFF2-40B4-BE49-F238E27FC236}">
                  <a16:creationId xmlns:a16="http://schemas.microsoft.com/office/drawing/2014/main" id="{00B87FB4-E61A-E11C-5330-92BE01852C6C}"/>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B98D18DC-FDD3-B22E-5F62-47ADBF994811}"/>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C57F72C-DF00-5CF0-5AC3-E925C98519E2}"/>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E183D981-979D-7B5C-1989-99A7DC5BDCF2}"/>
              </a:ext>
            </a:extLst>
          </p:cNvPr>
          <p:cNvSpPr txBox="1"/>
          <p:nvPr/>
        </p:nvSpPr>
        <p:spPr>
          <a:xfrm>
            <a:off x="5381468" y="1945420"/>
            <a:ext cx="5400765" cy="2967159"/>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kumimoji="0" lang="ar-MA" sz="4900" b="1" i="0" u="none" strike="noStrike" kern="0" cap="none" spc="0" normalizeH="0" baseline="0" noProof="0" dirty="0">
                <a:ln>
                  <a:noFill/>
                </a:ln>
                <a:solidFill>
                  <a:srgbClr val="44546A"/>
                </a:solidFill>
                <a:effectLst/>
                <a:uLnTx/>
                <a:uFillTx/>
                <a:latin typeface="Calibri"/>
                <a:ea typeface="Calibri"/>
                <a:cs typeface="Calibri"/>
              </a:rPr>
              <a:t>النشاط </a:t>
            </a:r>
            <a:r>
              <a:rPr kumimoji="0" lang="ar-SA" sz="4900" b="1" i="0" u="none" strike="noStrike" kern="0" cap="none" spc="0" normalizeH="0" baseline="0" noProof="0" dirty="0">
                <a:ln>
                  <a:noFill/>
                </a:ln>
                <a:solidFill>
                  <a:srgbClr val="44546A"/>
                </a:solidFill>
                <a:effectLst/>
                <a:uLnTx/>
                <a:uFillTx/>
                <a:latin typeface="Calibri"/>
                <a:ea typeface="Calibri"/>
                <a:cs typeface="Calibri"/>
              </a:rPr>
              <a:t>الرابع</a:t>
            </a:r>
            <a:br>
              <a:rPr kumimoji="0" lang="ar-SA" sz="4800" b="1" i="0" u="none" strike="noStrike" kern="0" cap="none" spc="0" normalizeH="0" baseline="0" noProof="0" dirty="0">
                <a:ln>
                  <a:noFill/>
                </a:ln>
                <a:solidFill>
                  <a:srgbClr val="44546A"/>
                </a:solidFill>
                <a:effectLst/>
                <a:uLnTx/>
                <a:uFillTx/>
                <a:latin typeface="Calibri"/>
                <a:ea typeface="Calibri"/>
                <a:cs typeface="Calibri"/>
                <a:sym typeface="Calibri"/>
              </a:rPr>
            </a:br>
            <a:r>
              <a:rPr lang="ar-SA" sz="4800" b="1" kern="0" dirty="0">
                <a:solidFill>
                  <a:srgbClr val="FFC000"/>
                </a:solidFill>
                <a:latin typeface="Calibri"/>
                <a:ea typeface="Calibri"/>
                <a:cs typeface="Calibri"/>
                <a:sym typeface="Calibri"/>
              </a:rPr>
              <a:t>أوظفُ وأستثمرُ</a:t>
            </a:r>
            <a:br>
              <a:rPr kumimoji="0" lang="ar-MA" sz="4800" b="1" i="0" u="none" strike="noStrike" kern="0" cap="none" spc="0" normalizeH="0" baseline="0" noProof="0" dirty="0">
                <a:ln>
                  <a:noFill/>
                </a:ln>
                <a:solidFill>
                  <a:srgbClr val="44546A"/>
                </a:solidFill>
                <a:effectLst/>
                <a:uLnTx/>
                <a:uFillTx/>
                <a:latin typeface="Calibri"/>
                <a:ea typeface="Calibri"/>
                <a:cs typeface="Calibri"/>
                <a:sym typeface="Calibri"/>
              </a:rPr>
            </a:br>
            <a:r>
              <a:rPr kumimoji="0" lang="ar-SA" sz="4800" b="1" i="0" u="none" strike="noStrike" kern="0" cap="none" spc="0" normalizeH="0" baseline="0" noProof="0" dirty="0">
                <a:ln>
                  <a:noFill/>
                </a:ln>
                <a:solidFill>
                  <a:srgbClr val="44546A"/>
                </a:solidFill>
                <a:effectLst/>
                <a:uLnTx/>
                <a:uFillTx/>
                <a:latin typeface="Calibri"/>
                <a:ea typeface="Calibri"/>
                <a:cs typeface="Calibri"/>
              </a:rPr>
              <a:t>دقائق</a:t>
            </a:r>
            <a:r>
              <a:rPr kumimoji="0" lang="ar-MA" sz="5467" b="1" i="0" u="none" strike="noStrike" kern="0" cap="none" spc="0" normalizeH="0" baseline="0" noProof="0" dirty="0">
                <a:ln>
                  <a:noFill/>
                </a:ln>
                <a:solidFill>
                  <a:srgbClr val="44546A"/>
                </a:solidFill>
                <a:effectLst/>
                <a:uLnTx/>
                <a:uFillTx/>
                <a:latin typeface="Calibri"/>
                <a:ea typeface="Calibri"/>
                <a:cs typeface="Calibri"/>
              </a:rPr>
              <a:t> </a:t>
            </a:r>
            <a:r>
              <a:rPr kumimoji="0" lang="fr-FR" sz="5467" b="1" i="0" u="none" strike="noStrike" kern="0" cap="none" spc="0" normalizeH="0" baseline="0" noProof="0" dirty="0">
                <a:ln>
                  <a:noFill/>
                </a:ln>
                <a:solidFill>
                  <a:srgbClr val="44546A"/>
                </a:solidFill>
                <a:effectLst/>
                <a:uLnTx/>
                <a:uFillTx/>
                <a:latin typeface="Calibri"/>
                <a:ea typeface="Calibri"/>
                <a:cs typeface="Calibri"/>
              </a:rPr>
              <a:t> </a:t>
            </a:r>
            <a:r>
              <a:rPr kumimoji="0" lang="ar-SA" sz="4800" b="1" i="0" u="none" strike="noStrike" kern="0" cap="none" spc="0" normalizeH="0" baseline="0" noProof="0" dirty="0">
                <a:ln>
                  <a:noFill/>
                </a:ln>
                <a:solidFill>
                  <a:srgbClr val="44546A"/>
                </a:solidFill>
                <a:effectLst/>
                <a:uLnTx/>
                <a:uFillTx/>
                <a:latin typeface="Arial"/>
                <a:ea typeface="Calibri"/>
                <a:cs typeface="Arial"/>
              </a:rPr>
              <a:t>05</a:t>
            </a:r>
            <a:endParaRPr kumimoji="0" lang="fr-FR" sz="4800" b="1" i="0" u="none" strike="noStrike" kern="0" cap="none" spc="0" normalizeH="0" baseline="0" noProof="0" dirty="0">
              <a:ln>
                <a:noFill/>
              </a:ln>
              <a:solidFill>
                <a:srgbClr val="44546A"/>
              </a:solidFill>
              <a:effectLst/>
              <a:uLnTx/>
              <a:uFillTx/>
              <a:latin typeface="Calibri"/>
              <a:ea typeface="Calibri"/>
              <a:cs typeface="Calibri"/>
            </a:endParaRPr>
          </a:p>
        </p:txBody>
      </p:sp>
      <p:pic>
        <p:nvPicPr>
          <p:cNvPr id="3" name="Picture 2">
            <a:extLst>
              <a:ext uri="{FF2B5EF4-FFF2-40B4-BE49-F238E27FC236}">
                <a16:creationId xmlns:a16="http://schemas.microsoft.com/office/drawing/2014/main" id="{43BFAA8C-B339-0DCE-831A-666A3E0FF0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2114503" y="2230444"/>
            <a:ext cx="2697339" cy="2697339"/>
          </a:xfrm>
          <a:prstGeom prst="rect">
            <a:avLst/>
          </a:prstGeom>
        </p:spPr>
      </p:pic>
      <p:sp>
        <p:nvSpPr>
          <p:cNvPr id="2" name="Google Shape;1548;p49">
            <a:extLst>
              <a:ext uri="{FF2B5EF4-FFF2-40B4-BE49-F238E27FC236}">
                <a16:creationId xmlns:a16="http://schemas.microsoft.com/office/drawing/2014/main" id="{190D2230-9C31-0604-3BC0-6F967EBB9524}"/>
              </a:ext>
            </a:extLst>
          </p:cNvPr>
          <p:cNvSpPr txBox="1">
            <a:spLocks/>
          </p:cNvSpPr>
          <p:nvPr/>
        </p:nvSpPr>
        <p:spPr>
          <a:xfrm>
            <a:off x="-931026" y="6218360"/>
            <a:ext cx="5418140" cy="265567"/>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800" b="1" dirty="0">
                <a:solidFill>
                  <a:srgbClr val="C00000"/>
                </a:solidFill>
              </a:rPr>
              <a:t>ينجز مع التلاميذ الذين أنهوا مرحلة أجيب عن أسئلة الفهم</a:t>
            </a:r>
          </a:p>
        </p:txBody>
      </p:sp>
      <p:sp>
        <p:nvSpPr>
          <p:cNvPr id="4" name="Oval 45">
            <a:extLst>
              <a:ext uri="{FF2B5EF4-FFF2-40B4-BE49-F238E27FC236}">
                <a16:creationId xmlns:a16="http://schemas.microsoft.com/office/drawing/2014/main" id="{39225EB0-1B00-85AC-BFA6-1BD24D44EF93}"/>
              </a:ext>
            </a:extLst>
          </p:cNvPr>
          <p:cNvSpPr/>
          <p:nvPr/>
        </p:nvSpPr>
        <p:spPr>
          <a:xfrm>
            <a:off x="9246224" y="4087924"/>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6083432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0C22407-2852-7CF0-EA09-5A83F02FC649}"/>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2FA783EC-6A83-D38E-4542-4B66439AFD97}"/>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863D2980-932C-B396-A3B8-00073EC40F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511;p45">
            <a:extLst>
              <a:ext uri="{FF2B5EF4-FFF2-40B4-BE49-F238E27FC236}">
                <a16:creationId xmlns:a16="http://schemas.microsoft.com/office/drawing/2014/main" id="{21D933F7-C3D6-0516-1DCE-96F9D0876137}"/>
              </a:ext>
            </a:extLst>
          </p:cNvPr>
          <p:cNvSpPr txBox="1">
            <a:spLocks/>
          </p:cNvSpPr>
          <p:nvPr/>
        </p:nvSpPr>
        <p:spPr>
          <a:xfrm>
            <a:off x="2069709" y="439041"/>
            <a:ext cx="9224920"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Clr>
                <a:srgbClr val="AEABAB"/>
              </a:buClr>
              <a:buSzPts val="1400"/>
              <a:buFont typeface="Arial" panose="020B0604020202020204" pitchFamily="34" charset="0"/>
              <a:buNone/>
            </a:pPr>
            <a:r>
              <a:rPr lang="ar-SA" sz="1400" i="1" dirty="0">
                <a:solidFill>
                  <a:srgbClr val="AEABAB"/>
                </a:solidFill>
              </a:rPr>
              <a:t>يوجه الأستاذ التلاميذ توظيف تعلماتهم السابقة لإنتاج جمل وصفية لمشهد طبيعي على غرار الجملة المقترحة. </a:t>
            </a:r>
            <a:endParaRPr lang="ar-SA" sz="1400" i="1" dirty="0"/>
          </a:p>
        </p:txBody>
      </p:sp>
      <p:sp>
        <p:nvSpPr>
          <p:cNvPr id="8" name="Google Shape;1548;p49">
            <a:extLst>
              <a:ext uri="{FF2B5EF4-FFF2-40B4-BE49-F238E27FC236}">
                <a16:creationId xmlns:a16="http://schemas.microsoft.com/office/drawing/2014/main" id="{D5D11558-01AF-44C3-3708-85D25F7FC695}"/>
              </a:ext>
            </a:extLst>
          </p:cNvPr>
          <p:cNvSpPr txBox="1">
            <a:spLocks/>
          </p:cNvSpPr>
          <p:nvPr/>
        </p:nvSpPr>
        <p:spPr>
          <a:xfrm>
            <a:off x="953451" y="151349"/>
            <a:ext cx="10468339" cy="292443"/>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الآن، سنوظف </a:t>
            </a:r>
            <a:r>
              <a:rPr lang="ar-SA" sz="1600" b="1" dirty="0" err="1">
                <a:solidFill>
                  <a:schemeClr val="bg1">
                    <a:lumMod val="50000"/>
                  </a:schemeClr>
                </a:solidFill>
                <a:latin typeface="+mn-lt"/>
              </a:rPr>
              <a:t>تعلماتنا</a:t>
            </a:r>
            <a:r>
              <a:rPr lang="ar-SA" sz="1600" b="1" dirty="0">
                <a:solidFill>
                  <a:schemeClr val="bg1">
                    <a:lumMod val="50000"/>
                  </a:schemeClr>
                </a:solidFill>
                <a:latin typeface="+mn-lt"/>
              </a:rPr>
              <a:t> في إنتاج جمل وصفية في وصف الشخوص</a:t>
            </a:r>
          </a:p>
        </p:txBody>
      </p:sp>
      <p:pic>
        <p:nvPicPr>
          <p:cNvPr id="11" name="Picture 4" descr="Image générée">
            <a:extLst>
              <a:ext uri="{FF2B5EF4-FFF2-40B4-BE49-F238E27FC236}">
                <a16:creationId xmlns:a16="http://schemas.microsoft.com/office/drawing/2014/main" id="{5641ADB3-1E0D-A63E-7B70-7DD4B57700B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381" t="42119" r="70997" b="41629"/>
          <a:stretch>
            <a:fillRect/>
          </a:stretch>
        </p:blipFill>
        <p:spPr bwMode="auto">
          <a:xfrm>
            <a:off x="110718" y="95551"/>
            <a:ext cx="732016" cy="696482"/>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ED1789EA-D431-4811-ADEE-6B83AFD14474}"/>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a:t>
            </a:r>
            <a:r>
              <a:rPr lang="ar-MA" sz="2400" b="1" dirty="0">
                <a:solidFill>
                  <a:srgbClr val="002060"/>
                </a:solidFill>
                <a:cs typeface="Mudir MT" pitchFamily="2" charset="-78"/>
              </a:rPr>
              <a:t>ُكْمِلُ</a:t>
            </a:r>
            <a:r>
              <a:rPr lang="ar-SA" sz="2400" b="1" dirty="0">
                <a:solidFill>
                  <a:srgbClr val="002060"/>
                </a:solidFill>
                <a:cs typeface="Mudir MT" pitchFamily="2" charset="-78"/>
              </a:rPr>
              <a:t> </a:t>
            </a:r>
            <a:r>
              <a:rPr lang="ar-SA" sz="2400" b="1" dirty="0" err="1">
                <a:solidFill>
                  <a:srgbClr val="002060"/>
                </a:solidFill>
                <a:cs typeface="Mudir MT" pitchFamily="2" charset="-78"/>
              </a:rPr>
              <a:t>ٱلْجُمَلَ</a:t>
            </a:r>
            <a:r>
              <a:rPr lang="ar-SA" sz="2400" b="1" dirty="0">
                <a:solidFill>
                  <a:srgbClr val="002060"/>
                </a:solidFill>
                <a:cs typeface="Mudir MT" pitchFamily="2" charset="-78"/>
              </a:rPr>
              <a:t> بِتَعَابِيرَ وَصْفِيَّةٍ مُنَاسِبَةٍ لِوَصْفِ شَخْصٍ:</a:t>
            </a:r>
            <a:r>
              <a:rPr lang="ar-MA" sz="2400" b="1" dirty="0">
                <a:solidFill>
                  <a:srgbClr val="002060"/>
                </a:solidFill>
                <a:cs typeface="Mudir MT" pitchFamily="2" charset="-78"/>
              </a:rPr>
              <a:t> </a:t>
            </a:r>
            <a:r>
              <a:rPr lang="ar-SA" sz="2400" b="1" dirty="0">
                <a:solidFill>
                  <a:schemeClr val="accent2">
                    <a:lumMod val="75000"/>
                  </a:schemeClr>
                </a:solidFill>
                <a:cs typeface="Mudir MT" pitchFamily="2" charset="-78"/>
              </a:rPr>
              <a:t>نَشِيطَةٌ</a:t>
            </a:r>
            <a:r>
              <a:rPr lang="ar-MA" sz="2400" b="1" dirty="0">
                <a:solidFill>
                  <a:schemeClr val="accent2">
                    <a:lumMod val="75000"/>
                  </a:schemeClr>
                </a:solidFill>
                <a:cs typeface="Mudir MT" pitchFamily="2" charset="-78"/>
              </a:rPr>
              <a:t>، </a:t>
            </a:r>
            <a:r>
              <a:rPr lang="ar-SA" sz="2400" b="1" dirty="0">
                <a:solidFill>
                  <a:schemeClr val="accent2">
                    <a:lumMod val="75000"/>
                  </a:schemeClr>
                </a:solidFill>
                <a:cs typeface="Mudir MT" pitchFamily="2" charset="-78"/>
              </a:rPr>
              <a:t>دُونَ تَرَدُّدٍ</a:t>
            </a:r>
            <a:r>
              <a:rPr lang="ar-MA" sz="2400" b="1" dirty="0">
                <a:solidFill>
                  <a:schemeClr val="accent2">
                    <a:lumMod val="75000"/>
                  </a:schemeClr>
                </a:solidFill>
                <a:cs typeface="Mudir MT" pitchFamily="2" charset="-78"/>
              </a:rPr>
              <a:t>،</a:t>
            </a:r>
            <a:r>
              <a:rPr lang="ar-SA" sz="2400" b="1" dirty="0">
                <a:solidFill>
                  <a:schemeClr val="accent2">
                    <a:lumMod val="75000"/>
                  </a:schemeClr>
                </a:solidFill>
                <a:cs typeface="Mudir MT" pitchFamily="2" charset="-78"/>
              </a:rPr>
              <a:t>  كَرِيمَةً </a:t>
            </a:r>
            <a:r>
              <a:rPr lang="ar-MA" sz="2400" b="1" dirty="0">
                <a:solidFill>
                  <a:schemeClr val="accent2">
                    <a:lumMod val="75000"/>
                  </a:schemeClr>
                </a:solidFill>
                <a:cs typeface="Mudir MT" pitchFamily="2" charset="-78"/>
              </a:rPr>
              <a:t>، </a:t>
            </a:r>
            <a:r>
              <a:rPr lang="ar-SA" sz="2400" b="1" dirty="0">
                <a:solidFill>
                  <a:schemeClr val="accent2">
                    <a:lumMod val="75000"/>
                  </a:schemeClr>
                </a:solidFill>
                <a:cs typeface="Mudir MT" pitchFamily="2" charset="-78"/>
              </a:rPr>
              <a:t>طَيِّبَة</a:t>
            </a:r>
            <a:r>
              <a:rPr lang="ar-MA" sz="2400" b="1" dirty="0">
                <a:solidFill>
                  <a:schemeClr val="accent2">
                    <a:lumMod val="75000"/>
                  </a:schemeClr>
                </a:solidFill>
                <a:cs typeface="Mudir MT" pitchFamily="2" charset="-78"/>
              </a:rPr>
              <a:t>ُ</a:t>
            </a:r>
            <a:r>
              <a:rPr lang="ar-SA" sz="2400" b="1" dirty="0">
                <a:solidFill>
                  <a:schemeClr val="accent2">
                    <a:lumMod val="75000"/>
                  </a:schemeClr>
                </a:solidFill>
                <a:cs typeface="Mudir MT" pitchFamily="2" charset="-78"/>
              </a:rPr>
              <a:t> الْقَلْبِ</a:t>
            </a:r>
            <a:r>
              <a:rPr lang="ar-MA" sz="2400" b="1" dirty="0">
                <a:solidFill>
                  <a:schemeClr val="accent2">
                    <a:lumMod val="75000"/>
                  </a:schemeClr>
                </a:solidFill>
                <a:cs typeface="Mudir MT" pitchFamily="2" charset="-78"/>
              </a:rPr>
              <a:t>، </a:t>
            </a:r>
            <a:endParaRPr lang="fr-FR" sz="2400" b="1" dirty="0">
              <a:solidFill>
                <a:schemeClr val="accent2">
                  <a:lumMod val="75000"/>
                </a:schemeClr>
              </a:solidFill>
              <a:cs typeface="Mudir MT" pitchFamily="2" charset="-78"/>
            </a:endParaRPr>
          </a:p>
        </p:txBody>
      </p:sp>
      <p:sp>
        <p:nvSpPr>
          <p:cNvPr id="5" name="Rectangle 4">
            <a:extLst>
              <a:ext uri="{FF2B5EF4-FFF2-40B4-BE49-F238E27FC236}">
                <a16:creationId xmlns:a16="http://schemas.microsoft.com/office/drawing/2014/main" id="{1D4DAF9E-522F-A717-4D81-B5B945111D6B}"/>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graphicFrame>
        <p:nvGraphicFramePr>
          <p:cNvPr id="2" name="Tableau 1">
            <a:extLst>
              <a:ext uri="{FF2B5EF4-FFF2-40B4-BE49-F238E27FC236}">
                <a16:creationId xmlns:a16="http://schemas.microsoft.com/office/drawing/2014/main" id="{8FC38E37-CEF1-9DEE-DBF6-DC7568293F40}"/>
              </a:ext>
            </a:extLst>
          </p:cNvPr>
          <p:cNvGraphicFramePr>
            <a:graphicFrameLocks noGrp="1"/>
          </p:cNvGraphicFramePr>
          <p:nvPr>
            <p:extLst>
              <p:ext uri="{D42A27DB-BD31-4B8C-83A1-F6EECF244321}">
                <p14:modId xmlns:p14="http://schemas.microsoft.com/office/powerpoint/2010/main" val="1737997199"/>
              </p:ext>
            </p:extLst>
          </p:nvPr>
        </p:nvGraphicFramePr>
        <p:xfrm>
          <a:off x="953451" y="2189119"/>
          <a:ext cx="10052599" cy="1518358"/>
        </p:xfrm>
        <a:graphic>
          <a:graphicData uri="http://schemas.openxmlformats.org/drawingml/2006/table">
            <a:tbl>
              <a:tblPr firstRow="1" bandRow="1">
                <a:tableStyleId>{5C22544A-7EE6-4342-B048-85BDC9FD1C3A}</a:tableStyleId>
              </a:tblPr>
              <a:tblGrid>
                <a:gridCol w="10052599">
                  <a:extLst>
                    <a:ext uri="{9D8B030D-6E8A-4147-A177-3AD203B41FA5}">
                      <a16:colId xmlns:a16="http://schemas.microsoft.com/office/drawing/2014/main" val="303682746"/>
                    </a:ext>
                  </a:extLst>
                </a:gridCol>
              </a:tblGrid>
              <a:tr h="666443">
                <a:tc>
                  <a:txBody>
                    <a:bodyPr/>
                    <a:lstStyle/>
                    <a:p>
                      <a:pPr marL="228600" marR="0" lvl="0" indent="-22860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mn-ea"/>
                          <a:cs typeface="Mudir MT" pitchFamily="2" charset="-78"/>
                        </a:rPr>
                        <a:t>أُخْتِي الصَّغِيرَةُ .......</a:t>
                      </a:r>
                      <a:r>
                        <a:rPr lang="ar-MA" sz="2400" b="1" kern="1200" dirty="0">
                          <a:solidFill>
                            <a:srgbClr val="002060"/>
                          </a:solidFill>
                          <a:latin typeface="+mn-lt"/>
                          <a:ea typeface="+mn-ea"/>
                          <a:cs typeface="Mudir MT" pitchFamily="2" charset="-78"/>
                        </a:rPr>
                        <a:t>............</a:t>
                      </a:r>
                      <a:r>
                        <a:rPr lang="ar-SA" sz="2400" b="1" kern="1200" dirty="0">
                          <a:solidFill>
                            <a:srgbClr val="002060"/>
                          </a:solidFill>
                          <a:latin typeface="+mn-lt"/>
                          <a:ea typeface="+mn-ea"/>
                          <a:cs typeface="Mudir MT" pitchFamily="2" charset="-78"/>
                        </a:rPr>
                        <a:t>....</a:t>
                      </a:r>
                      <a:r>
                        <a:rPr lang="ar-MA" sz="2400" b="1" kern="1200" dirty="0">
                          <a:solidFill>
                            <a:srgbClr val="002060"/>
                          </a:solidFill>
                          <a:latin typeface="+mn-lt"/>
                          <a:ea typeface="+mn-ea"/>
                          <a:cs typeface="Mudir MT" pitchFamily="2" charset="-78"/>
                        </a:rPr>
                        <a:t>، وَ</a:t>
                      </a:r>
                      <a:r>
                        <a:rPr lang="ar-SA" sz="2400" b="1" kern="1200" dirty="0">
                          <a:solidFill>
                            <a:srgbClr val="002060"/>
                          </a:solidFill>
                          <a:latin typeface="+mn-lt"/>
                          <a:ea typeface="+mn-ea"/>
                          <a:cs typeface="Mudir MT" pitchFamily="2" charset="-78"/>
                        </a:rPr>
                        <a:t>.........</a:t>
                      </a:r>
                      <a:r>
                        <a:rPr lang="ar-MA" sz="2400" b="1" kern="1200" dirty="0">
                          <a:solidFill>
                            <a:srgbClr val="002060"/>
                          </a:solidFill>
                          <a:latin typeface="+mn-lt"/>
                          <a:ea typeface="+mn-ea"/>
                          <a:cs typeface="Mudir MT" pitchFamily="2" charset="-78"/>
                        </a:rPr>
                        <a:t>................</a:t>
                      </a:r>
                      <a:r>
                        <a:rPr lang="ar-SA" sz="2400" b="1" kern="1200" dirty="0">
                          <a:solidFill>
                            <a:srgbClr val="002060"/>
                          </a:solidFill>
                          <a:latin typeface="+mn-lt"/>
                          <a:ea typeface="+mn-ea"/>
                          <a:cs typeface="Mudir MT" pitchFamily="2" charset="-78"/>
                        </a:rPr>
                        <a:t>.، </a:t>
                      </a:r>
                      <a:r>
                        <a:rPr lang="ar-MA" sz="2400" b="1" kern="1200" dirty="0">
                          <a:solidFill>
                            <a:srgbClr val="002060"/>
                          </a:solidFill>
                          <a:latin typeface="+mn-lt"/>
                          <a:ea typeface="+mn-ea"/>
                          <a:cs typeface="Mudir MT" pitchFamily="2" charset="-78"/>
                        </a:rPr>
                        <a:t>وَ</a:t>
                      </a:r>
                      <a:r>
                        <a:rPr lang="ar-SA" sz="2400" b="1" kern="1200" dirty="0">
                          <a:solidFill>
                            <a:srgbClr val="002060"/>
                          </a:solidFill>
                          <a:latin typeface="+mn-lt"/>
                          <a:ea typeface="+mn-ea"/>
                          <a:cs typeface="Mudir MT" pitchFamily="2" charset="-78"/>
                        </a:rPr>
                        <a:t>خَفِيفَةُ الحَرَكَةِ</a:t>
                      </a:r>
                      <a:r>
                        <a:rPr lang="ar-MA" sz="2400" b="1" kern="1200" dirty="0">
                          <a:solidFill>
                            <a:srgbClr val="002060"/>
                          </a:solidFill>
                          <a:latin typeface="+mn-lt"/>
                          <a:ea typeface="+mn-ea"/>
                          <a:cs typeface="Mudir MT" pitchFamily="2" charset="-78"/>
                        </a:rPr>
                        <a:t>.</a:t>
                      </a:r>
                      <a:endParaRPr lang="ar-SA" sz="2400" b="1" kern="1200" dirty="0">
                        <a:solidFill>
                          <a:srgbClr val="002060"/>
                        </a:solidFill>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599253192"/>
                  </a:ext>
                </a:extLst>
              </a:tr>
              <a:tr h="851915">
                <a:tc>
                  <a:txBody>
                    <a:bodyPr/>
                    <a:lstStyle/>
                    <a:p>
                      <a:pPr marL="228600" marR="0" lvl="0" indent="-22860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MA" sz="2400" b="1" kern="1200" dirty="0">
                          <a:solidFill>
                            <a:srgbClr val="002060"/>
                          </a:solidFill>
                          <a:latin typeface="+mn-lt"/>
                          <a:ea typeface="+mn-ea"/>
                          <a:cs typeface="Mudir MT" pitchFamily="2" charset="-78"/>
                        </a:rPr>
                        <a:t>كانَتْ</a:t>
                      </a:r>
                      <a:r>
                        <a:rPr lang="ar-SA" sz="2400" b="1" kern="1200" dirty="0">
                          <a:solidFill>
                            <a:srgbClr val="002060"/>
                          </a:solidFill>
                          <a:latin typeface="+mn-lt"/>
                          <a:ea typeface="+mn-ea"/>
                          <a:cs typeface="Mudir MT" pitchFamily="2" charset="-78"/>
                        </a:rPr>
                        <a:t> أُمِ</a:t>
                      </a:r>
                      <a:r>
                        <a:rPr lang="ar-MA" sz="2400" b="1" kern="1200" dirty="0">
                          <a:solidFill>
                            <a:srgbClr val="002060"/>
                          </a:solidFill>
                          <a:latin typeface="+mn-lt"/>
                          <a:ea typeface="+mn-ea"/>
                          <a:cs typeface="Mudir MT" pitchFamily="2" charset="-78"/>
                        </a:rPr>
                        <a:t>ّ</a:t>
                      </a:r>
                      <a:r>
                        <a:rPr lang="ar-SA" sz="2400" b="1" kern="1200" dirty="0">
                          <a:solidFill>
                            <a:srgbClr val="002060"/>
                          </a:solidFill>
                          <a:latin typeface="+mn-lt"/>
                          <a:ea typeface="+mn-ea"/>
                          <a:cs typeface="Mudir MT" pitchFamily="2" charset="-78"/>
                        </a:rPr>
                        <a:t>ي</a:t>
                      </a:r>
                      <a:r>
                        <a:rPr lang="ar-MA" sz="2400" b="1" kern="1200" dirty="0">
                          <a:solidFill>
                            <a:srgbClr val="002060"/>
                          </a:solidFill>
                          <a:latin typeface="+mn-lt"/>
                          <a:ea typeface="+mn-ea"/>
                          <a:cs typeface="Mudir MT" pitchFamily="2" charset="-78"/>
                        </a:rPr>
                        <a:t>....................</a:t>
                      </a:r>
                      <a:r>
                        <a:rPr lang="ar-SA" sz="2400" b="1" kern="1200" dirty="0">
                          <a:solidFill>
                            <a:srgbClr val="002060"/>
                          </a:solidFill>
                          <a:latin typeface="+mn-lt"/>
                          <a:ea typeface="+mn-ea"/>
                          <a:cs typeface="Mudir MT" pitchFamily="2" charset="-78"/>
                        </a:rPr>
                        <a:t> إِلى حَدِّ</a:t>
                      </a:r>
                      <a:r>
                        <a:rPr lang="ar-MA" sz="2400" b="1" kern="1200" dirty="0">
                          <a:solidFill>
                            <a:srgbClr val="002060"/>
                          </a:solidFill>
                          <a:latin typeface="+mn-lt"/>
                          <a:ea typeface="+mn-ea"/>
                          <a:cs typeface="Mudir MT" pitchFamily="2" charset="-78"/>
                        </a:rPr>
                        <a:t> </a:t>
                      </a:r>
                      <a:r>
                        <a:rPr lang="ar-SA" sz="2400" b="1" kern="1200" dirty="0">
                          <a:solidFill>
                            <a:srgbClr val="002060"/>
                          </a:solidFill>
                          <a:latin typeface="+mn-lt"/>
                          <a:ea typeface="+mn-ea"/>
                          <a:cs typeface="Mudir MT" pitchFamily="2" charset="-78"/>
                        </a:rPr>
                        <a:t>التَّبْذِيرِ، تُعْطِي كُلَّ مَا لَدَيْهَا</a:t>
                      </a:r>
                      <a:r>
                        <a:rPr lang="ar-MA" sz="2400" b="1" kern="1200" dirty="0">
                          <a:solidFill>
                            <a:srgbClr val="002060"/>
                          </a:solidFill>
                          <a:latin typeface="+mn-lt"/>
                          <a:ea typeface="+mn-ea"/>
                          <a:cs typeface="Mudir MT" pitchFamily="2" charset="-78"/>
                        </a:rPr>
                        <a:t> ...................</a:t>
                      </a:r>
                      <a:r>
                        <a:rPr lang="ar-SA" sz="2400" b="1" kern="1200" dirty="0">
                          <a:solidFill>
                            <a:srgbClr val="002060"/>
                          </a:solidFill>
                          <a:latin typeface="+mn-lt"/>
                          <a:ea typeface="+mn-ea"/>
                          <a:cs typeface="Mudir MT" pitchFamily="2" charset="-78"/>
                        </a:rPr>
                        <a:t>.</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3400303"/>
                  </a:ext>
                </a:extLst>
              </a:tr>
            </a:tbl>
          </a:graphicData>
        </a:graphic>
      </p:graphicFrame>
    </p:spTree>
    <p:extLst>
      <p:ext uri="{BB962C8B-B14F-4D97-AF65-F5344CB8AC3E}">
        <p14:creationId xmlns:p14="http://schemas.microsoft.com/office/powerpoint/2010/main" val="1228306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366">
          <a:extLst>
            <a:ext uri="{FF2B5EF4-FFF2-40B4-BE49-F238E27FC236}">
              <a16:creationId xmlns:a16="http://schemas.microsoft.com/office/drawing/2014/main" id="{26A26206-7F06-C22F-B06E-5D709D29168B}"/>
            </a:ext>
          </a:extLst>
        </p:cNvPr>
        <p:cNvGrpSpPr/>
        <p:nvPr/>
      </p:nvGrpSpPr>
      <p:grpSpPr>
        <a:xfrm>
          <a:off x="0" y="0"/>
          <a:ext cx="0" cy="0"/>
          <a:chOff x="0" y="0"/>
          <a:chExt cx="0" cy="0"/>
        </a:xfrm>
      </p:grpSpPr>
      <p:sp>
        <p:nvSpPr>
          <p:cNvPr id="3" name="Google Shape;160;p18">
            <a:extLst>
              <a:ext uri="{FF2B5EF4-FFF2-40B4-BE49-F238E27FC236}">
                <a16:creationId xmlns:a16="http://schemas.microsoft.com/office/drawing/2014/main" id="{1DCE083F-E950-BB3E-7A22-0D40690DA2EB}"/>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4" name="Picture 2" descr="Image générée">
            <a:extLst>
              <a:ext uri="{FF2B5EF4-FFF2-40B4-BE49-F238E27FC236}">
                <a16:creationId xmlns:a16="http://schemas.microsoft.com/office/drawing/2014/main" id="{C3052643-F2E9-590D-DDDA-1BD35CDFE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435;p14" descr="Lever la main - Icônes mains et gestes gratuites">
            <a:extLst>
              <a:ext uri="{FF2B5EF4-FFF2-40B4-BE49-F238E27FC236}">
                <a16:creationId xmlns:a16="http://schemas.microsoft.com/office/drawing/2014/main" id="{FFA64460-5D03-1A3C-152E-6DB9543B92FB}"/>
              </a:ext>
            </a:extLst>
          </p:cNvPr>
          <p:cNvPicPr preferRelativeResize="0"/>
          <p:nvPr/>
        </p:nvPicPr>
        <p:blipFill rotWithShape="1">
          <a:blip r:embed="rId4">
            <a:alphaModFix/>
          </a:blip>
          <a:srcRect/>
          <a:stretch/>
        </p:blipFill>
        <p:spPr>
          <a:xfrm>
            <a:off x="153248" y="83931"/>
            <a:ext cx="702642" cy="702642"/>
          </a:xfrm>
          <a:prstGeom prst="rect">
            <a:avLst/>
          </a:prstGeom>
          <a:noFill/>
          <a:ln>
            <a:noFill/>
          </a:ln>
        </p:spPr>
      </p:pic>
      <p:sp>
        <p:nvSpPr>
          <p:cNvPr id="11" name="Google Shape;1511;p45">
            <a:extLst>
              <a:ext uri="{FF2B5EF4-FFF2-40B4-BE49-F238E27FC236}">
                <a16:creationId xmlns:a16="http://schemas.microsoft.com/office/drawing/2014/main" id="{873A3CEC-AB4E-3156-4CFB-A3ACAD5D1CDF}"/>
              </a:ext>
            </a:extLst>
          </p:cNvPr>
          <p:cNvSpPr txBox="1">
            <a:spLocks/>
          </p:cNvSpPr>
          <p:nvPr/>
        </p:nvSpPr>
        <p:spPr>
          <a:xfrm>
            <a:off x="2583543" y="406401"/>
            <a:ext cx="8746626" cy="295254"/>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أجوبتهم، ويحرص على تصحيح الأخطاء وتوثيق أجوبة نموذجية على السبورة. </a:t>
            </a:r>
          </a:p>
        </p:txBody>
      </p:sp>
      <p:sp>
        <p:nvSpPr>
          <p:cNvPr id="12" name="Google Shape;1548;p49">
            <a:extLst>
              <a:ext uri="{FF2B5EF4-FFF2-40B4-BE49-F238E27FC236}">
                <a16:creationId xmlns:a16="http://schemas.microsoft.com/office/drawing/2014/main" id="{C826B332-A629-711A-340C-F6E215961112}"/>
              </a:ext>
            </a:extLst>
          </p:cNvPr>
          <p:cNvSpPr txBox="1">
            <a:spLocks/>
          </p:cNvSpPr>
          <p:nvPr/>
        </p:nvSpPr>
        <p:spPr>
          <a:xfrm>
            <a:off x="3985704" y="106208"/>
            <a:ext cx="7344465" cy="295254"/>
          </a:xfrm>
          <a:prstGeom prst="rect">
            <a:avLst/>
          </a:prstGeom>
          <a:noFill/>
          <a:ln>
            <a:noFill/>
          </a:ln>
        </p:spPr>
        <p:txBody>
          <a:bodyPr spcFirstLastPara="1" vert="horz" wrap="square" lIns="91425" tIns="45700" rIns="91425" bIns="45700" rtlCol="0" anchor="ctr" anchorCtr="0">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SzPct val="111111"/>
            </a:pPr>
            <a:r>
              <a:rPr lang="ar-SA" sz="1600" b="1" dirty="0">
                <a:solidFill>
                  <a:schemeClr val="bg1">
                    <a:lumMod val="50000"/>
                  </a:schemeClr>
                </a:solidFill>
                <a:latin typeface="+mn-lt"/>
              </a:rPr>
              <a:t>هيا لنراجع معا الأجوبة المقترحة من قبلكم. </a:t>
            </a:r>
          </a:p>
        </p:txBody>
      </p:sp>
      <p:sp>
        <p:nvSpPr>
          <p:cNvPr id="8" name="Rectangle 7">
            <a:extLst>
              <a:ext uri="{FF2B5EF4-FFF2-40B4-BE49-F238E27FC236}">
                <a16:creationId xmlns:a16="http://schemas.microsoft.com/office/drawing/2014/main" id="{9CAD4E5A-7F56-9CDD-510C-C8663C220860}"/>
              </a:ext>
            </a:extLst>
          </p:cNvPr>
          <p:cNvSpPr/>
          <p:nvPr/>
        </p:nvSpPr>
        <p:spPr>
          <a:xfrm>
            <a:off x="-2894" y="0"/>
            <a:ext cx="12191999" cy="6858000"/>
          </a:xfrm>
          <a:prstGeom prst="rect">
            <a:avLst/>
          </a:prstGeom>
          <a:noFill/>
          <a:ln w="76200" cap="flat" cmpd="sng" algn="ctr">
            <a:solidFill>
              <a:srgbClr val="0F9ED5"/>
            </a:solidFill>
            <a:prstDash val="solid"/>
            <a:miter lim="800000"/>
          </a:ln>
          <a:effectLst/>
        </p:spPr>
        <p:txBody>
          <a:bodyPr rtlCol="0" anchor="ctr"/>
          <a:lstStyle/>
          <a:p>
            <a:pPr algn="ctr">
              <a:defRPr/>
            </a:pPr>
            <a:endParaRPr lang="fr-MA" kern="0">
              <a:solidFill>
                <a:prstClr val="white"/>
              </a:solidFill>
              <a:latin typeface="Aptos" panose="02110004020202020204"/>
            </a:endParaRPr>
          </a:p>
        </p:txBody>
      </p:sp>
      <p:sp>
        <p:nvSpPr>
          <p:cNvPr id="6" name="ZoneTexte 5">
            <a:extLst>
              <a:ext uri="{FF2B5EF4-FFF2-40B4-BE49-F238E27FC236}">
                <a16:creationId xmlns:a16="http://schemas.microsoft.com/office/drawing/2014/main" id="{2C5A639B-E540-613F-63F2-2A291131B0D7}"/>
              </a:ext>
            </a:extLst>
          </p:cNvPr>
          <p:cNvSpPr txBox="1"/>
          <p:nvPr/>
        </p:nvSpPr>
        <p:spPr>
          <a:xfrm>
            <a:off x="953451" y="1276259"/>
            <a:ext cx="10052600" cy="461665"/>
          </a:xfrm>
          <a:prstGeom prst="rect">
            <a:avLst/>
          </a:prstGeom>
          <a:solidFill>
            <a:schemeClr val="accent6">
              <a:lumMod val="20000"/>
              <a:lumOff val="80000"/>
            </a:schemeClr>
          </a:solidFill>
        </p:spPr>
        <p:txBody>
          <a:bodyPr wrap="square">
            <a:spAutoFit/>
          </a:bodyPr>
          <a:lstStyle/>
          <a:p>
            <a:pPr marL="228600" indent="-228600" algn="r" defTabSz="685800" rtl="1">
              <a:defRPr/>
            </a:pPr>
            <a:r>
              <a:rPr lang="ar-SA" sz="2400" b="1" dirty="0">
                <a:solidFill>
                  <a:srgbClr val="002060"/>
                </a:solidFill>
                <a:cs typeface="Mudir MT" pitchFamily="2" charset="-78"/>
              </a:rPr>
              <a:t>1- أ</a:t>
            </a:r>
            <a:r>
              <a:rPr lang="ar-MA" sz="2400" b="1" dirty="0">
                <a:solidFill>
                  <a:srgbClr val="002060"/>
                </a:solidFill>
                <a:cs typeface="Mudir MT" pitchFamily="2" charset="-78"/>
              </a:rPr>
              <a:t>ُكْمِلُ</a:t>
            </a:r>
            <a:r>
              <a:rPr lang="ar-SA" sz="2400" b="1" dirty="0">
                <a:solidFill>
                  <a:srgbClr val="002060"/>
                </a:solidFill>
                <a:cs typeface="Mudir MT" pitchFamily="2" charset="-78"/>
              </a:rPr>
              <a:t> </a:t>
            </a:r>
            <a:r>
              <a:rPr lang="ar-SA" sz="2400" b="1" dirty="0" err="1">
                <a:solidFill>
                  <a:srgbClr val="002060"/>
                </a:solidFill>
                <a:cs typeface="Mudir MT" pitchFamily="2" charset="-78"/>
              </a:rPr>
              <a:t>ٱلْجُمَلَ</a:t>
            </a:r>
            <a:r>
              <a:rPr lang="ar-SA" sz="2400" b="1" dirty="0">
                <a:solidFill>
                  <a:srgbClr val="002060"/>
                </a:solidFill>
                <a:cs typeface="Mudir MT" pitchFamily="2" charset="-78"/>
              </a:rPr>
              <a:t> بِتَعَابِيرَ وَصْفِيَّةٍ مُنَاسِبَةٍ لِوَصْفِ شَخْصٍ:</a:t>
            </a:r>
            <a:r>
              <a:rPr lang="ar-MA" sz="2400" b="1" dirty="0">
                <a:solidFill>
                  <a:srgbClr val="002060"/>
                </a:solidFill>
                <a:cs typeface="Mudir MT" pitchFamily="2" charset="-78"/>
              </a:rPr>
              <a:t> </a:t>
            </a:r>
            <a:r>
              <a:rPr lang="ar-SA" sz="2400" b="1" dirty="0">
                <a:solidFill>
                  <a:schemeClr val="accent2">
                    <a:lumMod val="75000"/>
                  </a:schemeClr>
                </a:solidFill>
                <a:cs typeface="Mudir MT" pitchFamily="2" charset="-78"/>
              </a:rPr>
              <a:t>نَشِيطَةٌ</a:t>
            </a:r>
            <a:r>
              <a:rPr lang="ar-MA" sz="2400" b="1" dirty="0">
                <a:solidFill>
                  <a:schemeClr val="accent2">
                    <a:lumMod val="75000"/>
                  </a:schemeClr>
                </a:solidFill>
                <a:cs typeface="Mudir MT" pitchFamily="2" charset="-78"/>
              </a:rPr>
              <a:t>، </a:t>
            </a:r>
            <a:r>
              <a:rPr lang="ar-SA" sz="2400" b="1" dirty="0">
                <a:solidFill>
                  <a:schemeClr val="accent2">
                    <a:lumMod val="75000"/>
                  </a:schemeClr>
                </a:solidFill>
                <a:cs typeface="Mudir MT" pitchFamily="2" charset="-78"/>
              </a:rPr>
              <a:t>دُونَ تَرَدُّدٍ</a:t>
            </a:r>
            <a:r>
              <a:rPr lang="ar-MA" sz="2400" b="1" dirty="0">
                <a:solidFill>
                  <a:schemeClr val="accent2">
                    <a:lumMod val="75000"/>
                  </a:schemeClr>
                </a:solidFill>
                <a:cs typeface="Mudir MT" pitchFamily="2" charset="-78"/>
              </a:rPr>
              <a:t>،</a:t>
            </a:r>
            <a:r>
              <a:rPr lang="ar-SA" sz="2400" b="1" dirty="0">
                <a:solidFill>
                  <a:schemeClr val="accent2">
                    <a:lumMod val="75000"/>
                  </a:schemeClr>
                </a:solidFill>
                <a:cs typeface="Mudir MT" pitchFamily="2" charset="-78"/>
              </a:rPr>
              <a:t>  كَرِيمَةً </a:t>
            </a:r>
            <a:r>
              <a:rPr lang="ar-MA" sz="2400" b="1" dirty="0">
                <a:solidFill>
                  <a:schemeClr val="accent2">
                    <a:lumMod val="75000"/>
                  </a:schemeClr>
                </a:solidFill>
                <a:cs typeface="Mudir MT" pitchFamily="2" charset="-78"/>
              </a:rPr>
              <a:t>، </a:t>
            </a:r>
            <a:r>
              <a:rPr lang="ar-SA" sz="2400" b="1" dirty="0">
                <a:solidFill>
                  <a:schemeClr val="accent2">
                    <a:lumMod val="75000"/>
                  </a:schemeClr>
                </a:solidFill>
                <a:cs typeface="Mudir MT" pitchFamily="2" charset="-78"/>
              </a:rPr>
              <a:t>طَيِّبَة</a:t>
            </a:r>
            <a:r>
              <a:rPr lang="ar-MA" sz="2400" b="1" dirty="0">
                <a:solidFill>
                  <a:schemeClr val="accent2">
                    <a:lumMod val="75000"/>
                  </a:schemeClr>
                </a:solidFill>
                <a:cs typeface="Mudir MT" pitchFamily="2" charset="-78"/>
              </a:rPr>
              <a:t>ُ</a:t>
            </a:r>
            <a:r>
              <a:rPr lang="ar-SA" sz="2400" b="1" dirty="0">
                <a:solidFill>
                  <a:schemeClr val="accent2">
                    <a:lumMod val="75000"/>
                  </a:schemeClr>
                </a:solidFill>
                <a:cs typeface="Mudir MT" pitchFamily="2" charset="-78"/>
              </a:rPr>
              <a:t> الْقَلْبِ</a:t>
            </a:r>
            <a:r>
              <a:rPr lang="ar-MA" sz="2400" b="1" dirty="0">
                <a:solidFill>
                  <a:schemeClr val="accent2">
                    <a:lumMod val="75000"/>
                  </a:schemeClr>
                </a:solidFill>
                <a:cs typeface="Mudir MT" pitchFamily="2" charset="-78"/>
              </a:rPr>
              <a:t>، </a:t>
            </a:r>
            <a:endParaRPr lang="fr-FR" sz="2400" b="1" dirty="0">
              <a:solidFill>
                <a:schemeClr val="accent2">
                  <a:lumMod val="75000"/>
                </a:schemeClr>
              </a:solidFill>
              <a:cs typeface="Mudir MT" pitchFamily="2" charset="-78"/>
            </a:endParaRPr>
          </a:p>
        </p:txBody>
      </p:sp>
      <p:graphicFrame>
        <p:nvGraphicFramePr>
          <p:cNvPr id="9" name="Tableau 8">
            <a:extLst>
              <a:ext uri="{FF2B5EF4-FFF2-40B4-BE49-F238E27FC236}">
                <a16:creationId xmlns:a16="http://schemas.microsoft.com/office/drawing/2014/main" id="{7D655078-FFE6-3B97-B2E7-5BE630BA8839}"/>
              </a:ext>
            </a:extLst>
          </p:cNvPr>
          <p:cNvGraphicFramePr>
            <a:graphicFrameLocks noGrp="1"/>
          </p:cNvGraphicFramePr>
          <p:nvPr>
            <p:extLst>
              <p:ext uri="{D42A27DB-BD31-4B8C-83A1-F6EECF244321}">
                <p14:modId xmlns:p14="http://schemas.microsoft.com/office/powerpoint/2010/main" val="2042449944"/>
              </p:ext>
            </p:extLst>
          </p:nvPr>
        </p:nvGraphicFramePr>
        <p:xfrm>
          <a:off x="953451" y="2189119"/>
          <a:ext cx="10052599" cy="1518358"/>
        </p:xfrm>
        <a:graphic>
          <a:graphicData uri="http://schemas.openxmlformats.org/drawingml/2006/table">
            <a:tbl>
              <a:tblPr firstRow="1" bandRow="1">
                <a:tableStyleId>{5C22544A-7EE6-4342-B048-85BDC9FD1C3A}</a:tableStyleId>
              </a:tblPr>
              <a:tblGrid>
                <a:gridCol w="10052599">
                  <a:extLst>
                    <a:ext uri="{9D8B030D-6E8A-4147-A177-3AD203B41FA5}">
                      <a16:colId xmlns:a16="http://schemas.microsoft.com/office/drawing/2014/main" val="303682746"/>
                    </a:ext>
                  </a:extLst>
                </a:gridCol>
              </a:tblGrid>
              <a:tr h="666443">
                <a:tc>
                  <a:txBody>
                    <a:bodyPr/>
                    <a:lstStyle/>
                    <a:p>
                      <a:pPr marL="228600" marR="0" lvl="0" indent="-22860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SA" sz="2400" b="1" kern="1200" dirty="0">
                          <a:solidFill>
                            <a:srgbClr val="002060"/>
                          </a:solidFill>
                          <a:latin typeface="+mn-lt"/>
                          <a:ea typeface="+mn-ea"/>
                          <a:cs typeface="Mudir MT" pitchFamily="2" charset="-78"/>
                        </a:rPr>
                        <a:t>أُخْتِي الصَّغِيرَةُ..</a:t>
                      </a:r>
                      <a:r>
                        <a:rPr lang="ar-SA" sz="2400" b="1" dirty="0">
                          <a:solidFill>
                            <a:schemeClr val="accent2">
                              <a:lumMod val="75000"/>
                            </a:schemeClr>
                          </a:solidFill>
                          <a:cs typeface="Mudir MT" pitchFamily="2" charset="-78"/>
                        </a:rPr>
                        <a:t> نَشِيطَةٌ</a:t>
                      </a:r>
                      <a:r>
                        <a:rPr lang="ar-SA" sz="2400" b="1" kern="1200" dirty="0">
                          <a:solidFill>
                            <a:srgbClr val="002060"/>
                          </a:solidFill>
                          <a:latin typeface="+mn-lt"/>
                          <a:ea typeface="+mn-ea"/>
                          <a:cs typeface="Mudir MT" pitchFamily="2" charset="-78"/>
                        </a:rPr>
                        <a:t>..</a:t>
                      </a:r>
                      <a:r>
                        <a:rPr lang="ar-MA" sz="2400" b="1" kern="1200" dirty="0">
                          <a:solidFill>
                            <a:srgbClr val="002060"/>
                          </a:solidFill>
                          <a:latin typeface="+mn-lt"/>
                          <a:ea typeface="+mn-ea"/>
                          <a:cs typeface="Mudir MT" pitchFamily="2" charset="-78"/>
                        </a:rPr>
                        <a:t>، وَ</a:t>
                      </a:r>
                      <a:r>
                        <a:rPr lang="ar-SA" sz="2400" b="1" dirty="0">
                          <a:solidFill>
                            <a:schemeClr val="accent2">
                              <a:lumMod val="75000"/>
                            </a:schemeClr>
                          </a:solidFill>
                          <a:cs typeface="Mudir MT" pitchFamily="2" charset="-78"/>
                        </a:rPr>
                        <a:t>طَيِّبَة</a:t>
                      </a:r>
                      <a:r>
                        <a:rPr lang="ar-MA" sz="2400" b="1" dirty="0">
                          <a:solidFill>
                            <a:schemeClr val="accent2">
                              <a:lumMod val="75000"/>
                            </a:schemeClr>
                          </a:solidFill>
                          <a:cs typeface="Mudir MT" pitchFamily="2" charset="-78"/>
                        </a:rPr>
                        <a:t>ُ</a:t>
                      </a:r>
                      <a:r>
                        <a:rPr lang="ar-SA" sz="2400" b="1" dirty="0">
                          <a:solidFill>
                            <a:schemeClr val="accent2">
                              <a:lumMod val="75000"/>
                            </a:schemeClr>
                          </a:solidFill>
                          <a:cs typeface="Mudir MT" pitchFamily="2" charset="-78"/>
                        </a:rPr>
                        <a:t> الْقَلْبِ</a:t>
                      </a:r>
                      <a:r>
                        <a:rPr lang="ar-MA" sz="2400" b="1" kern="1200" dirty="0">
                          <a:solidFill>
                            <a:srgbClr val="002060"/>
                          </a:solidFill>
                          <a:latin typeface="+mn-lt"/>
                          <a:ea typeface="+mn-ea"/>
                          <a:cs typeface="Mudir MT" pitchFamily="2" charset="-78"/>
                        </a:rPr>
                        <a:t>..</a:t>
                      </a:r>
                      <a:r>
                        <a:rPr lang="ar-SA" sz="2400" b="1" kern="1200" dirty="0">
                          <a:solidFill>
                            <a:srgbClr val="002060"/>
                          </a:solidFill>
                          <a:latin typeface="+mn-lt"/>
                          <a:ea typeface="+mn-ea"/>
                          <a:cs typeface="Mudir MT" pitchFamily="2" charset="-78"/>
                        </a:rPr>
                        <a:t>.، </a:t>
                      </a:r>
                      <a:r>
                        <a:rPr lang="ar-MA" sz="2400" b="1" kern="1200" dirty="0">
                          <a:solidFill>
                            <a:srgbClr val="002060"/>
                          </a:solidFill>
                          <a:latin typeface="+mn-lt"/>
                          <a:ea typeface="+mn-ea"/>
                          <a:cs typeface="Mudir MT" pitchFamily="2" charset="-78"/>
                        </a:rPr>
                        <a:t>وَ</a:t>
                      </a:r>
                      <a:r>
                        <a:rPr lang="ar-SA" sz="2400" b="1" kern="1200" dirty="0">
                          <a:solidFill>
                            <a:srgbClr val="002060"/>
                          </a:solidFill>
                          <a:latin typeface="+mn-lt"/>
                          <a:ea typeface="+mn-ea"/>
                          <a:cs typeface="Mudir MT" pitchFamily="2" charset="-78"/>
                        </a:rPr>
                        <a:t>خَفِيفَةُ الحَرَكَةِ</a:t>
                      </a:r>
                      <a:r>
                        <a:rPr lang="ar-MA" sz="2400" b="1" kern="1200" dirty="0">
                          <a:solidFill>
                            <a:srgbClr val="002060"/>
                          </a:solidFill>
                          <a:latin typeface="+mn-lt"/>
                          <a:ea typeface="+mn-ea"/>
                          <a:cs typeface="Mudir MT" pitchFamily="2" charset="-78"/>
                        </a:rPr>
                        <a:t>.</a:t>
                      </a:r>
                      <a:endParaRPr lang="ar-SA" sz="2400" b="1" kern="1200" dirty="0">
                        <a:solidFill>
                          <a:srgbClr val="002060"/>
                        </a:solidFill>
                        <a:latin typeface="+mn-lt"/>
                        <a:ea typeface="+mn-ea"/>
                        <a:cs typeface="Mudir MT" pitchFamily="2" charset="-78"/>
                      </a:endParaRP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599253192"/>
                  </a:ext>
                </a:extLst>
              </a:tr>
              <a:tr h="851915">
                <a:tc>
                  <a:txBody>
                    <a:bodyPr/>
                    <a:lstStyle/>
                    <a:p>
                      <a:pPr marL="228600" marR="0" lvl="0" indent="-228600" algn="r" defTabSz="685800" rtl="1" eaLnBrk="1" fontAlgn="auto" latinLnBrk="0" hangingPunct="1">
                        <a:lnSpc>
                          <a:spcPct val="150000"/>
                        </a:lnSpc>
                        <a:spcBef>
                          <a:spcPts val="0"/>
                        </a:spcBef>
                        <a:spcAft>
                          <a:spcPts val="0"/>
                        </a:spcAft>
                        <a:buClrTx/>
                        <a:buSzTx/>
                        <a:buFont typeface="Wingdings" panose="05000000000000000000" pitchFamily="2" charset="2"/>
                        <a:buChar char="q"/>
                        <a:tabLst/>
                        <a:defRPr/>
                      </a:pPr>
                      <a:r>
                        <a:rPr lang="ar-MA" sz="2400" b="1" kern="1200" dirty="0">
                          <a:solidFill>
                            <a:srgbClr val="002060"/>
                          </a:solidFill>
                          <a:latin typeface="+mn-lt"/>
                          <a:ea typeface="+mn-ea"/>
                          <a:cs typeface="Mudir MT" pitchFamily="2" charset="-78"/>
                        </a:rPr>
                        <a:t>كانَتْ</a:t>
                      </a:r>
                      <a:r>
                        <a:rPr lang="ar-SA" sz="2400" b="1" kern="1200" dirty="0">
                          <a:solidFill>
                            <a:srgbClr val="002060"/>
                          </a:solidFill>
                          <a:latin typeface="+mn-lt"/>
                          <a:ea typeface="+mn-ea"/>
                          <a:cs typeface="Mudir MT" pitchFamily="2" charset="-78"/>
                        </a:rPr>
                        <a:t> أُمِ</a:t>
                      </a:r>
                      <a:r>
                        <a:rPr lang="ar-MA" sz="2400" b="1" kern="1200" dirty="0">
                          <a:solidFill>
                            <a:srgbClr val="002060"/>
                          </a:solidFill>
                          <a:latin typeface="+mn-lt"/>
                          <a:ea typeface="+mn-ea"/>
                          <a:cs typeface="Mudir MT" pitchFamily="2" charset="-78"/>
                        </a:rPr>
                        <a:t>ّ</a:t>
                      </a:r>
                      <a:r>
                        <a:rPr lang="ar-SA" sz="2400" b="1" kern="1200" dirty="0">
                          <a:solidFill>
                            <a:srgbClr val="002060"/>
                          </a:solidFill>
                          <a:latin typeface="+mn-lt"/>
                          <a:ea typeface="+mn-ea"/>
                          <a:cs typeface="Mudir MT" pitchFamily="2" charset="-78"/>
                        </a:rPr>
                        <a:t>ي</a:t>
                      </a:r>
                      <a:r>
                        <a:rPr lang="ar-MA" sz="2400" b="1" kern="1200" dirty="0">
                          <a:solidFill>
                            <a:srgbClr val="002060"/>
                          </a:solidFill>
                          <a:latin typeface="+mn-lt"/>
                          <a:ea typeface="+mn-ea"/>
                          <a:cs typeface="Mudir MT" pitchFamily="2" charset="-78"/>
                        </a:rPr>
                        <a:t>..</a:t>
                      </a:r>
                      <a:r>
                        <a:rPr lang="ar-SA" sz="2400" b="1" dirty="0">
                          <a:solidFill>
                            <a:schemeClr val="accent2">
                              <a:lumMod val="75000"/>
                            </a:schemeClr>
                          </a:solidFill>
                          <a:cs typeface="Mudir MT" pitchFamily="2" charset="-78"/>
                        </a:rPr>
                        <a:t> كَرِيمَةً</a:t>
                      </a:r>
                      <a:r>
                        <a:rPr lang="ar-SA" sz="2400" b="1" kern="1200" dirty="0">
                          <a:solidFill>
                            <a:srgbClr val="002060"/>
                          </a:solidFill>
                          <a:latin typeface="+mn-lt"/>
                          <a:ea typeface="+mn-ea"/>
                          <a:cs typeface="Mudir MT" pitchFamily="2" charset="-78"/>
                        </a:rPr>
                        <a:t> إِلى حَدِّ</a:t>
                      </a:r>
                      <a:r>
                        <a:rPr lang="ar-MA" sz="2400" b="1" kern="1200" dirty="0">
                          <a:solidFill>
                            <a:srgbClr val="002060"/>
                          </a:solidFill>
                          <a:latin typeface="+mn-lt"/>
                          <a:ea typeface="+mn-ea"/>
                          <a:cs typeface="Mudir MT" pitchFamily="2" charset="-78"/>
                        </a:rPr>
                        <a:t> </a:t>
                      </a:r>
                      <a:r>
                        <a:rPr lang="ar-SA" sz="2400" b="1" kern="1200" dirty="0">
                          <a:solidFill>
                            <a:srgbClr val="002060"/>
                          </a:solidFill>
                          <a:latin typeface="+mn-lt"/>
                          <a:ea typeface="+mn-ea"/>
                          <a:cs typeface="Mudir MT" pitchFamily="2" charset="-78"/>
                        </a:rPr>
                        <a:t>التَّبْذِيرِ، تُعْطِي كُلَّ مَا لَدَيْهَا</a:t>
                      </a:r>
                      <a:r>
                        <a:rPr lang="ar-MA" sz="2400" b="1" kern="1200" dirty="0">
                          <a:solidFill>
                            <a:srgbClr val="002060"/>
                          </a:solidFill>
                          <a:latin typeface="+mn-lt"/>
                          <a:ea typeface="+mn-ea"/>
                          <a:cs typeface="Mudir MT" pitchFamily="2" charset="-78"/>
                        </a:rPr>
                        <a:t> ..</a:t>
                      </a:r>
                      <a:r>
                        <a:rPr lang="ar-SA" sz="2400" b="1" dirty="0">
                          <a:solidFill>
                            <a:schemeClr val="accent2">
                              <a:lumMod val="75000"/>
                            </a:schemeClr>
                          </a:solidFill>
                          <a:cs typeface="Mudir MT" pitchFamily="2" charset="-78"/>
                        </a:rPr>
                        <a:t> دُونَ تَرَدُّدٍ</a:t>
                      </a:r>
                      <a:r>
                        <a:rPr lang="ar-MA" sz="2400" b="1" kern="1200" dirty="0">
                          <a:solidFill>
                            <a:srgbClr val="002060"/>
                          </a:solidFill>
                          <a:latin typeface="+mn-lt"/>
                          <a:ea typeface="+mn-ea"/>
                          <a:cs typeface="Mudir MT" pitchFamily="2" charset="-78"/>
                        </a:rPr>
                        <a:t>.</a:t>
                      </a:r>
                      <a:r>
                        <a:rPr lang="ar-SA" sz="2400" b="1" kern="1200" dirty="0">
                          <a:solidFill>
                            <a:srgbClr val="002060"/>
                          </a:solidFill>
                          <a:latin typeface="+mn-lt"/>
                          <a:ea typeface="+mn-ea"/>
                          <a:cs typeface="Mudir MT" pitchFamily="2" charset="-78"/>
                        </a:rPr>
                        <a:t>.</a:t>
                      </a:r>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3400303"/>
                  </a:ext>
                </a:extLst>
              </a:tr>
            </a:tbl>
          </a:graphicData>
        </a:graphic>
      </p:graphicFrame>
    </p:spTree>
    <p:extLst>
      <p:ext uri="{BB962C8B-B14F-4D97-AF65-F5344CB8AC3E}">
        <p14:creationId xmlns:p14="http://schemas.microsoft.com/office/powerpoint/2010/main" val="41087488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0E921-5C7A-45B5-7A04-1577B4B7C274}"/>
            </a:ext>
          </a:extLst>
        </p:cNvPr>
        <p:cNvGrpSpPr/>
        <p:nvPr/>
      </p:nvGrpSpPr>
      <p:grpSpPr>
        <a:xfrm>
          <a:off x="0" y="0"/>
          <a:ext cx="0" cy="0"/>
          <a:chOff x="0" y="0"/>
          <a:chExt cx="0" cy="0"/>
        </a:xfrm>
      </p:grpSpPr>
      <p:grpSp>
        <p:nvGrpSpPr>
          <p:cNvPr id="5" name="Group 14">
            <a:extLst>
              <a:ext uri="{FF2B5EF4-FFF2-40B4-BE49-F238E27FC236}">
                <a16:creationId xmlns:a16="http://schemas.microsoft.com/office/drawing/2014/main" id="{8088CFA2-87D6-D17C-610C-16AA721B3191}"/>
              </a:ext>
            </a:extLst>
          </p:cNvPr>
          <p:cNvGrpSpPr/>
          <p:nvPr/>
        </p:nvGrpSpPr>
        <p:grpSpPr>
          <a:xfrm>
            <a:off x="5111646" y="1642150"/>
            <a:ext cx="5801193" cy="3476991"/>
            <a:chOff x="1641585" y="1048972"/>
            <a:chExt cx="5867403" cy="3260732"/>
          </a:xfrm>
        </p:grpSpPr>
        <p:sp>
          <p:nvSpPr>
            <p:cNvPr id="6" name="Rectangle : coins arrondis 10">
              <a:extLst>
                <a:ext uri="{FF2B5EF4-FFF2-40B4-BE49-F238E27FC236}">
                  <a16:creationId xmlns:a16="http://schemas.microsoft.com/office/drawing/2014/main" id="{87B02774-AF2D-3E6C-3A0E-23C1659D9390}"/>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cap="flat">
              <a:solidFill>
                <a:srgbClr val="44546A"/>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sp>
          <p:nvSpPr>
            <p:cNvPr id="7" name="Rectangle 18">
              <a:extLst>
                <a:ext uri="{FF2B5EF4-FFF2-40B4-BE49-F238E27FC236}">
                  <a16:creationId xmlns:a16="http://schemas.microsoft.com/office/drawing/2014/main" id="{8D78E122-5B7D-78C1-9F5E-EBB8286918CF}"/>
                </a:ext>
              </a:extLst>
            </p:cNvPr>
            <p:cNvSpPr/>
            <p:nvPr/>
          </p:nvSpPr>
          <p:spPr>
            <a:xfrm>
              <a:off x="1715066" y="1103461"/>
              <a:ext cx="5717724" cy="3124203"/>
            </a:xfrm>
            <a:prstGeom prst="rect">
              <a:avLst/>
            </a:prstGeom>
            <a:noFill/>
            <a:ln cap="flat">
              <a:solidFill>
                <a:srgbClr val="44546A"/>
              </a:solidFill>
              <a:prstDash val="solid"/>
            </a:ln>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dirty="0">
                <a:ln>
                  <a:noFill/>
                </a:ln>
                <a:solidFill>
                  <a:srgbClr val="000000"/>
                </a:solidFill>
                <a:effectLst/>
                <a:uLnTx/>
                <a:uFillTx/>
                <a:latin typeface="Arial"/>
                <a:ea typeface="+mn-ea"/>
                <a:cs typeface="+mn-cs"/>
              </a:endParaRPr>
            </a:p>
          </p:txBody>
        </p:sp>
        <p:sp>
          <p:nvSpPr>
            <p:cNvPr id="8" name="Rectangle 19">
              <a:extLst>
                <a:ext uri="{FF2B5EF4-FFF2-40B4-BE49-F238E27FC236}">
                  <a16:creationId xmlns:a16="http://schemas.microsoft.com/office/drawing/2014/main" id="{F9522235-60DD-07F0-87C8-068B389D5A37}"/>
                </a:ext>
              </a:extLst>
            </p:cNvPr>
            <p:cNvSpPr/>
            <p:nvPr/>
          </p:nvSpPr>
          <p:spPr>
            <a:xfrm>
              <a:off x="1802501" y="1179667"/>
              <a:ext cx="5542845" cy="2971800"/>
            </a:xfrm>
            <a:prstGeom prst="rect">
              <a:avLst/>
            </a:prstGeom>
            <a:solidFill>
              <a:srgbClr val="FFFFFF"/>
            </a:solidFill>
            <a:ln cap="flat">
              <a:solidFill>
                <a:srgbClr val="44546A"/>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200" b="0" i="0" u="none" strike="noStrike" kern="0" cap="none" spc="0" normalizeH="0" baseline="0" noProof="0">
                <a:ln>
                  <a:noFill/>
                </a:ln>
                <a:solidFill>
                  <a:srgbClr val="000000"/>
                </a:solidFill>
                <a:effectLst/>
                <a:uLnTx/>
                <a:uFillTx/>
                <a:latin typeface="Arial"/>
                <a:ea typeface="+mn-ea"/>
                <a:cs typeface="+mn-cs"/>
              </a:endParaRPr>
            </a:p>
          </p:txBody>
        </p:sp>
      </p:grpSp>
      <p:sp>
        <p:nvSpPr>
          <p:cNvPr id="9" name="TextBox 6">
            <a:extLst>
              <a:ext uri="{FF2B5EF4-FFF2-40B4-BE49-F238E27FC236}">
                <a16:creationId xmlns:a16="http://schemas.microsoft.com/office/drawing/2014/main" id="{B48AD0E8-9468-DB48-2187-E80396679C67}"/>
              </a:ext>
            </a:extLst>
          </p:cNvPr>
          <p:cNvSpPr txBox="1"/>
          <p:nvPr/>
        </p:nvSpPr>
        <p:spPr>
          <a:xfrm>
            <a:off x="5381468" y="2294547"/>
            <a:ext cx="5400765" cy="1976888"/>
          </a:xfrm>
          <a:prstGeom prst="rect">
            <a:avLst/>
          </a:prstGeom>
          <a:noFill/>
          <a:ln cap="flat">
            <a:noFill/>
          </a:ln>
        </p:spPr>
        <p:txBody>
          <a:bodyPr vert="horz" wrap="square" lIns="0" tIns="0" rIns="0" bIns="0" anchor="t" anchorCtr="1" compatLnSpc="1">
            <a:spAutoFit/>
          </a:bodyPr>
          <a:lstStyle/>
          <a:p>
            <a:pPr lvl="0" algn="ctr" defTabSz="1219170">
              <a:lnSpc>
                <a:spcPct val="131218"/>
              </a:lnSpc>
              <a:defRPr sz="1800" b="0" i="0" u="none" strike="noStrike" kern="0" cap="none" spc="0" baseline="0">
                <a:solidFill>
                  <a:srgbClr val="000000"/>
                </a:solidFill>
                <a:uFillTx/>
              </a:defRPr>
            </a:pPr>
            <a:r>
              <a:rPr lang="ar-MA" sz="5400" b="1" kern="0" dirty="0">
                <a:solidFill>
                  <a:srgbClr val="44546A"/>
                </a:solidFill>
                <a:latin typeface="Calibri"/>
                <a:ea typeface="Calibri"/>
                <a:cs typeface="Calibri"/>
              </a:rPr>
              <a:t>اختتام الحصة</a:t>
            </a:r>
          </a:p>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ar-SA" sz="4800" b="1" kern="0" dirty="0">
                <a:solidFill>
                  <a:srgbClr val="44546A"/>
                </a:solidFill>
                <a:latin typeface="Calibri"/>
                <a:ea typeface="Calibri"/>
                <a:cs typeface="Calibri"/>
              </a:rPr>
              <a:t>5 دقائق</a:t>
            </a:r>
            <a:endParaRPr lang="fr-FR" sz="4800" b="1" kern="0" dirty="0">
              <a:solidFill>
                <a:srgbClr val="44546A"/>
              </a:solidFill>
              <a:latin typeface="Calibri"/>
              <a:ea typeface="Calibri"/>
              <a:cs typeface="Calibri"/>
            </a:endParaRPr>
          </a:p>
        </p:txBody>
      </p:sp>
      <p:pic>
        <p:nvPicPr>
          <p:cNvPr id="4" name="Picture 1">
            <a:extLst>
              <a:ext uri="{FF2B5EF4-FFF2-40B4-BE49-F238E27FC236}">
                <a16:creationId xmlns:a16="http://schemas.microsoft.com/office/drawing/2014/main" id="{796F63DB-5C1B-7547-7902-BB328163689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517283" y="2323597"/>
            <a:ext cx="2795544" cy="2795544"/>
          </a:xfrm>
          <a:prstGeom prst="rect">
            <a:avLst/>
          </a:prstGeom>
        </p:spPr>
      </p:pic>
      <p:sp>
        <p:nvSpPr>
          <p:cNvPr id="10" name="Bulle narrative : rectangle à coins arrondis 9">
            <a:extLst>
              <a:ext uri="{FF2B5EF4-FFF2-40B4-BE49-F238E27FC236}">
                <a16:creationId xmlns:a16="http://schemas.microsoft.com/office/drawing/2014/main" id="{AC27BB1F-2C5B-27F0-0E16-2A110A8A71CE}"/>
              </a:ext>
            </a:extLst>
          </p:cNvPr>
          <p:cNvSpPr/>
          <p:nvPr/>
        </p:nvSpPr>
        <p:spPr>
          <a:xfrm>
            <a:off x="2173574" y="1945420"/>
            <a:ext cx="2158583" cy="1050159"/>
          </a:xfrm>
          <a:prstGeom prst="wedgeRoundRectCallout">
            <a:avLst>
              <a:gd name="adj1" fmla="val -73611"/>
              <a:gd name="adj2" fmla="val 4394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MA" sz="2400" dirty="0"/>
              <a:t>وَصَلْنَا إِلَى نِهَايَةِ </a:t>
            </a:r>
            <a:r>
              <a:rPr lang="ar-MA" sz="2400" dirty="0" err="1"/>
              <a:t>ٱلْحَصَّةِ</a:t>
            </a:r>
            <a:endParaRPr lang="fr-FR" sz="2400" dirty="0"/>
          </a:p>
        </p:txBody>
      </p:sp>
      <p:sp>
        <p:nvSpPr>
          <p:cNvPr id="2" name="Oval 45">
            <a:extLst>
              <a:ext uri="{FF2B5EF4-FFF2-40B4-BE49-F238E27FC236}">
                <a16:creationId xmlns:a16="http://schemas.microsoft.com/office/drawing/2014/main" id="{ECD57F42-43C9-B08A-916B-5F4D599857E5}"/>
              </a:ext>
            </a:extLst>
          </p:cNvPr>
          <p:cNvSpPr/>
          <p:nvPr/>
        </p:nvSpPr>
        <p:spPr>
          <a:xfrm>
            <a:off x="9246224" y="3444319"/>
            <a:ext cx="645921" cy="700208"/>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endParaRPr lang="fr-FR" sz="1200" dirty="0">
              <a:solidFill>
                <a:srgbClr val="44546A"/>
              </a:solidFill>
              <a:latin typeface="Calibri"/>
            </a:endParaRPr>
          </a:p>
        </p:txBody>
      </p:sp>
    </p:spTree>
    <p:extLst>
      <p:ext uri="{BB962C8B-B14F-4D97-AF65-F5344CB8AC3E}">
        <p14:creationId xmlns:p14="http://schemas.microsoft.com/office/powerpoint/2010/main" val="1058168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94F80-86B2-7758-B09D-7B6F5F1F2D1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EE26D511-2C1E-B15A-D419-69F4795FA9C8}"/>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CAF02CD3-0B27-1CEB-25DF-08327DC2940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692;p59">
            <a:extLst>
              <a:ext uri="{FF2B5EF4-FFF2-40B4-BE49-F238E27FC236}">
                <a16:creationId xmlns:a16="http://schemas.microsoft.com/office/drawing/2014/main" id="{5989464E-6BB2-B976-C1B5-AD946167C5F1}"/>
              </a:ext>
            </a:extLst>
          </p:cNvPr>
          <p:cNvSpPr txBox="1">
            <a:spLocks/>
          </p:cNvSpPr>
          <p:nvPr/>
        </p:nvSpPr>
        <p:spPr>
          <a:xfrm>
            <a:off x="1223057" y="62004"/>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buFont typeface="Calibri"/>
              <a:buNone/>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التفسيري</a:t>
            </a:r>
            <a:r>
              <a:rPr lang="ar-MA" sz="1600" b="1" dirty="0">
                <a:solidFill>
                  <a:schemeClr val="bg1">
                    <a:lumMod val="50000"/>
                  </a:schemeClr>
                </a:solidFill>
                <a:latin typeface="+mn-lt"/>
              </a:rPr>
              <a:t> بعبارات وأساليب  جديدة تتعلق </a:t>
            </a:r>
            <a:r>
              <a:rPr lang="ar-SA" sz="1600" b="1" dirty="0">
                <a:solidFill>
                  <a:schemeClr val="bg1">
                    <a:lumMod val="50000"/>
                  </a:schemeClr>
                </a:solidFill>
                <a:latin typeface="+mn-lt"/>
              </a:rPr>
              <a:t>بتفسير ظاهرة اجتماعية: التنمر</a:t>
            </a:r>
            <a:r>
              <a:rPr lang="ar-MA" sz="1600" b="1" dirty="0">
                <a:solidFill>
                  <a:schemeClr val="bg1">
                    <a:lumMod val="50000"/>
                  </a:schemeClr>
                </a:solidFill>
                <a:latin typeface="+mn-lt"/>
              </a:rPr>
              <a:t>. فمن يذكرنا ببعض منها:</a:t>
            </a:r>
          </a:p>
        </p:txBody>
      </p:sp>
      <p:sp>
        <p:nvSpPr>
          <p:cNvPr id="11" name="Google Shape;1693;p59">
            <a:extLst>
              <a:ext uri="{FF2B5EF4-FFF2-40B4-BE49-F238E27FC236}">
                <a16:creationId xmlns:a16="http://schemas.microsoft.com/office/drawing/2014/main" id="{9C9668F8-5AE2-11CD-6464-FA11C12568F2}"/>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400" dirty="0">
                <a:solidFill>
                  <a:schemeClr val="bg1">
                    <a:lumMod val="50000"/>
                  </a:schemeClr>
                </a:solidFill>
              </a:rPr>
              <a:t>يطلب الأستاذ من التلاميذ تقديم عبارات وأساليب تفسيرية مما تم تعلموه في الحصة.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sp>
        <p:nvSpPr>
          <p:cNvPr id="12" name="Google Shape;1694;p59">
            <a:extLst>
              <a:ext uri="{FF2B5EF4-FFF2-40B4-BE49-F238E27FC236}">
                <a16:creationId xmlns:a16="http://schemas.microsoft.com/office/drawing/2014/main" id="{8B059179-60AD-954D-3402-CC262E0CD8C5}"/>
              </a:ext>
            </a:extLst>
          </p:cNvPr>
          <p:cNvSpPr txBox="1"/>
          <p:nvPr/>
        </p:nvSpPr>
        <p:spPr>
          <a:xfrm>
            <a:off x="7813515" y="1535508"/>
            <a:ext cx="3429000"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الأول: ............ </a:t>
            </a:r>
            <a:endParaRPr sz="2400" b="1" i="0" u="none" strike="noStrike" cap="none">
              <a:solidFill>
                <a:schemeClr val="dk1"/>
              </a:solidFill>
              <a:latin typeface="Calibri"/>
              <a:ea typeface="Calibri"/>
              <a:cs typeface="Calibri"/>
              <a:sym typeface="Calibri"/>
            </a:endParaRPr>
          </a:p>
        </p:txBody>
      </p:sp>
      <p:sp>
        <p:nvSpPr>
          <p:cNvPr id="13" name="Google Shape;1695;p59">
            <a:extLst>
              <a:ext uri="{FF2B5EF4-FFF2-40B4-BE49-F238E27FC236}">
                <a16:creationId xmlns:a16="http://schemas.microsoft.com/office/drawing/2014/main" id="{44E12331-6610-F2C5-1895-6719B246F6AC}"/>
              </a:ext>
            </a:extLst>
          </p:cNvPr>
          <p:cNvSpPr txBox="1"/>
          <p:nvPr/>
        </p:nvSpPr>
        <p:spPr>
          <a:xfrm>
            <a:off x="6996097" y="2671972"/>
            <a:ext cx="3429000" cy="461665"/>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الثاني:................</a:t>
            </a:r>
            <a:endParaRPr sz="2400" b="1" i="0" u="none" strike="noStrike" cap="none">
              <a:solidFill>
                <a:schemeClr val="dk1"/>
              </a:solidFill>
              <a:latin typeface="Calibri"/>
              <a:ea typeface="Calibri"/>
              <a:cs typeface="Calibri"/>
              <a:sym typeface="Calibri"/>
            </a:endParaRPr>
          </a:p>
        </p:txBody>
      </p:sp>
      <p:sp>
        <p:nvSpPr>
          <p:cNvPr id="14" name="Google Shape;1696;p59">
            <a:extLst>
              <a:ext uri="{FF2B5EF4-FFF2-40B4-BE49-F238E27FC236}">
                <a16:creationId xmlns:a16="http://schemas.microsoft.com/office/drawing/2014/main" id="{EFFC0BB2-8760-AF22-83EE-0C58080AEBC0}"/>
              </a:ext>
            </a:extLst>
          </p:cNvPr>
          <p:cNvSpPr txBox="1"/>
          <p:nvPr/>
        </p:nvSpPr>
        <p:spPr>
          <a:xfrm>
            <a:off x="5036802" y="3808776"/>
            <a:ext cx="3429000" cy="461665"/>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الثالث:....................</a:t>
            </a:r>
            <a:endParaRPr sz="2400" b="1" i="0" u="none" strike="noStrike" cap="none">
              <a:solidFill>
                <a:schemeClr val="dk1"/>
              </a:solidFill>
              <a:latin typeface="Calibri"/>
              <a:ea typeface="Calibri"/>
              <a:cs typeface="Calibri"/>
              <a:sym typeface="Calibri"/>
            </a:endParaRPr>
          </a:p>
        </p:txBody>
      </p:sp>
      <p:sp>
        <p:nvSpPr>
          <p:cNvPr id="15" name="Google Shape;1697;p59">
            <a:extLst>
              <a:ext uri="{FF2B5EF4-FFF2-40B4-BE49-F238E27FC236}">
                <a16:creationId xmlns:a16="http://schemas.microsoft.com/office/drawing/2014/main" id="{4E9CDA45-3234-E9B8-F095-FAE87345134F}"/>
              </a:ext>
            </a:extLst>
          </p:cNvPr>
          <p:cNvSpPr txBox="1"/>
          <p:nvPr/>
        </p:nvSpPr>
        <p:spPr>
          <a:xfrm>
            <a:off x="2915934" y="4868143"/>
            <a:ext cx="3429000" cy="461665"/>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400"/>
              <a:buFont typeface="Arial"/>
              <a:buNone/>
            </a:pPr>
            <a:r>
              <a:rPr lang="ar-MA" sz="2400" b="1" i="0" u="none" strike="noStrike" cap="none">
                <a:solidFill>
                  <a:schemeClr val="dk1"/>
                </a:solidFill>
                <a:latin typeface="Calibri"/>
                <a:ea typeface="Calibri"/>
                <a:cs typeface="Calibri"/>
                <a:sym typeface="Calibri"/>
              </a:rPr>
              <a:t>التعبير الرابع: ..................</a:t>
            </a:r>
            <a:endParaRPr sz="2400" b="1" i="0" u="none" strike="noStrike" cap="none">
              <a:solidFill>
                <a:schemeClr val="dk1"/>
              </a:solidFill>
              <a:latin typeface="Calibri"/>
              <a:ea typeface="Calibri"/>
              <a:cs typeface="Calibri"/>
              <a:sym typeface="Calibri"/>
            </a:endParaRPr>
          </a:p>
        </p:txBody>
      </p:sp>
      <p:pic>
        <p:nvPicPr>
          <p:cNvPr id="16" name="Google Shape;1698;p59">
            <a:extLst>
              <a:ext uri="{FF2B5EF4-FFF2-40B4-BE49-F238E27FC236}">
                <a16:creationId xmlns:a16="http://schemas.microsoft.com/office/drawing/2014/main" id="{84938926-1CBA-2D0E-40F7-4BF009EC84D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5" name="Rectangle 4">
            <a:extLst>
              <a:ext uri="{FF2B5EF4-FFF2-40B4-BE49-F238E27FC236}">
                <a16:creationId xmlns:a16="http://schemas.microsoft.com/office/drawing/2014/main" id="{D9F77ABE-3A2B-4B2E-BB26-E21BAD8E3F18}"/>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4277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DAD31-B1D3-C38D-9435-2085AACE2FC2}"/>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FFDD1772-6960-793F-1027-288A8A00E029}"/>
              </a:ext>
            </a:extLst>
          </p:cNvPr>
          <p:cNvSpPr/>
          <p:nvPr/>
        </p:nvSpPr>
        <p:spPr>
          <a:xfrm>
            <a:off x="0" y="-664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F5D3D23-5046-9A80-CB39-84E09D7D78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1692;p59">
            <a:extLst>
              <a:ext uri="{FF2B5EF4-FFF2-40B4-BE49-F238E27FC236}">
                <a16:creationId xmlns:a16="http://schemas.microsoft.com/office/drawing/2014/main" id="{4CCC83DD-4171-89B6-7A73-7E174A5F539B}"/>
              </a:ext>
            </a:extLst>
          </p:cNvPr>
          <p:cNvSpPr txBox="1">
            <a:spLocks/>
          </p:cNvSpPr>
          <p:nvPr/>
        </p:nvSpPr>
        <p:spPr>
          <a:xfrm>
            <a:off x="1146154" y="75822"/>
            <a:ext cx="10161104" cy="328016"/>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ts val="2000"/>
            </a:pPr>
            <a:r>
              <a:rPr lang="ar-MA" sz="1600" b="1" dirty="0">
                <a:solidFill>
                  <a:schemeClr val="bg1">
                    <a:lumMod val="50000"/>
                  </a:schemeClr>
                </a:solidFill>
                <a:latin typeface="+mn-lt"/>
              </a:rPr>
              <a:t>اليوم أغنينا رصيدنا </a:t>
            </a:r>
            <a:r>
              <a:rPr lang="ar-SA" sz="1600" b="1" dirty="0">
                <a:solidFill>
                  <a:schemeClr val="bg1">
                    <a:lumMod val="50000"/>
                  </a:schemeClr>
                </a:solidFill>
                <a:latin typeface="+mn-lt"/>
              </a:rPr>
              <a:t>في الوصف، </a:t>
            </a:r>
            <a:r>
              <a:rPr lang="ar-MA" sz="1600" b="1" dirty="0">
                <a:solidFill>
                  <a:schemeClr val="bg1">
                    <a:lumMod val="50000"/>
                  </a:schemeClr>
                </a:solidFill>
                <a:latin typeface="+mn-lt"/>
              </a:rPr>
              <a:t>بعبارات وأساليب  جديدة تتعلق </a:t>
            </a:r>
            <a:r>
              <a:rPr lang="ar-SA" sz="1600" b="1" dirty="0">
                <a:solidFill>
                  <a:schemeClr val="bg1">
                    <a:lumMod val="50000"/>
                  </a:schemeClr>
                </a:solidFill>
              </a:rPr>
              <a:t>بوصف الشخوص </a:t>
            </a:r>
            <a:r>
              <a:rPr lang="ar-SA" sz="1600" b="1" dirty="0">
                <a:solidFill>
                  <a:schemeClr val="bg1">
                    <a:lumMod val="50000"/>
                  </a:schemeClr>
                </a:solidFill>
                <a:latin typeface="+mn-lt"/>
              </a:rPr>
              <a:t>: وصف الجدة</a:t>
            </a:r>
            <a:r>
              <a:rPr lang="ar-MA" sz="1600" b="1" dirty="0">
                <a:solidFill>
                  <a:schemeClr val="bg1">
                    <a:lumMod val="50000"/>
                  </a:schemeClr>
                </a:solidFill>
                <a:latin typeface="+mn-lt"/>
              </a:rPr>
              <a:t>. فمن يذكرنا ببعض منها:</a:t>
            </a:r>
          </a:p>
        </p:txBody>
      </p:sp>
      <p:sp>
        <p:nvSpPr>
          <p:cNvPr id="8" name="Google Shape;1693;p59">
            <a:extLst>
              <a:ext uri="{FF2B5EF4-FFF2-40B4-BE49-F238E27FC236}">
                <a16:creationId xmlns:a16="http://schemas.microsoft.com/office/drawing/2014/main" id="{BA83F6FE-BD44-0551-8DD9-5C428731EEA1}"/>
              </a:ext>
            </a:extLst>
          </p:cNvPr>
          <p:cNvSpPr txBox="1">
            <a:spLocks/>
          </p:cNvSpPr>
          <p:nvPr/>
        </p:nvSpPr>
        <p:spPr>
          <a:xfrm>
            <a:off x="7224207" y="486963"/>
            <a:ext cx="4083051" cy="32801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None/>
            </a:pPr>
            <a:r>
              <a:rPr lang="ar-MA" sz="1400" dirty="0">
                <a:solidFill>
                  <a:schemeClr val="bg1">
                    <a:lumMod val="50000"/>
                  </a:schemeClr>
                </a:solidFill>
              </a:rPr>
              <a:t>بَعْدَ تَقْدِيمِ المُتَعَلِّمِينَ لِأَجْوِبَتِهِمْ يَخْتَارُ الأُسْتَاذُ الأجوبة الجيدة.</a:t>
            </a:r>
          </a:p>
        </p:txBody>
      </p:sp>
      <p:pic>
        <p:nvPicPr>
          <p:cNvPr id="9" name="Google Shape;1698;p59">
            <a:extLst>
              <a:ext uri="{FF2B5EF4-FFF2-40B4-BE49-F238E27FC236}">
                <a16:creationId xmlns:a16="http://schemas.microsoft.com/office/drawing/2014/main" id="{C1490919-0655-4B1B-96CC-26E2EBAB49D8}"/>
              </a:ext>
            </a:extLst>
          </p:cNvPr>
          <p:cNvPicPr preferRelativeResize="0"/>
          <p:nvPr/>
        </p:nvPicPr>
        <p:blipFill rotWithShape="1">
          <a:blip r:embed="rId3">
            <a:alphaModFix/>
          </a:blip>
          <a:srcRect/>
          <a:stretch/>
        </p:blipFill>
        <p:spPr>
          <a:xfrm>
            <a:off x="154618" y="113304"/>
            <a:ext cx="706437" cy="701675"/>
          </a:xfrm>
          <a:prstGeom prst="rect">
            <a:avLst/>
          </a:prstGeom>
          <a:noFill/>
          <a:ln>
            <a:noFill/>
          </a:ln>
        </p:spPr>
      </p:pic>
      <p:sp>
        <p:nvSpPr>
          <p:cNvPr id="17" name="Google Shape;1704;p225">
            <a:extLst>
              <a:ext uri="{FF2B5EF4-FFF2-40B4-BE49-F238E27FC236}">
                <a16:creationId xmlns:a16="http://schemas.microsoft.com/office/drawing/2014/main" id="{650C48D1-9DDF-5EC3-090D-AAD544827423}"/>
              </a:ext>
            </a:extLst>
          </p:cNvPr>
          <p:cNvSpPr txBox="1"/>
          <p:nvPr/>
        </p:nvSpPr>
        <p:spPr>
          <a:xfrm>
            <a:off x="4106486" y="1614768"/>
            <a:ext cx="7905685" cy="461624"/>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كَانَتْ جَدَّتِي </a:t>
            </a:r>
            <a:r>
              <a:rPr lang="ar-SA" sz="2400" b="1" dirty="0">
                <a:solidFill>
                  <a:schemeClr val="accent2">
                    <a:lumMod val="75000"/>
                  </a:schemeClr>
                </a:solidFill>
                <a:cs typeface="Mudir MT" pitchFamily="2" charset="-78"/>
              </a:rPr>
              <a:t>قَصِيرَةَ الْقَامَةِ</a:t>
            </a:r>
            <a:r>
              <a:rPr lang="ar-SA" sz="2400" b="1" dirty="0">
                <a:solidFill>
                  <a:srgbClr val="002060"/>
                </a:solidFill>
                <a:cs typeface="Mudir MT" pitchFamily="2" charset="-78"/>
              </a:rPr>
              <a:t>، </a:t>
            </a:r>
            <a:r>
              <a:rPr lang="ar-SA" sz="2400" b="1" dirty="0">
                <a:solidFill>
                  <a:schemeClr val="accent2">
                    <a:lumMod val="75000"/>
                  </a:schemeClr>
                </a:solidFill>
                <a:cs typeface="Mudir MT" pitchFamily="2" charset="-78"/>
              </a:rPr>
              <a:t>هَزِيلَةَ الْجِسْمِ</a:t>
            </a:r>
            <a:r>
              <a:rPr lang="ar-SA" sz="2400" b="1" dirty="0">
                <a:solidFill>
                  <a:srgbClr val="002060"/>
                </a:solidFill>
                <a:cs typeface="Mudir MT" pitchFamily="2" charset="-78"/>
              </a:rPr>
              <a:t>، </a:t>
            </a:r>
            <a:r>
              <a:rPr lang="ar-SA" sz="2400" b="1" dirty="0">
                <a:solidFill>
                  <a:schemeClr val="accent2">
                    <a:lumMod val="75000"/>
                  </a:schemeClr>
                </a:solidFill>
                <a:cs typeface="Mudir MT" pitchFamily="2" charset="-78"/>
              </a:rPr>
              <a:t>سَلِيمَةَ الْعَقْلِ، طَيِّبَةَ الْقَلْبِ، كَرِيمَةً</a:t>
            </a:r>
            <a:endParaRPr sz="2400" b="1" i="0" u="none" strike="noStrike" cap="none" dirty="0">
              <a:solidFill>
                <a:schemeClr val="accent2">
                  <a:lumMod val="75000"/>
                </a:schemeClr>
              </a:solidFill>
              <a:latin typeface="Calibri"/>
              <a:ea typeface="Calibri"/>
              <a:cs typeface="Calibri"/>
              <a:sym typeface="Calibri"/>
            </a:endParaRPr>
          </a:p>
        </p:txBody>
      </p:sp>
      <p:sp>
        <p:nvSpPr>
          <p:cNvPr id="18" name="Google Shape;1705;p225">
            <a:extLst>
              <a:ext uri="{FF2B5EF4-FFF2-40B4-BE49-F238E27FC236}">
                <a16:creationId xmlns:a16="http://schemas.microsoft.com/office/drawing/2014/main" id="{5B88C9D5-A0DF-DD6E-BE86-7107F80CDEFD}"/>
              </a:ext>
            </a:extLst>
          </p:cNvPr>
          <p:cNvSpPr txBox="1"/>
          <p:nvPr/>
        </p:nvSpPr>
        <p:spPr>
          <a:xfrm>
            <a:off x="3092336" y="2446277"/>
            <a:ext cx="8459830" cy="461624"/>
          </a:xfrm>
          <a:prstGeom prst="rect">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91425" tIns="45700" rIns="91425" bIns="45700" anchor="t" anchorCtr="0">
            <a:spAutoFit/>
          </a:bodyPr>
          <a:lstStyle/>
          <a:p>
            <a:pPr lvl="0" algn="r" rtl="1">
              <a:buSzPts val="2400"/>
            </a:pPr>
            <a:r>
              <a:rPr lang="ar-SA" sz="2400" b="1" dirty="0">
                <a:solidFill>
                  <a:srgbClr val="002060"/>
                </a:solidFill>
                <a:cs typeface="Mudir MT" pitchFamily="2" charset="-78"/>
              </a:rPr>
              <a:t>وَكَانَتْ </a:t>
            </a:r>
            <a:r>
              <a:rPr lang="ar-SA" sz="2400" b="1" dirty="0">
                <a:solidFill>
                  <a:schemeClr val="accent2">
                    <a:lumMod val="75000"/>
                  </a:schemeClr>
                </a:solidFill>
                <a:cs typeface="Mudir MT" pitchFamily="2" charset="-78"/>
              </a:rPr>
              <a:t>تَعْمَلُ</a:t>
            </a:r>
            <a:r>
              <a:rPr lang="ar-SA" sz="2400" b="1" dirty="0">
                <a:solidFill>
                  <a:srgbClr val="002060"/>
                </a:solidFill>
                <a:cs typeface="Mudir MT" pitchFamily="2" charset="-78"/>
              </a:rPr>
              <a:t> بِاسْتِمْرَارٍ، </a:t>
            </a:r>
            <a:r>
              <a:rPr lang="ar-SA" sz="2400" b="1" dirty="0">
                <a:solidFill>
                  <a:schemeClr val="accent2">
                    <a:lumMod val="75000"/>
                  </a:schemeClr>
                </a:solidFill>
                <a:cs typeface="Mudir MT" pitchFamily="2" charset="-78"/>
              </a:rPr>
              <a:t>لَا</a:t>
            </a:r>
            <a:r>
              <a:rPr lang="ar-SA" sz="2400" b="1" dirty="0">
                <a:solidFill>
                  <a:srgbClr val="002060"/>
                </a:solidFill>
                <a:cs typeface="Mudir MT" pitchFamily="2" charset="-78"/>
              </a:rPr>
              <a:t> </a:t>
            </a:r>
            <a:r>
              <a:rPr lang="ar-SA" sz="2400" b="1" dirty="0">
                <a:solidFill>
                  <a:schemeClr val="accent2">
                    <a:lumMod val="75000"/>
                  </a:schemeClr>
                </a:solidFill>
                <a:cs typeface="Mudir MT" pitchFamily="2" charset="-78"/>
              </a:rPr>
              <a:t>تَشْكُو</a:t>
            </a:r>
            <a:r>
              <a:rPr lang="ar-SA" sz="2400" b="1" dirty="0">
                <a:solidFill>
                  <a:srgbClr val="002060"/>
                </a:solidFill>
                <a:cs typeface="Mudir MT" pitchFamily="2" charset="-78"/>
              </a:rPr>
              <a:t> تَعَبًا، وَلَا تَعْرِفُ طَعْمَ الرَّاحَةِ إِلَّا عِنْدَ الطَّعَامِ أَوِ النَّوْمِ</a:t>
            </a:r>
            <a:endParaRPr sz="2400" b="1" dirty="0">
              <a:solidFill>
                <a:srgbClr val="C00000"/>
              </a:solidFill>
              <a:cs typeface="Mudir MT" pitchFamily="2" charset="-78"/>
              <a:sym typeface="Calibri"/>
            </a:endParaRPr>
          </a:p>
        </p:txBody>
      </p:sp>
      <p:sp>
        <p:nvSpPr>
          <p:cNvPr id="19" name="Google Shape;1706;p225">
            <a:extLst>
              <a:ext uri="{FF2B5EF4-FFF2-40B4-BE49-F238E27FC236}">
                <a16:creationId xmlns:a16="http://schemas.microsoft.com/office/drawing/2014/main" id="{E60AAF5C-6354-D600-2109-4680C23DFB5B}"/>
              </a:ext>
            </a:extLst>
          </p:cNvPr>
          <p:cNvSpPr txBox="1"/>
          <p:nvPr/>
        </p:nvSpPr>
        <p:spPr>
          <a:xfrm>
            <a:off x="2344189" y="3277786"/>
            <a:ext cx="7521163"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chemeClr val="accent2">
                    <a:lumMod val="75000"/>
                  </a:schemeClr>
                </a:solidFill>
                <a:cs typeface="Mudir MT" pitchFamily="2" charset="-78"/>
              </a:rPr>
              <a:t>تَغْمِسُ يَدَيْهَا </a:t>
            </a:r>
            <a:r>
              <a:rPr lang="ar-SA" sz="2400" b="1" dirty="0">
                <a:solidFill>
                  <a:srgbClr val="002060"/>
                </a:solidFill>
                <a:cs typeface="Mudir MT" pitchFamily="2" charset="-78"/>
              </a:rPr>
              <a:t>فِي الطِّينِ وَتُشَكِّلُهُ بِحُبٍّ، </a:t>
            </a:r>
            <a:r>
              <a:rPr lang="ar-MA" sz="2400" b="1" dirty="0">
                <a:solidFill>
                  <a:srgbClr val="002060"/>
                </a:solidFill>
                <a:cs typeface="Mudir MT" pitchFamily="2" charset="-78"/>
              </a:rPr>
              <a:t>تَصْنَعُ</a:t>
            </a:r>
            <a:r>
              <a:rPr lang="ar-SA" sz="2400" b="1" dirty="0">
                <a:solidFill>
                  <a:srgbClr val="002060"/>
                </a:solidFill>
                <a:cs typeface="Mudir MT" pitchFamily="2" charset="-78"/>
              </a:rPr>
              <a:t> الطَّوَاجِنَ وَالْقُدُورَ وَالْجِفَانَ</a:t>
            </a:r>
            <a:endParaRPr sz="2400" b="1" i="0" u="none" strike="noStrike" cap="none" dirty="0">
              <a:solidFill>
                <a:schemeClr val="dk1"/>
              </a:solidFill>
              <a:latin typeface="Calibri"/>
              <a:ea typeface="Calibri"/>
              <a:cs typeface="Calibri"/>
              <a:sym typeface="Calibri"/>
            </a:endParaRPr>
          </a:p>
        </p:txBody>
      </p:sp>
      <p:sp>
        <p:nvSpPr>
          <p:cNvPr id="20" name="Google Shape;1707;p225">
            <a:extLst>
              <a:ext uri="{FF2B5EF4-FFF2-40B4-BE49-F238E27FC236}">
                <a16:creationId xmlns:a16="http://schemas.microsoft.com/office/drawing/2014/main" id="{5DADC994-997B-894A-995B-A7F187B8F9D6}"/>
              </a:ext>
            </a:extLst>
          </p:cNvPr>
          <p:cNvSpPr txBox="1"/>
          <p:nvPr/>
        </p:nvSpPr>
        <p:spPr>
          <a:xfrm>
            <a:off x="1395671" y="4007640"/>
            <a:ext cx="6922395" cy="461624"/>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تَخْرُجُ عِنْدَ الْفَجْرِ إِلَى الْحَقْلِ وَبَيْنَ الصُّخُورِ،</a:t>
            </a:r>
            <a:endParaRPr sz="2400" b="1" i="0" u="none" strike="noStrike" cap="none" dirty="0">
              <a:solidFill>
                <a:schemeClr val="dk1"/>
              </a:solidFill>
              <a:latin typeface="Calibri"/>
              <a:ea typeface="Calibri"/>
              <a:cs typeface="Calibri"/>
              <a:sym typeface="Calibri"/>
            </a:endParaRPr>
          </a:p>
        </p:txBody>
      </p:sp>
      <p:sp>
        <p:nvSpPr>
          <p:cNvPr id="5" name="Rectangle 4">
            <a:extLst>
              <a:ext uri="{FF2B5EF4-FFF2-40B4-BE49-F238E27FC236}">
                <a16:creationId xmlns:a16="http://schemas.microsoft.com/office/drawing/2014/main" id="{27326ACA-E593-033A-084E-39EE9D0EF895}"/>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Google Shape;1706;p225">
            <a:extLst>
              <a:ext uri="{FF2B5EF4-FFF2-40B4-BE49-F238E27FC236}">
                <a16:creationId xmlns:a16="http://schemas.microsoft.com/office/drawing/2014/main" id="{D3B88166-CEAC-CEC4-7727-2954402455CC}"/>
              </a:ext>
            </a:extLst>
          </p:cNvPr>
          <p:cNvSpPr txBox="1"/>
          <p:nvPr/>
        </p:nvSpPr>
        <p:spPr>
          <a:xfrm>
            <a:off x="532014" y="4839149"/>
            <a:ext cx="5563985" cy="461624"/>
          </a:xfrm>
          <a:prstGeom prst="rect">
            <a:avLst/>
          </a:prstGeom>
          <a:solidFill>
            <a:schemeClr val="lt1"/>
          </a:solidFill>
          <a:ln w="12700" cap="flat" cmpd="sng">
            <a:solidFill>
              <a:schemeClr val="accent2"/>
            </a:solidFill>
            <a:prstDash val="solid"/>
            <a:miter lim="800000"/>
            <a:headEnd type="none" w="sm" len="sm"/>
            <a:tailEnd type="none" w="sm" len="sm"/>
          </a:ln>
        </p:spPr>
        <p:txBody>
          <a:bodyPr spcFirstLastPara="1" wrap="square" lIns="91425" tIns="45700" rIns="91425" bIns="45700" anchor="t" anchorCtr="0">
            <a:spAutoFit/>
          </a:bodyPr>
          <a:lstStyle/>
          <a:p>
            <a:pPr lvl="0" algn="r" rtl="1">
              <a:buClr>
                <a:srgbClr val="000000"/>
              </a:buClr>
              <a:buSzPts val="2400"/>
            </a:pPr>
            <a:r>
              <a:rPr lang="ar-SA" sz="2400" b="1" dirty="0">
                <a:solidFill>
                  <a:srgbClr val="002060"/>
                </a:solidFill>
                <a:cs typeface="Mudir MT" pitchFamily="2" charset="-78"/>
              </a:rPr>
              <a:t>تَجْلِسُ فِي ظِلِّ شَجَرَةٍ عَجُوزٍ تَغْزِلُ بِمِغْزَلِهَا الصُّوفَ</a:t>
            </a:r>
            <a:endParaRPr sz="2400" b="1" i="0" u="none" strike="noStrike" cap="none" dirty="0">
              <a:solidFill>
                <a:srgbClr val="C00000"/>
              </a:solidFill>
              <a:latin typeface="Calibri"/>
              <a:ea typeface="Calibri"/>
              <a:cs typeface="Calibri"/>
              <a:sym typeface="Calibri"/>
            </a:endParaRPr>
          </a:p>
        </p:txBody>
      </p:sp>
    </p:spTree>
    <p:extLst>
      <p:ext uri="{BB962C8B-B14F-4D97-AF65-F5344CB8AC3E}">
        <p14:creationId xmlns:p14="http://schemas.microsoft.com/office/powerpoint/2010/main" val="1566386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BB944-3226-91BB-E658-36E3B69BB963}"/>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52779C09-617F-3CA1-C55A-E5DE9B206FC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ABC4376C-8213-F6C3-5044-9270F190813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E96BE0AF-5D87-C44E-1DEE-DCB5FE1AC6BE}"/>
              </a:ext>
            </a:extLst>
          </p:cNvPr>
          <p:cNvSpPr txBox="1">
            <a:spLocks/>
          </p:cNvSpPr>
          <p:nvPr/>
        </p:nvSpPr>
        <p:spPr>
          <a:xfrm>
            <a:off x="1143259" y="173902"/>
            <a:ext cx="10161104" cy="470617"/>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buFont typeface="Calibri"/>
              <a:buNone/>
            </a:pPr>
            <a:r>
              <a:rPr lang="ar-MA" sz="1600" b="1" dirty="0">
                <a:solidFill>
                  <a:schemeClr val="bg1">
                    <a:lumMod val="50000"/>
                  </a:schemeClr>
                </a:solidFill>
                <a:latin typeface="+mn-lt"/>
                <a:ea typeface="Calibri"/>
                <a:cs typeface="Calibri"/>
                <a:sym typeface="Calibri"/>
              </a:rPr>
              <a:t>فِي </a:t>
            </a:r>
            <a:r>
              <a:rPr lang="ar-MA" sz="1600" b="1" dirty="0" err="1">
                <a:solidFill>
                  <a:schemeClr val="bg1">
                    <a:lumMod val="50000"/>
                  </a:schemeClr>
                </a:solidFill>
                <a:latin typeface="+mn-lt"/>
                <a:ea typeface="Calibri"/>
                <a:cs typeface="Calibri"/>
                <a:sym typeface="Calibri"/>
              </a:rPr>
              <a:t>ٱلْمَنزِلِ</a:t>
            </a:r>
            <a:r>
              <a:rPr lang="ar-MA" sz="1600" b="1" dirty="0">
                <a:solidFill>
                  <a:schemeClr val="bg1">
                    <a:lumMod val="50000"/>
                  </a:schemeClr>
                </a:solidFill>
                <a:latin typeface="+mn-lt"/>
                <a:ea typeface="Calibri"/>
                <a:cs typeface="Calibri"/>
                <a:sym typeface="Calibri"/>
              </a:rPr>
              <a:t>، </a:t>
            </a:r>
            <a:r>
              <a:rPr lang="ar-SA" sz="1600" b="1" dirty="0">
                <a:solidFill>
                  <a:schemeClr val="bg1">
                    <a:lumMod val="50000"/>
                  </a:schemeClr>
                </a:solidFill>
                <a:latin typeface="+mn-lt"/>
                <a:ea typeface="Calibri"/>
                <a:cs typeface="Calibri"/>
                <a:sym typeface="Calibri"/>
              </a:rPr>
              <a:t>استخرج من النص ما يدل على القيم النفسية والاجتماعية التي تتصف بها الجدة وفق الجدول الآتي: </a:t>
            </a:r>
            <a:r>
              <a:rPr lang="ar-MA" sz="16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B0AFA101-F46B-C69B-A2AB-35B9034A45D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8" name="Google Shape;1368;p31">
            <a:extLst>
              <a:ext uri="{FF2B5EF4-FFF2-40B4-BE49-F238E27FC236}">
                <a16:creationId xmlns:a16="http://schemas.microsoft.com/office/drawing/2014/main" id="{C06573CC-9E1E-302C-5167-96538B31FBC5}"/>
              </a:ext>
            </a:extLst>
          </p:cNvPr>
          <p:cNvPicPr preferRelativeResize="0"/>
          <p:nvPr/>
        </p:nvPicPr>
        <p:blipFill rotWithShape="1">
          <a:blip r:embed="rId3">
            <a:alphaModFix/>
          </a:blip>
          <a:srcRect/>
          <a:stretch/>
        </p:blipFill>
        <p:spPr>
          <a:xfrm>
            <a:off x="46437" y="109804"/>
            <a:ext cx="730250" cy="730250"/>
          </a:xfrm>
          <a:prstGeom prst="rect">
            <a:avLst/>
          </a:prstGeom>
          <a:noFill/>
          <a:ln>
            <a:noFill/>
          </a:ln>
        </p:spPr>
      </p:pic>
      <p:pic>
        <p:nvPicPr>
          <p:cNvPr id="4" name="Google Shape;1176;p113">
            <a:extLst>
              <a:ext uri="{FF2B5EF4-FFF2-40B4-BE49-F238E27FC236}">
                <a16:creationId xmlns:a16="http://schemas.microsoft.com/office/drawing/2014/main" id="{3FFDD9C4-7542-E144-1473-EF4F2BC2E9CA}"/>
              </a:ext>
            </a:extLst>
          </p:cNvPr>
          <p:cNvPicPr>
            <a:picLocks noChangeAspect="1"/>
          </p:cNvPicPr>
          <p:nvPr/>
        </p:nvPicPr>
        <p:blipFill>
          <a:blip r:embed="rId4">
            <a:alphaModFix/>
          </a:blip>
          <a:srcRect/>
          <a:stretch>
            <a:fillRect/>
          </a:stretch>
        </p:blipFill>
        <p:spPr>
          <a:xfrm>
            <a:off x="776687" y="194968"/>
            <a:ext cx="605088" cy="605088"/>
          </a:xfrm>
          <a:prstGeom prst="rect">
            <a:avLst/>
          </a:prstGeom>
          <a:noFill/>
          <a:ln cap="flat">
            <a:noFill/>
          </a:ln>
        </p:spPr>
      </p:pic>
      <p:graphicFrame>
        <p:nvGraphicFramePr>
          <p:cNvPr id="7" name="Tableau 6">
            <a:extLst>
              <a:ext uri="{FF2B5EF4-FFF2-40B4-BE49-F238E27FC236}">
                <a16:creationId xmlns:a16="http://schemas.microsoft.com/office/drawing/2014/main" id="{8B77AF36-47C7-A779-5B96-43B70585C891}"/>
              </a:ext>
            </a:extLst>
          </p:cNvPr>
          <p:cNvGraphicFramePr>
            <a:graphicFrameLocks noGrp="1"/>
          </p:cNvGraphicFramePr>
          <p:nvPr>
            <p:extLst>
              <p:ext uri="{D42A27DB-BD31-4B8C-83A1-F6EECF244321}">
                <p14:modId xmlns:p14="http://schemas.microsoft.com/office/powerpoint/2010/main" val="3470699268"/>
              </p:ext>
            </p:extLst>
          </p:nvPr>
        </p:nvGraphicFramePr>
        <p:xfrm>
          <a:off x="162811" y="1119758"/>
          <a:ext cx="11774261" cy="4682525"/>
        </p:xfrm>
        <a:graphic>
          <a:graphicData uri="http://schemas.openxmlformats.org/drawingml/2006/table">
            <a:tbl>
              <a:tblPr rtl="1" firstRow="1" firstCol="1" bandRow="1">
                <a:tableStyleId>{5C22544A-7EE6-4342-B048-85BDC9FD1C3A}</a:tableStyleId>
              </a:tblPr>
              <a:tblGrid>
                <a:gridCol w="2175181">
                  <a:extLst>
                    <a:ext uri="{9D8B030D-6E8A-4147-A177-3AD203B41FA5}">
                      <a16:colId xmlns:a16="http://schemas.microsoft.com/office/drawing/2014/main" val="2720979785"/>
                    </a:ext>
                  </a:extLst>
                </a:gridCol>
                <a:gridCol w="3711949">
                  <a:extLst>
                    <a:ext uri="{9D8B030D-6E8A-4147-A177-3AD203B41FA5}">
                      <a16:colId xmlns:a16="http://schemas.microsoft.com/office/drawing/2014/main" val="1810171466"/>
                    </a:ext>
                  </a:extLst>
                </a:gridCol>
                <a:gridCol w="2325771">
                  <a:extLst>
                    <a:ext uri="{9D8B030D-6E8A-4147-A177-3AD203B41FA5}">
                      <a16:colId xmlns:a16="http://schemas.microsoft.com/office/drawing/2014/main" val="4254061983"/>
                    </a:ext>
                  </a:extLst>
                </a:gridCol>
                <a:gridCol w="3561360">
                  <a:extLst>
                    <a:ext uri="{9D8B030D-6E8A-4147-A177-3AD203B41FA5}">
                      <a16:colId xmlns:a16="http://schemas.microsoft.com/office/drawing/2014/main" val="1758009923"/>
                    </a:ext>
                  </a:extLst>
                </a:gridCol>
              </a:tblGrid>
              <a:tr h="846484">
                <a:tc>
                  <a:txBody>
                    <a:bodyPr/>
                    <a:lstStyle/>
                    <a:p>
                      <a:pPr algn="ct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القيم النفسية</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5">
                        <a:lumMod val="20000"/>
                        <a:lumOff val="80000"/>
                      </a:schemeClr>
                    </a:solidFill>
                  </a:tcPr>
                </a:tc>
                <a:tc>
                  <a:txBody>
                    <a:bodyPr/>
                    <a:lstStyle/>
                    <a:p>
                      <a:pPr algn="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ما يدل عليها من النص</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1">
                        <a:lumMod val="20000"/>
                        <a:lumOff val="80000"/>
                      </a:schemeClr>
                    </a:solidFill>
                  </a:tcPr>
                </a:tc>
                <a:tc>
                  <a:txBody>
                    <a:bodyPr/>
                    <a:lstStyle/>
                    <a:p>
                      <a:pPr algn="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القيم الاجتماعية</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1">
                        <a:lumMod val="20000"/>
                        <a:lumOff val="80000"/>
                      </a:schemeClr>
                    </a:solidFill>
                  </a:tcPr>
                </a:tc>
                <a:tc>
                  <a:txBody>
                    <a:bodyPr/>
                    <a:lstStyle/>
                    <a:p>
                      <a:pPr algn="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ما يدل عليها من النص</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1">
                        <a:lumMod val="20000"/>
                        <a:lumOff val="80000"/>
                      </a:schemeClr>
                    </a:solidFill>
                  </a:tcPr>
                </a:tc>
                <a:extLst>
                  <a:ext uri="{0D108BD9-81ED-4DB2-BD59-A6C34878D82A}">
                    <a16:rowId xmlns:a16="http://schemas.microsoft.com/office/drawing/2014/main" val="1951626066"/>
                  </a:ext>
                </a:extLst>
              </a:tr>
              <a:tr h="868232">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الصبر وقوة التحمل</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tc>
                  <a:txBody>
                    <a:bodyPr/>
                    <a:lstStyle/>
                    <a:p>
                      <a:pPr marL="0" algn="ctr" defTabSz="914400" rtl="1" eaLnBrk="1" latinLnBrk="0" hangingPunct="1">
                        <a:lnSpc>
                          <a:spcPct val="115000"/>
                        </a:lnSpc>
                        <a:spcAft>
                          <a:spcPts val="1000"/>
                        </a:spcAft>
                        <a:buNone/>
                      </a:pPr>
                      <a:r>
                        <a:rPr lang="ar-SA" sz="2400" b="1" kern="1200" dirty="0">
                          <a:solidFill>
                            <a:srgbClr val="002060"/>
                          </a:solidFill>
                          <a:latin typeface="+mn-lt"/>
                          <a:ea typeface="Calibri"/>
                          <a:cs typeface="Calibri"/>
                        </a:rPr>
                        <a:t>التعاون</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extLst>
                  <a:ext uri="{0D108BD9-81ED-4DB2-BD59-A6C34878D82A}">
                    <a16:rowId xmlns:a16="http://schemas.microsoft.com/office/drawing/2014/main" val="3091976660"/>
                  </a:ext>
                </a:extLst>
              </a:tr>
              <a:tr h="846784">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القناعة والرضا</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tc>
                  <a:txBody>
                    <a:bodyPr/>
                    <a:lstStyle/>
                    <a:p>
                      <a:pPr marL="0" algn="ctr" defTabSz="914400" rtl="1" eaLnBrk="1" latinLnBrk="0" hangingPunct="1">
                        <a:lnSpc>
                          <a:spcPct val="115000"/>
                        </a:lnSpc>
                        <a:spcAft>
                          <a:spcPts val="1000"/>
                        </a:spcAft>
                        <a:buNone/>
                      </a:pPr>
                      <a:r>
                        <a:rPr lang="ar-SA" sz="2400" b="1" kern="1200" dirty="0">
                          <a:solidFill>
                            <a:srgbClr val="002060"/>
                          </a:solidFill>
                          <a:latin typeface="+mn-lt"/>
                          <a:ea typeface="Calibri"/>
                          <a:cs typeface="Calibri"/>
                        </a:rPr>
                        <a:t>الكرم والعطاء</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extLst>
                  <a:ext uri="{0D108BD9-81ED-4DB2-BD59-A6C34878D82A}">
                    <a16:rowId xmlns:a16="http://schemas.microsoft.com/office/drawing/2014/main" val="181683969"/>
                  </a:ext>
                </a:extLst>
              </a:tr>
              <a:tr h="846784">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الحب والعطف</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tc>
                  <a:txBody>
                    <a:bodyPr/>
                    <a:lstStyle/>
                    <a:p>
                      <a:pPr marL="0" algn="ctr" defTabSz="914400" rtl="1" eaLnBrk="1" latinLnBrk="0" hangingPunct="1">
                        <a:lnSpc>
                          <a:spcPct val="115000"/>
                        </a:lnSpc>
                        <a:spcAft>
                          <a:spcPts val="1000"/>
                        </a:spcAft>
                        <a:buNone/>
                      </a:pPr>
                      <a:r>
                        <a:rPr lang="ar-SA" sz="2400" b="1" kern="1200" dirty="0">
                          <a:solidFill>
                            <a:srgbClr val="002060"/>
                          </a:solidFill>
                          <a:latin typeface="+mn-lt"/>
                          <a:ea typeface="Calibri"/>
                          <a:cs typeface="Calibri"/>
                        </a:rPr>
                        <a:t>خدمة المجتمع</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extLst>
                  <a:ext uri="{0D108BD9-81ED-4DB2-BD59-A6C34878D82A}">
                    <a16:rowId xmlns:a16="http://schemas.microsoft.com/office/drawing/2014/main" val="3262397334"/>
                  </a:ext>
                </a:extLst>
              </a:tr>
              <a:tr h="1274241">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السلام الداخلي والطمأنينة</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tc>
                  <a:txBody>
                    <a:bodyPr/>
                    <a:lstStyle/>
                    <a:p>
                      <a:pPr marL="0" algn="ctr" defTabSz="914400" rtl="1" eaLnBrk="1" latinLnBrk="0" hangingPunct="1">
                        <a:lnSpc>
                          <a:spcPct val="115000"/>
                        </a:lnSpc>
                        <a:spcAft>
                          <a:spcPts val="1000"/>
                        </a:spcAft>
                        <a:buNone/>
                      </a:pPr>
                      <a:r>
                        <a:rPr lang="ar-SA" sz="2400" b="1" kern="1200" dirty="0">
                          <a:solidFill>
                            <a:srgbClr val="002060"/>
                          </a:solidFill>
                          <a:latin typeface="+mn-lt"/>
                          <a:ea typeface="Calibri"/>
                          <a:cs typeface="Calibri"/>
                        </a:rPr>
                        <a:t>الحفاظ على التراث</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endParaRPr lang="fr-FR" sz="2000" b="0" kern="1200" dirty="0">
                        <a:solidFill>
                          <a:srgbClr val="002060"/>
                        </a:solidFill>
                        <a:latin typeface="+mn-lt"/>
                        <a:ea typeface="+mn-ea"/>
                        <a:cs typeface="Mudir MT" pitchFamily="2" charset="-78"/>
                      </a:endParaRPr>
                    </a:p>
                  </a:txBody>
                  <a:tcPr marL="9525" marR="9525" marT="9525" marB="9525" anchor="ctr">
                    <a:solidFill>
                      <a:schemeClr val="bg1">
                        <a:lumMod val="95000"/>
                      </a:schemeClr>
                    </a:solidFill>
                  </a:tcPr>
                </a:tc>
                <a:extLst>
                  <a:ext uri="{0D108BD9-81ED-4DB2-BD59-A6C34878D82A}">
                    <a16:rowId xmlns:a16="http://schemas.microsoft.com/office/drawing/2014/main" val="1572856984"/>
                  </a:ext>
                </a:extLst>
              </a:tr>
            </a:tbl>
          </a:graphicData>
        </a:graphic>
      </p:graphicFrame>
    </p:spTree>
    <p:extLst>
      <p:ext uri="{BB962C8B-B14F-4D97-AF65-F5344CB8AC3E}">
        <p14:creationId xmlns:p14="http://schemas.microsoft.com/office/powerpoint/2010/main" val="232366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5214-015D-2C25-A541-655A2F044FD7}"/>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0BBFF1AF-7A6C-7062-3F87-F9ECC4C7868B}"/>
              </a:ext>
            </a:extLst>
          </p:cNvPr>
          <p:cNvSpPr/>
          <p:nvPr/>
        </p:nvSpPr>
        <p:spPr>
          <a:xfrm>
            <a:off x="0" y="8348"/>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D3C79723-F2A6-77D4-F954-5B7801C05AD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13;p61">
            <a:extLst>
              <a:ext uri="{FF2B5EF4-FFF2-40B4-BE49-F238E27FC236}">
                <a16:creationId xmlns:a16="http://schemas.microsoft.com/office/drawing/2014/main" id="{45F8F156-FB1F-2D68-17EF-D04DC4F2A107}"/>
              </a:ext>
            </a:extLst>
          </p:cNvPr>
          <p:cNvSpPr txBox="1">
            <a:spLocks/>
          </p:cNvSpPr>
          <p:nvPr/>
        </p:nvSpPr>
        <p:spPr>
          <a:xfrm>
            <a:off x="899049" y="37421"/>
            <a:ext cx="10405314" cy="402831"/>
          </a:xfrm>
          <a:prstGeom prst="rect">
            <a:avLst/>
          </a:prstGeom>
          <a:noFill/>
          <a:ln>
            <a:noFill/>
          </a:ln>
        </p:spPr>
        <p:txBody>
          <a:bodyPr spcFirstLastPara="1" vert="horz" wrap="square" lIns="91425" tIns="45700" rIns="91425" bIns="45700" rtlCol="0" anchor="ctr" anchorCtr="0">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spcBef>
                <a:spcPts val="0"/>
              </a:spcBef>
              <a:buClr>
                <a:srgbClr val="757070"/>
              </a:buClr>
              <a:buSzPct val="100000"/>
            </a:pPr>
            <a:r>
              <a:rPr lang="ar-MA" sz="1600" b="1" dirty="0">
                <a:solidFill>
                  <a:schemeClr val="bg1">
                    <a:lumMod val="50000"/>
                  </a:schemeClr>
                </a:solidFill>
                <a:latin typeface="+mn-lt"/>
                <a:ea typeface="Calibri"/>
                <a:cs typeface="Calibri"/>
                <a:sym typeface="Calibri"/>
              </a:rPr>
              <a:t>فِي </a:t>
            </a:r>
            <a:r>
              <a:rPr lang="ar-SA" sz="1600" b="1" dirty="0">
                <a:solidFill>
                  <a:schemeClr val="bg1">
                    <a:lumMod val="50000"/>
                  </a:schemeClr>
                </a:solidFill>
                <a:latin typeface="+mn-lt"/>
                <a:ea typeface="Calibri"/>
                <a:cs typeface="Calibri"/>
                <a:sym typeface="Calibri"/>
              </a:rPr>
              <a:t>الحصة الموالية: يراقب الأستاذ </a:t>
            </a:r>
            <a:r>
              <a:rPr lang="ar-SA" sz="1600" b="1" dirty="0">
                <a:solidFill>
                  <a:schemeClr val="bg1">
                    <a:lumMod val="50000"/>
                  </a:schemeClr>
                </a:solidFill>
                <a:ea typeface="Calibri"/>
                <a:cs typeface="Calibri"/>
                <a:sym typeface="Calibri"/>
              </a:rPr>
              <a:t>استخرج التلاميذ من النص ما يدل على القيم النفسية والاجتماعية التي تتصف بها الجدة وفق الجدول الآتي </a:t>
            </a:r>
            <a:r>
              <a:rPr lang="ar-SA" sz="1600" b="1" dirty="0">
                <a:solidFill>
                  <a:schemeClr val="bg1">
                    <a:lumMod val="50000"/>
                  </a:schemeClr>
                </a:solidFill>
                <a:latin typeface="+mn-lt"/>
                <a:ea typeface="Calibri"/>
                <a:cs typeface="Calibri"/>
                <a:sym typeface="Calibri"/>
              </a:rPr>
              <a:t>: </a:t>
            </a:r>
            <a:r>
              <a:rPr lang="ar-MA" sz="1600" b="1" dirty="0">
                <a:solidFill>
                  <a:schemeClr val="bg1">
                    <a:lumMod val="50000"/>
                  </a:schemeClr>
                </a:solidFill>
                <a:latin typeface="+mn-lt"/>
                <a:ea typeface="Calibri"/>
                <a:cs typeface="Calibri"/>
                <a:sym typeface="Calibri"/>
              </a:rPr>
              <a:t> </a:t>
            </a:r>
          </a:p>
        </p:txBody>
      </p:sp>
      <p:sp>
        <p:nvSpPr>
          <p:cNvPr id="6" name="Rectangle 5">
            <a:extLst>
              <a:ext uri="{FF2B5EF4-FFF2-40B4-BE49-F238E27FC236}">
                <a16:creationId xmlns:a16="http://schemas.microsoft.com/office/drawing/2014/main" id="{F169B18B-CB69-7CAE-22DD-5E8BCB891D66}"/>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Google Shape;1698;p59">
            <a:extLst>
              <a:ext uri="{FF2B5EF4-FFF2-40B4-BE49-F238E27FC236}">
                <a16:creationId xmlns:a16="http://schemas.microsoft.com/office/drawing/2014/main" id="{032F3C9A-F9FC-C873-FD74-C0E4083E71FF}"/>
              </a:ext>
            </a:extLst>
          </p:cNvPr>
          <p:cNvPicPr preferRelativeResize="0"/>
          <p:nvPr/>
        </p:nvPicPr>
        <p:blipFill rotWithShape="1">
          <a:blip r:embed="rId3">
            <a:alphaModFix/>
          </a:blip>
          <a:srcRect/>
          <a:stretch/>
        </p:blipFill>
        <p:spPr>
          <a:xfrm>
            <a:off x="96306" y="93848"/>
            <a:ext cx="706437" cy="701675"/>
          </a:xfrm>
          <a:prstGeom prst="rect">
            <a:avLst/>
          </a:prstGeom>
          <a:noFill/>
          <a:ln>
            <a:noFill/>
          </a:ln>
        </p:spPr>
      </p:pic>
      <p:sp>
        <p:nvSpPr>
          <p:cNvPr id="7" name="Google Shape;1693;p59">
            <a:extLst>
              <a:ext uri="{FF2B5EF4-FFF2-40B4-BE49-F238E27FC236}">
                <a16:creationId xmlns:a16="http://schemas.microsoft.com/office/drawing/2014/main" id="{A272B37E-93FF-89DD-558C-3D56CA318778}"/>
              </a:ext>
            </a:extLst>
          </p:cNvPr>
          <p:cNvSpPr txBox="1">
            <a:spLocks/>
          </p:cNvSpPr>
          <p:nvPr/>
        </p:nvSpPr>
        <p:spPr>
          <a:xfrm>
            <a:off x="965199" y="447685"/>
            <a:ext cx="10179603" cy="292443"/>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rtl="1">
              <a:spcBef>
                <a:spcPts val="0"/>
              </a:spcBef>
              <a:buClr>
                <a:srgbClr val="AEABAB"/>
              </a:buClr>
              <a:buSzPts val="1400"/>
              <a:buFont typeface="Arial" panose="020B0604020202020204" pitchFamily="34" charset="0"/>
              <a:buNone/>
            </a:pPr>
            <a:r>
              <a:rPr lang="ar-SA" sz="1600" dirty="0">
                <a:solidFill>
                  <a:schemeClr val="bg1">
                    <a:lumMod val="50000"/>
                  </a:schemeClr>
                </a:solidFill>
              </a:rPr>
              <a:t>يطلب الأستاذ من التلاميذ تقديم ما تم التوصل إليه، قبل أن يتقاسم معهم عناصر الإجابة.</a:t>
            </a:r>
          </a:p>
          <a:p>
            <a:pPr marL="0" indent="0" algn="r">
              <a:buClr>
                <a:srgbClr val="AEABAB"/>
              </a:buClr>
              <a:buSzPts val="1400"/>
              <a:buFont typeface="Arial" panose="020B0604020202020204" pitchFamily="34" charset="0"/>
              <a:buNone/>
            </a:pPr>
            <a:endParaRPr lang="ar-SA" sz="1600" dirty="0">
              <a:solidFill>
                <a:schemeClr val="bg1">
                  <a:lumMod val="50000"/>
                </a:schemeClr>
              </a:solidFill>
            </a:endParaRPr>
          </a:p>
        </p:txBody>
      </p:sp>
      <p:graphicFrame>
        <p:nvGraphicFramePr>
          <p:cNvPr id="8" name="Tableau 7">
            <a:extLst>
              <a:ext uri="{FF2B5EF4-FFF2-40B4-BE49-F238E27FC236}">
                <a16:creationId xmlns:a16="http://schemas.microsoft.com/office/drawing/2014/main" id="{AD4EC660-0F16-F6A8-D430-70FA389B5302}"/>
              </a:ext>
            </a:extLst>
          </p:cNvPr>
          <p:cNvGraphicFramePr>
            <a:graphicFrameLocks noGrp="1"/>
          </p:cNvGraphicFramePr>
          <p:nvPr>
            <p:extLst>
              <p:ext uri="{D42A27DB-BD31-4B8C-83A1-F6EECF244321}">
                <p14:modId xmlns:p14="http://schemas.microsoft.com/office/powerpoint/2010/main" val="1102790756"/>
              </p:ext>
            </p:extLst>
          </p:nvPr>
        </p:nvGraphicFramePr>
        <p:xfrm>
          <a:off x="212686" y="1153008"/>
          <a:ext cx="11774261" cy="4682525"/>
        </p:xfrm>
        <a:graphic>
          <a:graphicData uri="http://schemas.openxmlformats.org/drawingml/2006/table">
            <a:tbl>
              <a:tblPr rtl="1" firstRow="1" firstCol="1" bandRow="1">
                <a:tableStyleId>{5C22544A-7EE6-4342-B048-85BDC9FD1C3A}</a:tableStyleId>
              </a:tblPr>
              <a:tblGrid>
                <a:gridCol w="2175181">
                  <a:extLst>
                    <a:ext uri="{9D8B030D-6E8A-4147-A177-3AD203B41FA5}">
                      <a16:colId xmlns:a16="http://schemas.microsoft.com/office/drawing/2014/main" val="2720979785"/>
                    </a:ext>
                  </a:extLst>
                </a:gridCol>
                <a:gridCol w="3711949">
                  <a:extLst>
                    <a:ext uri="{9D8B030D-6E8A-4147-A177-3AD203B41FA5}">
                      <a16:colId xmlns:a16="http://schemas.microsoft.com/office/drawing/2014/main" val="1810171466"/>
                    </a:ext>
                  </a:extLst>
                </a:gridCol>
                <a:gridCol w="2325771">
                  <a:extLst>
                    <a:ext uri="{9D8B030D-6E8A-4147-A177-3AD203B41FA5}">
                      <a16:colId xmlns:a16="http://schemas.microsoft.com/office/drawing/2014/main" val="4254061983"/>
                    </a:ext>
                  </a:extLst>
                </a:gridCol>
                <a:gridCol w="3561360">
                  <a:extLst>
                    <a:ext uri="{9D8B030D-6E8A-4147-A177-3AD203B41FA5}">
                      <a16:colId xmlns:a16="http://schemas.microsoft.com/office/drawing/2014/main" val="1758009923"/>
                    </a:ext>
                  </a:extLst>
                </a:gridCol>
              </a:tblGrid>
              <a:tr h="846484">
                <a:tc>
                  <a:txBody>
                    <a:bodyPr/>
                    <a:lstStyle/>
                    <a:p>
                      <a:pPr algn="ct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القيم النفسية</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5">
                        <a:lumMod val="20000"/>
                        <a:lumOff val="80000"/>
                      </a:schemeClr>
                    </a:solidFill>
                  </a:tcPr>
                </a:tc>
                <a:tc>
                  <a:txBody>
                    <a:bodyPr/>
                    <a:lstStyle/>
                    <a:p>
                      <a:pPr algn="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ما يدل عليها من النص</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1">
                        <a:lumMod val="20000"/>
                        <a:lumOff val="80000"/>
                      </a:schemeClr>
                    </a:solidFill>
                  </a:tcPr>
                </a:tc>
                <a:tc>
                  <a:txBody>
                    <a:bodyPr/>
                    <a:lstStyle/>
                    <a:p>
                      <a:pPr algn="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القيم الاجتماعية</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1">
                        <a:lumMod val="20000"/>
                        <a:lumOff val="80000"/>
                      </a:schemeClr>
                    </a:solidFill>
                  </a:tcPr>
                </a:tc>
                <a:tc>
                  <a:txBody>
                    <a:bodyPr/>
                    <a:lstStyle/>
                    <a:p>
                      <a:pPr algn="r" rtl="1">
                        <a:lnSpc>
                          <a:spcPct val="115000"/>
                        </a:lnSpc>
                        <a:spcAft>
                          <a:spcPts val="1000"/>
                        </a:spcAft>
                        <a:buNone/>
                      </a:pPr>
                      <a:r>
                        <a:rPr lang="fr-FR" sz="2400" b="0" kern="1200" dirty="0">
                          <a:solidFill>
                            <a:srgbClr val="002060"/>
                          </a:solidFill>
                          <a:latin typeface="+mn-lt"/>
                          <a:ea typeface="+mn-ea"/>
                          <a:cs typeface="Mudir MT" pitchFamily="2" charset="-78"/>
                        </a:rPr>
                        <a:t>📖 </a:t>
                      </a:r>
                      <a:r>
                        <a:rPr lang="ar-SA" sz="2400" b="0" kern="1200" dirty="0">
                          <a:solidFill>
                            <a:srgbClr val="002060"/>
                          </a:solidFill>
                          <a:latin typeface="+mn-lt"/>
                          <a:ea typeface="+mn-ea"/>
                          <a:cs typeface="Mudir MT" pitchFamily="2" charset="-78"/>
                        </a:rPr>
                        <a:t>ما يدل عليها من النص</a:t>
                      </a:r>
                      <a:endParaRPr lang="fr-FR" sz="2400" b="0" kern="1200" dirty="0">
                        <a:solidFill>
                          <a:srgbClr val="002060"/>
                        </a:solidFill>
                        <a:latin typeface="+mn-lt"/>
                        <a:ea typeface="+mn-ea"/>
                        <a:cs typeface="Mudir MT" pitchFamily="2" charset="-78"/>
                      </a:endParaRPr>
                    </a:p>
                  </a:txBody>
                  <a:tcPr marL="9525" marR="9525" marT="9525" marB="9525" anchor="ctr">
                    <a:solidFill>
                      <a:schemeClr val="accent1">
                        <a:lumMod val="20000"/>
                        <a:lumOff val="80000"/>
                      </a:schemeClr>
                    </a:solidFill>
                  </a:tcPr>
                </a:tc>
                <a:extLst>
                  <a:ext uri="{0D108BD9-81ED-4DB2-BD59-A6C34878D82A}">
                    <a16:rowId xmlns:a16="http://schemas.microsoft.com/office/drawing/2014/main" val="1951626066"/>
                  </a:ext>
                </a:extLst>
              </a:tr>
              <a:tr h="868232">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الصبر وقوة التحمل</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كَانَتْ تَعْمَلُ بِاسْتِمْرَارٍ، لَا تَشْكُو تَعَبًا</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التعاون</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وَتُسَاعِدُ أُمِّي فِي تَقْطِيرِ مِيَاهِ الْوَرْدِ وَزَهْرِ الْبُرْتُقَالِ</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extLst>
                  <a:ext uri="{0D108BD9-81ED-4DB2-BD59-A6C34878D82A}">
                    <a16:rowId xmlns:a16="http://schemas.microsoft.com/office/drawing/2014/main" val="3091976660"/>
                  </a:ext>
                </a:extLst>
              </a:tr>
              <a:tr h="846784">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القناعة والرضا</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وَلَا تَعْرِفُ طَعْمَ الرَّاحَةِ إِلَّا عِنْدَ الطَّعَامِ أَوِ النَّوْمِ</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الكرم والعطاء</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طَيِّبَةَ الْقَلْبِ، كَرِيمَةً إِلَى حَدِّ التَّبْذِيرِ</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extLst>
                  <a:ext uri="{0D108BD9-81ED-4DB2-BD59-A6C34878D82A}">
                    <a16:rowId xmlns:a16="http://schemas.microsoft.com/office/drawing/2014/main" val="181683969"/>
                  </a:ext>
                </a:extLst>
              </a:tr>
              <a:tr h="846784">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الحب والعطف</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تَحْكِي وَتَبْتَسِمُ كَأَنَّهَا تَحْمِلُ دِفْءَ الزَّمَنِ فِي يَدَيْهَا</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خدمة المجتمع</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تَقْطَعُ أَعْشَابًا طِبِّيَّةً تَعْرِفُهَا بِالذِّكْرِ وَالتَّجْرِبَةِ</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extLst>
                  <a:ext uri="{0D108BD9-81ED-4DB2-BD59-A6C34878D82A}">
                    <a16:rowId xmlns:a16="http://schemas.microsoft.com/office/drawing/2014/main" val="3262397334"/>
                  </a:ext>
                </a:extLst>
              </a:tr>
              <a:tr h="1274241">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السلام الداخلي والطمأنينة</a:t>
                      </a:r>
                      <a:endParaRPr lang="fr-FR" sz="2400" b="1" kern="1200" dirty="0">
                        <a:solidFill>
                          <a:srgbClr val="002060"/>
                        </a:solidFill>
                        <a:latin typeface="+mn-lt"/>
                        <a:ea typeface="Calibri"/>
                        <a:cs typeface="Calibri"/>
                      </a:endParaRPr>
                    </a:p>
                  </a:txBody>
                  <a:tcPr marL="9525" marR="9525" marT="9525" marB="9525" anchor="ctr">
                    <a:solidFill>
                      <a:schemeClr val="accent5">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تَحْكِي وَتَبْتَسِمُ</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tc>
                  <a:txBody>
                    <a:bodyPr/>
                    <a:lstStyle/>
                    <a:p>
                      <a:pPr algn="ctr" rtl="1">
                        <a:lnSpc>
                          <a:spcPct val="115000"/>
                        </a:lnSpc>
                        <a:spcAft>
                          <a:spcPts val="1000"/>
                        </a:spcAft>
                        <a:buNone/>
                      </a:pPr>
                      <a:r>
                        <a:rPr lang="ar-SA" sz="2400" b="1" kern="1200" dirty="0">
                          <a:solidFill>
                            <a:srgbClr val="002060"/>
                          </a:solidFill>
                          <a:latin typeface="+mn-lt"/>
                          <a:ea typeface="Calibri"/>
                          <a:cs typeface="Calibri"/>
                        </a:rPr>
                        <a:t>الحفاظ على التراث</a:t>
                      </a:r>
                      <a:endParaRPr lang="fr-FR" sz="2400" b="1" kern="1200" dirty="0">
                        <a:solidFill>
                          <a:srgbClr val="002060"/>
                        </a:solidFill>
                        <a:latin typeface="+mn-lt"/>
                        <a:ea typeface="Calibri"/>
                        <a:cs typeface="Calibri"/>
                      </a:endParaRPr>
                    </a:p>
                  </a:txBody>
                  <a:tcPr marL="9525" marR="9525" marT="9525" marB="9525" anchor="ctr">
                    <a:solidFill>
                      <a:schemeClr val="accent1">
                        <a:lumMod val="20000"/>
                        <a:lumOff val="80000"/>
                      </a:schemeClr>
                    </a:solidFill>
                  </a:tcPr>
                </a:tc>
                <a:tc>
                  <a:txBody>
                    <a:bodyPr/>
                    <a:lstStyle/>
                    <a:p>
                      <a:pPr algn="just" rtl="1">
                        <a:lnSpc>
                          <a:spcPct val="115000"/>
                        </a:lnSpc>
                        <a:spcAft>
                          <a:spcPts val="1000"/>
                        </a:spcAft>
                        <a:buNone/>
                      </a:pPr>
                      <a:r>
                        <a:rPr lang="fr-FR" sz="2400" b="1" kern="1200" dirty="0">
                          <a:solidFill>
                            <a:srgbClr val="002060"/>
                          </a:solidFill>
                          <a:latin typeface="+mn-lt"/>
                          <a:ea typeface="Calibri"/>
                          <a:cs typeface="Calibri"/>
                        </a:rPr>
                        <a:t>"</a:t>
                      </a:r>
                      <a:r>
                        <a:rPr lang="ar-SA" sz="2400" b="1" kern="1200" dirty="0">
                          <a:solidFill>
                            <a:srgbClr val="002060"/>
                          </a:solidFill>
                          <a:latin typeface="+mn-lt"/>
                          <a:ea typeface="Calibri"/>
                          <a:cs typeface="Calibri"/>
                        </a:rPr>
                        <a:t>تَغْمِسُ يَدَيْهَا فِي الطِّينِ... تَصْنَعُ الطَّوَاجِنَ وَالْقُدُورَ... وَتَغْزِلُ بِمِغْزَلِهَا الصُّوفَ</a:t>
                      </a:r>
                      <a:r>
                        <a:rPr lang="fr-FR" sz="2400" b="1" kern="1200" dirty="0">
                          <a:solidFill>
                            <a:srgbClr val="002060"/>
                          </a:solidFill>
                          <a:latin typeface="+mn-lt"/>
                          <a:ea typeface="Calibri"/>
                          <a:cs typeface="Calibri"/>
                        </a:rPr>
                        <a:t>"</a:t>
                      </a:r>
                    </a:p>
                  </a:txBody>
                  <a:tcPr marL="9525" marR="9525" marT="9525" marB="9525" anchor="ctr">
                    <a:solidFill>
                      <a:schemeClr val="bg1">
                        <a:lumMod val="95000"/>
                      </a:schemeClr>
                    </a:solidFill>
                  </a:tcPr>
                </a:tc>
                <a:extLst>
                  <a:ext uri="{0D108BD9-81ED-4DB2-BD59-A6C34878D82A}">
                    <a16:rowId xmlns:a16="http://schemas.microsoft.com/office/drawing/2014/main" val="1572856984"/>
                  </a:ext>
                </a:extLst>
              </a:tr>
            </a:tbl>
          </a:graphicData>
        </a:graphic>
      </p:graphicFrame>
    </p:spTree>
    <p:extLst>
      <p:ext uri="{BB962C8B-B14F-4D97-AF65-F5344CB8AC3E}">
        <p14:creationId xmlns:p14="http://schemas.microsoft.com/office/powerpoint/2010/main" val="21391933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B8238-4DF5-63BF-AF32-3A939000EAE5}"/>
            </a:ext>
          </a:extLst>
        </p:cNvPr>
        <p:cNvGrpSpPr/>
        <p:nvPr/>
      </p:nvGrpSpPr>
      <p:grpSpPr>
        <a:xfrm>
          <a:off x="0" y="0"/>
          <a:ext cx="0" cy="0"/>
          <a:chOff x="0" y="0"/>
          <a:chExt cx="0" cy="0"/>
        </a:xfrm>
      </p:grpSpPr>
      <p:sp>
        <p:nvSpPr>
          <p:cNvPr id="2" name="Google Shape;160;p18">
            <a:extLst>
              <a:ext uri="{FF2B5EF4-FFF2-40B4-BE49-F238E27FC236}">
                <a16:creationId xmlns:a16="http://schemas.microsoft.com/office/drawing/2014/main" id="{21E1CBB2-FF1D-A50A-0166-BBCF33559C80}"/>
              </a:ext>
            </a:extLst>
          </p:cNvPr>
          <p:cNvSpPr/>
          <p:nvPr/>
        </p:nvSpPr>
        <p:spPr>
          <a:xfrm>
            <a:off x="0" y="-21632"/>
            <a:ext cx="12192000" cy="831706"/>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000"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D8CEBBD-AB17-D22E-551E-C0561E451C7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1307258" y="9878"/>
            <a:ext cx="731494" cy="73025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721;p62">
            <a:extLst>
              <a:ext uri="{FF2B5EF4-FFF2-40B4-BE49-F238E27FC236}">
                <a16:creationId xmlns:a16="http://schemas.microsoft.com/office/drawing/2014/main" id="{2473380F-BE6A-17E8-320A-84F8C3713F0A}"/>
              </a:ext>
            </a:extLst>
          </p:cNvPr>
          <p:cNvSpPr txBox="1">
            <a:spLocks/>
          </p:cNvSpPr>
          <p:nvPr/>
        </p:nvSpPr>
        <p:spPr>
          <a:xfrm>
            <a:off x="4242216" y="195946"/>
            <a:ext cx="6934336" cy="470617"/>
          </a:xfrm>
          <a:prstGeom prst="rect">
            <a:avLst/>
          </a:prstGeom>
          <a:noFill/>
          <a:ln>
            <a:noFill/>
          </a:ln>
        </p:spPr>
        <p:txBody>
          <a:bodyPr spcFirstLastPara="1" wrap="square" lIns="91425" tIns="45700" rIns="91425" bIns="4570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spcBef>
                <a:spcPts val="0"/>
              </a:spcBef>
              <a:buClr>
                <a:srgbClr val="757070"/>
              </a:buClr>
              <a:buSzPts val="2400"/>
              <a:buFont typeface="Calibri"/>
              <a:buNone/>
            </a:pPr>
            <a:r>
              <a:rPr lang="ar-MA" sz="2400" dirty="0"/>
              <a:t>وَصَلْنَا إِلَى نِهَايَةِ </a:t>
            </a:r>
            <a:r>
              <a:rPr lang="ar-MA" sz="2400" dirty="0" err="1"/>
              <a:t>ٱلْحَصَّةِ</a:t>
            </a:r>
            <a:r>
              <a:rPr lang="ar-MA" sz="2400" dirty="0"/>
              <a:t>. لَا تَنْسوا مُرَاجَعَةَ دُرُوسِكُمْ، وَإِنْجَازَ وَاجِبَاتِكُمْ.</a:t>
            </a:r>
          </a:p>
        </p:txBody>
      </p:sp>
      <p:pic>
        <p:nvPicPr>
          <p:cNvPr id="6" name="Google Shape;1723;p62">
            <a:extLst>
              <a:ext uri="{FF2B5EF4-FFF2-40B4-BE49-F238E27FC236}">
                <a16:creationId xmlns:a16="http://schemas.microsoft.com/office/drawing/2014/main" id="{FDFC161F-2A15-0B4B-E3D3-C7BB605B6EB2}"/>
              </a:ext>
            </a:extLst>
          </p:cNvPr>
          <p:cNvPicPr preferRelativeResize="0"/>
          <p:nvPr/>
        </p:nvPicPr>
        <p:blipFill rotWithShape="1">
          <a:blip r:embed="rId3">
            <a:alphaModFix/>
          </a:blip>
          <a:srcRect/>
          <a:stretch/>
        </p:blipFill>
        <p:spPr>
          <a:xfrm>
            <a:off x="3948856" y="1901081"/>
            <a:ext cx="3711575" cy="3711575"/>
          </a:xfrm>
          <a:prstGeom prst="rect">
            <a:avLst/>
          </a:prstGeom>
          <a:noFill/>
          <a:ln>
            <a:noFill/>
          </a:ln>
        </p:spPr>
      </p:pic>
      <p:pic>
        <p:nvPicPr>
          <p:cNvPr id="7" name="Google Shape;1724;p62">
            <a:extLst>
              <a:ext uri="{FF2B5EF4-FFF2-40B4-BE49-F238E27FC236}">
                <a16:creationId xmlns:a16="http://schemas.microsoft.com/office/drawing/2014/main" id="{9E2DDC0F-19F6-E588-7403-2C5A995727E5}"/>
              </a:ext>
            </a:extLst>
          </p:cNvPr>
          <p:cNvPicPr preferRelativeResize="0"/>
          <p:nvPr/>
        </p:nvPicPr>
        <p:blipFill rotWithShape="1">
          <a:blip r:embed="rId4">
            <a:alphaModFix/>
          </a:blip>
          <a:srcRect/>
          <a:stretch/>
        </p:blipFill>
        <p:spPr>
          <a:xfrm>
            <a:off x="141806" y="65335"/>
            <a:ext cx="731837" cy="731837"/>
          </a:xfrm>
          <a:prstGeom prst="rect">
            <a:avLst/>
          </a:prstGeom>
          <a:noFill/>
          <a:ln>
            <a:noFill/>
          </a:ln>
        </p:spPr>
      </p:pic>
      <p:sp>
        <p:nvSpPr>
          <p:cNvPr id="8" name="Rectangle 7">
            <a:extLst>
              <a:ext uri="{FF2B5EF4-FFF2-40B4-BE49-F238E27FC236}">
                <a16:creationId xmlns:a16="http://schemas.microsoft.com/office/drawing/2014/main" id="{FA60C5B5-96F7-AC83-77F3-3C1341E7C6CA}"/>
              </a:ext>
            </a:extLst>
          </p:cNvPr>
          <p:cNvSpPr/>
          <p:nvPr/>
        </p:nvSpPr>
        <p:spPr>
          <a:xfrm>
            <a:off x="0" y="0"/>
            <a:ext cx="12192000" cy="6858000"/>
          </a:xfrm>
          <a:prstGeom prst="rect">
            <a:avLst/>
          </a:prstGeom>
          <a:noFill/>
          <a:ln w="76200">
            <a:solidFill>
              <a:srgbClr val="A98F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MA"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691118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6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11944</TotalTime>
  <Words>4065</Words>
  <Application>Microsoft Office PowerPoint</Application>
  <PresentationFormat>Grand écran</PresentationFormat>
  <Paragraphs>457</Paragraphs>
  <Slides>55</Slides>
  <Notes>24</Notes>
  <HiddenSlides>10</HiddenSlides>
  <MMClips>0</MMClips>
  <ScaleCrop>false</ScaleCrop>
  <HeadingPairs>
    <vt:vector size="6" baseType="variant">
      <vt:variant>
        <vt:lpstr>Polices utilisées</vt:lpstr>
      </vt:variant>
      <vt:variant>
        <vt:i4>12</vt:i4>
      </vt:variant>
      <vt:variant>
        <vt:lpstr>Thème</vt:lpstr>
      </vt:variant>
      <vt:variant>
        <vt:i4>5</vt:i4>
      </vt:variant>
      <vt:variant>
        <vt:lpstr>Titres des diapositives</vt:lpstr>
      </vt:variant>
      <vt:variant>
        <vt:i4>55</vt:i4>
      </vt:variant>
    </vt:vector>
  </HeadingPairs>
  <TitlesOfParts>
    <vt:vector size="72" baseType="lpstr">
      <vt:lpstr>Aptos</vt:lpstr>
      <vt:lpstr>Arial</vt:lpstr>
      <vt:lpstr>Calibri</vt:lpstr>
      <vt:lpstr>Calibri (En-têtes)</vt:lpstr>
      <vt:lpstr>Calibri Light</vt:lpstr>
      <vt:lpstr>Dosis</vt:lpstr>
      <vt:lpstr>Mudir MT</vt:lpstr>
      <vt:lpstr>Poppins ExtraBold</vt:lpstr>
      <vt:lpstr>Simplified Arabic</vt:lpstr>
      <vt:lpstr>Symbol</vt:lpstr>
      <vt:lpstr>Times New Roman</vt:lpstr>
      <vt:lpstr>Wingdings</vt:lpstr>
      <vt:lpstr>Thème Office</vt:lpstr>
      <vt:lpstr>2_Thème Office</vt:lpstr>
      <vt:lpstr>5_Thème Office</vt:lpstr>
      <vt:lpstr>6_Thème Office</vt:lpstr>
      <vt:lpstr>7_Thème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من يذكرنا بالضوابط التي ينبغي الالتزام بها داخل القسم؟</vt:lpstr>
      <vt:lpstr>من يذكرنا بالضوابط التي ينبغي الالتزام بها داخل القسم؟</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1- النمذجة:  لاحظوا معي السؤال الأول: ما هي سُلوكـاتُ وعاداتُ الجَدَّةِ مِن خلالِ النَّصِّ؟</vt:lpstr>
      <vt:lpstr>2- الممارسة الموجهة:  ننتقل الآن، إلى الجواب عن السؤالين 2 و3 بشكل ثنائي؟</vt:lpstr>
      <vt:lpstr>2- الممارسة الموجهة:  الجواب عن السؤالين 2 و3 بشكل ثنائي؟</vt:lpstr>
      <vt:lpstr>3- الممارسة المستقلة:  ننتقل الآن، إلى الإجابة عن بقية الأسئلة بشكل فردي</vt:lpstr>
      <vt:lpstr>3- الممارسة المستقلة:  ننتقل الآن، إلى الجواب عن بقية الأسئلة بشكل فردي؟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lamsarsem</dc:creator>
  <cp:lastModifiedBy>OUTIZGUI AHMED</cp:lastModifiedBy>
  <cp:revision>143</cp:revision>
  <dcterms:created xsi:type="dcterms:W3CDTF">2025-08-08T14:19:48Z</dcterms:created>
  <dcterms:modified xsi:type="dcterms:W3CDTF">2025-09-27T17:23:55Z</dcterms:modified>
</cp:coreProperties>
</file>