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712" r:id="rId8"/>
    <p:sldMasterId id="2147483741"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Lst>
  <p:sldSz cy="6858000" cx="12192000"/>
  <p:notesSz cx="6858000" cy="9144000"/>
  <p:embeddedFontLst>
    <p:embeddedFont>
      <p:font typeface="Dosis"/>
      <p:regular r:id="rId68"/>
      <p:bold r:id="rId69"/>
    </p:embeddedFont>
    <p:embeddedFont>
      <p:font typeface="Play"/>
      <p:regular r:id="rId70"/>
      <p:bold r:id="rId71"/>
    </p:embeddedFont>
    <p:embeddedFont>
      <p:font typeface="Poppins ExtraBold"/>
      <p:bold r:id="rId72"/>
      <p:boldItalic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74" roundtripDataSignature="AMtx7mh4EbnV033UEguzWBTzjfE71dW/o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86BED29-16B4-404D-9FC1-715F5FAC78DF}">
  <a:tblStyle styleId="{D86BED29-16B4-404D-9FC1-715F5FAC78D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B154C19-9549-4847-8D65-088C89BD7B52}"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PoppinsExtraBold-boldItalic.fntdata"/><Relationship Id="rId72" Type="http://schemas.openxmlformats.org/officeDocument/2006/relationships/font" Target="fonts/PoppinsExtraBold-bold.fntdata"/><Relationship Id="rId31" Type="http://schemas.openxmlformats.org/officeDocument/2006/relationships/slide" Target="slides/slide21.xml"/><Relationship Id="rId30" Type="http://schemas.openxmlformats.org/officeDocument/2006/relationships/slide" Target="slides/slide20.xml"/><Relationship Id="rId74" Type="http://customschemas.google.com/relationships/presentationmetadata" Target="metadata"/><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71" Type="http://schemas.openxmlformats.org/officeDocument/2006/relationships/font" Target="fonts/Play-bold.fntdata"/><Relationship Id="rId70" Type="http://schemas.openxmlformats.org/officeDocument/2006/relationships/font" Target="fonts/Play-regular.fntdata"/><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slide" Target="slides/slide52.xml"/><Relationship Id="rId61" Type="http://schemas.openxmlformats.org/officeDocument/2006/relationships/slide" Target="slides/slide51.xml"/><Relationship Id="rId20" Type="http://schemas.openxmlformats.org/officeDocument/2006/relationships/slide" Target="slides/slide10.xml"/><Relationship Id="rId64" Type="http://schemas.openxmlformats.org/officeDocument/2006/relationships/slide" Target="slides/slide54.xml"/><Relationship Id="rId63" Type="http://schemas.openxmlformats.org/officeDocument/2006/relationships/slide" Target="slides/slide53.xml"/><Relationship Id="rId22" Type="http://schemas.openxmlformats.org/officeDocument/2006/relationships/slide" Target="slides/slide12.xml"/><Relationship Id="rId66" Type="http://schemas.openxmlformats.org/officeDocument/2006/relationships/slide" Target="slides/slide56.xml"/><Relationship Id="rId21" Type="http://schemas.openxmlformats.org/officeDocument/2006/relationships/slide" Target="slides/slide11.xml"/><Relationship Id="rId65" Type="http://schemas.openxmlformats.org/officeDocument/2006/relationships/slide" Target="slides/slide55.xml"/><Relationship Id="rId24" Type="http://schemas.openxmlformats.org/officeDocument/2006/relationships/slide" Target="slides/slide14.xml"/><Relationship Id="rId68" Type="http://schemas.openxmlformats.org/officeDocument/2006/relationships/font" Target="fonts/Dosis-regular.fntdata"/><Relationship Id="rId23" Type="http://schemas.openxmlformats.org/officeDocument/2006/relationships/slide" Target="slides/slide13.xml"/><Relationship Id="rId67" Type="http://schemas.openxmlformats.org/officeDocument/2006/relationships/slide" Target="slides/slide57.xml"/><Relationship Id="rId60" Type="http://schemas.openxmlformats.org/officeDocument/2006/relationships/slide" Target="slides/slide50.xml"/><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font" Target="fonts/Dosis-bold.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11" Type="http://schemas.openxmlformats.org/officeDocument/2006/relationships/slide" Target="slides/slide1.xml"/><Relationship Id="rId55" Type="http://schemas.openxmlformats.org/officeDocument/2006/relationships/slide" Target="slides/slide45.xml"/><Relationship Id="rId10" Type="http://schemas.openxmlformats.org/officeDocument/2006/relationships/notesMaster" Target="notesMasters/notesMaster1.xml"/><Relationship Id="rId54" Type="http://schemas.openxmlformats.org/officeDocument/2006/relationships/slide" Target="slides/slide44.xml"/><Relationship Id="rId13" Type="http://schemas.openxmlformats.org/officeDocument/2006/relationships/slide" Target="slides/slide3.xml"/><Relationship Id="rId57" Type="http://schemas.openxmlformats.org/officeDocument/2006/relationships/slide" Target="slides/slide47.xml"/><Relationship Id="rId12" Type="http://schemas.openxmlformats.org/officeDocument/2006/relationships/slide" Target="slides/slide2.xml"/><Relationship Id="rId56" Type="http://schemas.openxmlformats.org/officeDocument/2006/relationships/slide" Target="slides/slide46.xml"/><Relationship Id="rId15" Type="http://schemas.openxmlformats.org/officeDocument/2006/relationships/slide" Target="slides/slide5.xml"/><Relationship Id="rId59" Type="http://schemas.openxmlformats.org/officeDocument/2006/relationships/slide" Target="slides/slide49.xml"/><Relationship Id="rId14" Type="http://schemas.openxmlformats.org/officeDocument/2006/relationships/slide" Target="slides/slide4.xml"/><Relationship Id="rId58" Type="http://schemas.openxmlformats.org/officeDocument/2006/relationships/slide" Target="slides/slide48.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S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606" name="Google Shape;606;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S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3: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647" name="Google Shape;64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0" name="Google Shape;7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745" name="Google Shape;74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4" name="Google Shape;76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7" name="Google Shape;77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1" name="Google Shape;79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7" name="Google Shape;79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798" name="Google Shape;79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S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1" name="Google Shape;83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42" name="Google Shape;84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53" name="Google Shape;85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68" name="Google Shape;86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3" name="Google Shape;88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4" name="Google Shape;89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2" name="Google Shape;90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4" name="Google Shape;91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8" name="Google Shape;92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9" name="Google Shape;93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1" name="Google Shape;97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1" name="Google Shape;98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6" name="Google Shape;99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9" name="Google Shape;100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5" name="Google Shape;102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1" name="Google Shape;104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7" name="Google Shape;105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67" name="Google Shape;106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77" name="Google Shape;107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92" name="Google Shape;109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06" name="Google Shape;110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16" name="Google Shape;111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26" name="Google Shape;112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37" name="Google Shape;113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47" name="Google Shape;114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0" name="Google Shape;1170;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0" name="Google Shape;118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1" name="Google Shape;119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00" name="Google Shape;120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0" name="Google Shape;1210;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11" name="Google Shape;1211;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6" name="Google Shape;1226;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27" name="Google Shape;1227;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6" name="Google Shape;1246;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47" name="Google Shape;1247;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0" name="Google Shape;1260;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61" name="Google Shape;1261;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5" name="Google Shape;1275;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76" name="Google Shape;1276;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1" name="Google Shape;1291;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92" name="Google Shape;1292;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6" name="Google Shape;1306;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07" name="Google Shape;1307;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0" name="Google Shape;1320;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21" name="Google Shape;1321;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5" name="Google Shape;134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56" name="Google Shape;1356;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67" name="Google Shape;1367;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8" name="Google Shape;1378;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9" name="Google Shape;1389;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0" name="Shape 1400"/>
        <p:cNvGrpSpPr/>
        <p:nvPr/>
      </p:nvGrpSpPr>
      <p:grpSpPr>
        <a:xfrm>
          <a:off x="0" y="0"/>
          <a:ext cx="0" cy="0"/>
          <a:chOff x="0" y="0"/>
          <a:chExt cx="0" cy="0"/>
        </a:xfrm>
      </p:grpSpPr>
      <p:sp>
        <p:nvSpPr>
          <p:cNvPr id="1401" name="Google Shape;1401;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2" name="Google Shape;1402;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5" name="Google Shape;1415;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4" name="Shape 1424"/>
        <p:cNvGrpSpPr/>
        <p:nvPr/>
      </p:nvGrpSpPr>
      <p:grpSpPr>
        <a:xfrm>
          <a:off x="0" y="0"/>
          <a:ext cx="0" cy="0"/>
          <a:chOff x="0" y="0"/>
          <a:chExt cx="0" cy="0"/>
        </a:xfrm>
      </p:grpSpPr>
      <p:sp>
        <p:nvSpPr>
          <p:cNvPr id="1425" name="Google Shape;1425;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6" name="Google Shape;1426;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7" name="Google Shape;1427;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9" name="Google Shape;1439;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59"/>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1" name="Shape 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 name="Shape 22"/>
        <p:cNvGrpSpPr/>
        <p:nvPr/>
      </p:nvGrpSpPr>
      <p:grpSpPr>
        <a:xfrm>
          <a:off x="0" y="0"/>
          <a:ext cx="0" cy="0"/>
          <a:chOff x="0" y="0"/>
          <a:chExt cx="0" cy="0"/>
        </a:xfrm>
      </p:grpSpPr>
      <p:sp>
        <p:nvSpPr>
          <p:cNvPr id="23" name="Google Shape;23;p7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7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 name="Google Shape;25;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 name="Shape 28"/>
        <p:cNvGrpSpPr/>
        <p:nvPr/>
      </p:nvGrpSpPr>
      <p:grpSpPr>
        <a:xfrm>
          <a:off x="0" y="0"/>
          <a:ext cx="0" cy="0"/>
          <a:chOff x="0" y="0"/>
          <a:chExt cx="0" cy="0"/>
        </a:xfrm>
      </p:grpSpPr>
      <p:sp>
        <p:nvSpPr>
          <p:cNvPr id="29" name="Google Shape;29;p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4" name="Shape 34"/>
        <p:cNvGrpSpPr/>
        <p:nvPr/>
      </p:nvGrpSpPr>
      <p:grpSpPr>
        <a:xfrm>
          <a:off x="0" y="0"/>
          <a:ext cx="0" cy="0"/>
          <a:chOff x="0" y="0"/>
          <a:chExt cx="0" cy="0"/>
        </a:xfrm>
      </p:grpSpPr>
      <p:sp>
        <p:nvSpPr>
          <p:cNvPr id="35" name="Google Shape;35;p7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7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0" name="Shape 40"/>
        <p:cNvGrpSpPr/>
        <p:nvPr/>
      </p:nvGrpSpPr>
      <p:grpSpPr>
        <a:xfrm>
          <a:off x="0" y="0"/>
          <a:ext cx="0" cy="0"/>
          <a:chOff x="0" y="0"/>
          <a:chExt cx="0" cy="0"/>
        </a:xfrm>
      </p:grpSpPr>
      <p:sp>
        <p:nvSpPr>
          <p:cNvPr id="41" name="Google Shape;41;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7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7" name="Shape 47"/>
        <p:cNvGrpSpPr/>
        <p:nvPr/>
      </p:nvGrpSpPr>
      <p:grpSpPr>
        <a:xfrm>
          <a:off x="0" y="0"/>
          <a:ext cx="0" cy="0"/>
          <a:chOff x="0" y="0"/>
          <a:chExt cx="0" cy="0"/>
        </a:xfrm>
      </p:grpSpPr>
      <p:sp>
        <p:nvSpPr>
          <p:cNvPr id="48" name="Google Shape;48;p8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8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8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8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8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6" name="Shape 56"/>
        <p:cNvGrpSpPr/>
        <p:nvPr/>
      </p:nvGrpSpPr>
      <p:grpSpPr>
        <a:xfrm>
          <a:off x="0" y="0"/>
          <a:ext cx="0" cy="0"/>
          <a:chOff x="0" y="0"/>
          <a:chExt cx="0" cy="0"/>
        </a:xfrm>
      </p:grpSpPr>
      <p:sp>
        <p:nvSpPr>
          <p:cNvPr id="57" name="Google Shape;57;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1" name="Shape 61"/>
        <p:cNvGrpSpPr/>
        <p:nvPr/>
      </p:nvGrpSpPr>
      <p:grpSpPr>
        <a:xfrm>
          <a:off x="0" y="0"/>
          <a:ext cx="0" cy="0"/>
          <a:chOff x="0" y="0"/>
          <a:chExt cx="0" cy="0"/>
        </a:xfrm>
      </p:grpSpPr>
      <p:sp>
        <p:nvSpPr>
          <p:cNvPr id="62" name="Google Shape;62;p8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8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8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8" name="Shape 68"/>
        <p:cNvGrpSpPr/>
        <p:nvPr/>
      </p:nvGrpSpPr>
      <p:grpSpPr>
        <a:xfrm>
          <a:off x="0" y="0"/>
          <a:ext cx="0" cy="0"/>
          <a:chOff x="0" y="0"/>
          <a:chExt cx="0" cy="0"/>
        </a:xfrm>
      </p:grpSpPr>
      <p:sp>
        <p:nvSpPr>
          <p:cNvPr id="69" name="Google Shape;69;p8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83"/>
          <p:cNvSpPr/>
          <p:nvPr>
            <p:ph idx="2" type="pic"/>
          </p:nvPr>
        </p:nvSpPr>
        <p:spPr>
          <a:xfrm>
            <a:off x="5183188" y="987425"/>
            <a:ext cx="6172200" cy="4873625"/>
          </a:xfrm>
          <a:prstGeom prst="rect">
            <a:avLst/>
          </a:prstGeom>
          <a:noFill/>
          <a:ln>
            <a:noFill/>
          </a:ln>
        </p:spPr>
      </p:sp>
      <p:sp>
        <p:nvSpPr>
          <p:cNvPr id="71" name="Google Shape;71;p8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5" name="Shape 75"/>
        <p:cNvGrpSpPr/>
        <p:nvPr/>
      </p:nvGrpSpPr>
      <p:grpSpPr>
        <a:xfrm>
          <a:off x="0" y="0"/>
          <a:ext cx="0" cy="0"/>
          <a:chOff x="0" y="0"/>
          <a:chExt cx="0" cy="0"/>
        </a:xfrm>
      </p:grpSpPr>
      <p:sp>
        <p:nvSpPr>
          <p:cNvPr id="76" name="Google Shape;76;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8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1" name="Shape 81"/>
        <p:cNvGrpSpPr/>
        <p:nvPr/>
      </p:nvGrpSpPr>
      <p:grpSpPr>
        <a:xfrm>
          <a:off x="0" y="0"/>
          <a:ext cx="0" cy="0"/>
          <a:chOff x="0" y="0"/>
          <a:chExt cx="0" cy="0"/>
        </a:xfrm>
      </p:grpSpPr>
      <p:sp>
        <p:nvSpPr>
          <p:cNvPr id="82" name="Google Shape;82;p8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8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6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6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6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86"/>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94" name="Google Shape;94;p86"/>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5" name="Google Shape;95;p86"/>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87"/>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87"/>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8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8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8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8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88"/>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8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8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8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89"/>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89"/>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8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8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8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9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90"/>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90"/>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9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9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9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91"/>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91"/>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91"/>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91"/>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91"/>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9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9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9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9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9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9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9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9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9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9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94"/>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94"/>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94"/>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9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9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9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95"/>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95"/>
          <p:cNvSpPr/>
          <p:nvPr>
            <p:ph idx="2" type="pic"/>
          </p:nvPr>
        </p:nvSpPr>
        <p:spPr>
          <a:xfrm>
            <a:off x="5183185" y="987430"/>
            <a:ext cx="6172199" cy="4873629"/>
          </a:xfrm>
          <a:prstGeom prst="rect">
            <a:avLst/>
          </a:prstGeom>
          <a:noFill/>
          <a:ln>
            <a:noFill/>
          </a:ln>
        </p:spPr>
      </p:sp>
      <p:sp>
        <p:nvSpPr>
          <p:cNvPr id="149" name="Google Shape;149;p95"/>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9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9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9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9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96"/>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9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9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9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97"/>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97"/>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9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9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9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98"/>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167" name="Google Shape;167;p98"/>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68" name="Google Shape;168;p98"/>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99"/>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99"/>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100"/>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4" name="Google Shape;174;p100"/>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75" name="Google Shape;175;p100"/>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100"/>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101"/>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9" name="Google Shape;179;p101"/>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0" name="Google Shape;180;p101"/>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101"/>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102"/>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102"/>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5" name="Google Shape;185;p102"/>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102"/>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103"/>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103"/>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103"/>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103"/>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192" name="Google Shape;192;p103"/>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3" name="Google Shape;193;p103"/>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94" name="Google Shape;194;p103"/>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10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97" name="Google Shape;197;p104"/>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98" name="Google Shape;198;p104"/>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0" name="Shape 200"/>
        <p:cNvGrpSpPr/>
        <p:nvPr/>
      </p:nvGrpSpPr>
      <p:grpSpPr>
        <a:xfrm>
          <a:off x="0" y="0"/>
          <a:ext cx="0" cy="0"/>
          <a:chOff x="0" y="0"/>
          <a:chExt cx="0" cy="0"/>
        </a:xfrm>
      </p:grpSpPr>
      <p:sp>
        <p:nvSpPr>
          <p:cNvPr id="201" name="Google Shape;201;p6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 name="Google Shape;202;p6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3" name="Google Shape;203;p6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4" name="Shape 20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17_Title Slide">
    <p:spTree>
      <p:nvGrpSpPr>
        <p:cNvPr id="205" name="Shape 205"/>
        <p:cNvGrpSpPr/>
        <p:nvPr/>
      </p:nvGrpSpPr>
      <p:grpSpPr>
        <a:xfrm>
          <a:off x="0" y="0"/>
          <a:ext cx="0" cy="0"/>
          <a:chOff x="0" y="0"/>
          <a:chExt cx="0" cy="0"/>
        </a:xfrm>
      </p:grpSpPr>
      <p:sp>
        <p:nvSpPr>
          <p:cNvPr id="206" name="Google Shape;206;p7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7" name="Google Shape;207;p7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08" name="Google Shape;208;p73"/>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marR="0" rtl="0" algn="r">
              <a:lnSpc>
                <a:spcPct val="90000"/>
              </a:lnSpc>
              <a:spcBef>
                <a:spcPts val="1000"/>
              </a:spcBef>
              <a:spcAft>
                <a:spcPts val="0"/>
              </a:spcAft>
              <a:buClr>
                <a:schemeClr val="dk1"/>
              </a:buClr>
              <a:buSzPts val="48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500"/>
              </a:spcBef>
              <a:spcAft>
                <a:spcPts val="0"/>
              </a:spcAft>
              <a:buClr>
                <a:schemeClr val="dk1"/>
              </a:buClr>
              <a:buSzPts val="1800"/>
              <a:buFont typeface="Arial"/>
              <a:buChar char="•"/>
              <a:defRPr b="0" i="0" sz="3200" u="none" cap="none" strike="noStrike">
                <a:solidFill>
                  <a:schemeClr val="dk1"/>
                </a:solidFill>
                <a:latin typeface="Arial"/>
                <a:ea typeface="Arial"/>
                <a:cs typeface="Arial"/>
                <a:sym typeface="Arial"/>
              </a:defRPr>
            </a:lvl2pPr>
            <a:lvl3pPr indent="-342900" lvl="2" marL="1371600" marR="0" rtl="0" algn="l">
              <a:lnSpc>
                <a:spcPct val="90000"/>
              </a:lnSpc>
              <a:spcBef>
                <a:spcPts val="500"/>
              </a:spcBef>
              <a:spcAft>
                <a:spcPts val="0"/>
              </a:spcAft>
              <a:buClr>
                <a:schemeClr val="dk1"/>
              </a:buClr>
              <a:buSzPts val="1800"/>
              <a:buFont typeface="Arial"/>
              <a:buChar char="•"/>
              <a:defRPr b="0" i="0" sz="2667"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9pPr>
          </a:lstStyle>
          <a:p/>
        </p:txBody>
      </p:sp>
      <p:sp>
        <p:nvSpPr>
          <p:cNvPr id="209" name="Google Shape;209;p73"/>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marR="0" rtl="0" algn="r">
              <a:lnSpc>
                <a:spcPct val="90000"/>
              </a:lnSpc>
              <a:spcBef>
                <a:spcPts val="1000"/>
              </a:spcBef>
              <a:spcAft>
                <a:spcPts val="0"/>
              </a:spcAft>
              <a:buClr>
                <a:schemeClr val="dk1"/>
              </a:buClr>
              <a:buSzPts val="30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10" name="Shape 210"/>
        <p:cNvGrpSpPr/>
        <p:nvPr/>
      </p:nvGrpSpPr>
      <p:grpSpPr>
        <a:xfrm>
          <a:off x="0" y="0"/>
          <a:ext cx="0" cy="0"/>
          <a:chOff x="0" y="0"/>
          <a:chExt cx="0" cy="0"/>
        </a:xfrm>
      </p:grpSpPr>
      <p:pic>
        <p:nvPicPr>
          <p:cNvPr descr="Image générée" id="211" name="Google Shape;211;p7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2" name="Google Shape;212;p7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13" name="Shape 213"/>
        <p:cNvGrpSpPr/>
        <p:nvPr/>
      </p:nvGrpSpPr>
      <p:grpSpPr>
        <a:xfrm>
          <a:off x="0" y="0"/>
          <a:ext cx="0" cy="0"/>
          <a:chOff x="0" y="0"/>
          <a:chExt cx="0" cy="0"/>
        </a:xfrm>
      </p:grpSpPr>
      <p:sp>
        <p:nvSpPr>
          <p:cNvPr id="214" name="Google Shape;214;p105"/>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5" name="Google Shape;215;p10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6" name="Google Shape;216;p10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7" name="Google Shape;217;p105"/>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 name="Google Shape;218;p10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9" name="Google Shape;219;p10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0" name="Google Shape;220;p105"/>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1" name="Google Shape;221;p105"/>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2" name="Google Shape;222;p105"/>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3" name="Google Shape;223;p105"/>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4" name="Google Shape;224;p105"/>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5" name="Google Shape;225;p105"/>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6" name="Google Shape;226;p10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7" name="Shape 227"/>
        <p:cNvGrpSpPr/>
        <p:nvPr/>
      </p:nvGrpSpPr>
      <p:grpSpPr>
        <a:xfrm>
          <a:off x="0" y="0"/>
          <a:ext cx="0" cy="0"/>
          <a:chOff x="0" y="0"/>
          <a:chExt cx="0" cy="0"/>
        </a:xfrm>
      </p:grpSpPr>
      <p:pic>
        <p:nvPicPr>
          <p:cNvPr descr="Image générée" id="228" name="Google Shape;228;p106"/>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29" name="Shape 229"/>
        <p:cNvGrpSpPr/>
        <p:nvPr/>
      </p:nvGrpSpPr>
      <p:grpSpPr>
        <a:xfrm>
          <a:off x="0" y="0"/>
          <a:ext cx="0" cy="0"/>
          <a:chOff x="0" y="0"/>
          <a:chExt cx="0" cy="0"/>
        </a:xfrm>
      </p:grpSpPr>
      <p:sp>
        <p:nvSpPr>
          <p:cNvPr id="230" name="Google Shape;230;p10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1" name="Google Shape;231;p10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 name="Google Shape;232;p10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33" name="Google Shape;233;p10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4" name="Google Shape;234;p10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5" name="Google Shape;235;p10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6" name="Google Shape;236;p10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37" name="Google Shape;237;p10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38" name="Shape 238"/>
        <p:cNvGrpSpPr/>
        <p:nvPr/>
      </p:nvGrpSpPr>
      <p:grpSpPr>
        <a:xfrm>
          <a:off x="0" y="0"/>
          <a:ext cx="0" cy="0"/>
          <a:chOff x="0" y="0"/>
          <a:chExt cx="0" cy="0"/>
        </a:xfrm>
      </p:grpSpPr>
      <p:sp>
        <p:nvSpPr>
          <p:cNvPr id="239" name="Google Shape;239;p10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0" name="Google Shape;240;p10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1" name="Google Shape;241;p10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42" name="Google Shape;242;p10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43" name="Google Shape;243;p108"/>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44" name="Google Shape;244;p10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5" name="Google Shape;245;p10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46" name="Google Shape;246;p10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7" name="Shape 247"/>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48" name="Shape 248"/>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9" name="Shape 249"/>
        <p:cNvGrpSpPr/>
        <p:nvPr/>
      </p:nvGrpSpPr>
      <p:grpSpPr>
        <a:xfrm>
          <a:off x="0" y="0"/>
          <a:ext cx="0" cy="0"/>
          <a:chOff x="0" y="0"/>
          <a:chExt cx="0" cy="0"/>
        </a:xfrm>
      </p:grpSpPr>
      <p:sp>
        <p:nvSpPr>
          <p:cNvPr id="250" name="Google Shape;250;p11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51" name="Google Shape;251;p11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2" name="Google Shape;252;p11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3" name="Google Shape;253;p111"/>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4" name="Google Shape;254;p111"/>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55" name="Shape 255"/>
        <p:cNvGrpSpPr/>
        <p:nvPr/>
      </p:nvGrpSpPr>
      <p:grpSpPr>
        <a:xfrm>
          <a:off x="0" y="0"/>
          <a:ext cx="0" cy="0"/>
          <a:chOff x="0" y="0"/>
          <a:chExt cx="0" cy="0"/>
        </a:xfrm>
      </p:grpSpPr>
      <p:sp>
        <p:nvSpPr>
          <p:cNvPr id="256" name="Google Shape;256;p11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57" name="Google Shape;257;p11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8" name="Google Shape;258;p11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9" name="Google Shape;259;p112"/>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60" name="Google Shape;260;p112"/>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61" name="Shape 261"/>
        <p:cNvGrpSpPr/>
        <p:nvPr/>
      </p:nvGrpSpPr>
      <p:grpSpPr>
        <a:xfrm>
          <a:off x="0" y="0"/>
          <a:ext cx="0" cy="0"/>
          <a:chOff x="0" y="0"/>
          <a:chExt cx="0" cy="0"/>
        </a:xfrm>
      </p:grpSpPr>
      <p:sp>
        <p:nvSpPr>
          <p:cNvPr id="262" name="Google Shape;262;p113"/>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3" name="Google Shape;263;p11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4" name="Google Shape;264;p11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5" name="Google Shape;265;p11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66" name="Shape 266"/>
        <p:cNvGrpSpPr/>
        <p:nvPr/>
      </p:nvGrpSpPr>
      <p:grpSpPr>
        <a:xfrm>
          <a:off x="0" y="0"/>
          <a:ext cx="0" cy="0"/>
          <a:chOff x="0" y="0"/>
          <a:chExt cx="0" cy="0"/>
        </a:xfrm>
      </p:grpSpPr>
      <p:sp>
        <p:nvSpPr>
          <p:cNvPr id="267" name="Google Shape;267;p11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8" name="Google Shape;268;p11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9" name="Google Shape;269;p11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70" name="Google Shape;270;p11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1" name="Google Shape;271;p11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2" name="Google Shape;272;p11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3" name="Google Shape;273;p11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74" name="Google Shape;274;p11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75" name="Shape 275"/>
        <p:cNvGrpSpPr/>
        <p:nvPr/>
      </p:nvGrpSpPr>
      <p:grpSpPr>
        <a:xfrm>
          <a:off x="0" y="0"/>
          <a:ext cx="0" cy="0"/>
          <a:chOff x="0" y="0"/>
          <a:chExt cx="0" cy="0"/>
        </a:xfrm>
      </p:grpSpPr>
      <p:sp>
        <p:nvSpPr>
          <p:cNvPr id="276" name="Google Shape;276;p115"/>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7" name="Google Shape;277;p11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8" name="Google Shape;278;p11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9" name="Google Shape;279;p11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80" name="Google Shape;280;p115"/>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1" name="Google Shape;281;p115"/>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2" name="Google Shape;282;p115"/>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3" name="Google Shape;283;p115"/>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84" name="Google Shape;284;p11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85" name="Shape 285"/>
        <p:cNvGrpSpPr/>
        <p:nvPr/>
      </p:nvGrpSpPr>
      <p:grpSpPr>
        <a:xfrm>
          <a:off x="0" y="0"/>
          <a:ext cx="0" cy="0"/>
          <a:chOff x="0" y="0"/>
          <a:chExt cx="0" cy="0"/>
        </a:xfrm>
      </p:grpSpPr>
      <p:grpSp>
        <p:nvGrpSpPr>
          <p:cNvPr id="286" name="Google Shape;286;p116"/>
          <p:cNvGrpSpPr/>
          <p:nvPr/>
        </p:nvGrpSpPr>
        <p:grpSpPr>
          <a:xfrm>
            <a:off x="-1" y="-38041"/>
            <a:ext cx="12192000" cy="6858001"/>
            <a:chOff x="0" y="0"/>
            <a:chExt cx="13716000" cy="10287000"/>
          </a:xfrm>
        </p:grpSpPr>
        <p:sp>
          <p:nvSpPr>
            <p:cNvPr id="287" name="Google Shape;287;p11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8" name="Google Shape;288;p11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9" name="Google Shape;289;p11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90" name="Google Shape;290;p11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91" name="Google Shape;291;p116"/>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2" name="Google Shape;292;p116"/>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93" name="Shape 29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94" name="Shape 294"/>
        <p:cNvGrpSpPr/>
        <p:nvPr/>
      </p:nvGrpSpPr>
      <p:grpSpPr>
        <a:xfrm>
          <a:off x="0" y="0"/>
          <a:ext cx="0" cy="0"/>
          <a:chOff x="0" y="0"/>
          <a:chExt cx="0" cy="0"/>
        </a:xfrm>
      </p:grpSpPr>
      <p:sp>
        <p:nvSpPr>
          <p:cNvPr id="295" name="Google Shape;295;p1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96" name="Shape 296"/>
        <p:cNvGrpSpPr/>
        <p:nvPr/>
      </p:nvGrpSpPr>
      <p:grpSpPr>
        <a:xfrm>
          <a:off x="0" y="0"/>
          <a:ext cx="0" cy="0"/>
          <a:chOff x="0" y="0"/>
          <a:chExt cx="0" cy="0"/>
        </a:xfrm>
      </p:grpSpPr>
      <p:sp>
        <p:nvSpPr>
          <p:cNvPr id="297" name="Google Shape;297;p11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8" name="Google Shape;298;p11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299" name="Google Shape;299;p11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0" name="Google Shape;300;p119"/>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1" name="Google Shape;301;p119"/>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02" name="Shape 302"/>
        <p:cNvGrpSpPr/>
        <p:nvPr/>
      </p:nvGrpSpPr>
      <p:grpSpPr>
        <a:xfrm>
          <a:off x="0" y="0"/>
          <a:ext cx="0" cy="0"/>
          <a:chOff x="0" y="0"/>
          <a:chExt cx="0" cy="0"/>
        </a:xfrm>
      </p:grpSpPr>
      <p:sp>
        <p:nvSpPr>
          <p:cNvPr id="303" name="Google Shape;303;p1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4" name="Google Shape;304;p12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5" name="Google Shape;305;p12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6" name="Google Shape;306;p120"/>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7" name="Google Shape;307;p120"/>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08" name="Shape 308"/>
        <p:cNvGrpSpPr/>
        <p:nvPr/>
      </p:nvGrpSpPr>
      <p:grpSpPr>
        <a:xfrm>
          <a:off x="0" y="0"/>
          <a:ext cx="0" cy="0"/>
          <a:chOff x="0" y="0"/>
          <a:chExt cx="0" cy="0"/>
        </a:xfrm>
      </p:grpSpPr>
      <p:sp>
        <p:nvSpPr>
          <p:cNvPr id="309" name="Google Shape;309;p12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0" name="Google Shape;310;p12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1" name="Google Shape;311;p12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2" name="Google Shape;312;p12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13" name="Shape 313"/>
        <p:cNvGrpSpPr/>
        <p:nvPr/>
      </p:nvGrpSpPr>
      <p:grpSpPr>
        <a:xfrm>
          <a:off x="0" y="0"/>
          <a:ext cx="0" cy="0"/>
          <a:chOff x="0" y="0"/>
          <a:chExt cx="0" cy="0"/>
        </a:xfrm>
      </p:grpSpPr>
      <p:sp>
        <p:nvSpPr>
          <p:cNvPr id="314" name="Google Shape;314;p122"/>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15" name="Shape 315"/>
        <p:cNvGrpSpPr/>
        <p:nvPr/>
      </p:nvGrpSpPr>
      <p:grpSpPr>
        <a:xfrm>
          <a:off x="0" y="0"/>
          <a:ext cx="0" cy="0"/>
          <a:chOff x="0" y="0"/>
          <a:chExt cx="0" cy="0"/>
        </a:xfrm>
      </p:grpSpPr>
      <p:pic>
        <p:nvPicPr>
          <p:cNvPr descr="Image générée" id="316" name="Google Shape;316;p12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7" name="Google Shape;317;p12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18" name="Shape 318"/>
        <p:cNvGrpSpPr/>
        <p:nvPr/>
      </p:nvGrpSpPr>
      <p:grpSpPr>
        <a:xfrm>
          <a:off x="0" y="0"/>
          <a:ext cx="0" cy="0"/>
          <a:chOff x="0" y="0"/>
          <a:chExt cx="0" cy="0"/>
        </a:xfrm>
      </p:grpSpPr>
      <p:pic>
        <p:nvPicPr>
          <p:cNvPr descr="Image générée" id="319" name="Google Shape;319;p12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0" name="Google Shape;320;p12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21" name="Shape 321"/>
        <p:cNvGrpSpPr/>
        <p:nvPr/>
      </p:nvGrpSpPr>
      <p:grpSpPr>
        <a:xfrm>
          <a:off x="0" y="0"/>
          <a:ext cx="0" cy="0"/>
          <a:chOff x="0" y="0"/>
          <a:chExt cx="0" cy="0"/>
        </a:xfrm>
      </p:grpSpPr>
      <p:pic>
        <p:nvPicPr>
          <p:cNvPr descr="Image générée" id="322" name="Google Shape;322;p12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3" name="Google Shape;323;p12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24" name="Shape 324"/>
        <p:cNvGrpSpPr/>
        <p:nvPr/>
      </p:nvGrpSpPr>
      <p:grpSpPr>
        <a:xfrm>
          <a:off x="0" y="0"/>
          <a:ext cx="0" cy="0"/>
          <a:chOff x="0" y="0"/>
          <a:chExt cx="0" cy="0"/>
        </a:xfrm>
      </p:grpSpPr>
      <p:pic>
        <p:nvPicPr>
          <p:cNvPr descr="Image générée" id="325" name="Google Shape;325;p12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6" name="Google Shape;326;p12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27" name="Shape 327"/>
        <p:cNvGrpSpPr/>
        <p:nvPr/>
      </p:nvGrpSpPr>
      <p:grpSpPr>
        <a:xfrm>
          <a:off x="0" y="0"/>
          <a:ext cx="0" cy="0"/>
          <a:chOff x="0" y="0"/>
          <a:chExt cx="0" cy="0"/>
        </a:xfrm>
      </p:grpSpPr>
      <p:pic>
        <p:nvPicPr>
          <p:cNvPr descr="Image générée" id="328" name="Google Shape;328;p12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9" name="Google Shape;329;p12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30" name="Shape 330"/>
        <p:cNvGrpSpPr/>
        <p:nvPr/>
      </p:nvGrpSpPr>
      <p:grpSpPr>
        <a:xfrm>
          <a:off x="0" y="0"/>
          <a:ext cx="0" cy="0"/>
          <a:chOff x="0" y="0"/>
          <a:chExt cx="0" cy="0"/>
        </a:xfrm>
      </p:grpSpPr>
      <p:sp>
        <p:nvSpPr>
          <p:cNvPr id="331" name="Google Shape;331;p128"/>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332" name="Google Shape;332;p128"/>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333" name="Google Shape;333;p128"/>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2_Table of contents">
    <p:spTree>
      <p:nvGrpSpPr>
        <p:cNvPr id="335" name="Shape 335"/>
        <p:cNvGrpSpPr/>
        <p:nvPr/>
      </p:nvGrpSpPr>
      <p:grpSpPr>
        <a:xfrm>
          <a:off x="0" y="0"/>
          <a:ext cx="0" cy="0"/>
          <a:chOff x="0" y="0"/>
          <a:chExt cx="0" cy="0"/>
        </a:xfrm>
      </p:grpSpPr>
      <p:sp>
        <p:nvSpPr>
          <p:cNvPr id="336" name="Google Shape;336;p67"/>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37" name="Google Shape;337;p67"/>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8" name="Google Shape;338;p67"/>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9" name="Google Shape;339;p67"/>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0" name="Google Shape;340;p67"/>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41" name="Google Shape;341;p67"/>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42" name="Google Shape;342;p67"/>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3" name="Google Shape;343;p67"/>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4" name="Google Shape;344;p67"/>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5" name="Google Shape;345;p67"/>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6" name="Google Shape;346;p67"/>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7" name="Google Shape;347;p67"/>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8" name="Google Shape;348;p67"/>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rgbClr val="000000"/>
              </a:buClr>
              <a:buSzPts val="3000"/>
              <a:buFont typeface="Calibri"/>
              <a:buNone/>
              <a:defRPr b="0" i="0" sz="4400" u="none" cap="none" strike="noStrike">
                <a:solidFill>
                  <a:srgbClr val="000000"/>
                </a:solidFill>
                <a:latin typeface="Calibri"/>
                <a:ea typeface="Calibri"/>
                <a:cs typeface="Calibri"/>
                <a:sym typeface="Calibri"/>
              </a:defRPr>
            </a:lvl1pPr>
            <a:lvl2pPr lvl="1" rtl="0">
              <a:spcBef>
                <a:spcPts val="0"/>
              </a:spcBef>
              <a:spcAft>
                <a:spcPts val="0"/>
              </a:spcAft>
              <a:buSzPts val="3000"/>
              <a:buFont typeface="Arial"/>
              <a:buNone/>
              <a:defRPr sz="1800"/>
            </a:lvl2pPr>
            <a:lvl3pPr lvl="2" rtl="0">
              <a:spcBef>
                <a:spcPts val="0"/>
              </a:spcBef>
              <a:spcAft>
                <a:spcPts val="0"/>
              </a:spcAft>
              <a:buSzPts val="3000"/>
              <a:buFont typeface="Arial"/>
              <a:buNone/>
              <a:defRPr sz="1800"/>
            </a:lvl3pPr>
            <a:lvl4pPr lvl="3" rtl="0">
              <a:spcBef>
                <a:spcPts val="0"/>
              </a:spcBef>
              <a:spcAft>
                <a:spcPts val="0"/>
              </a:spcAft>
              <a:buSzPts val="3000"/>
              <a:buFont typeface="Arial"/>
              <a:buNone/>
              <a:defRPr sz="1800"/>
            </a:lvl4pPr>
            <a:lvl5pPr lvl="4" rtl="0">
              <a:spcBef>
                <a:spcPts val="0"/>
              </a:spcBef>
              <a:spcAft>
                <a:spcPts val="0"/>
              </a:spcAft>
              <a:buSzPts val="3000"/>
              <a:buFont typeface="Arial"/>
              <a:buNone/>
              <a:defRPr sz="1800"/>
            </a:lvl5pPr>
            <a:lvl6pPr lvl="5" rtl="0">
              <a:spcBef>
                <a:spcPts val="0"/>
              </a:spcBef>
              <a:spcAft>
                <a:spcPts val="0"/>
              </a:spcAft>
              <a:buSzPts val="3000"/>
              <a:buFont typeface="Arial"/>
              <a:buNone/>
              <a:defRPr sz="1800"/>
            </a:lvl6pPr>
            <a:lvl7pPr lvl="6" rtl="0">
              <a:spcBef>
                <a:spcPts val="0"/>
              </a:spcBef>
              <a:spcAft>
                <a:spcPts val="0"/>
              </a:spcAft>
              <a:buSzPts val="3000"/>
              <a:buFont typeface="Arial"/>
              <a:buNone/>
              <a:defRPr sz="1800"/>
            </a:lvl7pPr>
            <a:lvl8pPr lvl="7" rtl="0">
              <a:spcBef>
                <a:spcPts val="0"/>
              </a:spcBef>
              <a:spcAft>
                <a:spcPts val="0"/>
              </a:spcAft>
              <a:buSzPts val="3000"/>
              <a:buFont typeface="Arial"/>
              <a:buNone/>
              <a:defRPr sz="1800"/>
            </a:lvl8pPr>
            <a:lvl9pPr lvl="8" rtl="0">
              <a:spcBef>
                <a:spcPts val="0"/>
              </a:spcBef>
              <a:spcAft>
                <a:spcPts val="0"/>
              </a:spcAft>
              <a:buSzPts val="3000"/>
              <a:buFont typeface="Arial"/>
              <a:buNone/>
              <a:defRPr sz="18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49" name="Shape 349"/>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50" name="Shape 350"/>
        <p:cNvGrpSpPr/>
        <p:nvPr/>
      </p:nvGrpSpPr>
      <p:grpSpPr>
        <a:xfrm>
          <a:off x="0" y="0"/>
          <a:ext cx="0" cy="0"/>
          <a:chOff x="0" y="0"/>
          <a:chExt cx="0" cy="0"/>
        </a:xfrm>
      </p:grpSpPr>
      <p:pic>
        <p:nvPicPr>
          <p:cNvPr descr="Image générée" id="351" name="Google Shape;351;p14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52" name="Google Shape;352;p14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53" name="Shape 353"/>
        <p:cNvGrpSpPr/>
        <p:nvPr/>
      </p:nvGrpSpPr>
      <p:grpSpPr>
        <a:xfrm>
          <a:off x="0" y="0"/>
          <a:ext cx="0" cy="0"/>
          <a:chOff x="0" y="0"/>
          <a:chExt cx="0" cy="0"/>
        </a:xfrm>
      </p:grpSpPr>
      <p:sp>
        <p:nvSpPr>
          <p:cNvPr id="354" name="Google Shape;354;p14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5" name="Google Shape;355;p14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6" name="Google Shape;356;p14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57" name="Shape 357"/>
        <p:cNvGrpSpPr/>
        <p:nvPr/>
      </p:nvGrpSpPr>
      <p:grpSpPr>
        <a:xfrm>
          <a:off x="0" y="0"/>
          <a:ext cx="0" cy="0"/>
          <a:chOff x="0" y="0"/>
          <a:chExt cx="0" cy="0"/>
        </a:xfrm>
      </p:grpSpPr>
      <p:sp>
        <p:nvSpPr>
          <p:cNvPr id="358" name="Google Shape;358;p146"/>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9" name="Google Shape;359;p14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0" name="Google Shape;360;p14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1" name="Google Shape;361;p146"/>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2" name="Google Shape;362;p14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3" name="Google Shape;363;p14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4" name="Google Shape;364;p146"/>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5" name="Google Shape;365;p146"/>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6" name="Google Shape;366;p146"/>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7" name="Google Shape;367;p146"/>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8" name="Google Shape;368;p146"/>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9" name="Google Shape;369;p146"/>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0" name="Google Shape;370;p14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71" name="Shape 371"/>
        <p:cNvGrpSpPr/>
        <p:nvPr/>
      </p:nvGrpSpPr>
      <p:grpSpPr>
        <a:xfrm>
          <a:off x="0" y="0"/>
          <a:ext cx="0" cy="0"/>
          <a:chOff x="0" y="0"/>
          <a:chExt cx="0" cy="0"/>
        </a:xfrm>
      </p:grpSpPr>
      <p:pic>
        <p:nvPicPr>
          <p:cNvPr descr="Image générée" id="372" name="Google Shape;372;p147"/>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73" name="Shape 373"/>
        <p:cNvGrpSpPr/>
        <p:nvPr/>
      </p:nvGrpSpPr>
      <p:grpSpPr>
        <a:xfrm>
          <a:off x="0" y="0"/>
          <a:ext cx="0" cy="0"/>
          <a:chOff x="0" y="0"/>
          <a:chExt cx="0" cy="0"/>
        </a:xfrm>
      </p:grpSpPr>
      <p:sp>
        <p:nvSpPr>
          <p:cNvPr id="374" name="Google Shape;374;p14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5" name="Google Shape;375;p14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6" name="Google Shape;376;p14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377" name="Google Shape;377;p14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8" name="Google Shape;378;p14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9" name="Google Shape;379;p14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0" name="Google Shape;380;p14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81" name="Google Shape;381;p14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82" name="Shape 382"/>
        <p:cNvGrpSpPr/>
        <p:nvPr/>
      </p:nvGrpSpPr>
      <p:grpSpPr>
        <a:xfrm>
          <a:off x="0" y="0"/>
          <a:ext cx="0" cy="0"/>
          <a:chOff x="0" y="0"/>
          <a:chExt cx="0" cy="0"/>
        </a:xfrm>
      </p:grpSpPr>
      <p:sp>
        <p:nvSpPr>
          <p:cNvPr id="383" name="Google Shape;383;p14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4" name="Google Shape;384;p14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5" name="Google Shape;385;p14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386" name="Google Shape;386;p14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87" name="Google Shape;387;p149"/>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88" name="Google Shape;388;p14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9" name="Google Shape;389;p14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90" name="Google Shape;390;p14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91" name="Shape 391"/>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92" name="Shape 392"/>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93" name="Shape 393"/>
        <p:cNvGrpSpPr/>
        <p:nvPr/>
      </p:nvGrpSpPr>
      <p:grpSpPr>
        <a:xfrm>
          <a:off x="0" y="0"/>
          <a:ext cx="0" cy="0"/>
          <a:chOff x="0" y="0"/>
          <a:chExt cx="0" cy="0"/>
        </a:xfrm>
      </p:grpSpPr>
      <p:sp>
        <p:nvSpPr>
          <p:cNvPr id="394" name="Google Shape;394;p15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95" name="Google Shape;395;p15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6" name="Google Shape;396;p15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7" name="Google Shape;397;p152"/>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8" name="Google Shape;398;p152"/>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99" name="Shape 399"/>
        <p:cNvGrpSpPr/>
        <p:nvPr/>
      </p:nvGrpSpPr>
      <p:grpSpPr>
        <a:xfrm>
          <a:off x="0" y="0"/>
          <a:ext cx="0" cy="0"/>
          <a:chOff x="0" y="0"/>
          <a:chExt cx="0" cy="0"/>
        </a:xfrm>
      </p:grpSpPr>
      <p:sp>
        <p:nvSpPr>
          <p:cNvPr id="400" name="Google Shape;400;p153"/>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01" name="Google Shape;401;p153"/>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402" name="Google Shape;402;p153"/>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403" name="Google Shape;403;p153"/>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04" name="Google Shape;404;p153"/>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05" name="Shape 405"/>
        <p:cNvGrpSpPr/>
        <p:nvPr/>
      </p:nvGrpSpPr>
      <p:grpSpPr>
        <a:xfrm>
          <a:off x="0" y="0"/>
          <a:ext cx="0" cy="0"/>
          <a:chOff x="0" y="0"/>
          <a:chExt cx="0" cy="0"/>
        </a:xfrm>
      </p:grpSpPr>
      <p:sp>
        <p:nvSpPr>
          <p:cNvPr id="406" name="Google Shape;406;p154"/>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7" name="Google Shape;407;p15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8" name="Google Shape;408;p15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9" name="Google Shape;409;p15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10" name="Shape 410"/>
        <p:cNvGrpSpPr/>
        <p:nvPr/>
      </p:nvGrpSpPr>
      <p:grpSpPr>
        <a:xfrm>
          <a:off x="0" y="0"/>
          <a:ext cx="0" cy="0"/>
          <a:chOff x="0" y="0"/>
          <a:chExt cx="0" cy="0"/>
        </a:xfrm>
      </p:grpSpPr>
      <p:sp>
        <p:nvSpPr>
          <p:cNvPr id="411" name="Google Shape;411;p15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2" name="Google Shape;412;p15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3" name="Google Shape;413;p15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414" name="Google Shape;414;p15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15" name="Google Shape;415;p155"/>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16" name="Google Shape;416;p15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17" name="Google Shape;417;p15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418" name="Google Shape;418;p15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419" name="Shape 419"/>
        <p:cNvGrpSpPr/>
        <p:nvPr/>
      </p:nvGrpSpPr>
      <p:grpSpPr>
        <a:xfrm>
          <a:off x="0" y="0"/>
          <a:ext cx="0" cy="0"/>
          <a:chOff x="0" y="0"/>
          <a:chExt cx="0" cy="0"/>
        </a:xfrm>
      </p:grpSpPr>
      <p:sp>
        <p:nvSpPr>
          <p:cNvPr id="420" name="Google Shape;420;p156"/>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1" name="Google Shape;421;p15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2" name="Google Shape;422;p15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3" name="Google Shape;423;p15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424" name="Google Shape;424;p156"/>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5" name="Google Shape;425;p156"/>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6" name="Google Shape;426;p156"/>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7" name="Google Shape;427;p156"/>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28" name="Google Shape;428;p15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429" name="Shape 429"/>
        <p:cNvGrpSpPr/>
        <p:nvPr/>
      </p:nvGrpSpPr>
      <p:grpSpPr>
        <a:xfrm>
          <a:off x="0" y="0"/>
          <a:ext cx="0" cy="0"/>
          <a:chOff x="0" y="0"/>
          <a:chExt cx="0" cy="0"/>
        </a:xfrm>
      </p:grpSpPr>
      <p:grpSp>
        <p:nvGrpSpPr>
          <p:cNvPr id="430" name="Google Shape;430;p157"/>
          <p:cNvGrpSpPr/>
          <p:nvPr/>
        </p:nvGrpSpPr>
        <p:grpSpPr>
          <a:xfrm>
            <a:off x="-1" y="-38041"/>
            <a:ext cx="12192000" cy="6858001"/>
            <a:chOff x="0" y="0"/>
            <a:chExt cx="13716000" cy="10287000"/>
          </a:xfrm>
        </p:grpSpPr>
        <p:sp>
          <p:nvSpPr>
            <p:cNvPr id="431" name="Google Shape;431;p15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32" name="Google Shape;432;p15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33" name="Google Shape;433;p15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34" name="Google Shape;434;p157"/>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435" name="Google Shape;435;p157"/>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6" name="Google Shape;436;p157"/>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437" name="Shape 43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438" name="Shape 438"/>
        <p:cNvGrpSpPr/>
        <p:nvPr/>
      </p:nvGrpSpPr>
      <p:grpSpPr>
        <a:xfrm>
          <a:off x="0" y="0"/>
          <a:ext cx="0" cy="0"/>
          <a:chOff x="0" y="0"/>
          <a:chExt cx="0" cy="0"/>
        </a:xfrm>
      </p:grpSpPr>
      <p:sp>
        <p:nvSpPr>
          <p:cNvPr id="439" name="Google Shape;439;p15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440" name="Shape 440"/>
        <p:cNvGrpSpPr/>
        <p:nvPr/>
      </p:nvGrpSpPr>
      <p:grpSpPr>
        <a:xfrm>
          <a:off x="0" y="0"/>
          <a:ext cx="0" cy="0"/>
          <a:chOff x="0" y="0"/>
          <a:chExt cx="0" cy="0"/>
        </a:xfrm>
      </p:grpSpPr>
      <p:sp>
        <p:nvSpPr>
          <p:cNvPr id="441" name="Google Shape;441;p16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2" name="Google Shape;442;p16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3" name="Google Shape;443;p16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4" name="Google Shape;444;p160"/>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5" name="Google Shape;445;p160"/>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446" name="Shape 446"/>
        <p:cNvGrpSpPr/>
        <p:nvPr/>
      </p:nvGrpSpPr>
      <p:grpSpPr>
        <a:xfrm>
          <a:off x="0" y="0"/>
          <a:ext cx="0" cy="0"/>
          <a:chOff x="0" y="0"/>
          <a:chExt cx="0" cy="0"/>
        </a:xfrm>
      </p:grpSpPr>
      <p:sp>
        <p:nvSpPr>
          <p:cNvPr id="447" name="Google Shape;447;p16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8" name="Google Shape;448;p161"/>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9" name="Google Shape;449;p16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50" name="Google Shape;450;p161"/>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51" name="Google Shape;451;p161"/>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452" name="Shape 452"/>
        <p:cNvGrpSpPr/>
        <p:nvPr/>
      </p:nvGrpSpPr>
      <p:grpSpPr>
        <a:xfrm>
          <a:off x="0" y="0"/>
          <a:ext cx="0" cy="0"/>
          <a:chOff x="0" y="0"/>
          <a:chExt cx="0" cy="0"/>
        </a:xfrm>
      </p:grpSpPr>
      <p:sp>
        <p:nvSpPr>
          <p:cNvPr id="453" name="Google Shape;453;p16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4" name="Google Shape;454;p16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5" name="Google Shape;455;p16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6" name="Google Shape;456;p16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457" name="Shape 457"/>
        <p:cNvGrpSpPr/>
        <p:nvPr/>
      </p:nvGrpSpPr>
      <p:grpSpPr>
        <a:xfrm>
          <a:off x="0" y="0"/>
          <a:ext cx="0" cy="0"/>
          <a:chOff x="0" y="0"/>
          <a:chExt cx="0" cy="0"/>
        </a:xfrm>
      </p:grpSpPr>
      <p:sp>
        <p:nvSpPr>
          <p:cNvPr id="458" name="Google Shape;458;p163"/>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459" name="Shape 459"/>
        <p:cNvGrpSpPr/>
        <p:nvPr/>
      </p:nvGrpSpPr>
      <p:grpSpPr>
        <a:xfrm>
          <a:off x="0" y="0"/>
          <a:ext cx="0" cy="0"/>
          <a:chOff x="0" y="0"/>
          <a:chExt cx="0" cy="0"/>
        </a:xfrm>
      </p:grpSpPr>
      <p:pic>
        <p:nvPicPr>
          <p:cNvPr descr="Image générée" id="460" name="Google Shape;460;p16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1" name="Google Shape;461;p16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462" name="Shape 462"/>
        <p:cNvGrpSpPr/>
        <p:nvPr/>
      </p:nvGrpSpPr>
      <p:grpSpPr>
        <a:xfrm>
          <a:off x="0" y="0"/>
          <a:ext cx="0" cy="0"/>
          <a:chOff x="0" y="0"/>
          <a:chExt cx="0" cy="0"/>
        </a:xfrm>
      </p:grpSpPr>
      <p:pic>
        <p:nvPicPr>
          <p:cNvPr descr="Image générée" id="463" name="Google Shape;463;p16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4" name="Google Shape;464;p16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465" name="Shape 465"/>
        <p:cNvGrpSpPr/>
        <p:nvPr/>
      </p:nvGrpSpPr>
      <p:grpSpPr>
        <a:xfrm>
          <a:off x="0" y="0"/>
          <a:ext cx="0" cy="0"/>
          <a:chOff x="0" y="0"/>
          <a:chExt cx="0" cy="0"/>
        </a:xfrm>
      </p:grpSpPr>
      <p:pic>
        <p:nvPicPr>
          <p:cNvPr descr="Image générée" id="466" name="Google Shape;466;p16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7" name="Google Shape;467;p16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468" name="Shape 468"/>
        <p:cNvGrpSpPr/>
        <p:nvPr/>
      </p:nvGrpSpPr>
      <p:grpSpPr>
        <a:xfrm>
          <a:off x="0" y="0"/>
          <a:ext cx="0" cy="0"/>
          <a:chOff x="0" y="0"/>
          <a:chExt cx="0" cy="0"/>
        </a:xfrm>
      </p:grpSpPr>
      <p:pic>
        <p:nvPicPr>
          <p:cNvPr descr="Image générée" id="469" name="Google Shape;469;p16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70" name="Google Shape;470;p16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471" name="Shape 471"/>
        <p:cNvGrpSpPr/>
        <p:nvPr/>
      </p:nvGrpSpPr>
      <p:grpSpPr>
        <a:xfrm>
          <a:off x="0" y="0"/>
          <a:ext cx="0" cy="0"/>
          <a:chOff x="0" y="0"/>
          <a:chExt cx="0" cy="0"/>
        </a:xfrm>
      </p:grpSpPr>
      <p:pic>
        <p:nvPicPr>
          <p:cNvPr descr="Image générée" id="472" name="Google Shape;472;p16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73" name="Google Shape;473;p16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474" name="Shape 474"/>
        <p:cNvGrpSpPr/>
        <p:nvPr/>
      </p:nvGrpSpPr>
      <p:grpSpPr>
        <a:xfrm>
          <a:off x="0" y="0"/>
          <a:ext cx="0" cy="0"/>
          <a:chOff x="0" y="0"/>
          <a:chExt cx="0" cy="0"/>
        </a:xfrm>
      </p:grpSpPr>
      <p:sp>
        <p:nvSpPr>
          <p:cNvPr id="475" name="Google Shape;475;p169"/>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476" name="Google Shape;476;p169"/>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477" name="Google Shape;477;p169"/>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484" name="Shape 4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85" name="Shape 485"/>
        <p:cNvGrpSpPr/>
        <p:nvPr/>
      </p:nvGrpSpPr>
      <p:grpSpPr>
        <a:xfrm>
          <a:off x="0" y="0"/>
          <a:ext cx="0" cy="0"/>
          <a:chOff x="0" y="0"/>
          <a:chExt cx="0" cy="0"/>
        </a:xfrm>
      </p:grpSpPr>
      <p:sp>
        <p:nvSpPr>
          <p:cNvPr id="486" name="Google Shape;486;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7" name="Google Shape;487;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8" name="Google Shape;488;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89" name="Shape 489"/>
        <p:cNvGrpSpPr/>
        <p:nvPr/>
      </p:nvGrpSpPr>
      <p:grpSpPr>
        <a:xfrm>
          <a:off x="0" y="0"/>
          <a:ext cx="0" cy="0"/>
          <a:chOff x="0" y="0"/>
          <a:chExt cx="0" cy="0"/>
        </a:xfrm>
      </p:grpSpPr>
      <p:sp>
        <p:nvSpPr>
          <p:cNvPr id="490" name="Google Shape;490;p71"/>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1" name="Google Shape;491;p7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2" name="Google Shape;492;p7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3" name="Google Shape;493;p71"/>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4" name="Google Shape;494;p7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5" name="Google Shape;495;p7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6" name="Google Shape;496;p7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7" name="Google Shape;497;p7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8" name="Google Shape;498;p7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9" name="Google Shape;499;p7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0" name="Google Shape;500;p71"/>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1" name="Google Shape;501;p71"/>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2" name="Google Shape;502;p7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503" name="Shape 50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04" name="Shape 504"/>
        <p:cNvGrpSpPr/>
        <p:nvPr/>
      </p:nvGrpSpPr>
      <p:grpSpPr>
        <a:xfrm>
          <a:off x="0" y="0"/>
          <a:ext cx="0" cy="0"/>
          <a:chOff x="0" y="0"/>
          <a:chExt cx="0" cy="0"/>
        </a:xfrm>
      </p:grpSpPr>
      <p:sp>
        <p:nvSpPr>
          <p:cNvPr id="505" name="Google Shape;505;p12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6" name="Google Shape;506;p12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07" name="Google Shape;507;p1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8" name="Google Shape;508;p1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1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10" name="Shape 510"/>
        <p:cNvGrpSpPr/>
        <p:nvPr/>
      </p:nvGrpSpPr>
      <p:grpSpPr>
        <a:xfrm>
          <a:off x="0" y="0"/>
          <a:ext cx="0" cy="0"/>
          <a:chOff x="0" y="0"/>
          <a:chExt cx="0" cy="0"/>
        </a:xfrm>
      </p:grpSpPr>
      <p:sp>
        <p:nvSpPr>
          <p:cNvPr id="511" name="Google Shape;511;p1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2" name="Google Shape;512;p1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3" name="Google Shape;513;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4" name="Google Shape;514;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5" name="Google Shape;515;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16" name="Shape 516"/>
        <p:cNvGrpSpPr/>
        <p:nvPr/>
      </p:nvGrpSpPr>
      <p:grpSpPr>
        <a:xfrm>
          <a:off x="0" y="0"/>
          <a:ext cx="0" cy="0"/>
          <a:chOff x="0" y="0"/>
          <a:chExt cx="0" cy="0"/>
        </a:xfrm>
      </p:grpSpPr>
      <p:sp>
        <p:nvSpPr>
          <p:cNvPr id="517" name="Google Shape;517;p13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8" name="Google Shape;518;p13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19" name="Google Shape;519;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0" name="Google Shape;520;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1" name="Google Shape;521;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22" name="Shape 522"/>
        <p:cNvGrpSpPr/>
        <p:nvPr/>
      </p:nvGrpSpPr>
      <p:grpSpPr>
        <a:xfrm>
          <a:off x="0" y="0"/>
          <a:ext cx="0" cy="0"/>
          <a:chOff x="0" y="0"/>
          <a:chExt cx="0" cy="0"/>
        </a:xfrm>
      </p:grpSpPr>
      <p:sp>
        <p:nvSpPr>
          <p:cNvPr id="523" name="Google Shape;523;p1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4" name="Google Shape;524;p13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5" name="Google Shape;525;p13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6" name="Google Shape;526;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7" name="Google Shape;527;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8" name="Google Shape;528;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29" name="Shape 529"/>
        <p:cNvGrpSpPr/>
        <p:nvPr/>
      </p:nvGrpSpPr>
      <p:grpSpPr>
        <a:xfrm>
          <a:off x="0" y="0"/>
          <a:ext cx="0" cy="0"/>
          <a:chOff x="0" y="0"/>
          <a:chExt cx="0" cy="0"/>
        </a:xfrm>
      </p:grpSpPr>
      <p:sp>
        <p:nvSpPr>
          <p:cNvPr id="530" name="Google Shape;530;p13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1" name="Google Shape;531;p13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2" name="Google Shape;532;p13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3" name="Google Shape;533;p13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4" name="Google Shape;534;p13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5" name="Google Shape;535;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6" name="Google Shape;536;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7" name="Google Shape;537;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38" name="Shape 538"/>
        <p:cNvGrpSpPr/>
        <p:nvPr/>
      </p:nvGrpSpPr>
      <p:grpSpPr>
        <a:xfrm>
          <a:off x="0" y="0"/>
          <a:ext cx="0" cy="0"/>
          <a:chOff x="0" y="0"/>
          <a:chExt cx="0" cy="0"/>
        </a:xfrm>
      </p:grpSpPr>
      <p:sp>
        <p:nvSpPr>
          <p:cNvPr id="539" name="Google Shape;539;p1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0" name="Google Shape;540;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1" name="Google Shape;541;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2" name="Google Shape;542;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3" name="Shape 543"/>
        <p:cNvGrpSpPr/>
        <p:nvPr/>
      </p:nvGrpSpPr>
      <p:grpSpPr>
        <a:xfrm>
          <a:off x="0" y="0"/>
          <a:ext cx="0" cy="0"/>
          <a:chOff x="0" y="0"/>
          <a:chExt cx="0" cy="0"/>
        </a:xfrm>
      </p:grpSpPr>
      <p:sp>
        <p:nvSpPr>
          <p:cNvPr id="544" name="Google Shape;544;p1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5" name="Google Shape;545;p13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6" name="Google Shape;546;p13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47" name="Google Shape;547;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9" name="Google Shape;549;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50" name="Shape 550"/>
        <p:cNvGrpSpPr/>
        <p:nvPr/>
      </p:nvGrpSpPr>
      <p:grpSpPr>
        <a:xfrm>
          <a:off x="0" y="0"/>
          <a:ext cx="0" cy="0"/>
          <a:chOff x="0" y="0"/>
          <a:chExt cx="0" cy="0"/>
        </a:xfrm>
      </p:grpSpPr>
      <p:sp>
        <p:nvSpPr>
          <p:cNvPr id="551" name="Google Shape;551;p1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2" name="Google Shape;552;p136"/>
          <p:cNvSpPr/>
          <p:nvPr>
            <p:ph idx="2" type="pic"/>
          </p:nvPr>
        </p:nvSpPr>
        <p:spPr>
          <a:xfrm>
            <a:off x="5183188" y="987425"/>
            <a:ext cx="6172200" cy="4873625"/>
          </a:xfrm>
          <a:prstGeom prst="rect">
            <a:avLst/>
          </a:prstGeom>
          <a:noFill/>
          <a:ln>
            <a:noFill/>
          </a:ln>
        </p:spPr>
      </p:sp>
      <p:sp>
        <p:nvSpPr>
          <p:cNvPr id="553" name="Google Shape;553;p13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4" name="Google Shape;554;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5" name="Google Shape;555;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57" name="Shape 557"/>
        <p:cNvGrpSpPr/>
        <p:nvPr/>
      </p:nvGrpSpPr>
      <p:grpSpPr>
        <a:xfrm>
          <a:off x="0" y="0"/>
          <a:ext cx="0" cy="0"/>
          <a:chOff x="0" y="0"/>
          <a:chExt cx="0" cy="0"/>
        </a:xfrm>
      </p:grpSpPr>
      <p:sp>
        <p:nvSpPr>
          <p:cNvPr id="558" name="Google Shape;558;p1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9" name="Google Shape;559;p13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0" name="Google Shape;560;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1" name="Google Shape;561;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2" name="Google Shape;562;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63" name="Shape 563"/>
        <p:cNvGrpSpPr/>
        <p:nvPr/>
      </p:nvGrpSpPr>
      <p:grpSpPr>
        <a:xfrm>
          <a:off x="0" y="0"/>
          <a:ext cx="0" cy="0"/>
          <a:chOff x="0" y="0"/>
          <a:chExt cx="0" cy="0"/>
        </a:xfrm>
      </p:grpSpPr>
      <p:sp>
        <p:nvSpPr>
          <p:cNvPr id="564" name="Google Shape;564;p13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5" name="Google Shape;565;p13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6" name="Google Shape;566;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7" name="Google Shape;567;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8" name="Google Shape;568;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69" name="Shape 569"/>
        <p:cNvGrpSpPr/>
        <p:nvPr/>
      </p:nvGrpSpPr>
      <p:grpSpPr>
        <a:xfrm>
          <a:off x="0" y="0"/>
          <a:ext cx="0" cy="0"/>
          <a:chOff x="0" y="0"/>
          <a:chExt cx="0" cy="0"/>
        </a:xfrm>
      </p:grpSpPr>
      <p:grpSp>
        <p:nvGrpSpPr>
          <p:cNvPr id="570" name="Google Shape;570;p139"/>
          <p:cNvGrpSpPr/>
          <p:nvPr/>
        </p:nvGrpSpPr>
        <p:grpSpPr>
          <a:xfrm>
            <a:off x="-1" y="-38042"/>
            <a:ext cx="12192000" cy="6858001"/>
            <a:chOff x="0" y="0"/>
            <a:chExt cx="13716000" cy="10287000"/>
          </a:xfrm>
        </p:grpSpPr>
        <p:sp>
          <p:nvSpPr>
            <p:cNvPr id="571" name="Google Shape;571;p13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72" name="Google Shape;572;p13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73" name="Google Shape;573;p13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574" name="Google Shape;574;p139"/>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575" name="Google Shape;575;p13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6" name="Google Shape;576;p139"/>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77" name="Shape 577"/>
        <p:cNvGrpSpPr/>
        <p:nvPr/>
      </p:nvGrpSpPr>
      <p:grpSpPr>
        <a:xfrm>
          <a:off x="0" y="0"/>
          <a:ext cx="0" cy="0"/>
          <a:chOff x="0" y="0"/>
          <a:chExt cx="0" cy="0"/>
        </a:xfrm>
      </p:grpSpPr>
      <p:sp>
        <p:nvSpPr>
          <p:cNvPr id="578" name="Google Shape;578;p14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79" name="Google Shape;579;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80" name="Google Shape;580;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81" name="Google Shape;581;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
        <p:nvSpPr>
          <p:cNvPr id="582" name="Google Shape;582;p14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3" name="Google Shape;583;p14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4" name="Google Shape;584;p14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5" name="Google Shape;585;p14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586" name="Google Shape;586;p14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87" name="Shape 587"/>
        <p:cNvGrpSpPr/>
        <p:nvPr/>
      </p:nvGrpSpPr>
      <p:grpSpPr>
        <a:xfrm>
          <a:off x="0" y="0"/>
          <a:ext cx="0" cy="0"/>
          <a:chOff x="0" y="0"/>
          <a:chExt cx="0" cy="0"/>
        </a:xfrm>
      </p:grpSpPr>
      <p:grpSp>
        <p:nvGrpSpPr>
          <p:cNvPr id="588" name="Google Shape;588;p141"/>
          <p:cNvGrpSpPr/>
          <p:nvPr/>
        </p:nvGrpSpPr>
        <p:grpSpPr>
          <a:xfrm>
            <a:off x="-1" y="-38042"/>
            <a:ext cx="12192000" cy="6858001"/>
            <a:chOff x="0" y="0"/>
            <a:chExt cx="13716000" cy="10287000"/>
          </a:xfrm>
        </p:grpSpPr>
        <p:sp>
          <p:nvSpPr>
            <p:cNvPr id="589" name="Google Shape;589;p1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0" name="Google Shape;590;p1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1" name="Google Shape;591;p1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92" name="Google Shape;592;p14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93" name="Google Shape;593;p1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4" name="Google Shape;594;p14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595" name="Shape 595"/>
        <p:cNvGrpSpPr/>
        <p:nvPr/>
      </p:nvGrpSpPr>
      <p:grpSpPr>
        <a:xfrm>
          <a:off x="0" y="0"/>
          <a:ext cx="0" cy="0"/>
          <a:chOff x="0" y="0"/>
          <a:chExt cx="0" cy="0"/>
        </a:xfrm>
      </p:grpSpPr>
      <p:grpSp>
        <p:nvGrpSpPr>
          <p:cNvPr id="596" name="Google Shape;596;p142"/>
          <p:cNvGrpSpPr/>
          <p:nvPr/>
        </p:nvGrpSpPr>
        <p:grpSpPr>
          <a:xfrm>
            <a:off x="-1" y="-38042"/>
            <a:ext cx="12192000" cy="6858001"/>
            <a:chOff x="0" y="0"/>
            <a:chExt cx="13716000" cy="10287000"/>
          </a:xfrm>
        </p:grpSpPr>
        <p:sp>
          <p:nvSpPr>
            <p:cNvPr id="597" name="Google Shape;597;p14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98" name="Google Shape;598;p14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99" name="Google Shape;599;p14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600" name="Google Shape;600;p14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601" name="Google Shape;601;p14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2" name="Google Shape;602;p14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6.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3.xml"/><Relationship Id="rId22" Type="http://schemas.openxmlformats.org/officeDocument/2006/relationships/slideLayout" Target="../slideLayouts/slideLayout55.xml"/><Relationship Id="rId21" Type="http://schemas.openxmlformats.org/officeDocument/2006/relationships/slideLayout" Target="../slideLayouts/slideLayout54.xml"/><Relationship Id="rId24" Type="http://schemas.openxmlformats.org/officeDocument/2006/relationships/slideLayout" Target="../slideLayouts/slideLayout57.xml"/><Relationship Id="rId23" Type="http://schemas.openxmlformats.org/officeDocument/2006/relationships/slideLayout" Target="../slideLayouts/slideLayout56.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26" Type="http://schemas.openxmlformats.org/officeDocument/2006/relationships/slideLayout" Target="../slideLayouts/slideLayout59.xml"/><Relationship Id="rId25" Type="http://schemas.openxmlformats.org/officeDocument/2006/relationships/slideLayout" Target="../slideLayouts/slideLayout58.xml"/><Relationship Id="rId28" Type="http://schemas.openxmlformats.org/officeDocument/2006/relationships/slideLayout" Target="../slideLayouts/slideLayout61.xml"/><Relationship Id="rId27" Type="http://schemas.openxmlformats.org/officeDocument/2006/relationships/slideLayout" Target="../slideLayouts/slideLayout60.xml"/><Relationship Id="rId5" Type="http://schemas.openxmlformats.org/officeDocument/2006/relationships/slideLayout" Target="../slideLayouts/slideLayout38.xml"/><Relationship Id="rId6" Type="http://schemas.openxmlformats.org/officeDocument/2006/relationships/slideLayout" Target="../slideLayouts/slideLayout39.xml"/><Relationship Id="rId29" Type="http://schemas.openxmlformats.org/officeDocument/2006/relationships/theme" Target="../theme/theme1.xml"/><Relationship Id="rId7" Type="http://schemas.openxmlformats.org/officeDocument/2006/relationships/slideLayout" Target="../slideLayouts/slideLayout40.xml"/><Relationship Id="rId8" Type="http://schemas.openxmlformats.org/officeDocument/2006/relationships/slideLayout" Target="../slideLayouts/slideLayout41.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9" Type="http://schemas.openxmlformats.org/officeDocument/2006/relationships/slideLayout" Target="../slideLayouts/slideLayout52.xml"/><Relationship Id="rId18"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1.xml"/><Relationship Id="rId22" Type="http://schemas.openxmlformats.org/officeDocument/2006/relationships/slideLayout" Target="../slideLayouts/slideLayout83.xml"/><Relationship Id="rId21" Type="http://schemas.openxmlformats.org/officeDocument/2006/relationships/slideLayout" Target="../slideLayouts/slideLayout82.xml"/><Relationship Id="rId24" Type="http://schemas.openxmlformats.org/officeDocument/2006/relationships/slideLayout" Target="../slideLayouts/slideLayout85.xml"/><Relationship Id="rId23" Type="http://schemas.openxmlformats.org/officeDocument/2006/relationships/slideLayout" Target="../slideLayouts/slideLayout84.xml"/><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26" Type="http://schemas.openxmlformats.org/officeDocument/2006/relationships/slideLayout" Target="../slideLayouts/slideLayout87.xml"/><Relationship Id="rId25" Type="http://schemas.openxmlformats.org/officeDocument/2006/relationships/slideLayout" Target="../slideLayouts/slideLayout86.xml"/><Relationship Id="rId28" Type="http://schemas.openxmlformats.org/officeDocument/2006/relationships/slideLayout" Target="../slideLayouts/slideLayout89.xml"/><Relationship Id="rId27" Type="http://schemas.openxmlformats.org/officeDocument/2006/relationships/slideLayout" Target="../slideLayouts/slideLayout88.xml"/><Relationship Id="rId5" Type="http://schemas.openxmlformats.org/officeDocument/2006/relationships/slideLayout" Target="../slideLayouts/slideLayout66.xml"/><Relationship Id="rId6" Type="http://schemas.openxmlformats.org/officeDocument/2006/relationships/slideLayout" Target="../slideLayouts/slideLayout67.xml"/><Relationship Id="rId29" Type="http://schemas.openxmlformats.org/officeDocument/2006/relationships/theme" Target="../theme/theme4.xml"/><Relationship Id="rId7" Type="http://schemas.openxmlformats.org/officeDocument/2006/relationships/slideLayout" Target="../slideLayouts/slideLayout68.xml"/><Relationship Id="rId8" Type="http://schemas.openxmlformats.org/officeDocument/2006/relationships/slideLayout" Target="../slideLayouts/slideLayout69.xml"/><Relationship Id="rId11" Type="http://schemas.openxmlformats.org/officeDocument/2006/relationships/slideLayout" Target="../slideLayouts/slideLayout72.xml"/><Relationship Id="rId10" Type="http://schemas.openxmlformats.org/officeDocument/2006/relationships/slideLayout" Target="../slideLayouts/slideLayout71.xml"/><Relationship Id="rId13" Type="http://schemas.openxmlformats.org/officeDocument/2006/relationships/slideLayout" Target="../slideLayouts/slideLayout74.xml"/><Relationship Id="rId12" Type="http://schemas.openxmlformats.org/officeDocument/2006/relationships/slideLayout" Target="../slideLayouts/slideLayout73.xml"/><Relationship Id="rId15" Type="http://schemas.openxmlformats.org/officeDocument/2006/relationships/slideLayout" Target="../slideLayouts/slideLayout76.xml"/><Relationship Id="rId14" Type="http://schemas.openxmlformats.org/officeDocument/2006/relationships/slideLayout" Target="../slideLayouts/slideLayout75.xml"/><Relationship Id="rId17" Type="http://schemas.openxmlformats.org/officeDocument/2006/relationships/slideLayout" Target="../slideLayouts/slideLayout78.xml"/><Relationship Id="rId16" Type="http://schemas.openxmlformats.org/officeDocument/2006/relationships/slideLayout" Target="../slideLayouts/slideLayout77.xml"/><Relationship Id="rId19" Type="http://schemas.openxmlformats.org/officeDocument/2006/relationships/slideLayout" Target="../slideLayouts/slideLayout80.xml"/><Relationship Id="rId18" Type="http://schemas.openxmlformats.org/officeDocument/2006/relationships/slideLayout" Target="../slideLayouts/slideLayout79.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9" Type="http://schemas.openxmlformats.org/officeDocument/2006/relationships/slideLayout" Target="../slideLayouts/slideLayout98.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11" Type="http://schemas.openxmlformats.org/officeDocument/2006/relationships/slideLayout" Target="../slideLayouts/slideLayout100.xml"/><Relationship Id="rId10" Type="http://schemas.openxmlformats.org/officeDocument/2006/relationships/slideLayout" Target="../slideLayouts/slideLayout99.xml"/><Relationship Id="rId13" Type="http://schemas.openxmlformats.org/officeDocument/2006/relationships/slideLayout" Target="../slideLayouts/slideLayout102.xml"/><Relationship Id="rId12" Type="http://schemas.openxmlformats.org/officeDocument/2006/relationships/slideLayout" Target="../slideLayouts/slideLayout101.xml"/><Relationship Id="rId15" Type="http://schemas.openxmlformats.org/officeDocument/2006/relationships/slideLayout" Target="../slideLayouts/slideLayout104.xml"/><Relationship Id="rId14" Type="http://schemas.openxmlformats.org/officeDocument/2006/relationships/slideLayout" Target="../slideLayouts/slideLayout103.xml"/><Relationship Id="rId17" Type="http://schemas.openxmlformats.org/officeDocument/2006/relationships/slideLayout" Target="../slideLayouts/slideLayout106.xml"/><Relationship Id="rId16" Type="http://schemas.openxmlformats.org/officeDocument/2006/relationships/slideLayout" Target="../slideLayouts/slideLayout105.xml"/><Relationship Id="rId19" Type="http://schemas.openxmlformats.org/officeDocument/2006/relationships/theme" Target="../theme/theme2.xml"/><Relationship Id="rId18"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 id="2147483711"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8" name="Shape 478"/>
        <p:cNvGrpSpPr/>
        <p:nvPr/>
      </p:nvGrpSpPr>
      <p:grpSpPr>
        <a:xfrm>
          <a:off x="0" y="0"/>
          <a:ext cx="0" cy="0"/>
          <a:chOff x="0" y="0"/>
          <a:chExt cx="0" cy="0"/>
        </a:xfrm>
      </p:grpSpPr>
      <p:sp>
        <p:nvSpPr>
          <p:cNvPr id="479" name="Google Shape;479;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80" name="Google Shape;480;p6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1" name="Google Shape;481;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2" name="Google Shape;482;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3" name="Google Shape;483;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33.png"/><Relationship Id="rId5"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8.png"/><Relationship Id="rId5"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23.png"/><Relationship Id="rId5" Type="http://schemas.openxmlformats.org/officeDocument/2006/relationships/image" Target="../media/image26.png"/><Relationship Id="rId6" Type="http://schemas.openxmlformats.org/officeDocument/2006/relationships/image" Target="../media/image25.png"/><Relationship Id="rId7" Type="http://schemas.openxmlformats.org/officeDocument/2006/relationships/image" Target="../media/image45.png"/><Relationship Id="rId8"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5.png"/><Relationship Id="rId4" Type="http://schemas.openxmlformats.org/officeDocument/2006/relationships/image" Target="../media/image30.png"/><Relationship Id="rId5" Type="http://schemas.openxmlformats.org/officeDocument/2006/relationships/image" Target="../media/image16.png"/><Relationship Id="rId6"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 Id="rId3" Type="http://schemas.openxmlformats.org/officeDocument/2006/relationships/hyperlink" Target="https://drive.google.com/drive/folders/1LVMLazqavrVc3RVzeVN8mafgRNxbfOyb?usp=drive_link" TargetMode="External"/><Relationship Id="rId4" Type="http://schemas.openxmlformats.org/officeDocument/2006/relationships/hyperlink" Target="https://drive.google.com/drive/folders/1OFG-nWUaK8DQR0QW3I_oDD_CG7DzTBUZ?usp=drive_link" TargetMode="External"/><Relationship Id="rId5" Type="http://schemas.openxmlformats.org/officeDocument/2006/relationships/hyperlink" Target="https://drive.google.com/drive/folders/1OFG-nWUaK8DQR0QW3I_oDD_CG7DzTBUZ" TargetMode="External"/><Relationship Id="rId6"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0.xml"/><Relationship Id="rId3" Type="http://schemas.openxmlformats.org/officeDocument/2006/relationships/image" Target="../media/image80.png"/><Relationship Id="rId4" Type="http://schemas.openxmlformats.org/officeDocument/2006/relationships/image" Target="../media/image22.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 Id="rId3" Type="http://schemas.openxmlformats.org/officeDocument/2006/relationships/image" Target="../media/image29.png"/><Relationship Id="rId4" Type="http://schemas.openxmlformats.org/officeDocument/2006/relationships/image" Target="../media/image43.png"/><Relationship Id="rId5" Type="http://schemas.openxmlformats.org/officeDocument/2006/relationships/image" Target="../media/image79.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2.xml"/><Relationship Id="rId3" Type="http://schemas.openxmlformats.org/officeDocument/2006/relationships/image" Target="../media/image36.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3.xml"/><Relationship Id="rId3" Type="http://schemas.openxmlformats.org/officeDocument/2006/relationships/image" Target="../media/image36.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4.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43.png"/><Relationship Id="rId5" Type="http://schemas.openxmlformats.org/officeDocument/2006/relationships/image" Target="../media/image79.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7.xml"/><Relationship Id="rId3" Type="http://schemas.openxmlformats.org/officeDocument/2006/relationships/image" Target="../media/image35.png"/><Relationship Id="rId4" Type="http://schemas.openxmlformats.org/officeDocument/2006/relationships/image" Target="../media/image54.png"/><Relationship Id="rId5"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8.xml"/><Relationship Id="rId3" Type="http://schemas.openxmlformats.org/officeDocument/2006/relationships/image" Target="../media/image35.png"/><Relationship Id="rId4" Type="http://schemas.openxmlformats.org/officeDocument/2006/relationships/image" Target="../media/image54.png"/><Relationship Id="rId5"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9.xml"/><Relationship Id="rId3" Type="http://schemas.openxmlformats.org/officeDocument/2006/relationships/image" Target="../media/image57.png"/><Relationship Id="rId4" Type="http://schemas.openxmlformats.org/officeDocument/2006/relationships/image" Target="../media/image43.png"/><Relationship Id="rId5" Type="http://schemas.openxmlformats.org/officeDocument/2006/relationships/image" Target="../media/image79.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0.xml"/><Relationship Id="rId3" Type="http://schemas.openxmlformats.org/officeDocument/2006/relationships/image" Target="../media/image46.png"/><Relationship Id="rId4" Type="http://schemas.openxmlformats.org/officeDocument/2006/relationships/image" Target="../media/image6.png"/><Relationship Id="rId5" Type="http://schemas.openxmlformats.org/officeDocument/2006/relationships/image" Target="../media/image5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1.xml"/><Relationship Id="rId3" Type="http://schemas.openxmlformats.org/officeDocument/2006/relationships/image" Target="../media/image46.png"/><Relationship Id="rId4" Type="http://schemas.openxmlformats.org/officeDocument/2006/relationships/image" Target="../media/image67.png"/><Relationship Id="rId5" Type="http://schemas.openxmlformats.org/officeDocument/2006/relationships/image" Target="../media/image5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2.xml"/><Relationship Id="rId3" Type="http://schemas.openxmlformats.org/officeDocument/2006/relationships/image" Target="../media/image50.jpg"/><Relationship Id="rId4" Type="http://schemas.openxmlformats.org/officeDocument/2006/relationships/image" Target="../media/image79.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3.xml"/><Relationship Id="rId3" Type="http://schemas.openxmlformats.org/officeDocument/2006/relationships/image" Target="../media/image46.png"/><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4.xml"/><Relationship Id="rId3" Type="http://schemas.openxmlformats.org/officeDocument/2006/relationships/image" Target="../media/image46.png"/><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5.xml"/><Relationship Id="rId3" Type="http://schemas.openxmlformats.org/officeDocument/2006/relationships/image" Target="../media/image53.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6.xml"/><Relationship Id="rId3" Type="http://schemas.openxmlformats.org/officeDocument/2006/relationships/image" Target="../media/image53.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7.xml"/><Relationship Id="rId3" Type="http://schemas.openxmlformats.org/officeDocument/2006/relationships/image" Target="../media/image53.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8.xml"/><Relationship Id="rId3" Type="http://schemas.openxmlformats.org/officeDocument/2006/relationships/image" Target="../media/image50.jpg"/><Relationship Id="rId4" Type="http://schemas.openxmlformats.org/officeDocument/2006/relationships/image" Target="../media/image79.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9.xml"/><Relationship Id="rId3" Type="http://schemas.openxmlformats.org/officeDocument/2006/relationships/image" Target="../media/image6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0.xml"/><Relationship Id="rId3" Type="http://schemas.openxmlformats.org/officeDocument/2006/relationships/image" Target="../media/image53.png"/><Relationship Id="rId4" Type="http://schemas.openxmlformats.org/officeDocument/2006/relationships/image" Target="../media/image63.png"/><Relationship Id="rId5"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1.xml"/><Relationship Id="rId3" Type="http://schemas.openxmlformats.org/officeDocument/2006/relationships/image" Target="../media/image53.png"/><Relationship Id="rId4" Type="http://schemas.openxmlformats.org/officeDocument/2006/relationships/image" Target="../media/image63.png"/><Relationship Id="rId5"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2.xml"/><Relationship Id="rId3" Type="http://schemas.openxmlformats.org/officeDocument/2006/relationships/image" Target="../media/image53.png"/><Relationship Id="rId4" Type="http://schemas.openxmlformats.org/officeDocument/2006/relationships/image" Target="../media/image31.png"/><Relationship Id="rId5" Type="http://schemas.openxmlformats.org/officeDocument/2006/relationships/image" Target="../media/image6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3.xml"/><Relationship Id="rId3" Type="http://schemas.openxmlformats.org/officeDocument/2006/relationships/image" Target="../media/image53.png"/><Relationship Id="rId4" Type="http://schemas.openxmlformats.org/officeDocument/2006/relationships/image" Target="../media/image31.png"/><Relationship Id="rId5" Type="http://schemas.openxmlformats.org/officeDocument/2006/relationships/image" Target="../media/image6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4.xml"/><Relationship Id="rId3" Type="http://schemas.openxmlformats.org/officeDocument/2006/relationships/image" Target="../media/image53.png"/><Relationship Id="rId4" Type="http://schemas.openxmlformats.org/officeDocument/2006/relationships/image" Target="../media/image31.png"/><Relationship Id="rId5" Type="http://schemas.openxmlformats.org/officeDocument/2006/relationships/image" Target="../media/image6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5.xml"/><Relationship Id="rId3" Type="http://schemas.openxmlformats.org/officeDocument/2006/relationships/image" Target="../media/image53.png"/><Relationship Id="rId4" Type="http://schemas.openxmlformats.org/officeDocument/2006/relationships/image" Target="../media/image66.png"/><Relationship Id="rId5" Type="http://schemas.openxmlformats.org/officeDocument/2006/relationships/image" Target="../media/image5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6.xml"/><Relationship Id="rId3" Type="http://schemas.openxmlformats.org/officeDocument/2006/relationships/image" Target="../media/image53.png"/><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7.xml"/><Relationship Id="rId3" Type="http://schemas.openxmlformats.org/officeDocument/2006/relationships/image" Target="../media/image74.png"/><Relationship Id="rId4" Type="http://schemas.openxmlformats.org/officeDocument/2006/relationships/image" Target="../media/image79.gi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38.xml"/><Relationship Id="rId3" Type="http://schemas.openxmlformats.org/officeDocument/2006/relationships/image" Target="../media/image31.pn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9.xml"/><Relationship Id="rId3" Type="http://schemas.openxmlformats.org/officeDocument/2006/relationships/image" Target="../media/image7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0.xml"/><Relationship Id="rId3" Type="http://schemas.openxmlformats.org/officeDocument/2006/relationships/image" Target="../media/image6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1.xml"/><Relationship Id="rId3" Type="http://schemas.openxmlformats.org/officeDocument/2006/relationships/image" Target="../media/image54.png"/><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2.xml"/><Relationship Id="rId3" Type="http://schemas.openxmlformats.org/officeDocument/2006/relationships/image" Target="../media/image53.pn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3.xml"/><Relationship Id="rId3" Type="http://schemas.openxmlformats.org/officeDocument/2006/relationships/image" Target="../media/image53.png"/><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4.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7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5.xml"/><Relationship Id="rId3" Type="http://schemas.openxmlformats.org/officeDocument/2006/relationships/image" Target="../media/image53.png"/><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6.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7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7.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7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8.xml"/><Relationship Id="rId3" Type="http://schemas.openxmlformats.org/officeDocument/2006/relationships/image" Target="../media/image53.png"/><Relationship Id="rId4" Type="http://schemas.openxmlformats.org/officeDocument/2006/relationships/image" Target="../media/image31.png"/><Relationship Id="rId5" Type="http://schemas.openxmlformats.org/officeDocument/2006/relationships/image" Target="../media/image78.png"/><Relationship Id="rId6" Type="http://schemas.openxmlformats.org/officeDocument/2006/relationships/image" Target="../media/image6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9.xml"/><Relationship Id="rId3" Type="http://schemas.openxmlformats.org/officeDocument/2006/relationships/image" Target="../media/image75.png"/><Relationship Id="rId4" Type="http://schemas.openxmlformats.org/officeDocument/2006/relationships/image" Target="../media/image79.gi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0.xml"/><Relationship Id="rId3" Type="http://schemas.openxmlformats.org/officeDocument/2006/relationships/image" Target="../media/image53.png"/><Relationship Id="rId4" Type="http://schemas.openxmlformats.org/officeDocument/2006/relationships/image" Target="../media/image7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1.xml"/><Relationship Id="rId3" Type="http://schemas.openxmlformats.org/officeDocument/2006/relationships/image" Target="../media/image53.png"/><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2.xml"/><Relationship Id="rId3" Type="http://schemas.openxmlformats.org/officeDocument/2006/relationships/image" Target="../media/image43.png"/><Relationship Id="rId4" Type="http://schemas.openxmlformats.org/officeDocument/2006/relationships/image" Target="../media/image79.gi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3.xml"/><Relationship Id="rId3" Type="http://schemas.openxmlformats.org/officeDocument/2006/relationships/image" Target="../media/image53.png"/><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4.xml"/><Relationship Id="rId3" Type="http://schemas.openxmlformats.org/officeDocument/2006/relationships/image" Target="../media/image53.png"/><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5.xml"/><Relationship Id="rId3" Type="http://schemas.openxmlformats.org/officeDocument/2006/relationships/image" Target="../media/image53.png"/><Relationship Id="rId4" Type="http://schemas.openxmlformats.org/officeDocument/2006/relationships/image" Target="../media/image31.png"/><Relationship Id="rId5" Type="http://schemas.openxmlformats.org/officeDocument/2006/relationships/image" Target="../media/image3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6.xml"/><Relationship Id="rId3" Type="http://schemas.openxmlformats.org/officeDocument/2006/relationships/image" Target="../media/image53.png"/><Relationship Id="rId4" Type="http://schemas.openxmlformats.org/officeDocument/2006/relationships/image" Target="../media/image70.png"/><Relationship Id="rId5" Type="http://schemas.openxmlformats.org/officeDocument/2006/relationships/image" Target="../media/image3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7.xml"/><Relationship Id="rId3" Type="http://schemas.openxmlformats.org/officeDocument/2006/relationships/image" Target="../media/image53.png"/><Relationship Id="rId4" Type="http://schemas.openxmlformats.org/officeDocument/2006/relationships/image" Target="../media/image73.png"/><Relationship Id="rId5"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descr="الصفحة الرئيسية" id="608" name="Google Shape;608;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609" name="Google Shape;609;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10" name="Google Shape;610;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اللبنة 2 </a:t>
            </a:r>
            <a:endParaRPr b="1" i="0" sz="2400" u="none" cap="none" strike="noStrike">
              <a:solidFill>
                <a:srgbClr val="FFFFFF"/>
              </a:solidFill>
              <a:latin typeface="Calibri"/>
              <a:ea typeface="Calibri"/>
              <a:cs typeface="Calibri"/>
              <a:sym typeface="Calibri"/>
            </a:endParaRPr>
          </a:p>
        </p:txBody>
      </p:sp>
      <p:sp>
        <p:nvSpPr>
          <p:cNvPr id="611" name="Google Shape;611;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12" name="Google Shape;612;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13" name="Google Shape;613;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614" name="Google Shape;614;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15" name="Google Shape;615;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SA" sz="6000" u="none" cap="none" strike="noStrike">
                <a:solidFill>
                  <a:srgbClr val="002060"/>
                </a:solidFill>
                <a:latin typeface="Calibri"/>
                <a:ea typeface="Calibri"/>
                <a:cs typeface="Calibri"/>
                <a:sym typeface="Calibri"/>
              </a:rPr>
              <a:t>مادَّةُ اللُّغةِ العَربيَّةِ</a:t>
            </a:r>
            <a:endParaRPr b="0" i="0" sz="6000" u="none" cap="none" strike="noStrike">
              <a:solidFill>
                <a:schemeClr val="dk1"/>
              </a:solidFill>
              <a:latin typeface="Calibri"/>
              <a:ea typeface="Calibri"/>
              <a:cs typeface="Calibri"/>
              <a:sym typeface="Calibri"/>
            </a:endParaRPr>
          </a:p>
        </p:txBody>
      </p:sp>
      <p:grpSp>
        <p:nvGrpSpPr>
          <p:cNvPr id="616" name="Google Shape;616;p1"/>
          <p:cNvGrpSpPr/>
          <p:nvPr/>
        </p:nvGrpSpPr>
        <p:grpSpPr>
          <a:xfrm>
            <a:off x="917856" y="1127574"/>
            <a:ext cx="1782933" cy="1428585"/>
            <a:chOff x="917856" y="1127574"/>
            <a:chExt cx="1782933" cy="1428585"/>
          </a:xfrm>
        </p:grpSpPr>
        <p:pic>
          <p:nvPicPr>
            <p:cNvPr id="617" name="Google Shape;617;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618" name="Google Shape;618;p1"/>
            <p:cNvSpPr txBox="1"/>
            <p:nvPr/>
          </p:nvSpPr>
          <p:spPr>
            <a:xfrm>
              <a:off x="917856" y="1426367"/>
              <a:ext cx="1536896" cy="830997"/>
            </a:xfrm>
            <a:prstGeom prst="rect">
              <a:avLst/>
            </a:prstGeom>
            <a:noFill/>
            <a:ln>
              <a:noFill/>
            </a:ln>
          </p:spPr>
          <p:txBody>
            <a:bodyPr anchorCtr="1" anchor="t" bIns="45700" lIns="91425" spcFirstLastPara="1" rIns="91425" wrap="square" tIns="45700">
              <a:sp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الأولى</a:t>
              </a:r>
              <a:endParaRPr b="1" i="0" sz="2400" u="none" cap="none" strike="noStrike">
                <a:solidFill>
                  <a:srgbClr val="FFFFFF"/>
                </a:solidFill>
                <a:latin typeface="Arial"/>
                <a:ea typeface="Arial"/>
                <a:cs typeface="Arial"/>
                <a:sym typeface="Arial"/>
              </a:endParaRPr>
            </a:p>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إعدادي</a:t>
              </a:r>
              <a:endParaRPr/>
            </a:p>
          </p:txBody>
        </p:sp>
      </p:grpSp>
      <p:pic>
        <p:nvPicPr>
          <p:cNvPr id="619" name="Google Shape;619;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620" name="Google Shape;620;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21" name="Google Shape;621;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الحصة </a:t>
            </a:r>
            <a:endParaRPr/>
          </a:p>
        </p:txBody>
      </p:sp>
      <p:sp>
        <p:nvSpPr>
          <p:cNvPr id="622" name="Google Shape;622;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23" name="Google Shape;623;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24" name="Google Shape;624;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625" name="Google Shape;625;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26" name="Google Shape;626;p1"/>
          <p:cNvSpPr txBox="1"/>
          <p:nvPr/>
        </p:nvSpPr>
        <p:spPr>
          <a:xfrm>
            <a:off x="4914634" y="3591333"/>
            <a:ext cx="4727890" cy="430887"/>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SA" sz="2800" u="none" cap="none" strike="noStrike">
                <a:solidFill>
                  <a:schemeClr val="lt1"/>
                </a:solidFill>
                <a:latin typeface="Calibri"/>
                <a:ea typeface="Calibri"/>
                <a:cs typeface="Calibri"/>
                <a:sym typeface="Calibri"/>
              </a:rPr>
              <a:t>أَقْرَأُ بِطَلاقَةٍ وَأَفْهَمُ فقْرَةً حِجَاجِيَّةً</a:t>
            </a:r>
            <a:endParaRPr/>
          </a:p>
        </p:txBody>
      </p:sp>
      <p:sp>
        <p:nvSpPr>
          <p:cNvPr id="627" name="Google Shape;627;p1"/>
          <p:cNvSpPr txBox="1"/>
          <p:nvPr/>
        </p:nvSpPr>
        <p:spPr>
          <a:xfrm>
            <a:off x="4947433" y="5317429"/>
            <a:ext cx="4727890"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الثانية</a:t>
            </a:r>
            <a:endParaRPr b="1" i="0" sz="2400" u="none" cap="none" strike="noStrike">
              <a:solidFill>
                <a:schemeClr val="lt1"/>
              </a:solidFill>
              <a:latin typeface="Calibri"/>
              <a:ea typeface="Calibri"/>
              <a:cs typeface="Calibri"/>
              <a:sym typeface="Calibri"/>
            </a:endParaRPr>
          </a:p>
        </p:txBody>
      </p:sp>
      <p:sp>
        <p:nvSpPr>
          <p:cNvPr id="628" name="Google Shape;628;p1"/>
          <p:cNvSpPr txBox="1"/>
          <p:nvPr/>
        </p:nvSpPr>
        <p:spPr>
          <a:xfrm>
            <a:off x="4980233" y="4402053"/>
            <a:ext cx="4727890"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الثالث</a:t>
            </a:r>
            <a:endParaRPr b="1" i="0" sz="2800" u="none" cap="none" strike="noStrike">
              <a:solidFill>
                <a:schemeClr val="lt1"/>
              </a:solidFill>
              <a:latin typeface="Calibri"/>
              <a:ea typeface="Calibri"/>
              <a:cs typeface="Calibri"/>
              <a:sym typeface="Calibri"/>
            </a:endParaRPr>
          </a:p>
        </p:txBody>
      </p:sp>
      <p:sp>
        <p:nvSpPr>
          <p:cNvPr id="629" name="Google Shape;629;p1"/>
          <p:cNvSpPr txBox="1"/>
          <p:nvPr/>
        </p:nvSpPr>
        <p:spPr>
          <a:xfrm>
            <a:off x="4980234" y="6131940"/>
            <a:ext cx="4393414" cy="369332"/>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SA" sz="2400" u="none" cap="none" strike="noStrike">
                <a:solidFill>
                  <a:schemeClr val="lt1"/>
                </a:solidFill>
                <a:latin typeface="Calibri"/>
                <a:ea typeface="Calibri"/>
                <a:cs typeface="Calibri"/>
                <a:sym typeface="Calibri"/>
              </a:rPr>
              <a:t>ٱلتَّعْبِيرُ عَنْ مَوقِفٍ، ص. 42.</a:t>
            </a:r>
            <a:endParaRPr b="1" i="0" sz="24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33" name="Shape 633"/>
        <p:cNvGrpSpPr/>
        <p:nvPr/>
      </p:nvGrpSpPr>
      <p:grpSpPr>
        <a:xfrm>
          <a:off x="0" y="0"/>
          <a:ext cx="0" cy="0"/>
          <a:chOff x="0" y="0"/>
          <a:chExt cx="0" cy="0"/>
        </a:xfrm>
      </p:grpSpPr>
      <p:pic>
        <p:nvPicPr>
          <p:cNvPr descr="Image générée" id="634" name="Google Shape;634;p2"/>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635" name="Google Shape;635;p2"/>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636" name="Google Shape;636;p2"/>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637" name="Google Shape;637;p2"/>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638" name="Google Shape;638;p2"/>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639" name="Google Shape;639;p2"/>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640" name="Google Shape;640;p2"/>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641" name="Google Shape;641;p2"/>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642" name="Google Shape;642;p2"/>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643" name="Google Shape;643;p2"/>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644" name="Google Shape;644;p2"/>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دلالة الأيقونات  الخاصة بالأستاذ(ة)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48" name="Shape 648"/>
        <p:cNvGrpSpPr/>
        <p:nvPr/>
      </p:nvGrpSpPr>
      <p:grpSpPr>
        <a:xfrm>
          <a:off x="0" y="0"/>
          <a:ext cx="0" cy="0"/>
          <a:chOff x="0" y="0"/>
          <a:chExt cx="0" cy="0"/>
        </a:xfrm>
      </p:grpSpPr>
      <p:sp>
        <p:nvSpPr>
          <p:cNvPr id="649" name="Google Shape;649;p3"/>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650" name="Google Shape;650;p3"/>
          <p:cNvGrpSpPr/>
          <p:nvPr/>
        </p:nvGrpSpPr>
        <p:grpSpPr>
          <a:xfrm>
            <a:off x="281589" y="1191271"/>
            <a:ext cx="11655482" cy="5204133"/>
            <a:chOff x="281589" y="1191271"/>
            <a:chExt cx="11655482" cy="5204133"/>
          </a:xfrm>
        </p:grpSpPr>
        <p:sp>
          <p:nvSpPr>
            <p:cNvPr id="651" name="Google Shape;651;p3"/>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cxnSp>
          <p:nvCxnSpPr>
            <p:cNvPr id="652" name="Google Shape;652;p3"/>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53" name="Google Shape;653;p3"/>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654" name="Google Shape;654;p3"/>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655" name="Google Shape;655;p3"/>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656" name="Google Shape;656;p3"/>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657" name="Google Shape;657;p3"/>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658" name="Google Shape;658;p3"/>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الفقرة القصيرة </a:t>
              </a:r>
              <a:endParaRPr b="1" i="0" sz="2000" u="none" cap="none" strike="noStrike">
                <a:solidFill>
                  <a:srgbClr val="FFFFFF"/>
                </a:solidFill>
                <a:latin typeface="Arial"/>
                <a:ea typeface="Arial"/>
                <a:cs typeface="Arial"/>
                <a:sym typeface="Arial"/>
              </a:endParaRPr>
            </a:p>
          </p:txBody>
        </p:sp>
        <p:sp>
          <p:nvSpPr>
            <p:cNvPr id="659" name="Google Shape;659;p3"/>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660" name="Google Shape;660;p3"/>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1" name="Google Shape;661;p3"/>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2" name="Google Shape;662;p3"/>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3" name="Google Shape;663;p3"/>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4" name="Google Shape;664;p3"/>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5" name="Google Shape;665;p3"/>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6" name="Google Shape;666;p3"/>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67" name="Google Shape;667;p3"/>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68" name="Google Shape;668;p3"/>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69" name="Google Shape;669;p3"/>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70" name="Google Shape;670;p3"/>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71" name="Google Shape;671;p3"/>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72" name="Google Shape;672;p3"/>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73" name="Google Shape;673;p3"/>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674" name="Google Shape;674;p3"/>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675" name="Google Shape;675;p3"/>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676" name="Google Shape;676;p3"/>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677" name="Google Shape;677;p3"/>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678" name="Google Shape;678;p3"/>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679" name="Google Shape;679;p3"/>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680" name="Google Shape;680;p3"/>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81" name="Google Shape;681;p3"/>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82" name="Google Shape;682;p3"/>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683" name="Google Shape;683;p3"/>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684" name="Google Shape;684;p3"/>
          <p:cNvSpPr txBox="1"/>
          <p:nvPr/>
        </p:nvSpPr>
        <p:spPr>
          <a:xfrm>
            <a:off x="6903784" y="2768573"/>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S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685" name="Google Shape;685;p3"/>
          <p:cNvPicPr preferRelativeResize="0"/>
          <p:nvPr/>
        </p:nvPicPr>
        <p:blipFill rotWithShape="1">
          <a:blip r:embed="rId4">
            <a:alphaModFix/>
          </a:blip>
          <a:srcRect b="0" l="0" r="0" t="0"/>
          <a:stretch/>
        </p:blipFill>
        <p:spPr>
          <a:xfrm>
            <a:off x="7249476" y="2352990"/>
            <a:ext cx="374245" cy="374245"/>
          </a:xfrm>
          <a:prstGeom prst="rect">
            <a:avLst/>
          </a:prstGeom>
          <a:noFill/>
          <a:ln>
            <a:noFill/>
          </a:ln>
        </p:spPr>
      </p:pic>
      <p:pic>
        <p:nvPicPr>
          <p:cNvPr descr="Image générée" id="686" name="Google Shape;686;p3"/>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90" name="Shape 690"/>
        <p:cNvGrpSpPr/>
        <p:nvPr/>
      </p:nvGrpSpPr>
      <p:grpSpPr>
        <a:xfrm>
          <a:off x="0" y="0"/>
          <a:ext cx="0" cy="0"/>
          <a:chOff x="0" y="0"/>
          <a:chExt cx="0" cy="0"/>
        </a:xfrm>
      </p:grpSpPr>
      <p:sp>
        <p:nvSpPr>
          <p:cNvPr id="691" name="Google Shape;691;p4"/>
          <p:cNvSpPr txBox="1"/>
          <p:nvPr/>
        </p:nvSpPr>
        <p:spPr>
          <a:xfrm>
            <a:off x="8561302" y="2238417"/>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692" name="Google Shape;692;p4"/>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أنجز نشاطا توليفيا</a:t>
            </a:r>
            <a:endParaRPr b="1" i="0" sz="2000" u="none" cap="none" strike="noStrike">
              <a:solidFill>
                <a:srgbClr val="A3C5ED"/>
              </a:solidFill>
              <a:latin typeface="Calibri"/>
              <a:ea typeface="Calibri"/>
              <a:cs typeface="Calibri"/>
              <a:sym typeface="Calibri"/>
            </a:endParaRPr>
          </a:p>
        </p:txBody>
      </p:sp>
      <p:sp>
        <p:nvSpPr>
          <p:cNvPr id="693" name="Google Shape;693;p4"/>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694" name="Google Shape;694;p4"/>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695" name="Google Shape;695;p4"/>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696" name="Google Shape;696;p4"/>
          <p:cNvSpPr/>
          <p:nvPr/>
        </p:nvSpPr>
        <p:spPr>
          <a:xfrm rot="10800000">
            <a:off x="8695460" y="1635697"/>
            <a:ext cx="2863133" cy="1312967"/>
          </a:xfrm>
          <a:prstGeom prst="ellipse">
            <a:avLst/>
          </a:prstGeom>
          <a:noFill/>
          <a:ln cap="flat" cmpd="sng" w="19050">
            <a:solidFill>
              <a:srgbClr val="0A304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697" name="Google Shape;697;p4"/>
          <p:cNvCxnSpPr/>
          <p:nvPr/>
        </p:nvCxnSpPr>
        <p:spPr>
          <a:xfrm flipH="1" rot="10800000">
            <a:off x="10120042" y="2958668"/>
            <a:ext cx="2" cy="497765"/>
          </a:xfrm>
          <a:prstGeom prst="straightConnector1">
            <a:avLst/>
          </a:prstGeom>
          <a:noFill/>
          <a:ln cap="flat" cmpd="sng" w="12700">
            <a:solidFill>
              <a:srgbClr val="0A3041"/>
            </a:solidFill>
            <a:prstDash val="solid"/>
            <a:miter lim="800000"/>
            <a:headEnd len="sm" w="sm" type="none"/>
            <a:tailEnd len="sm" w="sm" type="none"/>
          </a:ln>
        </p:spPr>
      </p:cxnSp>
      <p:sp>
        <p:nvSpPr>
          <p:cNvPr id="698" name="Google Shape;698;p4"/>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أنجز نشاطا توليفيا</a:t>
            </a:r>
            <a:endParaRPr b="1" i="0" sz="2000" u="none" cap="none" strike="noStrike">
              <a:solidFill>
                <a:srgbClr val="A3C5ED"/>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699" name="Google Shape;699;p4"/>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700" name="Google Shape;700;p4"/>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800" u="none" cap="none" strike="noStrike">
                <a:solidFill>
                  <a:srgbClr val="A3C5ED"/>
                </a:solidFill>
                <a:latin typeface="Arial"/>
                <a:ea typeface="Arial"/>
                <a:cs typeface="Arial"/>
                <a:sym typeface="Arial"/>
              </a:rPr>
              <a:t>الرائز</a:t>
            </a:r>
            <a:endParaRPr b="1" i="0" sz="2800" u="none" cap="none" strike="noStrike">
              <a:solidFill>
                <a:srgbClr val="A3C5ED"/>
              </a:solidFill>
              <a:latin typeface="Arial"/>
              <a:ea typeface="Arial"/>
              <a:cs typeface="Arial"/>
              <a:sym typeface="Arial"/>
            </a:endParaRPr>
          </a:p>
        </p:txBody>
      </p:sp>
      <p:sp>
        <p:nvSpPr>
          <p:cNvPr id="701" name="Google Shape;701;p4"/>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702" name="Google Shape;702;p4"/>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703" name="Google Shape;703;p4"/>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704" name="Google Shape;704;p4"/>
          <p:cNvSpPr/>
          <p:nvPr/>
        </p:nvSpPr>
        <p:spPr>
          <a:xfrm rot="10800000">
            <a:off x="10615213" y="3414547"/>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5" name="Google Shape;705;p4"/>
          <p:cNvSpPr/>
          <p:nvPr/>
        </p:nvSpPr>
        <p:spPr>
          <a:xfrm rot="10800000">
            <a:off x="6773519" y="3429804"/>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6" name="Google Shape;706;p4"/>
          <p:cNvSpPr/>
          <p:nvPr/>
        </p:nvSpPr>
        <p:spPr>
          <a:xfrm rot="10800000">
            <a:off x="8043348"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7" name="Google Shape;707;p4"/>
          <p:cNvSpPr/>
          <p:nvPr/>
        </p:nvSpPr>
        <p:spPr>
          <a:xfrm rot="10800000">
            <a:off x="9323455" y="3414546"/>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8" name="Google Shape;708;p4"/>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9" name="Google Shape;709;p4"/>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710" name="Google Shape;710;p4"/>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1" name="Google Shape;711;p4"/>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2" name="Google Shape;712;p4"/>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713" name="Google Shape;713;p4"/>
          <p:cNvCxnSpPr>
            <a:endCxn id="712"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714" name="Google Shape;714;p4"/>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1</a:t>
            </a:r>
            <a:endParaRPr b="1" i="0" sz="1600" u="none" cap="none" strike="noStrike">
              <a:solidFill>
                <a:schemeClr val="lt1"/>
              </a:solidFill>
              <a:latin typeface="Arial"/>
              <a:ea typeface="Arial"/>
              <a:cs typeface="Arial"/>
              <a:sym typeface="Arial"/>
            </a:endParaRPr>
          </a:p>
        </p:txBody>
      </p:sp>
      <p:sp>
        <p:nvSpPr>
          <p:cNvPr id="715" name="Google Shape;715;p4"/>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2</a:t>
            </a:r>
            <a:endParaRPr b="1" i="0" sz="1600" u="none" cap="none" strike="noStrike">
              <a:solidFill>
                <a:schemeClr val="lt1"/>
              </a:solidFill>
              <a:latin typeface="Arial"/>
              <a:ea typeface="Arial"/>
              <a:cs typeface="Arial"/>
              <a:sym typeface="Arial"/>
            </a:endParaRPr>
          </a:p>
        </p:txBody>
      </p:sp>
      <p:sp>
        <p:nvSpPr>
          <p:cNvPr id="716" name="Google Shape;716;p4"/>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717" name="Google Shape;717;p4"/>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718" name="Google Shape;718;p4"/>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4</a:t>
            </a:r>
            <a:endParaRPr b="1" i="0" sz="1600" u="none" cap="none" strike="noStrike">
              <a:solidFill>
                <a:schemeClr val="lt1"/>
              </a:solidFill>
              <a:latin typeface="Arial"/>
              <a:ea typeface="Arial"/>
              <a:cs typeface="Arial"/>
              <a:sym typeface="Arial"/>
            </a:endParaRPr>
          </a:p>
        </p:txBody>
      </p:sp>
      <p:sp>
        <p:nvSpPr>
          <p:cNvPr id="719" name="Google Shape;719;p4"/>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5</a:t>
            </a:r>
            <a:endParaRPr b="1" i="0" sz="1600" u="none" cap="none" strike="noStrike">
              <a:solidFill>
                <a:schemeClr val="lt1"/>
              </a:solidFill>
              <a:latin typeface="Arial"/>
              <a:ea typeface="Arial"/>
              <a:cs typeface="Arial"/>
              <a:sym typeface="Arial"/>
            </a:endParaRPr>
          </a:p>
        </p:txBody>
      </p:sp>
      <p:sp>
        <p:nvSpPr>
          <p:cNvPr id="720" name="Google Shape;720;p4"/>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6</a:t>
            </a:r>
            <a:endParaRPr b="1" i="0" sz="1600" u="none" cap="none" strike="noStrike">
              <a:solidFill>
                <a:schemeClr val="lt1"/>
              </a:solidFill>
              <a:latin typeface="Arial"/>
              <a:ea typeface="Arial"/>
              <a:cs typeface="Arial"/>
              <a:sym typeface="Arial"/>
            </a:endParaRPr>
          </a:p>
        </p:txBody>
      </p:sp>
      <p:sp>
        <p:nvSpPr>
          <p:cNvPr id="721" name="Google Shape;721;p4"/>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7</a:t>
            </a:r>
            <a:endParaRPr b="1" i="0" sz="1600" u="none" cap="none" strike="noStrike">
              <a:solidFill>
                <a:schemeClr val="lt1"/>
              </a:solidFill>
              <a:latin typeface="Arial"/>
              <a:ea typeface="Arial"/>
              <a:cs typeface="Arial"/>
              <a:sym typeface="Arial"/>
            </a:endParaRPr>
          </a:p>
        </p:txBody>
      </p:sp>
      <p:sp>
        <p:nvSpPr>
          <p:cNvPr id="722" name="Google Shape;722;p4"/>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35</a:t>
            </a:r>
            <a:endParaRPr b="1" i="0" sz="1600" u="none" cap="none" strike="noStrike">
              <a:solidFill>
                <a:schemeClr val="lt1"/>
              </a:solidFill>
              <a:latin typeface="Arial"/>
              <a:ea typeface="Arial"/>
              <a:cs typeface="Arial"/>
              <a:sym typeface="Arial"/>
            </a:endParaRPr>
          </a:p>
        </p:txBody>
      </p:sp>
      <p:cxnSp>
        <p:nvCxnSpPr>
          <p:cNvPr id="723" name="Google Shape;723;p4"/>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724" name="Google Shape;724;p4"/>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725" name="Google Shape;725;p4"/>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أستمع و أفهم</a:t>
            </a:r>
            <a:endParaRPr b="1" i="0" sz="2000" u="none" cap="none" strike="noStrike">
              <a:solidFill>
                <a:srgbClr val="A3C5ED"/>
              </a:solidFill>
              <a:latin typeface="Calibri"/>
              <a:ea typeface="Calibri"/>
              <a:cs typeface="Calibri"/>
              <a:sym typeface="Calibri"/>
            </a:endParaRPr>
          </a:p>
        </p:txBody>
      </p:sp>
      <p:sp>
        <p:nvSpPr>
          <p:cNvPr id="726" name="Google Shape;726;p4"/>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727" name="Google Shape;727;p4"/>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31" name="Shape 731"/>
        <p:cNvGrpSpPr/>
        <p:nvPr/>
      </p:nvGrpSpPr>
      <p:grpSpPr>
        <a:xfrm>
          <a:off x="0" y="0"/>
          <a:ext cx="0" cy="0"/>
          <a:chOff x="0" y="0"/>
          <a:chExt cx="0" cy="0"/>
        </a:xfrm>
      </p:grpSpPr>
      <p:sp>
        <p:nvSpPr>
          <p:cNvPr id="732" name="Google Shape;732;p5"/>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733" name="Google Shape;733;p5"/>
          <p:cNvSpPr/>
          <p:nvPr/>
        </p:nvSpPr>
        <p:spPr>
          <a:xfrm>
            <a:off x="2808599" y="1779842"/>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342900" lvl="0" marL="342900" marR="0" rtl="1" algn="r">
              <a:spcBef>
                <a:spcPts val="0"/>
              </a:spcBef>
              <a:spcAft>
                <a:spcPts val="0"/>
              </a:spcAft>
              <a:buClr>
                <a:srgbClr val="002060"/>
              </a:buClr>
              <a:buSzPts val="2400"/>
              <a:buFont typeface="Arial"/>
              <a:buChar char="•"/>
            </a:pPr>
            <a:r>
              <a:rPr b="1" i="0" lang="ar-SA" sz="2400" u="none" cap="none" strike="noStrike">
                <a:solidFill>
                  <a:srgbClr val="002060"/>
                </a:solidFill>
                <a:latin typeface="Calibri"/>
                <a:ea typeface="Calibri"/>
                <a:cs typeface="Calibri"/>
                <a:sym typeface="Calibri"/>
              </a:rPr>
              <a:t>أَقْرَأُ بِطَلاقَةٍ وَأَفْهَمُ فَقْرَةً حِجَاجِيَّةً</a:t>
            </a:r>
            <a:endParaRPr/>
          </a:p>
        </p:txBody>
      </p:sp>
      <p:sp>
        <p:nvSpPr>
          <p:cNvPr id="734" name="Google Shape;734;p5"/>
          <p:cNvSpPr/>
          <p:nvPr/>
        </p:nvSpPr>
        <p:spPr>
          <a:xfrm>
            <a:off x="8930712" y="174155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000000"/>
                </a:solidFill>
                <a:latin typeface="Calibri"/>
                <a:ea typeface="Calibri"/>
                <a:cs typeface="Calibri"/>
                <a:sym typeface="Calibri"/>
              </a:rPr>
              <a:t>الحصة 2</a:t>
            </a:r>
            <a:endParaRPr b="1" i="0" sz="1867" u="none" cap="none" strike="noStrike">
              <a:solidFill>
                <a:srgbClr val="000000"/>
              </a:solidFill>
              <a:latin typeface="Calibri"/>
              <a:ea typeface="Calibri"/>
              <a:cs typeface="Calibri"/>
              <a:sym typeface="Calibri"/>
            </a:endParaRPr>
          </a:p>
        </p:txBody>
      </p:sp>
      <p:sp>
        <p:nvSpPr>
          <p:cNvPr id="735" name="Google Shape;735;p5"/>
          <p:cNvSpPr/>
          <p:nvPr/>
        </p:nvSpPr>
        <p:spPr>
          <a:xfrm>
            <a:off x="2819873" y="2750096"/>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9CC2E5"/>
              </a:buClr>
              <a:buSzPts val="2400"/>
              <a:buFont typeface="Arial"/>
              <a:buChar char="•"/>
            </a:pPr>
            <a:r>
              <a:rPr b="1" i="0" lang="ar-SA" sz="2400" u="none" cap="none" strike="noStrike">
                <a:solidFill>
                  <a:srgbClr val="9CC2E5"/>
                </a:solidFill>
                <a:latin typeface="Calibri"/>
                <a:ea typeface="Calibri"/>
                <a:cs typeface="Calibri"/>
                <a:sym typeface="Calibri"/>
              </a:rPr>
              <a:t>أُنْجِزُ نَشاطاً تَوليفياً </a:t>
            </a:r>
            <a:endParaRPr b="1" i="0" sz="2400" u="none" cap="none" strike="noStrike">
              <a:solidFill>
                <a:srgbClr val="9CC2E5"/>
              </a:solidFill>
              <a:latin typeface="Calibri"/>
              <a:ea typeface="Calibri"/>
              <a:cs typeface="Calibri"/>
              <a:sym typeface="Calibri"/>
            </a:endParaRPr>
          </a:p>
        </p:txBody>
      </p:sp>
      <p:sp>
        <p:nvSpPr>
          <p:cNvPr id="736" name="Google Shape;736;p5"/>
          <p:cNvSpPr/>
          <p:nvPr/>
        </p:nvSpPr>
        <p:spPr>
          <a:xfrm>
            <a:off x="8949242" y="270022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737" name="Google Shape;737;p5"/>
          <p:cNvSpPr/>
          <p:nvPr/>
        </p:nvSpPr>
        <p:spPr>
          <a:xfrm>
            <a:off x="8908556" y="76553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1</a:t>
            </a:r>
            <a:endParaRPr b="1" i="0" sz="1867" u="none" cap="none" strike="noStrike">
              <a:solidFill>
                <a:srgbClr val="FFFFFF"/>
              </a:solidFill>
              <a:latin typeface="Calibri"/>
              <a:ea typeface="Calibri"/>
              <a:cs typeface="Calibri"/>
              <a:sym typeface="Calibri"/>
            </a:endParaRPr>
          </a:p>
        </p:txBody>
      </p:sp>
      <p:sp>
        <p:nvSpPr>
          <p:cNvPr id="738" name="Google Shape;738;p5"/>
          <p:cNvSpPr/>
          <p:nvPr/>
        </p:nvSpPr>
        <p:spPr>
          <a:xfrm>
            <a:off x="8969597" y="3527824"/>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739" name="Google Shape;739;p5"/>
          <p:cNvSpPr/>
          <p:nvPr/>
        </p:nvSpPr>
        <p:spPr>
          <a:xfrm>
            <a:off x="2793937" y="841776"/>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342900" lvl="0" marL="342900" marR="0" rtl="1" algn="r">
              <a:spcBef>
                <a:spcPts val="0"/>
              </a:spcBef>
              <a:spcAft>
                <a:spcPts val="0"/>
              </a:spcAft>
              <a:buClr>
                <a:srgbClr val="9CC2E5"/>
              </a:buClr>
              <a:buSzPts val="2400"/>
              <a:buFont typeface="Arial"/>
              <a:buChar char="•"/>
            </a:pPr>
            <a:r>
              <a:rPr b="1" i="0" lang="ar-SA" sz="2400" u="none" cap="none" strike="noStrike">
                <a:solidFill>
                  <a:srgbClr val="9CC2E5"/>
                </a:solidFill>
                <a:latin typeface="Calibri"/>
                <a:ea typeface="Calibri"/>
                <a:cs typeface="Calibri"/>
                <a:sym typeface="Calibri"/>
              </a:rPr>
              <a:t>أَقْرَأُ بِطَلاقَةٍ وَأَفْهَمُ فَقْرَةً سَرْدِيَّةً</a:t>
            </a:r>
            <a:endParaRPr b="1" i="0" sz="2400" u="none" cap="none" strike="noStrike">
              <a:solidFill>
                <a:srgbClr val="9CC2E5"/>
              </a:solidFill>
              <a:latin typeface="Calibri"/>
              <a:ea typeface="Calibri"/>
              <a:cs typeface="Calibri"/>
              <a:sym typeface="Calibri"/>
            </a:endParaRPr>
          </a:p>
        </p:txBody>
      </p:sp>
      <p:sp>
        <p:nvSpPr>
          <p:cNvPr id="740" name="Google Shape;740;p5"/>
          <p:cNvSpPr/>
          <p:nvPr/>
        </p:nvSpPr>
        <p:spPr>
          <a:xfrm>
            <a:off x="2819873" y="3538108"/>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9CC2E5"/>
              </a:buClr>
              <a:buSzPts val="2400"/>
              <a:buFont typeface="Arial"/>
              <a:buChar char="•"/>
            </a:pPr>
            <a:r>
              <a:rPr b="1" i="0" lang="ar-SA" sz="2400" u="none" cap="none" strike="noStrike">
                <a:solidFill>
                  <a:srgbClr val="9CC2E5"/>
                </a:solidFill>
                <a:latin typeface="Calibri"/>
                <a:ea typeface="Calibri"/>
                <a:cs typeface="Calibri"/>
                <a:sym typeface="Calibri"/>
              </a:rPr>
              <a:t>أَجْتازُ الرَّائِزَ لِأُقَوِّمَ دَرَجَةَ تَحَكُّمِي فِي اللَّبِنَةِ.</a:t>
            </a:r>
            <a:endParaRPr b="1" i="0" sz="2400" u="none" cap="none" strike="noStrike">
              <a:solidFill>
                <a:srgbClr val="9CC2E5"/>
              </a:solidFill>
              <a:latin typeface="Calibri"/>
              <a:ea typeface="Calibri"/>
              <a:cs typeface="Calibri"/>
              <a:sym typeface="Calibri"/>
            </a:endParaRPr>
          </a:p>
        </p:txBody>
      </p:sp>
      <p:sp>
        <p:nvSpPr>
          <p:cNvPr id="741" name="Google Shape;741;p5"/>
          <p:cNvSpPr/>
          <p:nvPr/>
        </p:nvSpPr>
        <p:spPr>
          <a:xfrm>
            <a:off x="2124173" y="1664906"/>
            <a:ext cx="8794800" cy="976025"/>
          </a:xfrm>
          <a:prstGeom prst="roundRect">
            <a:avLst>
              <a:gd fmla="val 16667" name="adj"/>
            </a:avLst>
          </a:prstGeom>
          <a:noFill/>
          <a:ln cap="flat" cmpd="sng" w="38100">
            <a:solidFill>
              <a:srgbClr val="1C305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descr="Image générée" id="742" name="Google Shape;742;p5"/>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48" name="Google Shape;748;p6"/>
          <p:cNvSpPr txBox="1"/>
          <p:nvPr/>
        </p:nvSpPr>
        <p:spPr>
          <a:xfrm>
            <a:off x="6373801" y="1645993"/>
            <a:ext cx="3566004"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SA" sz="1850" u="none" cap="none" strike="noStrike">
                <a:solidFill>
                  <a:srgbClr val="FFFFFF"/>
                </a:solidFill>
                <a:latin typeface="Arial"/>
                <a:ea typeface="Arial"/>
                <a:cs typeface="Arial"/>
                <a:sym typeface="Arial"/>
              </a:rPr>
              <a:t>كراسة التلميذ</a:t>
            </a:r>
            <a:endParaRPr b="1" i="0" sz="1850" u="none" cap="none" strike="noStrike">
              <a:solidFill>
                <a:srgbClr val="FFFFFF"/>
              </a:solidFill>
              <a:latin typeface="Arial"/>
              <a:ea typeface="Arial"/>
              <a:cs typeface="Arial"/>
              <a:sym typeface="Arial"/>
            </a:endParaRPr>
          </a:p>
        </p:txBody>
      </p:sp>
      <p:sp>
        <p:nvSpPr>
          <p:cNvPr id="749" name="Google Shape;749;p6"/>
          <p:cNvSpPr txBox="1"/>
          <p:nvPr/>
        </p:nvSpPr>
        <p:spPr>
          <a:xfrm>
            <a:off x="1361709" y="1645993"/>
            <a:ext cx="4770397"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SA" sz="1850" u="none" cap="none" strike="noStrike">
                <a:solidFill>
                  <a:srgbClr val="FFFFFF"/>
                </a:solidFill>
                <a:latin typeface="Arial"/>
                <a:ea typeface="Arial"/>
                <a:cs typeface="Arial"/>
                <a:sym typeface="Arial"/>
              </a:rPr>
              <a:t>أخرى</a:t>
            </a:r>
            <a:endParaRPr b="1" i="0" sz="1867" u="none" cap="none" strike="noStrike">
              <a:solidFill>
                <a:srgbClr val="FFFFFF"/>
              </a:solidFill>
              <a:latin typeface="Arial"/>
              <a:ea typeface="Arial"/>
              <a:cs typeface="Arial"/>
              <a:sym typeface="Arial"/>
            </a:endParaRPr>
          </a:p>
        </p:txBody>
      </p:sp>
      <p:sp>
        <p:nvSpPr>
          <p:cNvPr id="750" name="Google Shape;750;p6"/>
          <p:cNvSpPr/>
          <p:nvPr/>
        </p:nvSpPr>
        <p:spPr>
          <a:xfrm>
            <a:off x="1312911" y="2401561"/>
            <a:ext cx="4770397" cy="3161792"/>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751" name="Google Shape;751;p6"/>
          <p:cNvSpPr/>
          <p:nvPr/>
        </p:nvSpPr>
        <p:spPr>
          <a:xfrm>
            <a:off x="6371820" y="2448953"/>
            <a:ext cx="3566004" cy="3114400"/>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752" name="Google Shape;752;p6"/>
          <p:cNvSpPr txBox="1"/>
          <p:nvPr/>
        </p:nvSpPr>
        <p:spPr>
          <a:xfrm>
            <a:off x="7109916" y="146933"/>
            <a:ext cx="4116213" cy="68711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2"/>
              </a:buClr>
              <a:buSzPts val="3200"/>
              <a:buFont typeface="Calibri"/>
              <a:buNone/>
            </a:pPr>
            <a:r>
              <a:rPr b="1" i="0" lang="ar-SA" sz="3200" u="none" cap="none" strike="noStrike">
                <a:solidFill>
                  <a:schemeClr val="dk2"/>
                </a:solidFill>
                <a:latin typeface="Calibri"/>
                <a:ea typeface="Calibri"/>
                <a:cs typeface="Calibri"/>
                <a:sym typeface="Calibri"/>
              </a:rPr>
              <a:t>المستلزمات الدراسية</a:t>
            </a:r>
            <a:endParaRPr b="1" i="0" sz="3200" u="none" cap="none" strike="noStrike">
              <a:solidFill>
                <a:schemeClr val="dk2"/>
              </a:solidFill>
              <a:latin typeface="Calibri"/>
              <a:ea typeface="Calibri"/>
              <a:cs typeface="Calibri"/>
              <a:sym typeface="Calibri"/>
            </a:endParaRPr>
          </a:p>
        </p:txBody>
      </p:sp>
      <p:pic>
        <p:nvPicPr>
          <p:cNvPr id="753" name="Google Shape;753;p6"/>
          <p:cNvPicPr preferRelativeResize="0"/>
          <p:nvPr/>
        </p:nvPicPr>
        <p:blipFill rotWithShape="1">
          <a:blip r:embed="rId3">
            <a:alphaModFix/>
          </a:blip>
          <a:srcRect b="0" l="0" r="0" t="0"/>
          <a:stretch/>
        </p:blipFill>
        <p:spPr>
          <a:xfrm>
            <a:off x="1717600" y="2922013"/>
            <a:ext cx="883669" cy="901265"/>
          </a:xfrm>
          <a:prstGeom prst="rect">
            <a:avLst/>
          </a:prstGeom>
          <a:noFill/>
          <a:ln>
            <a:noFill/>
          </a:ln>
        </p:spPr>
      </p:pic>
      <p:grpSp>
        <p:nvGrpSpPr>
          <p:cNvPr id="754" name="Google Shape;754;p6"/>
          <p:cNvGrpSpPr/>
          <p:nvPr/>
        </p:nvGrpSpPr>
        <p:grpSpPr>
          <a:xfrm>
            <a:off x="4512956" y="2966355"/>
            <a:ext cx="1156758" cy="812580"/>
            <a:chOff x="3412147" y="3579446"/>
            <a:chExt cx="849431" cy="398513"/>
          </a:xfrm>
        </p:grpSpPr>
        <p:sp>
          <p:nvSpPr>
            <p:cNvPr id="755" name="Google Shape;755;p6"/>
            <p:cNvSpPr/>
            <p:nvPr/>
          </p:nvSpPr>
          <p:spPr>
            <a:xfrm>
              <a:off x="3412147" y="3579446"/>
              <a:ext cx="849431" cy="398513"/>
            </a:xfrm>
            <a:custGeom>
              <a:rect b="b" l="l" r="r" t="t"/>
              <a:pathLst>
                <a:path extrusionOk="0" h="120000" w="120000">
                  <a:moveTo>
                    <a:pt x="4264" y="0"/>
                  </a:moveTo>
                  <a:cubicBezTo>
                    <a:pt x="4263" y="0"/>
                    <a:pt x="4263" y="0"/>
                    <a:pt x="4263" y="1"/>
                  </a:cubicBezTo>
                  <a:lnTo>
                    <a:pt x="0" y="110911"/>
                  </a:lnTo>
                  <a:cubicBezTo>
                    <a:pt x="0" y="110912"/>
                    <a:pt x="0" y="110912"/>
                    <a:pt x="1" y="110912"/>
                  </a:cubicBezTo>
                  <a:lnTo>
                    <a:pt x="115736" y="120000"/>
                  </a:lnTo>
                  <a:cubicBezTo>
                    <a:pt x="115737" y="120000"/>
                    <a:pt x="115737" y="120000"/>
                    <a:pt x="115737" y="119999"/>
                  </a:cubicBezTo>
                  <a:lnTo>
                    <a:pt x="120000" y="9089"/>
                  </a:lnTo>
                  <a:cubicBezTo>
                    <a:pt x="120000" y="9088"/>
                    <a:pt x="120000" y="9088"/>
                    <a:pt x="119999" y="9088"/>
                  </a:cubicBezTo>
                  <a:close/>
                </a:path>
              </a:pathLst>
            </a:custGeom>
            <a:solidFill>
              <a:srgbClr val="FFFFFF"/>
            </a:solidFill>
            <a:ln cap="flat" cmpd="sng" w="109550">
              <a:solidFill>
                <a:srgbClr val="2E6574"/>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FFFFFF"/>
                </a:solidFill>
                <a:latin typeface="Calibri"/>
                <a:ea typeface="Calibri"/>
                <a:cs typeface="Calibri"/>
                <a:sym typeface="Calibri"/>
              </a:endParaRPr>
            </a:p>
          </p:txBody>
        </p:sp>
        <p:grpSp>
          <p:nvGrpSpPr>
            <p:cNvPr id="756" name="Google Shape;756;p6"/>
            <p:cNvGrpSpPr/>
            <p:nvPr/>
          </p:nvGrpSpPr>
          <p:grpSpPr>
            <a:xfrm>
              <a:off x="3605206" y="3592046"/>
              <a:ext cx="569696" cy="375626"/>
              <a:chOff x="3605206" y="3592046"/>
              <a:chExt cx="569696" cy="375626"/>
            </a:xfrm>
          </p:grpSpPr>
          <p:pic>
            <p:nvPicPr>
              <p:cNvPr id="757" name="Google Shape;757;p6"/>
              <p:cNvPicPr preferRelativeResize="0"/>
              <p:nvPr/>
            </p:nvPicPr>
            <p:blipFill rotWithShape="1">
              <a:blip r:embed="rId4">
                <a:alphaModFix/>
              </a:blip>
              <a:srcRect b="76219" l="71346" r="15566" t="7392"/>
              <a:stretch/>
            </p:blipFill>
            <p:spPr>
              <a:xfrm>
                <a:off x="4063145" y="3592046"/>
                <a:ext cx="111757" cy="86666"/>
              </a:xfrm>
              <a:prstGeom prst="rect">
                <a:avLst/>
              </a:prstGeom>
              <a:noFill/>
              <a:ln>
                <a:noFill/>
              </a:ln>
            </p:spPr>
          </p:pic>
          <p:pic>
            <p:nvPicPr>
              <p:cNvPr id="758" name="Google Shape;758;p6"/>
              <p:cNvPicPr preferRelativeResize="0"/>
              <p:nvPr/>
            </p:nvPicPr>
            <p:blipFill rotWithShape="1">
              <a:blip r:embed="rId5">
                <a:alphaModFix/>
              </a:blip>
              <a:srcRect b="0" l="0" r="0" t="0"/>
              <a:stretch/>
            </p:blipFill>
            <p:spPr>
              <a:xfrm rot="-953030">
                <a:off x="3631923" y="3665042"/>
                <a:ext cx="406002" cy="251880"/>
              </a:xfrm>
              <a:prstGeom prst="rect">
                <a:avLst/>
              </a:prstGeom>
              <a:noFill/>
              <a:ln>
                <a:noFill/>
              </a:ln>
            </p:spPr>
          </p:pic>
        </p:grpSp>
      </p:grpSp>
      <p:pic>
        <p:nvPicPr>
          <p:cNvPr id="759" name="Google Shape;759;p6"/>
          <p:cNvPicPr preferRelativeResize="0"/>
          <p:nvPr/>
        </p:nvPicPr>
        <p:blipFill rotWithShape="1">
          <a:blip r:embed="rId6">
            <a:alphaModFix/>
          </a:blip>
          <a:srcRect b="0" l="0" r="0" t="0"/>
          <a:stretch/>
        </p:blipFill>
        <p:spPr>
          <a:xfrm>
            <a:off x="7109916" y="2574935"/>
            <a:ext cx="2089811" cy="2862436"/>
          </a:xfrm>
          <a:prstGeom prst="rect">
            <a:avLst/>
          </a:prstGeom>
          <a:noFill/>
          <a:ln cap="flat" cmpd="sng" w="9525">
            <a:solidFill>
              <a:srgbClr val="156082"/>
            </a:solidFill>
            <a:prstDash val="solid"/>
            <a:round/>
            <a:headEnd len="sm" w="sm" type="none"/>
            <a:tailEnd len="sm" w="sm" type="none"/>
          </a:ln>
        </p:spPr>
      </p:pic>
      <p:pic>
        <p:nvPicPr>
          <p:cNvPr descr="Blackboard " id="760" name="Google Shape;760;p6"/>
          <p:cNvPicPr preferRelativeResize="0"/>
          <p:nvPr/>
        </p:nvPicPr>
        <p:blipFill rotWithShape="1">
          <a:blip r:embed="rId7">
            <a:alphaModFix/>
          </a:blip>
          <a:srcRect b="0" l="0" r="0" t="0"/>
          <a:stretch/>
        </p:blipFill>
        <p:spPr>
          <a:xfrm>
            <a:off x="2736951" y="3724514"/>
            <a:ext cx="1487493" cy="1487493"/>
          </a:xfrm>
          <a:prstGeom prst="rect">
            <a:avLst/>
          </a:prstGeom>
          <a:solidFill>
            <a:schemeClr val="lt1"/>
          </a:solidFill>
          <a:ln>
            <a:noFill/>
          </a:ln>
        </p:spPr>
      </p:pic>
      <p:pic>
        <p:nvPicPr>
          <p:cNvPr descr="Image générée" id="761" name="Google Shape;761;p6"/>
          <p:cNvPicPr preferRelativeResize="0"/>
          <p:nvPr/>
        </p:nvPicPr>
        <p:blipFill rotWithShape="1">
          <a:blip r:embed="rId8">
            <a:alphaModFix/>
          </a:blip>
          <a:srcRect b="60700" l="0" r="71115" t="23546"/>
          <a:stretch/>
        </p:blipFill>
        <p:spPr>
          <a:xfrm>
            <a:off x="10979739" y="-107861"/>
            <a:ext cx="1264016" cy="103414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65" name="Shape 765"/>
        <p:cNvGrpSpPr/>
        <p:nvPr/>
      </p:nvGrpSpPr>
      <p:grpSpPr>
        <a:xfrm>
          <a:off x="0" y="0"/>
          <a:ext cx="0" cy="0"/>
          <a:chOff x="0" y="0"/>
          <a:chExt cx="0" cy="0"/>
        </a:xfrm>
      </p:grpSpPr>
      <p:sp>
        <p:nvSpPr>
          <p:cNvPr id="766" name="Google Shape;766;p7"/>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SA" sz="3200" u="none" cap="none" strike="noStrike">
                <a:solidFill>
                  <a:srgbClr val="44546A"/>
                </a:solidFill>
                <a:latin typeface="Calibri"/>
                <a:ea typeface="Calibri"/>
                <a:cs typeface="Calibri"/>
                <a:sym typeface="Calibri"/>
              </a:rPr>
              <a:t>دلالة الأيقونات  الخاصة بالمتعلم</a:t>
            </a:r>
            <a:r>
              <a:rPr b="0" i="0" lang="ar-SA" sz="3200" u="none" cap="none" strike="noStrike">
                <a:solidFill>
                  <a:srgbClr val="000000"/>
                </a:solidFill>
                <a:latin typeface="Calibri"/>
                <a:ea typeface="Calibri"/>
                <a:cs typeface="Calibri"/>
                <a:sym typeface="Calibri"/>
              </a:rPr>
              <a:t> </a:t>
            </a:r>
            <a:r>
              <a:rPr b="1" i="0" lang="ar-SA" sz="3200" u="none" cap="none" strike="noStrike">
                <a:solidFill>
                  <a:srgbClr val="44546A"/>
                </a:solidFill>
                <a:latin typeface="Calibri"/>
                <a:ea typeface="Calibri"/>
                <a:cs typeface="Calibri"/>
                <a:sym typeface="Calibri"/>
              </a:rPr>
              <a:t>:</a:t>
            </a:r>
            <a:endParaRPr/>
          </a:p>
        </p:txBody>
      </p:sp>
      <p:sp>
        <p:nvSpPr>
          <p:cNvPr id="767" name="Google Shape;767;p7"/>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768" name="Google Shape;768;p7"/>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S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769" name="Google Shape;769;p7"/>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الممارسة المستقلة</a:t>
            </a:r>
            <a:endParaRPr/>
          </a:p>
        </p:txBody>
      </p:sp>
      <p:sp>
        <p:nvSpPr>
          <p:cNvPr id="770" name="Google Shape;770;p7"/>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الممارسة الموجهة الثنائية</a:t>
            </a:r>
            <a:endParaRPr/>
          </a:p>
        </p:txBody>
      </p:sp>
      <p:pic>
        <p:nvPicPr>
          <p:cNvPr id="771" name="Google Shape;771;p7"/>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772" name="Google Shape;772;p7"/>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773" name="Google Shape;773;p7"/>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774" name="Google Shape;774;p7"/>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78" name="Shape 778"/>
        <p:cNvGrpSpPr/>
        <p:nvPr/>
      </p:nvGrpSpPr>
      <p:grpSpPr>
        <a:xfrm>
          <a:off x="0" y="0"/>
          <a:ext cx="0" cy="0"/>
          <a:chOff x="0" y="0"/>
          <a:chExt cx="0" cy="0"/>
        </a:xfrm>
      </p:grpSpPr>
      <p:sp>
        <p:nvSpPr>
          <p:cNvPr id="779" name="Google Shape;779;p8"/>
          <p:cNvSpPr/>
          <p:nvPr/>
        </p:nvSpPr>
        <p:spPr>
          <a:xfrm>
            <a:off x="-595085" y="319589"/>
            <a:ext cx="11800115" cy="602723"/>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Arial"/>
                <a:ea typeface="Arial"/>
                <a:cs typeface="Arial"/>
                <a:sym typeface="Arial"/>
              </a:rPr>
              <a:t>الموارد التعليمية الموظفة من قبل الأستاذ</a:t>
            </a:r>
            <a:endParaRPr b="1" i="0" sz="3200" u="none" cap="none" strike="noStrike">
              <a:solidFill>
                <a:srgbClr val="FF0000"/>
              </a:solidFill>
              <a:latin typeface="Calibri"/>
              <a:ea typeface="Calibri"/>
              <a:cs typeface="Calibri"/>
              <a:sym typeface="Calibri"/>
            </a:endParaRPr>
          </a:p>
        </p:txBody>
      </p:sp>
      <p:sp>
        <p:nvSpPr>
          <p:cNvPr id="780" name="Google Shape;780;p8"/>
          <p:cNvSpPr/>
          <p:nvPr/>
        </p:nvSpPr>
        <p:spPr>
          <a:xfrm>
            <a:off x="2854159" y="1725050"/>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دليل تقديم الحصة</a:t>
            </a:r>
            <a:endParaRPr b="1" i="0" sz="1867" u="none" cap="none" strike="noStrike">
              <a:solidFill>
                <a:srgbClr val="44546A"/>
              </a:solidFill>
              <a:latin typeface="Calibri"/>
              <a:ea typeface="Calibri"/>
              <a:cs typeface="Calibri"/>
              <a:sym typeface="Calibri"/>
            </a:endParaRPr>
          </a:p>
        </p:txBody>
      </p:sp>
      <p:sp>
        <p:nvSpPr>
          <p:cNvPr id="781" name="Google Shape;781;p8"/>
          <p:cNvSpPr/>
          <p:nvPr/>
        </p:nvSpPr>
        <p:spPr>
          <a:xfrm>
            <a:off x="2854159" y="2351322"/>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دليل مسار</a:t>
            </a:r>
            <a:endParaRPr b="1" i="0" sz="1867" u="none" cap="none" strike="noStrike">
              <a:solidFill>
                <a:srgbClr val="44546A"/>
              </a:solidFill>
              <a:latin typeface="Calibri"/>
              <a:ea typeface="Calibri"/>
              <a:cs typeface="Calibri"/>
              <a:sym typeface="Calibri"/>
            </a:endParaRPr>
          </a:p>
        </p:txBody>
      </p:sp>
      <p:sp>
        <p:nvSpPr>
          <p:cNvPr id="782" name="Google Shape;782;p8"/>
          <p:cNvSpPr/>
          <p:nvPr/>
        </p:nvSpPr>
        <p:spPr>
          <a:xfrm>
            <a:off x="2854160" y="4015705"/>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sng" cap="none" strike="noStrike">
                <a:solidFill>
                  <a:srgbClr val="44546A"/>
                </a:solidFill>
                <a:latin typeface="Calibri"/>
                <a:ea typeface="Calibri"/>
                <a:cs typeface="Calibri"/>
                <a:sym typeface="Calibri"/>
                <a:hlinkClick r:id="rId3">
                  <a:extLst>
                    <a:ext uri="{A12FA001-AC4F-418D-AE19-62706E023703}">
                      <ahyp:hlinkClr val="tx"/>
                    </a:ext>
                  </a:extLst>
                </a:hlinkClick>
              </a:rPr>
              <a:t>تقنيات التنشيط</a:t>
            </a:r>
            <a:endParaRPr b="1" i="0" sz="1867" u="none" cap="none" strike="noStrike">
              <a:solidFill>
                <a:srgbClr val="44546A"/>
              </a:solidFill>
              <a:latin typeface="Calibri"/>
              <a:ea typeface="Calibri"/>
              <a:cs typeface="Calibri"/>
              <a:sym typeface="Calibri"/>
            </a:endParaRPr>
          </a:p>
        </p:txBody>
      </p:sp>
      <p:sp>
        <p:nvSpPr>
          <p:cNvPr id="783" name="Google Shape;783;p8"/>
          <p:cNvSpPr/>
          <p:nvPr/>
        </p:nvSpPr>
        <p:spPr>
          <a:xfrm>
            <a:off x="2854159" y="4557531"/>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00" u="sng" cap="none" strike="noStrike">
                <a:solidFill>
                  <a:schemeClr val="dk1"/>
                </a:solidFill>
                <a:latin typeface="Arial"/>
                <a:ea typeface="Arial"/>
                <a:cs typeface="Arial"/>
                <a:sym typeface="Arial"/>
                <a:hlinkClick r:id="rId4">
                  <a:extLst>
                    <a:ext uri="{A12FA001-AC4F-418D-AE19-62706E023703}">
                      <ahyp:hlinkClr val="tx"/>
                    </a:ext>
                  </a:extLst>
                </a:hlinkClick>
              </a:rPr>
              <a:t>مقاطع عامة – التصرفات السليمة</a:t>
            </a:r>
            <a:endParaRPr b="0" i="0" sz="1800" u="none" cap="none" strike="noStrike">
              <a:solidFill>
                <a:schemeClr val="dk1"/>
              </a:solidFill>
              <a:latin typeface="Arial"/>
              <a:ea typeface="Arial"/>
              <a:cs typeface="Arial"/>
              <a:sym typeface="Arial"/>
            </a:endParaRPr>
          </a:p>
        </p:txBody>
      </p:sp>
      <p:sp>
        <p:nvSpPr>
          <p:cNvPr id="784" name="Google Shape;784;p8"/>
          <p:cNvSpPr/>
          <p:nvPr/>
        </p:nvSpPr>
        <p:spPr>
          <a:xfrm>
            <a:off x="2854159" y="5093383"/>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sng" cap="none" strike="noStrike">
                <a:solidFill>
                  <a:srgbClr val="44546A"/>
                </a:solidFill>
                <a:latin typeface="Calibri"/>
                <a:ea typeface="Calibri"/>
                <a:cs typeface="Calibri"/>
                <a:sym typeface="Calibri"/>
                <a:hlinkClick r:id="rId5">
                  <a:extLst>
                    <a:ext uri="{A12FA001-AC4F-418D-AE19-62706E023703}">
                      <ahyp:hlinkClr val="tx"/>
                    </a:ext>
                  </a:extLst>
                </a:hlinkClick>
              </a:rPr>
              <a:t>مقاطع فيديو-العربية</a:t>
            </a:r>
            <a:endParaRPr b="1" i="0" sz="1867" u="none" cap="none" strike="noStrike">
              <a:solidFill>
                <a:srgbClr val="44546A"/>
              </a:solidFill>
              <a:latin typeface="Calibri"/>
              <a:ea typeface="Calibri"/>
              <a:cs typeface="Calibri"/>
              <a:sym typeface="Calibri"/>
            </a:endParaRPr>
          </a:p>
        </p:txBody>
      </p:sp>
      <p:sp>
        <p:nvSpPr>
          <p:cNvPr id="785" name="Google Shape;785;p8"/>
          <p:cNvSpPr/>
          <p:nvPr/>
        </p:nvSpPr>
        <p:spPr>
          <a:xfrm>
            <a:off x="2854159" y="3013749"/>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a:t>
            </a:r>
            <a:endParaRPr/>
          </a:p>
        </p:txBody>
      </p:sp>
      <p:pic>
        <p:nvPicPr>
          <p:cNvPr descr="Image générée" id="786" name="Google Shape;786;p8"/>
          <p:cNvPicPr preferRelativeResize="0"/>
          <p:nvPr/>
        </p:nvPicPr>
        <p:blipFill rotWithShape="1">
          <a:blip r:embed="rId6">
            <a:alphaModFix/>
          </a:blip>
          <a:srcRect b="10678" l="0" r="0" t="11064"/>
          <a:stretch/>
        </p:blipFill>
        <p:spPr>
          <a:xfrm>
            <a:off x="11322962" y="67953"/>
            <a:ext cx="727815" cy="854359"/>
          </a:xfrm>
          <a:prstGeom prst="rect">
            <a:avLst/>
          </a:prstGeom>
          <a:noFill/>
          <a:ln>
            <a:noFill/>
          </a:ln>
        </p:spPr>
      </p:pic>
      <p:sp>
        <p:nvSpPr>
          <p:cNvPr id="787" name="Google Shape;787;p8"/>
          <p:cNvSpPr/>
          <p:nvPr/>
        </p:nvSpPr>
        <p:spPr>
          <a:xfrm>
            <a:off x="8748241" y="1696275"/>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rPr b="1" i="0" lang="ar-SA" sz="2200" u="none" cap="none" strike="noStrike">
                <a:solidFill>
                  <a:schemeClr val="lt1"/>
                </a:solidFill>
                <a:latin typeface="Arial"/>
                <a:ea typeface="Arial"/>
                <a:cs typeface="Arial"/>
                <a:sym typeface="Arial"/>
              </a:rPr>
              <a:t>الدلائل </a:t>
            </a:r>
            <a:r>
              <a:rPr b="1" i="0" lang="ar-SA" sz="2200" u="none" cap="none" strike="noStrike">
                <a:solidFill>
                  <a:schemeClr val="lt1"/>
                </a:solidFill>
                <a:latin typeface="Calibri"/>
                <a:ea typeface="Calibri"/>
                <a:cs typeface="Calibri"/>
                <a:sym typeface="Calibri"/>
              </a:rPr>
              <a:t>والمراجع</a:t>
            </a:r>
            <a:endParaRPr b="1" i="0" sz="2200" u="none" cap="none" strike="noStrike">
              <a:solidFill>
                <a:schemeClr val="lt1"/>
              </a:solidFill>
              <a:latin typeface="Calibri"/>
              <a:ea typeface="Calibri"/>
              <a:cs typeface="Calibri"/>
              <a:sym typeface="Calibri"/>
            </a:endParaRPr>
          </a:p>
        </p:txBody>
      </p:sp>
      <p:sp>
        <p:nvSpPr>
          <p:cNvPr id="788" name="Google Shape;788;p8"/>
          <p:cNvSpPr/>
          <p:nvPr/>
        </p:nvSpPr>
        <p:spPr>
          <a:xfrm>
            <a:off x="8748241" y="3884304"/>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0" i="0" lang="ar-SA" sz="2200" u="none" cap="none" strike="noStrike">
                <a:solidFill>
                  <a:schemeClr val="lt1"/>
                </a:solidFill>
                <a:latin typeface="Arial"/>
                <a:ea typeface="Arial"/>
                <a:cs typeface="Arial"/>
                <a:sym typeface="Arial"/>
              </a:rPr>
              <a:t>مقاطع فيديو</a:t>
            </a:r>
            <a:endParaRPr b="1" i="0" sz="22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92" name="Shape 792"/>
        <p:cNvGrpSpPr/>
        <p:nvPr/>
      </p:nvGrpSpPr>
      <p:grpSpPr>
        <a:xfrm>
          <a:off x="0" y="0"/>
          <a:ext cx="0" cy="0"/>
          <a:chOff x="0" y="0"/>
          <a:chExt cx="0" cy="0"/>
        </a:xfrm>
      </p:grpSpPr>
      <p:sp>
        <p:nvSpPr>
          <p:cNvPr id="793" name="Google Shape;793;p9"/>
          <p:cNvSpPr txBox="1"/>
          <p:nvPr/>
        </p:nvSpPr>
        <p:spPr>
          <a:xfrm>
            <a:off x="1399309" y="343893"/>
            <a:ext cx="9957210" cy="592213"/>
          </a:xfrm>
          <a:prstGeom prst="rect">
            <a:avLst/>
          </a:prstGeom>
          <a:noFill/>
          <a:ln>
            <a:noFill/>
          </a:ln>
        </p:spPr>
        <p:txBody>
          <a:bodyPr anchorCtr="0" anchor="t" bIns="0" lIns="0" spcFirstLastPara="1" rIns="0" wrap="square" tIns="0">
            <a:spAutoFit/>
          </a:bodyPr>
          <a:lstStyle/>
          <a:p>
            <a:pPr indent="0" lvl="0" marL="0" marR="0" rtl="1" algn="r">
              <a:lnSpc>
                <a:spcPct val="131218"/>
              </a:lnSpc>
              <a:spcBef>
                <a:spcPts val="0"/>
              </a:spcBef>
              <a:spcAft>
                <a:spcPts val="0"/>
              </a:spcAft>
              <a:buNone/>
            </a:pPr>
            <a:r>
              <a:rPr b="1" i="0" lang="ar-SA" sz="3200" u="none" cap="none" strike="noStrike">
                <a:solidFill>
                  <a:srgbClr val="156082"/>
                </a:solidFill>
                <a:latin typeface="Calibri"/>
                <a:ea typeface="Calibri"/>
                <a:cs typeface="Calibri"/>
                <a:sym typeface="Calibri"/>
              </a:rPr>
              <a:t>توجيهات ديداكتيكية لهذه الحصة</a:t>
            </a:r>
            <a:endParaRPr b="1" i="0" sz="3200" u="none" cap="none" strike="noStrike">
              <a:solidFill>
                <a:srgbClr val="FF0000"/>
              </a:solidFill>
              <a:latin typeface="Calibri"/>
              <a:ea typeface="Calibri"/>
              <a:cs typeface="Calibri"/>
              <a:sym typeface="Calibri"/>
            </a:endParaRPr>
          </a:p>
        </p:txBody>
      </p:sp>
      <p:pic>
        <p:nvPicPr>
          <p:cNvPr descr="Image générée" id="794" name="Google Shape;794;p9"/>
          <p:cNvPicPr preferRelativeResize="0"/>
          <p:nvPr/>
        </p:nvPicPr>
        <p:blipFill rotWithShape="1">
          <a:blip r:embed="rId3">
            <a:alphaModFix/>
          </a:blip>
          <a:srcRect b="10678" l="0" r="0" t="11064"/>
          <a:stretch/>
        </p:blipFill>
        <p:spPr>
          <a:xfrm>
            <a:off x="11464185" y="193993"/>
            <a:ext cx="727815" cy="85435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grpSp>
        <p:nvGrpSpPr>
          <p:cNvPr id="800" name="Google Shape;800;p10"/>
          <p:cNvGrpSpPr/>
          <p:nvPr/>
        </p:nvGrpSpPr>
        <p:grpSpPr>
          <a:xfrm>
            <a:off x="835255" y="904692"/>
            <a:ext cx="9864245" cy="5485899"/>
            <a:chOff x="2159302" y="1382561"/>
            <a:chExt cx="8127697" cy="5072667"/>
          </a:xfrm>
        </p:grpSpPr>
        <p:sp>
          <p:nvSpPr>
            <p:cNvPr id="801" name="Google Shape;801;p10"/>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02" name="Google Shape;802;p10"/>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803" name="Google Shape;803;p10"/>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804" name="Google Shape;804;p10"/>
          <p:cNvSpPr/>
          <p:nvPr/>
        </p:nvSpPr>
        <p:spPr>
          <a:xfrm>
            <a:off x="9561956" y="223777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805" name="Google Shape;805;p10"/>
          <p:cNvSpPr/>
          <p:nvPr/>
        </p:nvSpPr>
        <p:spPr>
          <a:xfrm>
            <a:off x="9578437" y="290674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806" name="Google Shape;806;p10"/>
          <p:cNvSpPr/>
          <p:nvPr/>
        </p:nvSpPr>
        <p:spPr>
          <a:xfrm>
            <a:off x="9595208" y="35181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807" name="Google Shape;807;p10"/>
          <p:cNvSpPr/>
          <p:nvPr/>
        </p:nvSpPr>
        <p:spPr>
          <a:xfrm>
            <a:off x="9553358" y="416125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808" name="Google Shape;808;p10"/>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S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pic>
        <p:nvPicPr>
          <p:cNvPr id="809" name="Google Shape;809;p10"/>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810" name="Google Shape;810;p10"/>
          <p:cNvSpPr txBox="1"/>
          <p:nvPr/>
        </p:nvSpPr>
        <p:spPr>
          <a:xfrm>
            <a:off x="1667662" y="160457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0F4861"/>
                </a:solidFill>
                <a:latin typeface="Calibri"/>
                <a:ea typeface="Calibri"/>
                <a:cs typeface="Calibri"/>
                <a:sym typeface="Calibri"/>
              </a:rPr>
              <a:t> افتتاح الحصة </a:t>
            </a:r>
            <a:r>
              <a:rPr b="1" i="0" lang="ar-SA" sz="1800" u="none" cap="none" strike="noStrike">
                <a:solidFill>
                  <a:srgbClr val="0E2841"/>
                </a:solidFill>
                <a:latin typeface="Arial"/>
                <a:ea typeface="Arial"/>
                <a:cs typeface="Arial"/>
                <a:sym typeface="Arial"/>
              </a:rPr>
              <a:t>(</a:t>
            </a:r>
            <a:r>
              <a:rPr b="1" i="0" lang="ar-SA" sz="1800" u="none" cap="none" strike="noStrike">
                <a:solidFill>
                  <a:srgbClr val="106585"/>
                </a:solidFill>
                <a:latin typeface="Calibri"/>
                <a:ea typeface="Calibri"/>
                <a:cs typeface="Calibri"/>
                <a:sym typeface="Calibri"/>
              </a:rPr>
              <a:t>النشاط الاعتيادي-مراقبة الواجب المنزلي- التصريح بالأهداف(</a:t>
            </a:r>
            <a:r>
              <a:rPr b="1" i="0" lang="ar-S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811" name="Google Shape;811;p10"/>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12" name="Google Shape;812;p10"/>
          <p:cNvSpPr/>
          <p:nvPr/>
        </p:nvSpPr>
        <p:spPr>
          <a:xfrm>
            <a:off x="1634412" y="152198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3" name="Google Shape;813;p10"/>
          <p:cNvSpPr txBox="1"/>
          <p:nvPr/>
        </p:nvSpPr>
        <p:spPr>
          <a:xfrm>
            <a:off x="1736937" y="2222477"/>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أقرأ بطلاقة (أ- أقرأ العبارات بطلاقة/ ب- أقرأ الفقرة بطلاقة)</a:t>
            </a:r>
            <a:endParaRPr/>
          </a:p>
        </p:txBody>
      </p:sp>
      <p:sp>
        <p:nvSpPr>
          <p:cNvPr id="814" name="Google Shape;814;p10"/>
          <p:cNvSpPr/>
          <p:nvPr/>
        </p:nvSpPr>
        <p:spPr>
          <a:xfrm>
            <a:off x="1996741" y="2259444"/>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815" name="Google Shape;815;p10"/>
          <p:cNvSpPr/>
          <p:nvPr/>
        </p:nvSpPr>
        <p:spPr>
          <a:xfrm>
            <a:off x="1736937" y="213989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6" name="Google Shape;816;p10"/>
          <p:cNvSpPr txBox="1"/>
          <p:nvPr/>
        </p:nvSpPr>
        <p:spPr>
          <a:xfrm>
            <a:off x="1756337" y="2840385"/>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أغني رصيدي</a:t>
            </a:r>
            <a:endParaRPr b="1" i="0" sz="2000" u="none" cap="none" strike="noStrike">
              <a:solidFill>
                <a:srgbClr val="2F5496"/>
              </a:solidFill>
              <a:latin typeface="Calibri"/>
              <a:ea typeface="Calibri"/>
              <a:cs typeface="Calibri"/>
              <a:sym typeface="Calibri"/>
            </a:endParaRPr>
          </a:p>
        </p:txBody>
      </p:sp>
      <p:sp>
        <p:nvSpPr>
          <p:cNvPr id="817" name="Google Shape;817;p10"/>
          <p:cNvSpPr/>
          <p:nvPr/>
        </p:nvSpPr>
        <p:spPr>
          <a:xfrm>
            <a:off x="2016141" y="2877352"/>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18" name="Google Shape;818;p10"/>
          <p:cNvSpPr/>
          <p:nvPr/>
        </p:nvSpPr>
        <p:spPr>
          <a:xfrm>
            <a:off x="1772962" y="282429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9" name="Google Shape;819;p10"/>
          <p:cNvSpPr txBox="1"/>
          <p:nvPr/>
        </p:nvSpPr>
        <p:spPr>
          <a:xfrm>
            <a:off x="1739712" y="3540843"/>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أجيب عن أسئلة الفهم</a:t>
            </a:r>
            <a:endParaRPr b="0" i="0" sz="2000" u="none" cap="none" strike="noStrike">
              <a:solidFill>
                <a:srgbClr val="000000"/>
              </a:solidFill>
              <a:latin typeface="Calibri"/>
              <a:ea typeface="Calibri"/>
              <a:cs typeface="Calibri"/>
              <a:sym typeface="Calibri"/>
            </a:endParaRPr>
          </a:p>
        </p:txBody>
      </p:sp>
      <p:sp>
        <p:nvSpPr>
          <p:cNvPr id="820" name="Google Shape;820;p10"/>
          <p:cNvSpPr txBox="1"/>
          <p:nvPr/>
        </p:nvSpPr>
        <p:spPr>
          <a:xfrm>
            <a:off x="2175031" y="3611441"/>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821" name="Google Shape;821;p10"/>
          <p:cNvSpPr/>
          <p:nvPr/>
        </p:nvSpPr>
        <p:spPr>
          <a:xfrm>
            <a:off x="1755752" y="351019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2" name="Google Shape;822;p10"/>
          <p:cNvSpPr txBox="1"/>
          <p:nvPr/>
        </p:nvSpPr>
        <p:spPr>
          <a:xfrm>
            <a:off x="1727538" y="4178896"/>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823" name="Google Shape;823;p10"/>
          <p:cNvSpPr txBox="1"/>
          <p:nvPr/>
        </p:nvSpPr>
        <p:spPr>
          <a:xfrm>
            <a:off x="2181996" y="4284042"/>
            <a:ext cx="1329922"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1867" u="none" cap="none" strike="noStrike">
                <a:solidFill>
                  <a:srgbClr val="156082"/>
                </a:solidFill>
                <a:latin typeface="Poppins ExtraBold"/>
                <a:ea typeface="Poppins ExtraBold"/>
                <a:cs typeface="Poppins ExtraBold"/>
                <a:sym typeface="Poppins ExtraBold"/>
              </a:rPr>
              <a:t>  05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24" name="Google Shape;824;p10"/>
          <p:cNvSpPr/>
          <p:nvPr/>
        </p:nvSpPr>
        <p:spPr>
          <a:xfrm>
            <a:off x="1778702" y="4167552"/>
            <a:ext cx="519608" cy="465747"/>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5" name="Google Shape;825;p10"/>
          <p:cNvSpPr txBox="1"/>
          <p:nvPr/>
        </p:nvSpPr>
        <p:spPr>
          <a:xfrm>
            <a:off x="1731230" y="4816317"/>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826" name="Google Shape;826;p10"/>
          <p:cNvSpPr/>
          <p:nvPr/>
        </p:nvSpPr>
        <p:spPr>
          <a:xfrm>
            <a:off x="9556133" y="482903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827" name="Google Shape;827;p10"/>
          <p:cNvSpPr/>
          <p:nvPr/>
        </p:nvSpPr>
        <p:spPr>
          <a:xfrm>
            <a:off x="1774649" y="473844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8" name="Google Shape;828;p10"/>
          <p:cNvSpPr/>
          <p:nvPr/>
        </p:nvSpPr>
        <p:spPr>
          <a:xfrm>
            <a:off x="2194689" y="4897746"/>
            <a:ext cx="1188309" cy="244767"/>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grpSp>
        <p:nvGrpSpPr>
          <p:cNvPr id="833" name="Google Shape;833;p11"/>
          <p:cNvGrpSpPr/>
          <p:nvPr/>
        </p:nvGrpSpPr>
        <p:grpSpPr>
          <a:xfrm>
            <a:off x="5130955" y="1706886"/>
            <a:ext cx="6054377" cy="3711725"/>
            <a:chOff x="1715066" y="1103461"/>
            <a:chExt cx="5717724" cy="3124203"/>
          </a:xfrm>
        </p:grpSpPr>
        <p:sp>
          <p:nvSpPr>
            <p:cNvPr id="834" name="Google Shape;834;p1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35" name="Google Shape;835;p1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36" name="Google Shape;836;p11"/>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أ- نشاط اعتيادي</a:t>
            </a:r>
            <a:endParaRPr b="1" i="0" sz="4800" u="none" cap="none" strike="noStrike">
              <a:solidFill>
                <a:srgbClr val="FFC000"/>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SA" sz="4000" u="none" cap="none" strike="noStrike">
                <a:solidFill>
                  <a:srgbClr val="44546A"/>
                </a:solidFill>
                <a:latin typeface="Arial"/>
                <a:ea typeface="Arial"/>
                <a:cs typeface="Arial"/>
                <a:sym typeface="Arial"/>
              </a:rPr>
              <a:t>05 </a:t>
            </a:r>
            <a:r>
              <a:rPr b="1" i="0" lang="ar-SA" sz="4000" u="none" cap="none" strike="noStrike">
                <a:solidFill>
                  <a:srgbClr val="44546A"/>
                </a:solidFill>
                <a:latin typeface="Calibri"/>
                <a:ea typeface="Calibri"/>
                <a:cs typeface="Calibri"/>
                <a:sym typeface="Calibri"/>
              </a:rPr>
              <a:t>دقائق</a:t>
            </a:r>
            <a:r>
              <a:rPr b="1" i="0" lang="ar-SA" sz="4000" u="none" cap="none" strike="noStrike">
                <a:solidFill>
                  <a:srgbClr val="44546A"/>
                </a:solidFill>
                <a:latin typeface="Arial"/>
                <a:ea typeface="Arial"/>
                <a:cs typeface="Arial"/>
                <a:sym typeface="Arial"/>
              </a:rPr>
              <a:t> </a:t>
            </a:r>
            <a:endParaRPr b="1" i="0" sz="4000" u="none" cap="none" strike="noStrike">
              <a:solidFill>
                <a:srgbClr val="44546A"/>
              </a:solidFill>
              <a:latin typeface="Calibri"/>
              <a:ea typeface="Calibri"/>
              <a:cs typeface="Calibri"/>
              <a:sym typeface="Calibri"/>
            </a:endParaRPr>
          </a:p>
        </p:txBody>
      </p:sp>
      <p:pic>
        <p:nvPicPr>
          <p:cNvPr id="837" name="Google Shape;837;p11"/>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838" name="Google Shape;838;p11"/>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839" name="Google Shape;839;p11"/>
          <p:cNvSpPr/>
          <p:nvPr/>
        </p:nvSpPr>
        <p:spPr>
          <a:xfrm>
            <a:off x="9548106" y="4146722"/>
            <a:ext cx="519608" cy="519608"/>
          </a:xfrm>
          <a:prstGeom prst="ellipse">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sp>
        <p:nvSpPr>
          <p:cNvPr id="844" name="Google Shape;844;p12"/>
          <p:cNvSpPr txBox="1"/>
          <p:nvPr/>
        </p:nvSpPr>
        <p:spPr>
          <a:xfrm>
            <a:off x="941132" y="117748"/>
            <a:ext cx="10344487"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600" u="none" cap="none" strike="noStrike">
                <a:solidFill>
                  <a:srgbClr val="757070"/>
                </a:solidFill>
                <a:latin typeface="Calibri"/>
                <a:ea typeface="Calibri"/>
                <a:cs typeface="Calibri"/>
                <a:sym typeface="Calibri"/>
              </a:rPr>
              <a:t>النشاط الاعتيادي : سنبدأ حصتنا بلغز  يساعدنا في اكتشاف موضوع هذه الحصة.</a:t>
            </a:r>
            <a:r>
              <a:rPr b="0" i="0" lang="ar-SA" sz="1600" u="none" cap="none" strike="noStrike">
                <a:solidFill>
                  <a:schemeClr val="dk1"/>
                </a:solidFill>
                <a:latin typeface="Calibri"/>
                <a:ea typeface="Calibri"/>
                <a:cs typeface="Calibri"/>
                <a:sym typeface="Calibri"/>
              </a:rPr>
              <a:t>.</a:t>
            </a:r>
            <a:endParaRPr b="1" i="0" sz="1600" u="none" cap="none" strike="noStrike">
              <a:solidFill>
                <a:schemeClr val="dk1"/>
              </a:solidFill>
              <a:latin typeface="Calibri"/>
              <a:ea typeface="Calibri"/>
              <a:cs typeface="Calibri"/>
              <a:sym typeface="Calibri"/>
            </a:endParaRPr>
          </a:p>
        </p:txBody>
      </p:sp>
      <p:sp>
        <p:nvSpPr>
          <p:cNvPr id="845" name="Google Shape;845;p12"/>
          <p:cNvSpPr txBox="1"/>
          <p:nvPr/>
        </p:nvSpPr>
        <p:spPr>
          <a:xfrm>
            <a:off x="941133" y="522570"/>
            <a:ext cx="10344486"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None/>
            </a:pPr>
            <a:r>
              <a:rPr b="0" i="1" lang="ar-SA" sz="1400" u="none" cap="none" strike="noStrike">
                <a:solidFill>
                  <a:srgbClr val="AEABAB"/>
                </a:solidFill>
                <a:latin typeface="Calibri"/>
                <a:ea typeface="Calibri"/>
                <a:cs typeface="Calibri"/>
                <a:sym typeface="Calibri"/>
              </a:rPr>
              <a:t>يعرض الأستاذ اللغز على التلاميذ/ يمنحهم مهلة للتفكير مدة 30 ثانية او 40 / يجمع إجابات التلاميذ ويوثقها على السبورة/ يطلب من التلاميذ تعليل إجاباتهم أو اختبار إجابة وتعليلها.</a:t>
            </a:r>
            <a:endParaRPr b="0" i="0" sz="1800" u="none" cap="none" strike="noStrike">
              <a:solidFill>
                <a:srgbClr val="000000"/>
              </a:solidFill>
              <a:latin typeface="Calibri"/>
              <a:ea typeface="Calibri"/>
              <a:cs typeface="Calibri"/>
              <a:sym typeface="Calibri"/>
            </a:endParaRPr>
          </a:p>
        </p:txBody>
      </p:sp>
      <p:pic>
        <p:nvPicPr>
          <p:cNvPr descr="Lever la main - Icônes mains et gestes gratuites" id="846" name="Google Shape;846;p12"/>
          <p:cNvPicPr preferRelativeResize="0"/>
          <p:nvPr/>
        </p:nvPicPr>
        <p:blipFill rotWithShape="1">
          <a:blip r:embed="rId3">
            <a:alphaModFix/>
          </a:blip>
          <a:srcRect b="0" l="0" r="0" t="0"/>
          <a:stretch/>
        </p:blipFill>
        <p:spPr>
          <a:xfrm>
            <a:off x="248478" y="64923"/>
            <a:ext cx="735012" cy="733425"/>
          </a:xfrm>
          <a:prstGeom prst="rect">
            <a:avLst/>
          </a:prstGeom>
          <a:noFill/>
          <a:ln>
            <a:noFill/>
          </a:ln>
        </p:spPr>
      </p:pic>
      <p:pic>
        <p:nvPicPr>
          <p:cNvPr descr="Image générée" id="847" name="Google Shape;847;p12"/>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848" name="Google Shape;848;p1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49" name="Google Shape;849;p12"/>
          <p:cNvSpPr txBox="1"/>
          <p:nvPr/>
        </p:nvSpPr>
        <p:spPr>
          <a:xfrm>
            <a:off x="3143053" y="1816975"/>
            <a:ext cx="5163341" cy="523220"/>
          </a:xfrm>
          <a:prstGeom prst="rect">
            <a:avLst/>
          </a:prstGeom>
          <a:solidFill>
            <a:schemeClr val="accent4"/>
          </a:solid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chemeClr val="dk1"/>
                </a:solidFill>
                <a:latin typeface="Calibri"/>
                <a:ea typeface="Calibri"/>
                <a:cs typeface="Calibri"/>
                <a:sym typeface="Calibri"/>
              </a:rPr>
              <a:t>لُغْزٌ</a:t>
            </a:r>
            <a:endParaRPr b="1" i="0" sz="2800" u="none" cap="none" strike="noStrike">
              <a:solidFill>
                <a:srgbClr val="002060"/>
              </a:solidFill>
              <a:latin typeface="Calibri"/>
              <a:ea typeface="Calibri"/>
              <a:cs typeface="Calibri"/>
              <a:sym typeface="Calibri"/>
            </a:endParaRPr>
          </a:p>
        </p:txBody>
      </p:sp>
      <p:sp>
        <p:nvSpPr>
          <p:cNvPr id="850" name="Google Shape;850;p12"/>
          <p:cNvSpPr txBox="1"/>
          <p:nvPr/>
        </p:nvSpPr>
        <p:spPr>
          <a:xfrm>
            <a:off x="3143053" y="2720113"/>
            <a:ext cx="5163341" cy="1951496"/>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457200" lvl="0" marL="457200" marR="0" rtl="1" algn="r">
              <a:lnSpc>
                <a:spcPct val="150000"/>
              </a:lnSpc>
              <a:spcBef>
                <a:spcPts val="0"/>
              </a:spcBef>
              <a:spcAft>
                <a:spcPts val="0"/>
              </a:spcAft>
              <a:buClr>
                <a:srgbClr val="002060"/>
              </a:buClr>
              <a:buSzPts val="2800"/>
              <a:buFont typeface="Noto Sans Symbols"/>
              <a:buChar char="▪"/>
            </a:pPr>
            <a:r>
              <a:rPr b="1" i="0" lang="ar-SA" sz="2800" u="none" cap="none" strike="noStrike">
                <a:solidFill>
                  <a:srgbClr val="002060"/>
                </a:solidFill>
                <a:latin typeface="Calibri"/>
                <a:ea typeface="Calibri"/>
                <a:cs typeface="Calibri"/>
                <a:sym typeface="Calibri"/>
              </a:rPr>
              <a:t>أنا صَديْقَةُ الْعُقولِ، أُنِيرُ الْقُلوبَ؛</a:t>
            </a:r>
            <a:endParaRPr/>
          </a:p>
          <a:p>
            <a:pPr indent="-457200" lvl="0" marL="457200" marR="0" rtl="1" algn="r">
              <a:lnSpc>
                <a:spcPct val="150000"/>
              </a:lnSpc>
              <a:spcBef>
                <a:spcPts val="0"/>
              </a:spcBef>
              <a:spcAft>
                <a:spcPts val="0"/>
              </a:spcAft>
              <a:buClr>
                <a:srgbClr val="385623"/>
              </a:buClr>
              <a:buSzPts val="2800"/>
              <a:buFont typeface="Noto Sans Symbols"/>
              <a:buChar char="▪"/>
            </a:pPr>
            <a:r>
              <a:rPr b="1" i="0" lang="ar-SA" sz="2800" u="none" cap="none" strike="noStrike">
                <a:solidFill>
                  <a:srgbClr val="385623"/>
                </a:solidFill>
                <a:latin typeface="Calibri"/>
                <a:ea typeface="Calibri"/>
                <a:cs typeface="Calibri"/>
                <a:sym typeface="Calibri"/>
              </a:rPr>
              <a:t>أُسافِرُ بِكَ بِلا جَوازٍ وَلاَ وَقودٍ؛</a:t>
            </a:r>
            <a:endParaRPr/>
          </a:p>
          <a:p>
            <a:pPr indent="-457200" lvl="0" marL="457200" marR="0" rtl="1" algn="r">
              <a:lnSpc>
                <a:spcPct val="150000"/>
              </a:lnSpc>
              <a:spcBef>
                <a:spcPts val="0"/>
              </a:spcBef>
              <a:spcAft>
                <a:spcPts val="0"/>
              </a:spcAft>
              <a:buClr>
                <a:srgbClr val="C00000"/>
              </a:buClr>
              <a:buSzPts val="2800"/>
              <a:buFont typeface="Noto Sans Symbols"/>
              <a:buChar char="▪"/>
            </a:pPr>
            <a:r>
              <a:rPr b="1" i="0" lang="ar-SA" sz="2800" u="none" cap="none" strike="noStrike">
                <a:solidFill>
                  <a:srgbClr val="C00000"/>
                </a:solidFill>
                <a:latin typeface="Calibri"/>
                <a:ea typeface="Calibri"/>
                <a:cs typeface="Calibri"/>
                <a:sym typeface="Calibri"/>
              </a:rPr>
              <a:t>أََزِيدُكَ كُلَّما أَخَذْتَ مِنِّي، فَمَنْ أَكونُ؟</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13"/>
          <p:cNvSpPr txBox="1"/>
          <p:nvPr/>
        </p:nvSpPr>
        <p:spPr>
          <a:xfrm>
            <a:off x="941132" y="117748"/>
            <a:ext cx="10344487"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600" u="none" cap="none" strike="noStrike">
                <a:solidFill>
                  <a:srgbClr val="757070"/>
                </a:solidFill>
                <a:latin typeface="Calibri"/>
                <a:ea typeface="Calibri"/>
                <a:cs typeface="Calibri"/>
                <a:sym typeface="Calibri"/>
              </a:rPr>
              <a:t>النشاط الاعتيادي : سنبدأ حصتنا بلغز  يساعدنا في اكتشاف موضوع هذه الحصة.</a:t>
            </a:r>
            <a:r>
              <a:rPr b="0" i="0" lang="ar-SA" sz="1600" u="none" cap="none" strike="noStrike">
                <a:solidFill>
                  <a:schemeClr val="dk1"/>
                </a:solidFill>
                <a:latin typeface="Calibri"/>
                <a:ea typeface="Calibri"/>
                <a:cs typeface="Calibri"/>
                <a:sym typeface="Calibri"/>
              </a:rPr>
              <a:t>.</a:t>
            </a:r>
            <a:endParaRPr b="1" i="0" sz="1600" u="none" cap="none" strike="noStrike">
              <a:solidFill>
                <a:schemeClr val="dk1"/>
              </a:solidFill>
              <a:latin typeface="Calibri"/>
              <a:ea typeface="Calibri"/>
              <a:cs typeface="Calibri"/>
              <a:sym typeface="Calibri"/>
            </a:endParaRPr>
          </a:p>
        </p:txBody>
      </p:sp>
      <p:sp>
        <p:nvSpPr>
          <p:cNvPr id="856" name="Google Shape;856;p13"/>
          <p:cNvSpPr txBox="1"/>
          <p:nvPr/>
        </p:nvSpPr>
        <p:spPr>
          <a:xfrm>
            <a:off x="941133" y="522570"/>
            <a:ext cx="10344486"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None/>
            </a:pPr>
            <a:r>
              <a:rPr b="0" i="1" lang="ar-SA" sz="1400" u="none" cap="none" strike="noStrike">
                <a:solidFill>
                  <a:srgbClr val="AEABAB"/>
                </a:solidFill>
                <a:latin typeface="Calibri"/>
                <a:ea typeface="Calibri"/>
                <a:cs typeface="Calibri"/>
                <a:sym typeface="Calibri"/>
              </a:rPr>
              <a:t>يعرض الأستاذ اللغز على التلاميذ/ يمنحهم مهلة للتفكير مدة 30 ثانية او 40 / يجمع إجابات التلاميذ ويوثقها على السبورة/ يطلب من التلاميذ تعليل إجاباتهم أو اختبار إجابة وتعليلها.</a:t>
            </a:r>
            <a:endParaRPr b="0" i="0" sz="1800" u="none" cap="none" strike="noStrike">
              <a:solidFill>
                <a:srgbClr val="000000"/>
              </a:solidFill>
              <a:latin typeface="Calibri"/>
              <a:ea typeface="Calibri"/>
              <a:cs typeface="Calibri"/>
              <a:sym typeface="Calibri"/>
            </a:endParaRPr>
          </a:p>
        </p:txBody>
      </p:sp>
      <p:pic>
        <p:nvPicPr>
          <p:cNvPr descr="Lever la main - Icônes mains et gestes gratuites" id="857" name="Google Shape;857;p13"/>
          <p:cNvPicPr preferRelativeResize="0"/>
          <p:nvPr/>
        </p:nvPicPr>
        <p:blipFill rotWithShape="1">
          <a:blip r:embed="rId3">
            <a:alphaModFix/>
          </a:blip>
          <a:srcRect b="0" l="0" r="0" t="0"/>
          <a:stretch/>
        </p:blipFill>
        <p:spPr>
          <a:xfrm>
            <a:off x="248478" y="64923"/>
            <a:ext cx="735012" cy="733425"/>
          </a:xfrm>
          <a:prstGeom prst="rect">
            <a:avLst/>
          </a:prstGeom>
          <a:noFill/>
          <a:ln>
            <a:noFill/>
          </a:ln>
        </p:spPr>
      </p:pic>
      <p:pic>
        <p:nvPicPr>
          <p:cNvPr descr="Image générée" id="858" name="Google Shape;858;p13"/>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859" name="Google Shape;859;p1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60" name="Google Shape;860;p13"/>
          <p:cNvSpPr txBox="1"/>
          <p:nvPr/>
        </p:nvSpPr>
        <p:spPr>
          <a:xfrm>
            <a:off x="3143053" y="1639458"/>
            <a:ext cx="5163341" cy="1951496"/>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457200" lvl="0" marL="457200" marR="0" rtl="1" algn="r">
              <a:lnSpc>
                <a:spcPct val="150000"/>
              </a:lnSpc>
              <a:spcBef>
                <a:spcPts val="0"/>
              </a:spcBef>
              <a:spcAft>
                <a:spcPts val="0"/>
              </a:spcAft>
              <a:buClr>
                <a:srgbClr val="002060"/>
              </a:buClr>
              <a:buSzPts val="2800"/>
              <a:buFont typeface="Noto Sans Symbols"/>
              <a:buChar char="▪"/>
            </a:pPr>
            <a:r>
              <a:rPr b="1" i="0" lang="ar-SA" sz="2800" u="none" cap="none" strike="noStrike">
                <a:solidFill>
                  <a:srgbClr val="002060"/>
                </a:solidFill>
                <a:latin typeface="Calibri"/>
                <a:ea typeface="Calibri"/>
                <a:cs typeface="Calibri"/>
                <a:sym typeface="Calibri"/>
              </a:rPr>
              <a:t>أنا صَديْقَةُ الْعُقولِ، أُنِيرُ الْقُلوبَ؛</a:t>
            </a:r>
            <a:endParaRPr/>
          </a:p>
          <a:p>
            <a:pPr indent="-457200" lvl="0" marL="457200" marR="0" rtl="1" algn="r">
              <a:lnSpc>
                <a:spcPct val="150000"/>
              </a:lnSpc>
              <a:spcBef>
                <a:spcPts val="0"/>
              </a:spcBef>
              <a:spcAft>
                <a:spcPts val="0"/>
              </a:spcAft>
              <a:buClr>
                <a:srgbClr val="385623"/>
              </a:buClr>
              <a:buSzPts val="2800"/>
              <a:buFont typeface="Noto Sans Symbols"/>
              <a:buChar char="▪"/>
            </a:pPr>
            <a:r>
              <a:rPr b="1" i="0" lang="ar-SA" sz="2800" u="none" cap="none" strike="noStrike">
                <a:solidFill>
                  <a:srgbClr val="385623"/>
                </a:solidFill>
                <a:latin typeface="Calibri"/>
                <a:ea typeface="Calibri"/>
                <a:cs typeface="Calibri"/>
                <a:sym typeface="Calibri"/>
              </a:rPr>
              <a:t>أُسافِرُ بِكَ بِلا جَوازٍ وَلاَ وَقودٍ؛</a:t>
            </a:r>
            <a:endParaRPr/>
          </a:p>
          <a:p>
            <a:pPr indent="-457200" lvl="0" marL="457200" marR="0" rtl="1" algn="r">
              <a:lnSpc>
                <a:spcPct val="150000"/>
              </a:lnSpc>
              <a:spcBef>
                <a:spcPts val="0"/>
              </a:spcBef>
              <a:spcAft>
                <a:spcPts val="0"/>
              </a:spcAft>
              <a:buClr>
                <a:srgbClr val="C00000"/>
              </a:buClr>
              <a:buSzPts val="2800"/>
              <a:buFont typeface="Noto Sans Symbols"/>
              <a:buChar char="▪"/>
            </a:pPr>
            <a:r>
              <a:rPr b="1" i="0" lang="ar-SA" sz="2800" u="none" cap="none" strike="noStrike">
                <a:solidFill>
                  <a:srgbClr val="C00000"/>
                </a:solidFill>
                <a:latin typeface="Calibri"/>
                <a:ea typeface="Calibri"/>
                <a:cs typeface="Calibri"/>
                <a:sym typeface="Calibri"/>
              </a:rPr>
              <a:t>أََزِيدُكَ كُلَّما أَخَذْتَ مِنِّي، فَمَنْ أَكونُ؟</a:t>
            </a:r>
            <a:endParaRPr/>
          </a:p>
        </p:txBody>
      </p:sp>
      <p:sp>
        <p:nvSpPr>
          <p:cNvPr id="861" name="Google Shape;861;p13"/>
          <p:cNvSpPr/>
          <p:nvPr/>
        </p:nvSpPr>
        <p:spPr>
          <a:xfrm>
            <a:off x="9430790" y="4343664"/>
            <a:ext cx="2007523" cy="1848693"/>
          </a:xfrm>
          <a:prstGeom prst="ellipse">
            <a:avLst/>
          </a:prstGeom>
          <a:solidFill>
            <a:schemeClr val="accent4"/>
          </a:solidFill>
          <a:ln cap="flat" cmpd="sng" w="127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3200" u="none" cap="none" strike="noStrike">
                <a:solidFill>
                  <a:srgbClr val="002060"/>
                </a:solidFill>
                <a:latin typeface="Calibri"/>
                <a:ea typeface="Calibri"/>
                <a:cs typeface="Calibri"/>
                <a:sym typeface="Calibri"/>
              </a:rPr>
              <a:t>السِّباحَةُ</a:t>
            </a:r>
            <a:endParaRPr b="1" i="0" sz="3200" u="none" cap="none" strike="noStrike">
              <a:solidFill>
                <a:srgbClr val="002060"/>
              </a:solidFill>
              <a:latin typeface="Calibri"/>
              <a:ea typeface="Calibri"/>
              <a:cs typeface="Calibri"/>
              <a:sym typeface="Calibri"/>
            </a:endParaRPr>
          </a:p>
        </p:txBody>
      </p:sp>
      <p:sp>
        <p:nvSpPr>
          <p:cNvPr id="862" name="Google Shape;862;p13"/>
          <p:cNvSpPr/>
          <p:nvPr/>
        </p:nvSpPr>
        <p:spPr>
          <a:xfrm>
            <a:off x="6377940" y="4302724"/>
            <a:ext cx="2007523" cy="1848693"/>
          </a:xfrm>
          <a:prstGeom prst="ellipse">
            <a:avLst/>
          </a:prstGeom>
          <a:solidFill>
            <a:schemeClr val="accent4"/>
          </a:solidFill>
          <a:ln cap="flat" cmpd="sng" w="127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3200" u="none" cap="none" strike="noStrike">
                <a:solidFill>
                  <a:srgbClr val="002060"/>
                </a:solidFill>
                <a:latin typeface="Calibri"/>
                <a:ea typeface="Calibri"/>
                <a:cs typeface="Calibri"/>
                <a:sym typeface="Calibri"/>
              </a:rPr>
              <a:t>الْقِراءَةُ</a:t>
            </a:r>
            <a:endParaRPr b="1" i="0" sz="3200" u="none" cap="none" strike="noStrike">
              <a:solidFill>
                <a:srgbClr val="002060"/>
              </a:solidFill>
              <a:latin typeface="Calibri"/>
              <a:ea typeface="Calibri"/>
              <a:cs typeface="Calibri"/>
              <a:sym typeface="Calibri"/>
            </a:endParaRPr>
          </a:p>
        </p:txBody>
      </p:sp>
      <p:sp>
        <p:nvSpPr>
          <p:cNvPr id="863" name="Google Shape;863;p13"/>
          <p:cNvSpPr/>
          <p:nvPr/>
        </p:nvSpPr>
        <p:spPr>
          <a:xfrm>
            <a:off x="3325091" y="4302724"/>
            <a:ext cx="2007523" cy="1848693"/>
          </a:xfrm>
          <a:prstGeom prst="ellipse">
            <a:avLst/>
          </a:prstGeom>
          <a:solidFill>
            <a:schemeClr val="accent4"/>
          </a:solidFill>
          <a:ln cap="flat" cmpd="sng" w="127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3200" u="none" cap="none" strike="noStrike">
                <a:solidFill>
                  <a:srgbClr val="002060"/>
                </a:solidFill>
                <a:latin typeface="Calibri"/>
                <a:ea typeface="Calibri"/>
                <a:cs typeface="Calibri"/>
                <a:sym typeface="Calibri"/>
              </a:rPr>
              <a:t>الصَّداقَةُ</a:t>
            </a:r>
            <a:endParaRPr b="1" i="0" sz="3200" u="none" cap="none" strike="noStrike">
              <a:solidFill>
                <a:srgbClr val="002060"/>
              </a:solidFill>
              <a:latin typeface="Calibri"/>
              <a:ea typeface="Calibri"/>
              <a:cs typeface="Calibri"/>
              <a:sym typeface="Calibri"/>
            </a:endParaRPr>
          </a:p>
        </p:txBody>
      </p:sp>
      <p:sp>
        <p:nvSpPr>
          <p:cNvPr id="864" name="Google Shape;864;p13"/>
          <p:cNvSpPr/>
          <p:nvPr/>
        </p:nvSpPr>
        <p:spPr>
          <a:xfrm>
            <a:off x="425335" y="4302724"/>
            <a:ext cx="2007523" cy="1848693"/>
          </a:xfrm>
          <a:prstGeom prst="ellipse">
            <a:avLst/>
          </a:prstGeom>
          <a:solidFill>
            <a:schemeClr val="accent4"/>
          </a:solidFill>
          <a:ln cap="flat" cmpd="sng" w="127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3200" u="none" cap="none" strike="noStrike">
                <a:solidFill>
                  <a:srgbClr val="002060"/>
                </a:solidFill>
                <a:latin typeface="Calibri"/>
                <a:ea typeface="Calibri"/>
                <a:cs typeface="Calibri"/>
                <a:sym typeface="Calibri"/>
              </a:rPr>
              <a:t>المُغامَرَةُ</a:t>
            </a:r>
            <a:endParaRPr b="1" i="0" sz="3200" u="none" cap="none" strike="noStrike">
              <a:solidFill>
                <a:srgbClr val="002060"/>
              </a:solidFill>
              <a:latin typeface="Calibri"/>
              <a:ea typeface="Calibri"/>
              <a:cs typeface="Calibri"/>
              <a:sym typeface="Calibri"/>
            </a:endParaRPr>
          </a:p>
        </p:txBody>
      </p:sp>
      <p:sp>
        <p:nvSpPr>
          <p:cNvPr id="865" name="Google Shape;865;p13"/>
          <p:cNvSpPr txBox="1"/>
          <p:nvPr/>
        </p:nvSpPr>
        <p:spPr>
          <a:xfrm>
            <a:off x="3143052" y="970651"/>
            <a:ext cx="5163341" cy="523220"/>
          </a:xfrm>
          <a:prstGeom prst="rect">
            <a:avLst/>
          </a:prstGeom>
          <a:solidFill>
            <a:schemeClr val="accent4"/>
          </a:solid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chemeClr val="dk1"/>
                </a:solidFill>
                <a:latin typeface="Calibri"/>
                <a:ea typeface="Calibri"/>
                <a:cs typeface="Calibri"/>
                <a:sym typeface="Calibri"/>
              </a:rPr>
              <a:t>لُغْزٌ</a:t>
            </a:r>
            <a:endParaRPr b="1" i="0" sz="2800" u="none" cap="none" strike="noStrike">
              <a:solidFill>
                <a:srgbClr val="00206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14"/>
          <p:cNvSpPr txBox="1"/>
          <p:nvPr/>
        </p:nvSpPr>
        <p:spPr>
          <a:xfrm>
            <a:off x="1064030" y="117748"/>
            <a:ext cx="10221590"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600" u="none" cap="none" strike="noStrike">
                <a:solidFill>
                  <a:srgbClr val="757070"/>
                </a:solidFill>
                <a:latin typeface="Calibri"/>
                <a:ea typeface="Calibri"/>
                <a:cs typeface="Calibri"/>
                <a:sym typeface="Calibri"/>
              </a:rPr>
              <a:t>النشاط الاعتيادي : سنبدأ حصتنا بلغز  يساعدنا في اكتشاف موضوع هذه الحصة: أسأل: “كيف تجعلنا القراءة نسافر؟” (جملة واحدة لكل تلميذ/ة)...</a:t>
            </a:r>
            <a:endParaRPr b="1" i="0" sz="1600" u="none" cap="none" strike="noStrike">
              <a:solidFill>
                <a:srgbClr val="757070"/>
              </a:solidFill>
              <a:latin typeface="Calibri"/>
              <a:ea typeface="Calibri"/>
              <a:cs typeface="Calibri"/>
              <a:sym typeface="Calibri"/>
            </a:endParaRPr>
          </a:p>
        </p:txBody>
      </p:sp>
      <p:sp>
        <p:nvSpPr>
          <p:cNvPr id="871" name="Google Shape;871;p14"/>
          <p:cNvSpPr txBox="1"/>
          <p:nvPr/>
        </p:nvSpPr>
        <p:spPr>
          <a:xfrm>
            <a:off x="941133" y="522570"/>
            <a:ext cx="10344486"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None/>
            </a:pPr>
            <a:r>
              <a:rPr b="0" i="1" lang="ar-SA" sz="1400" u="none" cap="none" strike="noStrike">
                <a:solidFill>
                  <a:srgbClr val="AEABAB"/>
                </a:solidFill>
                <a:latin typeface="Calibri"/>
                <a:ea typeface="Calibri"/>
                <a:cs typeface="Calibri"/>
                <a:sym typeface="Calibri"/>
              </a:rPr>
              <a:t>يعرض الأستاذ الجواب على التلاميذ، ثم يطلب منهم من جديد تعليل ذلك.</a:t>
            </a:r>
            <a:endParaRPr b="0" i="0" sz="1800" u="none" cap="none" strike="noStrike">
              <a:solidFill>
                <a:srgbClr val="000000"/>
              </a:solidFill>
              <a:latin typeface="Calibri"/>
              <a:ea typeface="Calibri"/>
              <a:cs typeface="Calibri"/>
              <a:sym typeface="Calibri"/>
            </a:endParaRPr>
          </a:p>
        </p:txBody>
      </p:sp>
      <p:pic>
        <p:nvPicPr>
          <p:cNvPr descr="Lever la main - Icônes mains et gestes gratuites" id="872" name="Google Shape;872;p14"/>
          <p:cNvPicPr preferRelativeResize="0"/>
          <p:nvPr/>
        </p:nvPicPr>
        <p:blipFill rotWithShape="1">
          <a:blip r:embed="rId3">
            <a:alphaModFix/>
          </a:blip>
          <a:srcRect b="0" l="0" r="0" t="0"/>
          <a:stretch/>
        </p:blipFill>
        <p:spPr>
          <a:xfrm>
            <a:off x="695497" y="42498"/>
            <a:ext cx="665019" cy="673971"/>
          </a:xfrm>
          <a:prstGeom prst="rect">
            <a:avLst/>
          </a:prstGeom>
          <a:noFill/>
          <a:ln>
            <a:noFill/>
          </a:ln>
        </p:spPr>
      </p:pic>
      <p:pic>
        <p:nvPicPr>
          <p:cNvPr descr="Image générée" id="873" name="Google Shape;873;p14"/>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874" name="Google Shape;874;p1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75" name="Google Shape;875;p14"/>
          <p:cNvSpPr/>
          <p:nvPr/>
        </p:nvSpPr>
        <p:spPr>
          <a:xfrm>
            <a:off x="4898275" y="3188610"/>
            <a:ext cx="2007523" cy="1848693"/>
          </a:xfrm>
          <a:prstGeom prst="ellipse">
            <a:avLst/>
          </a:prstGeom>
          <a:solidFill>
            <a:schemeClr val="accent4"/>
          </a:solidFill>
          <a:ln cap="flat" cmpd="sng" w="127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3200" u="none" cap="none" strike="noStrike">
                <a:solidFill>
                  <a:srgbClr val="002060"/>
                </a:solidFill>
                <a:latin typeface="Calibri"/>
                <a:ea typeface="Calibri"/>
                <a:cs typeface="Calibri"/>
                <a:sym typeface="Calibri"/>
              </a:rPr>
              <a:t>الْقِراءَةُ</a:t>
            </a:r>
            <a:endParaRPr b="1" i="0" sz="3200" u="none" cap="none" strike="noStrike">
              <a:solidFill>
                <a:srgbClr val="002060"/>
              </a:solidFill>
              <a:latin typeface="Calibri"/>
              <a:ea typeface="Calibri"/>
              <a:cs typeface="Calibri"/>
              <a:sym typeface="Calibri"/>
            </a:endParaRPr>
          </a:p>
        </p:txBody>
      </p:sp>
      <p:sp>
        <p:nvSpPr>
          <p:cNvPr id="876" name="Google Shape;876;p14"/>
          <p:cNvSpPr txBox="1"/>
          <p:nvPr/>
        </p:nvSpPr>
        <p:spPr>
          <a:xfrm>
            <a:off x="1463041" y="5536587"/>
            <a:ext cx="7946967" cy="369332"/>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1800" u="none" cap="none" strike="noStrike">
                <a:solidFill>
                  <a:srgbClr val="002060"/>
                </a:solidFill>
                <a:latin typeface="Calibri"/>
                <a:ea typeface="Calibri"/>
                <a:cs typeface="Calibri"/>
                <a:sym typeface="Calibri"/>
              </a:rPr>
              <a:t>هدف ختامي (20 ثانية):</a:t>
            </a:r>
            <a:r>
              <a:rPr b="1" i="0" lang="ar-SA" sz="1800" u="none" cap="none" strike="noStrike">
                <a:solidFill>
                  <a:srgbClr val="757070"/>
                </a:solidFill>
                <a:latin typeface="Calibri"/>
                <a:ea typeface="Calibri"/>
                <a:cs typeface="Calibri"/>
                <a:sym typeface="Calibri"/>
              </a:rPr>
              <a:t> كيف تجعلنا القراءة نسافر؟ </a:t>
            </a:r>
            <a:endParaRPr b="0" i="0" sz="1800" u="none" cap="none" strike="noStrike">
              <a:solidFill>
                <a:srgbClr val="002060"/>
              </a:solidFill>
              <a:latin typeface="Calibri"/>
              <a:ea typeface="Calibri"/>
              <a:cs typeface="Calibri"/>
              <a:sym typeface="Calibri"/>
            </a:endParaRPr>
          </a:p>
        </p:txBody>
      </p:sp>
      <p:sp>
        <p:nvSpPr>
          <p:cNvPr id="877" name="Google Shape;877;p14"/>
          <p:cNvSpPr txBox="1"/>
          <p:nvPr/>
        </p:nvSpPr>
        <p:spPr>
          <a:xfrm>
            <a:off x="1751238" y="6104597"/>
            <a:ext cx="7946967" cy="461665"/>
          </a:xfrm>
          <a:prstGeom prst="rect">
            <a:avLst/>
          </a:prstGeom>
          <a:solidFill>
            <a:schemeClr val="accent4"/>
          </a:solid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0" i="0" lang="ar-SA" sz="2400" u="none" cap="none" strike="noStrike">
                <a:solidFill>
                  <a:srgbClr val="002060"/>
                </a:solidFill>
                <a:latin typeface="Calibri"/>
                <a:ea typeface="Calibri"/>
                <a:cs typeface="Calibri"/>
                <a:sym typeface="Calibri"/>
              </a:rPr>
              <a:t> </a:t>
            </a:r>
            <a:r>
              <a:rPr b="0" i="1" lang="ar-SA" sz="24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ٱلْقِرَاءَةُ رِحْلَةٌ عَقْلِيَّةٌ بَحْثًا عَنِ الْمُتْعَةِ وَالْمَعْرِفَةِ</a:t>
            </a:r>
            <a:r>
              <a:rPr b="0" i="1"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pic>
        <p:nvPicPr>
          <p:cNvPr id="878" name="Google Shape;878;p14"/>
          <p:cNvPicPr preferRelativeResize="0"/>
          <p:nvPr/>
        </p:nvPicPr>
        <p:blipFill rotWithShape="1">
          <a:blip r:embed="rId5">
            <a:alphaModFix/>
          </a:blip>
          <a:srcRect b="0" l="0" r="0" t="0"/>
          <a:stretch/>
        </p:blipFill>
        <p:spPr>
          <a:xfrm>
            <a:off x="0" y="44086"/>
            <a:ext cx="730250" cy="730250"/>
          </a:xfrm>
          <a:prstGeom prst="rect">
            <a:avLst/>
          </a:prstGeom>
          <a:noFill/>
          <a:ln>
            <a:noFill/>
          </a:ln>
        </p:spPr>
      </p:pic>
      <p:sp>
        <p:nvSpPr>
          <p:cNvPr id="879" name="Google Shape;879;p14"/>
          <p:cNvSpPr txBox="1"/>
          <p:nvPr/>
        </p:nvSpPr>
        <p:spPr>
          <a:xfrm>
            <a:off x="3143053" y="1639458"/>
            <a:ext cx="5163341" cy="1384995"/>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457200" lvl="0" marL="457200" marR="0" rtl="1" algn="r">
              <a:spcBef>
                <a:spcPts val="0"/>
              </a:spcBef>
              <a:spcAft>
                <a:spcPts val="0"/>
              </a:spcAft>
              <a:buClr>
                <a:srgbClr val="002060"/>
              </a:buClr>
              <a:buSzPts val="2800"/>
              <a:buFont typeface="Noto Sans Symbols"/>
              <a:buChar char="▪"/>
            </a:pPr>
            <a:r>
              <a:rPr b="1" i="0" lang="ar-SA" sz="2800" u="none" cap="none" strike="noStrike">
                <a:solidFill>
                  <a:srgbClr val="002060"/>
                </a:solidFill>
                <a:latin typeface="Calibri"/>
                <a:ea typeface="Calibri"/>
                <a:cs typeface="Calibri"/>
                <a:sym typeface="Calibri"/>
              </a:rPr>
              <a:t>أنا صَديْقَةُ الْعُقولِ، أُنِيرُ الْقُلوبَ؛</a:t>
            </a:r>
            <a:endParaRPr/>
          </a:p>
          <a:p>
            <a:pPr indent="-457200" lvl="0" marL="457200" marR="0" rtl="1" algn="r">
              <a:spcBef>
                <a:spcPts val="0"/>
              </a:spcBef>
              <a:spcAft>
                <a:spcPts val="0"/>
              </a:spcAft>
              <a:buClr>
                <a:srgbClr val="385623"/>
              </a:buClr>
              <a:buSzPts val="2800"/>
              <a:buFont typeface="Noto Sans Symbols"/>
              <a:buChar char="▪"/>
            </a:pPr>
            <a:r>
              <a:rPr b="1" i="0" lang="ar-SA" sz="2800" u="none" cap="none" strike="noStrike">
                <a:solidFill>
                  <a:srgbClr val="385623"/>
                </a:solidFill>
                <a:latin typeface="Calibri"/>
                <a:ea typeface="Calibri"/>
                <a:cs typeface="Calibri"/>
                <a:sym typeface="Calibri"/>
              </a:rPr>
              <a:t>أُسافِرُ بِكَ بِلا جَوازٍ وَلاَ وَقودٍ؛</a:t>
            </a:r>
            <a:endParaRPr/>
          </a:p>
          <a:p>
            <a:pPr indent="-457200" lvl="0" marL="457200" marR="0" rtl="1" algn="r">
              <a:spcBef>
                <a:spcPts val="0"/>
              </a:spcBef>
              <a:spcAft>
                <a:spcPts val="0"/>
              </a:spcAft>
              <a:buClr>
                <a:srgbClr val="C00000"/>
              </a:buClr>
              <a:buSzPts val="2800"/>
              <a:buFont typeface="Noto Sans Symbols"/>
              <a:buChar char="▪"/>
            </a:pPr>
            <a:r>
              <a:rPr b="1" i="0" lang="ar-SA" sz="2800" u="none" cap="none" strike="noStrike">
                <a:solidFill>
                  <a:srgbClr val="C00000"/>
                </a:solidFill>
                <a:latin typeface="Calibri"/>
                <a:ea typeface="Calibri"/>
                <a:cs typeface="Calibri"/>
                <a:sym typeface="Calibri"/>
              </a:rPr>
              <a:t>أََزِيدُكَ كُلَّما أَخَذْتَ مِنِّي، فَمَنْ أَكونُ؟</a:t>
            </a:r>
            <a:endParaRPr/>
          </a:p>
        </p:txBody>
      </p:sp>
      <p:sp>
        <p:nvSpPr>
          <p:cNvPr id="880" name="Google Shape;880;p14"/>
          <p:cNvSpPr txBox="1"/>
          <p:nvPr/>
        </p:nvSpPr>
        <p:spPr>
          <a:xfrm>
            <a:off x="3143052" y="970651"/>
            <a:ext cx="5163341" cy="523220"/>
          </a:xfrm>
          <a:prstGeom prst="rect">
            <a:avLst/>
          </a:prstGeom>
          <a:solidFill>
            <a:schemeClr val="accent4"/>
          </a:solid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chemeClr val="dk1"/>
                </a:solidFill>
                <a:latin typeface="Calibri"/>
                <a:ea typeface="Calibri"/>
                <a:cs typeface="Calibri"/>
                <a:sym typeface="Calibri"/>
              </a:rPr>
              <a:t>لُغْزٌ</a:t>
            </a:r>
            <a:endParaRPr b="1" i="0" sz="2800" u="none" cap="none" strike="noStrike">
              <a:solidFill>
                <a:srgbClr val="00206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grpSp>
        <p:nvGrpSpPr>
          <p:cNvPr id="885" name="Google Shape;885;p15"/>
          <p:cNvGrpSpPr/>
          <p:nvPr/>
        </p:nvGrpSpPr>
        <p:grpSpPr>
          <a:xfrm>
            <a:off x="5130955" y="1706886"/>
            <a:ext cx="6054377" cy="3711725"/>
            <a:chOff x="1715066" y="1103461"/>
            <a:chExt cx="5717724" cy="3124203"/>
          </a:xfrm>
        </p:grpSpPr>
        <p:sp>
          <p:nvSpPr>
            <p:cNvPr id="886" name="Google Shape;886;p1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87" name="Google Shape;887;p1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88" name="Google Shape;888;p15"/>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ب- واجبات منزلية</a:t>
            </a:r>
            <a:endParaRPr b="1" i="0" sz="4800" u="none" cap="none" strike="noStrike">
              <a:solidFill>
                <a:srgbClr val="FFC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000" u="none" cap="none" strike="noStrike">
                <a:solidFill>
                  <a:srgbClr val="44546A"/>
                </a:solidFill>
                <a:latin typeface="Arial"/>
                <a:ea typeface="Arial"/>
                <a:cs typeface="Arial"/>
                <a:sym typeface="Arial"/>
              </a:rPr>
              <a:t>02 </a:t>
            </a:r>
            <a:r>
              <a:rPr b="1" i="0" lang="ar-SA" sz="4000" u="none" cap="none" strike="noStrike">
                <a:solidFill>
                  <a:srgbClr val="44546A"/>
                </a:solidFill>
                <a:latin typeface="Calibri"/>
                <a:ea typeface="Calibri"/>
                <a:cs typeface="Calibri"/>
                <a:sym typeface="Calibri"/>
              </a:rPr>
              <a:t>دقيقتان</a:t>
            </a:r>
            <a:endParaRPr b="1" i="0" sz="4000" u="none" cap="none" strike="noStrike">
              <a:solidFill>
                <a:srgbClr val="44546A"/>
              </a:solidFill>
              <a:latin typeface="Calibri"/>
              <a:ea typeface="Calibri"/>
              <a:cs typeface="Calibri"/>
              <a:sym typeface="Calibri"/>
            </a:endParaRPr>
          </a:p>
        </p:txBody>
      </p:sp>
      <p:pic>
        <p:nvPicPr>
          <p:cNvPr id="889" name="Google Shape;889;p15"/>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890" name="Google Shape;890;p15"/>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891" name="Google Shape;891;p15"/>
          <p:cNvSpPr/>
          <p:nvPr/>
        </p:nvSpPr>
        <p:spPr>
          <a:xfrm>
            <a:off x="9548106" y="4146722"/>
            <a:ext cx="519608" cy="519608"/>
          </a:xfrm>
          <a:prstGeom prst="ellipse">
            <a:avLst/>
          </a:prstGeom>
          <a:blipFill rotWithShape="1">
            <a:blip r:embed="rId5">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895" name="Shape 895"/>
        <p:cNvGrpSpPr/>
        <p:nvPr/>
      </p:nvGrpSpPr>
      <p:grpSpPr>
        <a:xfrm>
          <a:off x="0" y="0"/>
          <a:ext cx="0" cy="0"/>
          <a:chOff x="0" y="0"/>
          <a:chExt cx="0" cy="0"/>
        </a:xfrm>
      </p:grpSpPr>
      <p:sp>
        <p:nvSpPr>
          <p:cNvPr id="896" name="Google Shape;896;p16"/>
          <p:cNvSpPr/>
          <p:nvPr/>
        </p:nvSpPr>
        <p:spPr>
          <a:xfrm>
            <a:off x="4683940" y="216280"/>
            <a:ext cx="622423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2800" u="none" cap="none" strike="noStrike">
                <a:solidFill>
                  <a:srgbClr val="44546A"/>
                </a:solidFill>
                <a:latin typeface="Calibri"/>
                <a:ea typeface="Calibri"/>
                <a:cs typeface="Calibri"/>
                <a:sym typeface="Calibri"/>
              </a:rPr>
              <a:t>مراقبة إنجاز الواجبات المنزلية</a:t>
            </a:r>
            <a:endParaRPr b="0" i="0" sz="2800" u="none" cap="none" strike="noStrike">
              <a:solidFill>
                <a:srgbClr val="000000"/>
              </a:solidFill>
              <a:latin typeface="Arial"/>
              <a:ea typeface="Arial"/>
              <a:cs typeface="Arial"/>
              <a:sym typeface="Arial"/>
            </a:endParaRPr>
          </a:p>
        </p:txBody>
      </p:sp>
      <p:sp>
        <p:nvSpPr>
          <p:cNvPr id="897" name="Google Shape;897;p16"/>
          <p:cNvSpPr txBox="1"/>
          <p:nvPr/>
        </p:nvSpPr>
        <p:spPr>
          <a:xfrm>
            <a:off x="1416402" y="706528"/>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يراقب  المدرس إنجاز الواجبات المنزلية لدى عينة من التلاميذ.</a:t>
            </a:r>
            <a:endParaRPr b="0" i="1" sz="1600" u="none" cap="none" strike="noStrike">
              <a:solidFill>
                <a:srgbClr val="AFABAB"/>
              </a:solidFill>
              <a:latin typeface="Calibri"/>
              <a:ea typeface="Calibri"/>
              <a:cs typeface="Calibri"/>
              <a:sym typeface="Calibri"/>
            </a:endParaRPr>
          </a:p>
        </p:txBody>
      </p:sp>
      <p:pic>
        <p:nvPicPr>
          <p:cNvPr descr="Image générée" id="898" name="Google Shape;898;p1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descr="Une image contenant habits, personne, Visage humain, intérieur&#10;&#10;Le contenu généré par l’IA peut être incorrect." id="899" name="Google Shape;899;p16"/>
          <p:cNvPicPr preferRelativeResize="0"/>
          <p:nvPr/>
        </p:nvPicPr>
        <p:blipFill rotWithShape="1">
          <a:blip r:embed="rId4">
            <a:alphaModFix/>
          </a:blip>
          <a:srcRect b="0" l="0" r="0" t="0"/>
          <a:stretch/>
        </p:blipFill>
        <p:spPr>
          <a:xfrm>
            <a:off x="2951710" y="1489176"/>
            <a:ext cx="6758247" cy="450549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17"/>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05" name="Google Shape;905;p17"/>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S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sp>
        <p:nvSpPr>
          <p:cNvPr id="906" name="Google Shape;906;p17"/>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SA" sz="2400">
                <a:latin typeface="Calibri"/>
                <a:ea typeface="Calibri"/>
                <a:cs typeface="Calibri"/>
                <a:sym typeface="Calibri"/>
              </a:rPr>
              <a:t>من يذكرنا بالضوابط التي ينبغي الالتزام بها داخل القسم؟</a:t>
            </a:r>
            <a:endParaRPr sz="2400"/>
          </a:p>
        </p:txBody>
      </p:sp>
      <p:sp>
        <p:nvSpPr>
          <p:cNvPr id="907" name="Google Shape;907;p17"/>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يختار الأستاذ 3 متعلمين للتذكير بضابطين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908" name="Google Shape;908;p17"/>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sp>
        <p:nvSpPr>
          <p:cNvPr id="909" name="Google Shape;909;p17"/>
          <p:cNvSpPr txBox="1"/>
          <p:nvPr/>
        </p:nvSpPr>
        <p:spPr>
          <a:xfrm>
            <a:off x="1590213" y="754429"/>
            <a:ext cx="9601200" cy="246221"/>
          </a:xfrm>
          <a:prstGeom prst="rect">
            <a:avLst/>
          </a:prstGeom>
          <a:noFill/>
          <a:ln>
            <a:noFill/>
          </a:ln>
        </p:spPr>
        <p:txBody>
          <a:bodyPr anchorCtr="0" anchor="t" bIns="0" lIns="0" spcFirstLastPara="1" rIns="0" wrap="square" tIns="0">
            <a:spAutoFit/>
          </a:bodyPr>
          <a:lstStyle/>
          <a:p>
            <a:pPr indent="0" lvl="1" marL="457200" marR="0" rtl="1" algn="r">
              <a:spcBef>
                <a:spcPts val="0"/>
              </a:spcBef>
              <a:spcAft>
                <a:spcPts val="0"/>
              </a:spcAft>
              <a:buNone/>
            </a:pPr>
            <a:r>
              <a:rPr b="0" i="0" lang="ar-SA" sz="1600" u="none" cap="none" strike="noStrike">
                <a:solidFill>
                  <a:srgbClr val="AEABAB"/>
                </a:solidFill>
                <a:latin typeface="Calibri"/>
                <a:ea typeface="Calibri"/>
                <a:cs typeface="Calibri"/>
                <a:sym typeface="Calibri"/>
              </a:rPr>
              <a:t>يُخصص الأستاذ الحصة للتذكير بضابطين 02 على الأكثر تجنبا للتكرار وعدم الجدوى</a:t>
            </a:r>
            <a:endParaRPr b="0" i="0" sz="1600" u="none" cap="none" strike="noStrike">
              <a:solidFill>
                <a:srgbClr val="AEABAB"/>
              </a:solidFill>
              <a:latin typeface="Calibri"/>
              <a:ea typeface="Calibri"/>
              <a:cs typeface="Calibri"/>
              <a:sym typeface="Calibri"/>
            </a:endParaRPr>
          </a:p>
        </p:txBody>
      </p:sp>
      <p:pic>
        <p:nvPicPr>
          <p:cNvPr descr="Lever la main - Icônes mains et gestes gratuites" id="910" name="Google Shape;910;p17"/>
          <p:cNvPicPr preferRelativeResize="0"/>
          <p:nvPr/>
        </p:nvPicPr>
        <p:blipFill rotWithShape="1">
          <a:blip r:embed="rId4">
            <a:alphaModFix/>
          </a:blip>
          <a:srcRect b="0" l="0" r="0" t="0"/>
          <a:stretch/>
        </p:blipFill>
        <p:spPr>
          <a:xfrm>
            <a:off x="2510443" y="2590707"/>
            <a:ext cx="2049038" cy="2049038"/>
          </a:xfrm>
          <a:prstGeom prst="rect">
            <a:avLst/>
          </a:prstGeom>
          <a:noFill/>
          <a:ln>
            <a:noFill/>
          </a:ln>
        </p:spPr>
      </p:pic>
      <p:pic>
        <p:nvPicPr>
          <p:cNvPr id="911" name="Google Shape;911;p17"/>
          <p:cNvPicPr preferRelativeResize="0"/>
          <p:nvPr/>
        </p:nvPicPr>
        <p:blipFill rotWithShape="1">
          <a:blip r:embed="rId5">
            <a:alphaModFix/>
          </a:blip>
          <a:srcRect b="0" l="0" r="0" t="0"/>
          <a:stretch/>
        </p:blipFill>
        <p:spPr>
          <a:xfrm>
            <a:off x="7359010" y="2779898"/>
            <a:ext cx="1764567" cy="176456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18"/>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17" name="Google Shape;917;p18"/>
          <p:cNvSpPr/>
          <p:nvPr/>
        </p:nvSpPr>
        <p:spPr>
          <a:xfrm>
            <a:off x="4731236" y="21900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S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sp>
        <p:nvSpPr>
          <p:cNvPr id="918" name="Google Shape;918;p18"/>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SA" sz="2400">
                <a:latin typeface="Calibri"/>
                <a:ea typeface="Calibri"/>
                <a:cs typeface="Calibri"/>
                <a:sym typeface="Calibri"/>
              </a:rPr>
              <a:t>من يذكرنا بالضوابط التي ينبغي الالتزام بها داخل القسم؟</a:t>
            </a:r>
            <a:endParaRPr sz="2400"/>
          </a:p>
        </p:txBody>
      </p:sp>
      <p:sp>
        <p:nvSpPr>
          <p:cNvPr id="919" name="Google Shape;919;p18"/>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يختار الأستاذ 3 متعلمين للتذكير بضابطين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920" name="Google Shape;920;p18"/>
          <p:cNvPicPr preferRelativeResize="0"/>
          <p:nvPr/>
        </p:nvPicPr>
        <p:blipFill rotWithShape="1">
          <a:blip r:embed="rId3">
            <a:alphaModFix/>
          </a:blip>
          <a:srcRect b="0" l="0" r="0" t="0"/>
          <a:stretch/>
        </p:blipFill>
        <p:spPr>
          <a:xfrm>
            <a:off x="11191413" y="183649"/>
            <a:ext cx="602723" cy="602723"/>
          </a:xfrm>
          <a:prstGeom prst="rect">
            <a:avLst/>
          </a:prstGeom>
          <a:noFill/>
          <a:ln>
            <a:noFill/>
          </a:ln>
        </p:spPr>
      </p:pic>
      <p:sp>
        <p:nvSpPr>
          <p:cNvPr id="921" name="Google Shape;921;p18"/>
          <p:cNvSpPr txBox="1"/>
          <p:nvPr/>
        </p:nvSpPr>
        <p:spPr>
          <a:xfrm>
            <a:off x="1590213" y="754429"/>
            <a:ext cx="9601200" cy="246221"/>
          </a:xfrm>
          <a:prstGeom prst="rect">
            <a:avLst/>
          </a:prstGeom>
          <a:noFill/>
          <a:ln>
            <a:noFill/>
          </a:ln>
        </p:spPr>
        <p:txBody>
          <a:bodyPr anchorCtr="0" anchor="t" bIns="0" lIns="0" spcFirstLastPara="1" rIns="0" wrap="square" tIns="0">
            <a:spAutoFit/>
          </a:bodyPr>
          <a:lstStyle/>
          <a:p>
            <a:pPr indent="0" lvl="1" marL="457200" marR="0" rtl="1" algn="r">
              <a:spcBef>
                <a:spcPts val="0"/>
              </a:spcBef>
              <a:spcAft>
                <a:spcPts val="0"/>
              </a:spcAft>
              <a:buNone/>
            </a:pPr>
            <a:r>
              <a:rPr b="0" i="0" lang="ar-SA" sz="1600" u="none" cap="none" strike="noStrike">
                <a:solidFill>
                  <a:srgbClr val="AEABAB"/>
                </a:solidFill>
                <a:latin typeface="Calibri"/>
                <a:ea typeface="Calibri"/>
                <a:cs typeface="Calibri"/>
                <a:sym typeface="Calibri"/>
              </a:rPr>
              <a:t>يُخصص الأستاذ الحصة للتذكير بضابطين 02 على الأكثر تجنبا للتكرار وعدم الجدوى</a:t>
            </a:r>
            <a:endParaRPr b="0" i="0" sz="1600" u="none" cap="none" strike="noStrike">
              <a:solidFill>
                <a:srgbClr val="AEABAB"/>
              </a:solidFill>
              <a:latin typeface="Calibri"/>
              <a:ea typeface="Calibri"/>
              <a:cs typeface="Calibri"/>
              <a:sym typeface="Calibri"/>
            </a:endParaRPr>
          </a:p>
        </p:txBody>
      </p:sp>
      <p:pic>
        <p:nvPicPr>
          <p:cNvPr descr="Lever la main - Icônes mains et gestes gratuites" id="922" name="Google Shape;922;p18"/>
          <p:cNvPicPr preferRelativeResize="0"/>
          <p:nvPr/>
        </p:nvPicPr>
        <p:blipFill rotWithShape="1">
          <a:blip r:embed="rId4">
            <a:alphaModFix/>
          </a:blip>
          <a:srcRect b="0" l="0" r="0" t="0"/>
          <a:stretch/>
        </p:blipFill>
        <p:spPr>
          <a:xfrm>
            <a:off x="10024889" y="2097044"/>
            <a:ext cx="702636" cy="702636"/>
          </a:xfrm>
          <a:prstGeom prst="rect">
            <a:avLst/>
          </a:prstGeom>
          <a:noFill/>
          <a:ln>
            <a:noFill/>
          </a:ln>
        </p:spPr>
      </p:pic>
      <p:pic>
        <p:nvPicPr>
          <p:cNvPr id="923" name="Google Shape;923;p18"/>
          <p:cNvPicPr preferRelativeResize="0"/>
          <p:nvPr/>
        </p:nvPicPr>
        <p:blipFill rotWithShape="1">
          <a:blip r:embed="rId5">
            <a:alphaModFix/>
          </a:blip>
          <a:srcRect b="0" l="0" r="0" t="0"/>
          <a:stretch/>
        </p:blipFill>
        <p:spPr>
          <a:xfrm>
            <a:off x="10147783" y="5229760"/>
            <a:ext cx="605088" cy="605088"/>
          </a:xfrm>
          <a:prstGeom prst="rect">
            <a:avLst/>
          </a:prstGeom>
          <a:noFill/>
          <a:ln>
            <a:noFill/>
          </a:ln>
        </p:spPr>
      </p:pic>
      <p:sp>
        <p:nvSpPr>
          <p:cNvPr id="924" name="Google Shape;924;p18"/>
          <p:cNvSpPr txBox="1"/>
          <p:nvPr/>
        </p:nvSpPr>
        <p:spPr>
          <a:xfrm>
            <a:off x="903374" y="2407898"/>
            <a:ext cx="8950266" cy="492386"/>
          </a:xfrm>
          <a:prstGeom prst="rect">
            <a:avLst/>
          </a:prstGeom>
          <a:noFill/>
          <a:ln>
            <a:noFill/>
          </a:ln>
        </p:spPr>
        <p:txBody>
          <a:bodyPr anchorCtr="0" anchor="t" bIns="60925" lIns="121875" spcFirstLastPara="1" rIns="121875" wrap="square" tIns="60925">
            <a:spAutoFit/>
          </a:bodyPr>
          <a:lstStyle/>
          <a:p>
            <a:pPr indent="0" lvl="0" marL="0" marR="0" rtl="1" algn="r">
              <a:spcBef>
                <a:spcPts val="0"/>
              </a:spcBef>
              <a:spcAft>
                <a:spcPts val="0"/>
              </a:spcAft>
              <a:buNone/>
            </a:pPr>
            <a:r>
              <a:rPr b="1" i="0" lang="ar-SA" sz="2400" u="none" cap="none" strike="noStrike">
                <a:solidFill>
                  <a:srgbClr val="FFC000"/>
                </a:solidFill>
                <a:latin typeface="Calibri"/>
                <a:ea typeface="Calibri"/>
                <a:cs typeface="Calibri"/>
                <a:sym typeface="Calibri"/>
              </a:rPr>
              <a:t>أشارك بفعالية</a:t>
            </a:r>
            <a:r>
              <a:rPr b="1" i="0" lang="ar-S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925" name="Google Shape;925;p18"/>
          <p:cNvSpPr txBox="1"/>
          <p:nvPr/>
        </p:nvSpPr>
        <p:spPr>
          <a:xfrm>
            <a:off x="913040" y="5279453"/>
            <a:ext cx="9111849" cy="492386"/>
          </a:xfrm>
          <a:prstGeom prst="rect">
            <a:avLst/>
          </a:prstGeom>
          <a:noFill/>
          <a:ln>
            <a:noFill/>
          </a:ln>
        </p:spPr>
        <p:txBody>
          <a:bodyPr anchorCtr="0" anchor="t" bIns="60925" lIns="121875" spcFirstLastPara="1" rIns="121875" wrap="square" tIns="60925">
            <a:spAutoFit/>
          </a:bodyPr>
          <a:lstStyle/>
          <a:p>
            <a:pPr indent="0" lvl="0" marL="0" marR="0" rtl="1" algn="r">
              <a:spcBef>
                <a:spcPts val="0"/>
              </a:spcBef>
              <a:spcAft>
                <a:spcPts val="0"/>
              </a:spcAft>
              <a:buNone/>
            </a:pPr>
            <a:r>
              <a:rPr b="1" i="0" lang="ar-SA" sz="2400" u="none" cap="none" strike="noStrike">
                <a:solidFill>
                  <a:srgbClr val="FFC000"/>
                </a:solidFill>
                <a:latin typeface="Calibri"/>
                <a:ea typeface="Calibri"/>
                <a:cs typeface="Calibri"/>
                <a:sym typeface="Calibri"/>
              </a:rPr>
              <a:t>أنجز واجباتي وأنشطتي </a:t>
            </a:r>
            <a:r>
              <a:rPr b="1" i="0" lang="ar-SA" sz="2400" u="none" cap="none" strike="noStrike">
                <a:solidFill>
                  <a:srgbClr val="002060"/>
                </a:solidFill>
                <a:latin typeface="Calibri"/>
                <a:ea typeface="Calibri"/>
                <a:cs typeface="Calibri"/>
                <a:sym typeface="Calibri"/>
              </a:rPr>
              <a:t>الصفية  والمنزلية بجدية</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pic>
        <p:nvPicPr>
          <p:cNvPr id="930" name="Google Shape;930;p19"/>
          <p:cNvPicPr preferRelativeResize="0"/>
          <p:nvPr/>
        </p:nvPicPr>
        <p:blipFill rotWithShape="1">
          <a:blip r:embed="rId3">
            <a:alphaModFix/>
          </a:blip>
          <a:srcRect b="0" l="0" r="0" t="0"/>
          <a:stretch/>
        </p:blipFill>
        <p:spPr>
          <a:xfrm>
            <a:off x="1807581" y="2255309"/>
            <a:ext cx="1173691" cy="1173691"/>
          </a:xfrm>
          <a:prstGeom prst="rect">
            <a:avLst/>
          </a:prstGeom>
          <a:noFill/>
          <a:ln>
            <a:noFill/>
          </a:ln>
        </p:spPr>
      </p:pic>
      <p:grpSp>
        <p:nvGrpSpPr>
          <p:cNvPr id="931" name="Google Shape;931;p19"/>
          <p:cNvGrpSpPr/>
          <p:nvPr/>
        </p:nvGrpSpPr>
        <p:grpSpPr>
          <a:xfrm>
            <a:off x="5130955" y="1706886"/>
            <a:ext cx="6054377" cy="3711725"/>
            <a:chOff x="1715066" y="1103461"/>
            <a:chExt cx="5717724" cy="3124203"/>
          </a:xfrm>
        </p:grpSpPr>
        <p:sp>
          <p:nvSpPr>
            <p:cNvPr id="932" name="Google Shape;932;p1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33" name="Google Shape;933;p1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34" name="Google Shape;934;p19"/>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44546A"/>
              </a:buClr>
              <a:buSzPts val="5467"/>
              <a:buFont typeface="Calibri"/>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ج- التصريح بالأهداف </a:t>
            </a:r>
            <a:r>
              <a:rPr b="1" i="0" lang="ar-SA" sz="4000" u="none" cap="none" strike="noStrike">
                <a:solidFill>
                  <a:srgbClr val="44546A"/>
                </a:solidFill>
                <a:latin typeface="Arial"/>
                <a:ea typeface="Arial"/>
                <a:cs typeface="Arial"/>
                <a:sym typeface="Arial"/>
              </a:rPr>
              <a:t>05 </a:t>
            </a:r>
            <a:r>
              <a:rPr b="1" i="0" lang="ar-SA" sz="4000" u="none" cap="none" strike="noStrike">
                <a:solidFill>
                  <a:srgbClr val="44546A"/>
                </a:solidFill>
                <a:latin typeface="Calibri"/>
                <a:ea typeface="Calibri"/>
                <a:cs typeface="Calibri"/>
                <a:sym typeface="Calibri"/>
              </a:rPr>
              <a:t>دقائق</a:t>
            </a:r>
            <a:endParaRPr b="1" i="0" sz="4800" u="none" cap="none" strike="noStrike">
              <a:solidFill>
                <a:srgbClr val="44546A"/>
              </a:solidFill>
              <a:latin typeface="Calibri"/>
              <a:ea typeface="Calibri"/>
              <a:cs typeface="Calibri"/>
              <a:sym typeface="Calibri"/>
            </a:endParaRPr>
          </a:p>
        </p:txBody>
      </p:sp>
      <p:pic>
        <p:nvPicPr>
          <p:cNvPr id="935" name="Google Shape;935;p19"/>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936" name="Google Shape;936;p19"/>
          <p:cNvSpPr/>
          <p:nvPr/>
        </p:nvSpPr>
        <p:spPr>
          <a:xfrm>
            <a:off x="9548106" y="4146722"/>
            <a:ext cx="519608" cy="519608"/>
          </a:xfrm>
          <a:prstGeom prst="ellipse">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0"/>
                                        </p:tgtEl>
                                        <p:attrNameLst>
                                          <p:attrName>style.visibility</p:attrName>
                                        </p:attrNameLst>
                                      </p:cBhvr>
                                      <p:to>
                                        <p:strVal val="visible"/>
                                      </p:to>
                                    </p:set>
                                    <p:animEffect filter="fade" transition="in">
                                      <p:cBhvr>
                                        <p:cTn dur="2000"/>
                                        <p:tgtEl>
                                          <p:spTgt spid="9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2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42" name="Google Shape;942;p20"/>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43" name="Google Shape;943;p2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944" name="Google Shape;944;p20"/>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45" name="Google Shape;945;p20"/>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946" name="Google Shape;946;p20"/>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947" name="Google Shape;947;p20"/>
          <p:cNvSpPr txBox="1"/>
          <p:nvPr/>
        </p:nvSpPr>
        <p:spPr>
          <a:xfrm>
            <a:off x="1744713" y="-166900"/>
            <a:ext cx="9643604" cy="851283"/>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SA" sz="1800" u="none" cap="none" strike="noStrike">
                <a:solidFill>
                  <a:srgbClr val="757070"/>
                </a:solidFill>
                <a:latin typeface="Calibri"/>
                <a:ea typeface="Calibri"/>
                <a:cs typeface="Calibri"/>
                <a:sym typeface="Calibri"/>
              </a:rPr>
              <a:t>عِندَ نِهَايَةِ هذِهِ الحِصَّةِ، سَتَكُونُونَ قَادِرِينَ عَلَى:</a:t>
            </a:r>
            <a:endParaRPr b="1" i="0" sz="1600" u="none" cap="none" strike="noStrike">
              <a:solidFill>
                <a:srgbClr val="002060"/>
              </a:solidFill>
              <a:latin typeface="Calibri"/>
              <a:ea typeface="Calibri"/>
              <a:cs typeface="Calibri"/>
              <a:sym typeface="Calibri"/>
            </a:endParaRPr>
          </a:p>
        </p:txBody>
      </p:sp>
      <p:sp>
        <p:nvSpPr>
          <p:cNvPr id="948" name="Google Shape;948;p20"/>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قِرَاءَةُ فِقْرةٍ بِطَلَاقَةٍ.</a:t>
            </a:r>
            <a:endParaRPr b="1" i="0" sz="3200" u="none" cap="none" strike="noStrike">
              <a:solidFill>
                <a:srgbClr val="106585"/>
              </a:solidFill>
              <a:latin typeface="Calibri"/>
              <a:ea typeface="Calibri"/>
              <a:cs typeface="Calibri"/>
              <a:sym typeface="Calibri"/>
            </a:endParaRPr>
          </a:p>
        </p:txBody>
      </p:sp>
      <p:pic>
        <p:nvPicPr>
          <p:cNvPr id="949" name="Google Shape;949;p20"/>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950" name="Google Shape;950;p20"/>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3200" u="none" cap="none" strike="noStrike">
                <a:solidFill>
                  <a:srgbClr val="106585"/>
                </a:solidFill>
                <a:latin typeface="Calibri"/>
                <a:ea typeface="Calibri"/>
                <a:cs typeface="Calibri"/>
                <a:sym typeface="Calibri"/>
              </a:rPr>
              <a:t>فَهْمُ المَعَانِي </a:t>
            </a:r>
            <a:r>
              <a:rPr b="1" i="0" lang="ar-SA" sz="3200" u="none" cap="none" strike="noStrike">
                <a:solidFill>
                  <a:srgbClr val="106585"/>
                </a:solidFill>
                <a:latin typeface="Simplified Arabic"/>
                <a:ea typeface="Simplified Arabic"/>
                <a:cs typeface="Simplified Arabic"/>
                <a:sym typeface="Simplified Arabic"/>
              </a:rPr>
              <a:t>ٱ</a:t>
            </a:r>
            <a:r>
              <a:rPr b="1" i="0" lang="ar-SA" sz="3200" u="none" cap="none" strike="noStrike">
                <a:solidFill>
                  <a:srgbClr val="106585"/>
                </a:solidFill>
                <a:latin typeface="Calibri"/>
                <a:ea typeface="Calibri"/>
                <a:cs typeface="Calibri"/>
                <a:sym typeface="Calibri"/>
              </a:rPr>
              <a:t>لمُبَاشِرَةِ لِفِقْرةٍ.</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6"/>
                                        </p:tgtEl>
                                        <p:attrNameLst>
                                          <p:attrName>style.visibility</p:attrName>
                                        </p:attrNameLst>
                                      </p:cBhvr>
                                      <p:to>
                                        <p:strVal val="visible"/>
                                      </p:to>
                                    </p:set>
                                    <p:animEffect filter="fade" transition="in">
                                      <p:cBhvr>
                                        <p:cTn dur="2000"/>
                                        <p:tgtEl>
                                          <p:spTgt spid="9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8"/>
                                        </p:tgtEl>
                                        <p:attrNameLst>
                                          <p:attrName>style.visibility</p:attrName>
                                        </p:attrNameLst>
                                      </p:cBhvr>
                                      <p:to>
                                        <p:strVal val="visible"/>
                                      </p:to>
                                    </p:set>
                                    <p:animEffect filter="fade" transition="in">
                                      <p:cBhvr>
                                        <p:cTn dur="500"/>
                                        <p:tgtEl>
                                          <p:spTgt spid="9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9"/>
                                        </p:tgtEl>
                                        <p:attrNameLst>
                                          <p:attrName>style.visibility</p:attrName>
                                        </p:attrNameLst>
                                      </p:cBhvr>
                                      <p:to>
                                        <p:strVal val="visible"/>
                                      </p:to>
                                    </p:set>
                                    <p:animEffect filter="fade" transition="in">
                                      <p:cBhvr>
                                        <p:cTn dur="2000"/>
                                        <p:tgtEl>
                                          <p:spTgt spid="9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0"/>
                                        </p:tgtEl>
                                        <p:attrNameLst>
                                          <p:attrName>style.visibility</p:attrName>
                                        </p:attrNameLst>
                                      </p:cBhvr>
                                      <p:to>
                                        <p:strVal val="visible"/>
                                      </p:to>
                                    </p:set>
                                    <p:animEffect filter="fade" transition="in">
                                      <p:cBhvr>
                                        <p:cTn dur="500"/>
                                        <p:tgtEl>
                                          <p:spTgt spid="9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21"/>
          <p:cNvSpPr/>
          <p:nvPr/>
        </p:nvSpPr>
        <p:spPr>
          <a:xfrm>
            <a:off x="39187" y="3982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56" name="Google Shape;956;p21"/>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57" name="Google Shape;957;p21"/>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958" name="Google Shape;958;p21"/>
          <p:cNvSpPr txBox="1"/>
          <p:nvPr/>
        </p:nvSpPr>
        <p:spPr>
          <a:xfrm>
            <a:off x="3281336" y="508635"/>
            <a:ext cx="7873995" cy="307726"/>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0" i="0" lang="ar-SA" sz="1400" u="none" cap="none" strike="noStrike">
                <a:solidFill>
                  <a:srgbClr val="7F7F7F"/>
                </a:solidFill>
                <a:latin typeface="Calibri"/>
                <a:ea typeface="Calibri"/>
                <a:cs typeface="Calibri"/>
                <a:sym typeface="Calibri"/>
              </a:rPr>
              <a:t>يُصرح الأستاذ بوضوح بهدف الحصة</a:t>
            </a:r>
            <a:endParaRPr b="0" i="1" sz="1200" u="none" cap="none" strike="noStrike">
              <a:solidFill>
                <a:srgbClr val="7F7F7F"/>
              </a:solidFill>
              <a:latin typeface="Calibri"/>
              <a:ea typeface="Calibri"/>
              <a:cs typeface="Calibri"/>
              <a:sym typeface="Calibri"/>
            </a:endParaRPr>
          </a:p>
        </p:txBody>
      </p:sp>
      <p:sp>
        <p:nvSpPr>
          <p:cNvPr id="959" name="Google Shape;959;p21"/>
          <p:cNvSpPr txBox="1"/>
          <p:nvPr/>
        </p:nvSpPr>
        <p:spPr>
          <a:xfrm>
            <a:off x="792847" y="188940"/>
            <a:ext cx="10622804" cy="338504"/>
          </a:xfrm>
          <a:prstGeom prst="rect">
            <a:avLst/>
          </a:prstGeom>
          <a:noFill/>
          <a:ln>
            <a:noFill/>
          </a:ln>
        </p:spPr>
        <p:txBody>
          <a:bodyPr anchorCtr="0" anchor="t" bIns="45675" lIns="91425" spcFirstLastPara="1" rIns="91425" wrap="square" tIns="45675">
            <a:spAutoFit/>
          </a:bodyPr>
          <a:lstStyle/>
          <a:p>
            <a:pPr indent="0" lvl="0" marL="0" marR="0" rtl="1" algn="r">
              <a:spcBef>
                <a:spcPts val="0"/>
              </a:spcBef>
              <a:spcAft>
                <a:spcPts val="0"/>
              </a:spcAft>
              <a:buNone/>
            </a:pPr>
            <a:r>
              <a:rPr b="1" i="0" lang="ar-SA" sz="1600" u="none" cap="none" strike="noStrike">
                <a:solidFill>
                  <a:srgbClr val="7F7F7F"/>
                </a:solidFill>
                <a:latin typeface="Calibri"/>
                <a:ea typeface="Calibri"/>
                <a:cs typeface="Calibri"/>
                <a:sym typeface="Calibri"/>
              </a:rPr>
              <a:t>هذا مثال لمهمة سيتعين عليك إنجازها: أُغْني رَصيدي في السَّرْدِ العَجائِبيِّ</a:t>
            </a:r>
            <a:endParaRPr b="1" i="0" sz="1400" u="none" cap="none" strike="noStrike">
              <a:solidFill>
                <a:srgbClr val="7F7F7F"/>
              </a:solidFill>
              <a:latin typeface="Calibri"/>
              <a:ea typeface="Calibri"/>
              <a:cs typeface="Calibri"/>
              <a:sym typeface="Calibri"/>
            </a:endParaRPr>
          </a:p>
        </p:txBody>
      </p:sp>
      <p:sp>
        <p:nvSpPr>
          <p:cNvPr id="960" name="Google Shape;960;p21"/>
          <p:cNvSpPr txBox="1"/>
          <p:nvPr/>
        </p:nvSpPr>
        <p:spPr>
          <a:xfrm>
            <a:off x="7850112" y="3182733"/>
            <a:ext cx="2304340" cy="410433"/>
          </a:xfrm>
          <a:prstGeom prst="rect">
            <a:avLst/>
          </a:prstGeom>
          <a:solidFill>
            <a:srgbClr val="ED7D31"/>
          </a:solidFill>
          <a:ln>
            <a:noFill/>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مثال 2</a:t>
            </a:r>
            <a:endParaRPr b="1" i="0" sz="1867" u="none" cap="none" strike="noStrike">
              <a:solidFill>
                <a:srgbClr val="FFFFFF"/>
              </a:solidFill>
              <a:latin typeface="Calibri"/>
              <a:ea typeface="Calibri"/>
              <a:cs typeface="Calibri"/>
              <a:sym typeface="Calibri"/>
            </a:endParaRPr>
          </a:p>
        </p:txBody>
      </p:sp>
      <p:pic>
        <p:nvPicPr>
          <p:cNvPr id="961" name="Google Shape;961;p21"/>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962" name="Google Shape;962;p21"/>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pic>
        <p:nvPicPr>
          <p:cNvPr id="963" name="Google Shape;963;p21"/>
          <p:cNvPicPr preferRelativeResize="0"/>
          <p:nvPr/>
        </p:nvPicPr>
        <p:blipFill rotWithShape="1">
          <a:blip r:embed="rId5">
            <a:alphaModFix/>
          </a:blip>
          <a:srcRect b="0" l="0" r="0" t="0"/>
          <a:stretch/>
        </p:blipFill>
        <p:spPr>
          <a:xfrm>
            <a:off x="1934074" y="714264"/>
            <a:ext cx="4238904" cy="5992498"/>
          </a:xfrm>
          <a:prstGeom prst="rect">
            <a:avLst/>
          </a:prstGeom>
          <a:noFill/>
          <a:ln>
            <a:noFill/>
          </a:ln>
        </p:spPr>
      </p:pic>
      <p:cxnSp>
        <p:nvCxnSpPr>
          <p:cNvPr id="964" name="Google Shape;964;p21"/>
          <p:cNvCxnSpPr>
            <a:endCxn id="960" idx="1"/>
          </p:cNvCxnSpPr>
          <p:nvPr/>
        </p:nvCxnSpPr>
        <p:spPr>
          <a:xfrm>
            <a:off x="5896512" y="3387950"/>
            <a:ext cx="1953600" cy="0"/>
          </a:xfrm>
          <a:prstGeom prst="straightConnector1">
            <a:avLst/>
          </a:prstGeom>
          <a:noFill/>
          <a:ln cap="flat" cmpd="sng" w="19050">
            <a:solidFill>
              <a:schemeClr val="accent2"/>
            </a:solidFill>
            <a:prstDash val="solid"/>
            <a:miter lim="800000"/>
            <a:headEnd len="sm" w="sm" type="none"/>
            <a:tailEnd len="med" w="med" type="triangle"/>
          </a:ln>
        </p:spPr>
      </p:cxnSp>
      <p:sp>
        <p:nvSpPr>
          <p:cNvPr id="965" name="Google Shape;965;p21"/>
          <p:cNvSpPr/>
          <p:nvPr/>
        </p:nvSpPr>
        <p:spPr>
          <a:xfrm>
            <a:off x="4738254" y="3265859"/>
            <a:ext cx="1230032" cy="203204"/>
          </a:xfrm>
          <a:prstGeom prst="rect">
            <a:avLst/>
          </a:prstGeom>
          <a:noFill/>
          <a:ln cap="flat" cmpd="sng" w="28575">
            <a:solidFill>
              <a:schemeClr val="accent2"/>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66" name="Google Shape;966;p21"/>
          <p:cNvSpPr txBox="1"/>
          <p:nvPr/>
        </p:nvSpPr>
        <p:spPr>
          <a:xfrm>
            <a:off x="7850112" y="1263395"/>
            <a:ext cx="2304340" cy="410433"/>
          </a:xfrm>
          <a:prstGeom prst="rect">
            <a:avLst/>
          </a:prstGeom>
          <a:solidFill>
            <a:srgbClr val="ED7D31"/>
          </a:solidFill>
          <a:ln>
            <a:noFill/>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مثال 1</a:t>
            </a:r>
            <a:endParaRPr b="1" i="0" sz="1867" u="none" cap="none" strike="noStrike">
              <a:solidFill>
                <a:srgbClr val="FFFFFF"/>
              </a:solidFill>
              <a:latin typeface="Calibri"/>
              <a:ea typeface="Calibri"/>
              <a:cs typeface="Calibri"/>
              <a:sym typeface="Calibri"/>
            </a:endParaRPr>
          </a:p>
        </p:txBody>
      </p:sp>
      <p:cxnSp>
        <p:nvCxnSpPr>
          <p:cNvPr id="967" name="Google Shape;967;p21"/>
          <p:cNvCxnSpPr/>
          <p:nvPr/>
        </p:nvCxnSpPr>
        <p:spPr>
          <a:xfrm>
            <a:off x="6172978" y="1423974"/>
            <a:ext cx="1953518" cy="0"/>
          </a:xfrm>
          <a:prstGeom prst="straightConnector1">
            <a:avLst/>
          </a:prstGeom>
          <a:noFill/>
          <a:ln cap="flat" cmpd="sng" w="19050">
            <a:solidFill>
              <a:schemeClr val="accent2"/>
            </a:solidFill>
            <a:prstDash val="solid"/>
            <a:miter lim="800000"/>
            <a:headEnd len="sm" w="sm" type="none"/>
            <a:tailEnd len="med" w="med" type="triangle"/>
          </a:ln>
        </p:spPr>
      </p:cxnSp>
      <p:sp>
        <p:nvSpPr>
          <p:cNvPr id="968" name="Google Shape;968;p21"/>
          <p:cNvSpPr/>
          <p:nvPr/>
        </p:nvSpPr>
        <p:spPr>
          <a:xfrm>
            <a:off x="4942946" y="1346521"/>
            <a:ext cx="1230032" cy="203204"/>
          </a:xfrm>
          <a:prstGeom prst="rect">
            <a:avLst/>
          </a:prstGeom>
          <a:noFill/>
          <a:ln cap="flat" cmpd="sng" w="28575">
            <a:solidFill>
              <a:schemeClr val="accent2"/>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grpSp>
        <p:nvGrpSpPr>
          <p:cNvPr id="973" name="Google Shape;973;p22"/>
          <p:cNvGrpSpPr/>
          <p:nvPr/>
        </p:nvGrpSpPr>
        <p:grpSpPr>
          <a:xfrm>
            <a:off x="5130955" y="1706886"/>
            <a:ext cx="6054377" cy="3711725"/>
            <a:chOff x="1715066" y="1103461"/>
            <a:chExt cx="5717724" cy="3124203"/>
          </a:xfrm>
        </p:grpSpPr>
        <p:sp>
          <p:nvSpPr>
            <p:cNvPr id="974" name="Google Shape;974;p2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75" name="Google Shape;975;p2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76" name="Google Shape;976;p22"/>
          <p:cNvSpPr txBox="1"/>
          <p:nvPr/>
        </p:nvSpPr>
        <p:spPr>
          <a:xfrm>
            <a:off x="5877453" y="2008346"/>
            <a:ext cx="4754879" cy="293971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الأول</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 أَقْرَأُ العبارات بِطَلَاقَةٍ  </a:t>
            </a:r>
            <a:r>
              <a:rPr b="1" i="0" lang="ar-SA" sz="4800" u="none" cap="none" strike="noStrike">
                <a:solidFill>
                  <a:srgbClr val="44546A"/>
                </a:solidFill>
                <a:latin typeface="Arial"/>
                <a:ea typeface="Arial"/>
                <a:cs typeface="Arial"/>
                <a:sym typeface="Arial"/>
              </a:rPr>
              <a:t>05 </a:t>
            </a:r>
            <a:r>
              <a:rPr b="1" i="0" lang="ar-SA" sz="4800" u="none" cap="none" strike="noStrike">
                <a:solidFill>
                  <a:srgbClr val="44546A"/>
                </a:solidFill>
                <a:latin typeface="Calibri"/>
                <a:ea typeface="Calibri"/>
                <a:cs typeface="Calibri"/>
                <a:sym typeface="Calibri"/>
              </a:rPr>
              <a:t>دقائق </a:t>
            </a:r>
            <a:endParaRPr b="1" i="0" sz="4800" u="none" cap="none" strike="noStrike">
              <a:solidFill>
                <a:srgbClr val="44546A"/>
              </a:solidFill>
              <a:latin typeface="Calibri"/>
              <a:ea typeface="Calibri"/>
              <a:cs typeface="Calibri"/>
              <a:sym typeface="Calibri"/>
            </a:endParaRPr>
          </a:p>
        </p:txBody>
      </p:sp>
      <p:pic>
        <p:nvPicPr>
          <p:cNvPr id="977" name="Google Shape;977;p22"/>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
        <p:nvSpPr>
          <p:cNvPr id="978" name="Google Shape;978;p22"/>
          <p:cNvSpPr/>
          <p:nvPr/>
        </p:nvSpPr>
        <p:spPr>
          <a:xfrm>
            <a:off x="9615627" y="4115306"/>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2" name="Shape 982"/>
        <p:cNvGrpSpPr/>
        <p:nvPr/>
      </p:nvGrpSpPr>
      <p:grpSpPr>
        <a:xfrm>
          <a:off x="0" y="0"/>
          <a:ext cx="0" cy="0"/>
          <a:chOff x="0" y="0"/>
          <a:chExt cx="0" cy="0"/>
        </a:xfrm>
      </p:grpSpPr>
      <p:sp>
        <p:nvSpPr>
          <p:cNvPr id="983" name="Google Shape;983;p2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84" name="Google Shape;984;p23"/>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985" name="Google Shape;985;p2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986" name="Google Shape;986;p23"/>
          <p:cNvSpPr/>
          <p:nvPr/>
        </p:nvSpPr>
        <p:spPr>
          <a:xfrm>
            <a:off x="7538738" y="1291753"/>
            <a:ext cx="4500013" cy="1039329"/>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(الدقة)</a:t>
            </a:r>
            <a:endParaRPr b="1" i="0" sz="2400" u="none" cap="none" strike="noStrike">
              <a:solidFill>
                <a:srgbClr val="000000"/>
              </a:solidFill>
              <a:latin typeface="Arial"/>
              <a:ea typeface="Arial"/>
              <a:cs typeface="Arial"/>
              <a:sym typeface="Arial"/>
            </a:endParaRPr>
          </a:p>
        </p:txBody>
      </p:sp>
      <p:sp>
        <p:nvSpPr>
          <p:cNvPr id="987" name="Google Shape;987;p23"/>
          <p:cNvSpPr/>
          <p:nvPr/>
        </p:nvSpPr>
        <p:spPr>
          <a:xfrm>
            <a:off x="7538738" y="3065168"/>
            <a:ext cx="4500014" cy="1039329"/>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a:t>
            </a:r>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(السرعة والاسترسال)</a:t>
            </a:r>
            <a:endParaRPr b="1" i="0" sz="2400" u="none" cap="none" strike="noStrike">
              <a:solidFill>
                <a:srgbClr val="000000"/>
              </a:solidFill>
              <a:latin typeface="Arial"/>
              <a:ea typeface="Arial"/>
              <a:cs typeface="Arial"/>
              <a:sym typeface="Arial"/>
            </a:endParaRPr>
          </a:p>
        </p:txBody>
      </p:sp>
      <p:sp>
        <p:nvSpPr>
          <p:cNvPr id="988" name="Google Shape;988;p23"/>
          <p:cNvSpPr txBox="1"/>
          <p:nvPr/>
        </p:nvSpPr>
        <p:spPr>
          <a:xfrm>
            <a:off x="1320820" y="195946"/>
            <a:ext cx="10031763" cy="36172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1- النمذجة: يحدد الأستاذ(ة) معايير القراءة بطلاقة، ويميز بين الدقة والسرعة والاسترسال ثم القراءة المعبرة.</a:t>
            </a:r>
            <a:endParaRPr b="1" i="0" sz="1600" u="none" cap="none" strike="noStrike">
              <a:solidFill>
                <a:srgbClr val="7F7F7F"/>
              </a:solidFill>
              <a:latin typeface="Calibri"/>
              <a:ea typeface="Calibri"/>
              <a:cs typeface="Calibri"/>
              <a:sym typeface="Calibri"/>
            </a:endParaRPr>
          </a:p>
        </p:txBody>
      </p:sp>
      <p:sp>
        <p:nvSpPr>
          <p:cNvPr id="989" name="Google Shape;989;p23"/>
          <p:cNvSpPr/>
          <p:nvPr/>
        </p:nvSpPr>
        <p:spPr>
          <a:xfrm>
            <a:off x="7538738" y="5204413"/>
            <a:ext cx="4500013" cy="101931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معبرة</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(النبر والتنغيم)</a:t>
            </a:r>
            <a:endParaRPr b="1" i="0" sz="2400" u="none" cap="none" strike="noStrike">
              <a:solidFill>
                <a:srgbClr val="000000"/>
              </a:solidFill>
              <a:latin typeface="Arial"/>
              <a:ea typeface="Arial"/>
              <a:cs typeface="Arial"/>
              <a:sym typeface="Arial"/>
            </a:endParaRPr>
          </a:p>
        </p:txBody>
      </p:sp>
      <p:pic>
        <p:nvPicPr>
          <p:cNvPr descr="Image générée" id="990" name="Google Shape;990;p23"/>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991" name="Google Shape;991;p23"/>
          <p:cNvSpPr txBox="1"/>
          <p:nvPr/>
        </p:nvSpPr>
        <p:spPr>
          <a:xfrm>
            <a:off x="1265090" y="1089441"/>
            <a:ext cx="6134792" cy="1426031"/>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نطق الحروف من مخارجها الصحيحة.</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التمييز بين الحركات القصيرة والطويلة، الشدة والتنوين.</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عدم تغيير، أو حذف، أو إضافة حروف، أو كلمات.</a:t>
            </a:r>
            <a:endParaRPr b="0" i="0" sz="1800" u="none" cap="none" strike="noStrike">
              <a:solidFill>
                <a:srgbClr val="002060"/>
              </a:solidFill>
              <a:latin typeface="Calibri"/>
              <a:ea typeface="Calibri"/>
              <a:cs typeface="Calibri"/>
              <a:sym typeface="Calibri"/>
            </a:endParaRPr>
          </a:p>
        </p:txBody>
      </p:sp>
      <p:sp>
        <p:nvSpPr>
          <p:cNvPr id="992" name="Google Shape;992;p23"/>
          <p:cNvSpPr txBox="1"/>
          <p:nvPr/>
        </p:nvSpPr>
        <p:spPr>
          <a:xfrm>
            <a:off x="716791" y="2844427"/>
            <a:ext cx="6659569" cy="1498102"/>
          </a:xfrm>
          <a:prstGeom prst="rect">
            <a:avLst/>
          </a:prstGeom>
          <a:noFill/>
          <a:ln cap="flat" cmpd="sng" w="9525">
            <a:solidFill>
              <a:srgbClr val="F2A982"/>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المحافظة على تدفق القراءة دون تلعثم أو توقفات طويلة.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الوقف والفصل.</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تجنب البطء المفرط أو التسرع المخل بالمعنى.</a:t>
            </a:r>
            <a:endParaRPr b="0" i="0" sz="2000" u="none" cap="none" strike="noStrike">
              <a:solidFill>
                <a:srgbClr val="002060"/>
              </a:solidFill>
              <a:latin typeface="Arial"/>
              <a:ea typeface="Arial"/>
              <a:cs typeface="Arial"/>
              <a:sym typeface="Arial"/>
            </a:endParaRPr>
          </a:p>
        </p:txBody>
      </p:sp>
      <p:sp>
        <p:nvSpPr>
          <p:cNvPr id="993" name="Google Shape;993;p23"/>
          <p:cNvSpPr txBox="1"/>
          <p:nvPr/>
        </p:nvSpPr>
        <p:spPr>
          <a:xfrm>
            <a:off x="1320821" y="4739586"/>
            <a:ext cx="6134792" cy="1703287"/>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إبراز الكلمات المفتاحية بالنبر المناسب.</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توظيف تنغيم ملائم للجمل (خبرية، استفهامية، تعجبية…).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تنويع النبرة لتفادي الرتابة.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انسجام الصوت مع الجو العاطفي للمقروء.</a:t>
            </a:r>
            <a:endParaRPr b="0" i="0" sz="2000" u="none" cap="none" strike="noStrike">
              <a:solidFill>
                <a:srgbClr val="00206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2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99" name="Google Shape;999;p24"/>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1000" name="Google Shape;1000;p24"/>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1001" name="Google Shape;1001;p24"/>
          <p:cNvSpPr txBox="1"/>
          <p:nvPr/>
        </p:nvSpPr>
        <p:spPr>
          <a:xfrm>
            <a:off x="335360" y="195947"/>
            <a:ext cx="11017224" cy="358712"/>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1- النمذجة: يحدد الأستاذ(ة) معايير القراءة بطلاقة التي سيركز عليها في الحصة: الدقة ثم السرعة والاسترسال. </a:t>
            </a:r>
            <a:endParaRPr b="1" i="0" sz="1600" u="none" cap="none" strike="noStrike">
              <a:solidFill>
                <a:srgbClr val="7F7F7F"/>
              </a:solidFill>
              <a:latin typeface="Calibri"/>
              <a:ea typeface="Calibri"/>
              <a:cs typeface="Calibri"/>
              <a:sym typeface="Calibri"/>
            </a:endParaRPr>
          </a:p>
        </p:txBody>
      </p:sp>
      <p:pic>
        <p:nvPicPr>
          <p:cNvPr descr="Image générée" id="1002" name="Google Shape;1002;p24"/>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1003" name="Google Shape;1003;p24"/>
          <p:cNvSpPr/>
          <p:nvPr/>
        </p:nvSpPr>
        <p:spPr>
          <a:xfrm>
            <a:off x="6625629" y="1915547"/>
            <a:ext cx="5231012" cy="58477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1004" name="Google Shape;1004;p24"/>
          <p:cNvSpPr txBox="1"/>
          <p:nvPr/>
        </p:nvSpPr>
        <p:spPr>
          <a:xfrm>
            <a:off x="267910" y="1637263"/>
            <a:ext cx="6112872" cy="1426031"/>
          </a:xfrm>
          <a:prstGeom prst="rect">
            <a:avLst/>
          </a:prstGeom>
          <a:noFill/>
          <a:ln cap="flat" cmpd="sng" w="9525">
            <a:solidFill>
              <a:srgbClr val="F2A982"/>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نطق الحروف من مخارجها الصحيحة.</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التمييز بين الحركات القصيرة والطويلة، الشدة والتنوين.</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عدم تغيير، أو حذف، أو إضافة حروف، أو كلمات.</a:t>
            </a:r>
            <a:endParaRPr b="0" i="0" sz="1800" u="none" cap="none" strike="noStrike">
              <a:solidFill>
                <a:srgbClr val="002060"/>
              </a:solidFill>
              <a:latin typeface="Calibri"/>
              <a:ea typeface="Calibri"/>
              <a:cs typeface="Calibri"/>
              <a:sym typeface="Calibri"/>
            </a:endParaRPr>
          </a:p>
        </p:txBody>
      </p:sp>
      <p:sp>
        <p:nvSpPr>
          <p:cNvPr id="1005" name="Google Shape;1005;p24"/>
          <p:cNvSpPr/>
          <p:nvPr/>
        </p:nvSpPr>
        <p:spPr>
          <a:xfrm>
            <a:off x="6625628" y="4386773"/>
            <a:ext cx="5231012" cy="584776"/>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1006" name="Google Shape;1006;p24"/>
          <p:cNvSpPr txBox="1"/>
          <p:nvPr/>
        </p:nvSpPr>
        <p:spPr>
          <a:xfrm>
            <a:off x="335360" y="3829697"/>
            <a:ext cx="5957210" cy="1827423"/>
          </a:xfrm>
          <a:prstGeom prst="rect">
            <a:avLst/>
          </a:prstGeom>
          <a:noFill/>
          <a:ln cap="flat" cmpd="sng" w="9525">
            <a:solidFill>
              <a:srgbClr val="F2A982"/>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المحافظة على تدفق القراءة دون تلعثم أو توقفات طويلة.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الوقف والفصل.</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تجنب البطء المفرط أو التسرع المخل بالمعنى.</a:t>
            </a:r>
            <a:endParaRPr b="0" i="0" sz="2000" u="none" cap="none" strike="noStrike">
              <a:solidFill>
                <a:srgbClr val="00206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pic>
        <p:nvPicPr>
          <p:cNvPr descr="Image générée" id="1011" name="Google Shape;1011;p2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12" name="Google Shape;1012;p25"/>
          <p:cNvSpPr txBox="1"/>
          <p:nvPr/>
        </p:nvSpPr>
        <p:spPr>
          <a:xfrm>
            <a:off x="288587" y="61553"/>
            <a:ext cx="11017224" cy="293438"/>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الدقة والسرعة والاسترسال.</a:t>
            </a:r>
            <a:endParaRPr/>
          </a:p>
        </p:txBody>
      </p:sp>
      <p:sp>
        <p:nvSpPr>
          <p:cNvPr id="1013" name="Google Shape;1013;p25"/>
          <p:cNvSpPr txBox="1"/>
          <p:nvPr/>
        </p:nvSpPr>
        <p:spPr>
          <a:xfrm>
            <a:off x="883498" y="376645"/>
            <a:ext cx="10512164" cy="30777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1" lang="ar-SA" sz="1400" u="none" cap="none" strike="noStrike">
                <a:solidFill>
                  <a:srgbClr val="A5A5A5"/>
                </a:solidFill>
                <a:latin typeface="Calibri"/>
                <a:ea typeface="Calibri"/>
                <a:cs typeface="Calibri"/>
                <a:sym typeface="Calibri"/>
              </a:rPr>
              <a:t>يطلب الأستاذ)ة( انتباه التلاميذ، ثم يقرأ العبارات بطلاقة مركزا على السلامة من الأخطاء، وفق مؤشرات السلامة من الأخطاء: ينطر النموذج المرفق</a:t>
            </a:r>
            <a:endParaRPr b="0" i="1" sz="1400" u="none" cap="none" strike="noStrike">
              <a:solidFill>
                <a:srgbClr val="A5A5A5"/>
              </a:solidFill>
              <a:latin typeface="Calibri"/>
              <a:ea typeface="Calibri"/>
              <a:cs typeface="Calibri"/>
              <a:sym typeface="Calibri"/>
            </a:endParaRPr>
          </a:p>
        </p:txBody>
      </p:sp>
      <p:pic>
        <p:nvPicPr>
          <p:cNvPr id="1014" name="Google Shape;1014;p25"/>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graphicFrame>
        <p:nvGraphicFramePr>
          <p:cNvPr id="1015" name="Google Shape;1015;p25"/>
          <p:cNvGraphicFramePr/>
          <p:nvPr/>
        </p:nvGraphicFramePr>
        <p:xfrm>
          <a:off x="8420299" y="1080039"/>
          <a:ext cx="3000000" cy="3000000"/>
        </p:xfrm>
        <a:graphic>
          <a:graphicData uri="http://schemas.openxmlformats.org/drawingml/2006/table">
            <a:tbl>
              <a:tblPr>
                <a:noFill/>
                <a:tableStyleId>{D86BED29-16B4-404D-9FC1-715F5FAC78DF}</a:tableStyleId>
              </a:tblPr>
              <a:tblGrid>
                <a:gridCol w="30673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1-إِنَّ القِراءةَ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6-يَكْتَسِبُ أدَواتِ الْفَهْمِ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E4D4"/>
                    </a:solidFill>
                  </a:tcPr>
                </a:tc>
              </a:tr>
            </a:tbl>
          </a:graphicData>
        </a:graphic>
      </p:graphicFrame>
      <p:graphicFrame>
        <p:nvGraphicFramePr>
          <p:cNvPr id="1016" name="Google Shape;1016;p25"/>
          <p:cNvGraphicFramePr/>
          <p:nvPr/>
        </p:nvGraphicFramePr>
        <p:xfrm>
          <a:off x="1098244" y="1129914"/>
          <a:ext cx="3000000" cy="3000000"/>
        </p:xfrm>
        <a:graphic>
          <a:graphicData uri="http://schemas.openxmlformats.org/drawingml/2006/table">
            <a:tbl>
              <a:tblPr>
                <a:noFill/>
                <a:tableStyleId>{D86BED29-16B4-404D-9FC1-715F5FAC78DF}</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2-لَيسَتْ مُجَرَّدَ َوَسِيلَةٍ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7-مَواقِفَ واعِيَةٍ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17" name="Google Shape;1017;p25"/>
          <p:cNvGraphicFramePr/>
          <p:nvPr/>
        </p:nvGraphicFramePr>
        <p:xfrm>
          <a:off x="8959576" y="3650330"/>
          <a:ext cx="3000000" cy="3000000"/>
        </p:xfrm>
        <a:graphic>
          <a:graphicData uri="http://schemas.openxmlformats.org/drawingml/2006/table">
            <a:tbl>
              <a:tblPr>
                <a:noFill/>
                <a:tableStyleId>{D86BED29-16B4-404D-9FC1-715F5FAC78DF}</a:tableStyleId>
              </a:tblPr>
              <a:tblGrid>
                <a:gridCol w="26096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3-مِفْتاحٌ</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8-الْمُجْتَمَعاتِ</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18" name="Google Shape;1018;p25"/>
          <p:cNvGraphicFramePr/>
          <p:nvPr/>
        </p:nvGraphicFramePr>
        <p:xfrm>
          <a:off x="1098244" y="3822898"/>
          <a:ext cx="3000000" cy="3000000"/>
        </p:xfrm>
        <a:graphic>
          <a:graphicData uri="http://schemas.openxmlformats.org/drawingml/2006/table">
            <a:tbl>
              <a:tblPr>
                <a:noFill/>
                <a:tableStyleId>{D86BED29-16B4-404D-9FC1-715F5FAC78DF}</a:tableStyleId>
              </a:tblPr>
              <a:tblGrid>
                <a:gridCol w="287525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لِبِناءِ  عَقْلٍ مُسْتَنيرٍ</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9-عِمادَ بِناءِ الإنْسانِ</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sp>
        <p:nvSpPr>
          <p:cNvPr id="1019" name="Google Shape;1019;p25"/>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1020" name="Google Shape;1020;p25"/>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1021" name="Google Shape;1021;p25"/>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graphicFrame>
        <p:nvGraphicFramePr>
          <p:cNvPr id="1022" name="Google Shape;1022;p25"/>
          <p:cNvGraphicFramePr/>
          <p:nvPr/>
        </p:nvGraphicFramePr>
        <p:xfrm>
          <a:off x="4793955" y="2378472"/>
          <a:ext cx="3000000" cy="3000000"/>
        </p:xfrm>
        <a:graphic>
          <a:graphicData uri="http://schemas.openxmlformats.org/drawingml/2006/table">
            <a:tbl>
              <a:tblPr>
                <a:noFill/>
                <a:tableStyleId>{D86BED29-16B4-404D-9FC1-715F5FAC78DF}</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5-أَسْرِ الْجَهْل</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10-دِراسَاتٌ حَديثَةٌ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pic>
        <p:nvPicPr>
          <p:cNvPr descr="Image générée" id="1027" name="Google Shape;1027;p2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28" name="Google Shape;1028;p2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029" name="Google Shape;1029;p26"/>
          <p:cNvSpPr txBox="1"/>
          <p:nvPr/>
        </p:nvSpPr>
        <p:spPr>
          <a:xfrm>
            <a:off x="288587" y="58042"/>
            <a:ext cx="11017224" cy="333640"/>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2- الممارسة الموجهة: معايير الطلاقة في القراءة: أي السلامة من الأخطاء والسرعة والاسترسال.</a:t>
            </a:r>
            <a:endParaRPr/>
          </a:p>
        </p:txBody>
      </p:sp>
      <p:sp>
        <p:nvSpPr>
          <p:cNvPr id="1030" name="Google Shape;1030;p26"/>
          <p:cNvSpPr txBox="1"/>
          <p:nvPr/>
        </p:nvSpPr>
        <p:spPr>
          <a:xfrm>
            <a:off x="777255" y="341806"/>
            <a:ext cx="10559840"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SA" sz="14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أي </a:t>
            </a:r>
            <a:r>
              <a:rPr b="0" i="1" lang="ar-SA" sz="1400" u="none" cap="none" strike="noStrike">
                <a:solidFill>
                  <a:srgbClr val="A5A5A5"/>
                </a:solidFill>
                <a:latin typeface="Calibri"/>
                <a:ea typeface="Calibri"/>
                <a:cs typeface="Calibri"/>
                <a:sym typeface="Calibri"/>
              </a:rPr>
              <a:t>على السلامة من الأخطاء. </a:t>
            </a:r>
            <a:r>
              <a:rPr b="0" i="0" lang="ar-SA" sz="1400" u="none" cap="none" strike="noStrike">
                <a:solidFill>
                  <a:srgbClr val="A5A5A5"/>
                </a:solidFill>
                <a:latin typeface="Calibri"/>
                <a:ea typeface="Calibri"/>
                <a:cs typeface="Calibri"/>
                <a:sym typeface="Calibri"/>
              </a:rPr>
              <a:t>ويحرص على التصحيح الفوري لقراءة كل تلميذ بإشراك وملائه،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1031" name="Google Shape;1031;p26"/>
          <p:cNvPicPr preferRelativeResize="0"/>
          <p:nvPr/>
        </p:nvPicPr>
        <p:blipFill rotWithShape="1">
          <a:blip r:embed="rId4">
            <a:alphaModFix/>
          </a:blip>
          <a:srcRect b="0" l="0" r="0" t="0"/>
          <a:stretch/>
        </p:blipFill>
        <p:spPr>
          <a:xfrm>
            <a:off x="74613" y="85751"/>
            <a:ext cx="702642" cy="702642"/>
          </a:xfrm>
          <a:prstGeom prst="rect">
            <a:avLst/>
          </a:prstGeom>
          <a:noFill/>
          <a:ln>
            <a:noFill/>
          </a:ln>
        </p:spPr>
      </p:pic>
      <p:sp>
        <p:nvSpPr>
          <p:cNvPr id="1032" name="Google Shape;1032;p26"/>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1033" name="Google Shape;1033;p26"/>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graphicFrame>
        <p:nvGraphicFramePr>
          <p:cNvPr id="1034" name="Google Shape;1034;p26"/>
          <p:cNvGraphicFramePr/>
          <p:nvPr/>
        </p:nvGraphicFramePr>
        <p:xfrm>
          <a:off x="8420299" y="1080039"/>
          <a:ext cx="3000000" cy="3000000"/>
        </p:xfrm>
        <a:graphic>
          <a:graphicData uri="http://schemas.openxmlformats.org/drawingml/2006/table">
            <a:tbl>
              <a:tblPr>
                <a:noFill/>
                <a:tableStyleId>{D86BED29-16B4-404D-9FC1-715F5FAC78DF}</a:tableStyleId>
              </a:tblPr>
              <a:tblGrid>
                <a:gridCol w="30673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1-إِنَّ القِراءةَ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6-يَكْتَسِبُ أدَواتِ الْفَهْمِ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E4D4"/>
                    </a:solidFill>
                  </a:tcPr>
                </a:tc>
              </a:tr>
            </a:tbl>
          </a:graphicData>
        </a:graphic>
      </p:graphicFrame>
      <p:graphicFrame>
        <p:nvGraphicFramePr>
          <p:cNvPr id="1035" name="Google Shape;1035;p26"/>
          <p:cNvGraphicFramePr/>
          <p:nvPr/>
        </p:nvGraphicFramePr>
        <p:xfrm>
          <a:off x="1098244" y="1129914"/>
          <a:ext cx="3000000" cy="3000000"/>
        </p:xfrm>
        <a:graphic>
          <a:graphicData uri="http://schemas.openxmlformats.org/drawingml/2006/table">
            <a:tbl>
              <a:tblPr>
                <a:noFill/>
                <a:tableStyleId>{D86BED29-16B4-404D-9FC1-715F5FAC78DF}</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2-لَيسَتْ مُجَرَّدَ َوَسِيلَةٍ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7-مَواقِفَ واعِيَةٍ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36" name="Google Shape;1036;p26"/>
          <p:cNvGraphicFramePr/>
          <p:nvPr/>
        </p:nvGraphicFramePr>
        <p:xfrm>
          <a:off x="8959576" y="3650330"/>
          <a:ext cx="3000000" cy="3000000"/>
        </p:xfrm>
        <a:graphic>
          <a:graphicData uri="http://schemas.openxmlformats.org/drawingml/2006/table">
            <a:tbl>
              <a:tblPr>
                <a:noFill/>
                <a:tableStyleId>{D86BED29-16B4-404D-9FC1-715F5FAC78DF}</a:tableStyleId>
              </a:tblPr>
              <a:tblGrid>
                <a:gridCol w="26096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3-مِفْتاحٌ</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8-الْمُجْتَمَعاتِ</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37" name="Google Shape;1037;p26"/>
          <p:cNvGraphicFramePr/>
          <p:nvPr/>
        </p:nvGraphicFramePr>
        <p:xfrm>
          <a:off x="1098244" y="3822898"/>
          <a:ext cx="3000000" cy="3000000"/>
        </p:xfrm>
        <a:graphic>
          <a:graphicData uri="http://schemas.openxmlformats.org/drawingml/2006/table">
            <a:tbl>
              <a:tblPr>
                <a:noFill/>
                <a:tableStyleId>{D86BED29-16B4-404D-9FC1-715F5FAC78DF}</a:tableStyleId>
              </a:tblPr>
              <a:tblGrid>
                <a:gridCol w="287525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لِبِناءِ  عَقْلٍ مُسْتَنيرٍ</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9-عِمادَ بِناءِ الإنْسانِ</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38" name="Google Shape;1038;p26"/>
          <p:cNvGraphicFramePr/>
          <p:nvPr/>
        </p:nvGraphicFramePr>
        <p:xfrm>
          <a:off x="4793955" y="2378472"/>
          <a:ext cx="3000000" cy="3000000"/>
        </p:xfrm>
        <a:graphic>
          <a:graphicData uri="http://schemas.openxmlformats.org/drawingml/2006/table">
            <a:tbl>
              <a:tblPr>
                <a:noFill/>
                <a:tableStyleId>{D86BED29-16B4-404D-9FC1-715F5FAC78DF}</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5-أَسْرِ الْجَهْل</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10-دِراسَاتٌ حَديثَةٌ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pic>
        <p:nvPicPr>
          <p:cNvPr descr="Image générée" id="1043" name="Google Shape;1043;p2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44" name="Google Shape;1044;p27"/>
          <p:cNvSpPr txBox="1"/>
          <p:nvPr/>
        </p:nvSpPr>
        <p:spPr>
          <a:xfrm>
            <a:off x="290034" y="20518"/>
            <a:ext cx="11017224" cy="348310"/>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3- الممارسة المستقلة: معايير الطلاقة في القراءة: أي السلامة من الأخطاء والسرعة والاسترسال.</a:t>
            </a:r>
            <a:endParaRPr/>
          </a:p>
        </p:txBody>
      </p:sp>
      <p:sp>
        <p:nvSpPr>
          <p:cNvPr id="1045" name="Google Shape;1045;p27"/>
          <p:cNvSpPr txBox="1"/>
          <p:nvPr/>
        </p:nvSpPr>
        <p:spPr>
          <a:xfrm>
            <a:off x="732999" y="356871"/>
            <a:ext cx="10473912"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400"/>
              <a:buFont typeface="Calibri"/>
              <a:buNone/>
            </a:pPr>
            <a:r>
              <a:rPr b="0" i="1" lang="ar-SA" sz="14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endParaRPr b="0" i="1" sz="1400" u="none" cap="none" strike="noStrike">
              <a:solidFill>
                <a:srgbClr val="A5A5A5"/>
              </a:solidFill>
              <a:latin typeface="Calibri"/>
              <a:ea typeface="Calibri"/>
              <a:cs typeface="Calibri"/>
              <a:sym typeface="Calibri"/>
            </a:endParaRPr>
          </a:p>
        </p:txBody>
      </p:sp>
      <p:pic>
        <p:nvPicPr>
          <p:cNvPr descr="Lever la main - Icônes mains et gestes gratuites" id="1046" name="Google Shape;1046;p27"/>
          <p:cNvPicPr preferRelativeResize="0"/>
          <p:nvPr/>
        </p:nvPicPr>
        <p:blipFill rotWithShape="1">
          <a:blip r:embed="rId4">
            <a:alphaModFix/>
          </a:blip>
          <a:srcRect b="0" l="0" r="0" t="0"/>
          <a:stretch/>
        </p:blipFill>
        <p:spPr>
          <a:xfrm>
            <a:off x="116809" y="71470"/>
            <a:ext cx="702642" cy="702642"/>
          </a:xfrm>
          <a:prstGeom prst="rect">
            <a:avLst/>
          </a:prstGeom>
          <a:noFill/>
          <a:ln>
            <a:noFill/>
          </a:ln>
        </p:spPr>
      </p:pic>
      <p:sp>
        <p:nvSpPr>
          <p:cNvPr id="1047" name="Google Shape;1047;p27"/>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1048" name="Google Shape;1048;p27"/>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1049" name="Google Shape;1049;p27"/>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1050" name="Google Shape;1050;p27"/>
          <p:cNvGraphicFramePr/>
          <p:nvPr/>
        </p:nvGraphicFramePr>
        <p:xfrm>
          <a:off x="8420299" y="1080039"/>
          <a:ext cx="3000000" cy="3000000"/>
        </p:xfrm>
        <a:graphic>
          <a:graphicData uri="http://schemas.openxmlformats.org/drawingml/2006/table">
            <a:tbl>
              <a:tblPr>
                <a:noFill/>
                <a:tableStyleId>{D86BED29-16B4-404D-9FC1-715F5FAC78DF}</a:tableStyleId>
              </a:tblPr>
              <a:tblGrid>
                <a:gridCol w="30673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1-إِنَّ القِراءةَ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6-يَكْتَسِبُ أدَواتِ الْفَهْمِ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E4D4"/>
                    </a:solidFill>
                  </a:tcPr>
                </a:tc>
              </a:tr>
            </a:tbl>
          </a:graphicData>
        </a:graphic>
      </p:graphicFrame>
      <p:graphicFrame>
        <p:nvGraphicFramePr>
          <p:cNvPr id="1051" name="Google Shape;1051;p27"/>
          <p:cNvGraphicFramePr/>
          <p:nvPr/>
        </p:nvGraphicFramePr>
        <p:xfrm>
          <a:off x="1098244" y="1129914"/>
          <a:ext cx="3000000" cy="3000000"/>
        </p:xfrm>
        <a:graphic>
          <a:graphicData uri="http://schemas.openxmlformats.org/drawingml/2006/table">
            <a:tbl>
              <a:tblPr>
                <a:noFill/>
                <a:tableStyleId>{D86BED29-16B4-404D-9FC1-715F5FAC78DF}</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2-لَيسَتْ مُجَرَّدَ َوَسِيلَةٍ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7-مَواقِفَ واعِيَةٍ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52" name="Google Shape;1052;p27"/>
          <p:cNvGraphicFramePr/>
          <p:nvPr/>
        </p:nvGraphicFramePr>
        <p:xfrm>
          <a:off x="8959576" y="3650330"/>
          <a:ext cx="3000000" cy="3000000"/>
        </p:xfrm>
        <a:graphic>
          <a:graphicData uri="http://schemas.openxmlformats.org/drawingml/2006/table">
            <a:tbl>
              <a:tblPr>
                <a:noFill/>
                <a:tableStyleId>{D86BED29-16B4-404D-9FC1-715F5FAC78DF}</a:tableStyleId>
              </a:tblPr>
              <a:tblGrid>
                <a:gridCol w="26096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3-مِفْتاحٌ</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8-الْمُجْتَمَعاتِ</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53" name="Google Shape;1053;p27"/>
          <p:cNvGraphicFramePr/>
          <p:nvPr/>
        </p:nvGraphicFramePr>
        <p:xfrm>
          <a:off x="1098244" y="3822898"/>
          <a:ext cx="3000000" cy="3000000"/>
        </p:xfrm>
        <a:graphic>
          <a:graphicData uri="http://schemas.openxmlformats.org/drawingml/2006/table">
            <a:tbl>
              <a:tblPr>
                <a:noFill/>
                <a:tableStyleId>{D86BED29-16B4-404D-9FC1-715F5FAC78DF}</a:tableStyleId>
              </a:tblPr>
              <a:tblGrid>
                <a:gridCol w="287525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لِبِناءِ  عَقْلٍ مُسْتَنيرٍ</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9-عِمادَ بِناءِ الإنْسانِ</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54" name="Google Shape;1054;p27"/>
          <p:cNvGraphicFramePr/>
          <p:nvPr/>
        </p:nvGraphicFramePr>
        <p:xfrm>
          <a:off x="4793955" y="2378472"/>
          <a:ext cx="3000000" cy="3000000"/>
        </p:xfrm>
        <a:graphic>
          <a:graphicData uri="http://schemas.openxmlformats.org/drawingml/2006/table">
            <a:tbl>
              <a:tblPr>
                <a:noFill/>
                <a:tableStyleId>{D86BED29-16B4-404D-9FC1-715F5FAC78DF}</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5-أَسْرِ الْجَهْل</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10-دِراسَاتٌ حَديثَةٌ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grpSp>
        <p:nvGrpSpPr>
          <p:cNvPr id="1059" name="Google Shape;1059;p28"/>
          <p:cNvGrpSpPr/>
          <p:nvPr/>
        </p:nvGrpSpPr>
        <p:grpSpPr>
          <a:xfrm>
            <a:off x="5130955" y="1706886"/>
            <a:ext cx="6054377" cy="3711725"/>
            <a:chOff x="1715066" y="1103461"/>
            <a:chExt cx="5717724" cy="3124203"/>
          </a:xfrm>
        </p:grpSpPr>
        <p:sp>
          <p:nvSpPr>
            <p:cNvPr id="1060" name="Google Shape;1060;p2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061" name="Google Shape;1061;p2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062" name="Google Shape;1062;p28"/>
          <p:cNvSpPr txBox="1"/>
          <p:nvPr/>
        </p:nvSpPr>
        <p:spPr>
          <a:xfrm>
            <a:off x="5877453" y="2008346"/>
            <a:ext cx="4754879" cy="279249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الأول</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ب- أَقْرَأُ الفِقْرةَ بِطَلاقَةٍ </a:t>
            </a:r>
            <a:r>
              <a:rPr b="1" i="0" lang="ar-SA" sz="4000" u="none" cap="none" strike="noStrike">
                <a:solidFill>
                  <a:srgbClr val="44546A"/>
                </a:solidFill>
                <a:latin typeface="Arial"/>
                <a:ea typeface="Arial"/>
                <a:cs typeface="Arial"/>
                <a:sym typeface="Arial"/>
              </a:rPr>
              <a:t>15 </a:t>
            </a:r>
            <a:r>
              <a:rPr b="1" i="0" lang="ar-SA" sz="4000" u="none" cap="none" strike="noStrike">
                <a:solidFill>
                  <a:srgbClr val="44546A"/>
                </a:solidFill>
                <a:latin typeface="Calibri"/>
                <a:ea typeface="Calibri"/>
                <a:cs typeface="Calibri"/>
                <a:sym typeface="Calibri"/>
              </a:rPr>
              <a:t>دقيقة</a:t>
            </a:r>
            <a:endParaRPr b="1" i="0" sz="4800" u="none" cap="none" strike="noStrike">
              <a:solidFill>
                <a:srgbClr val="44546A"/>
              </a:solidFill>
              <a:latin typeface="Calibri"/>
              <a:ea typeface="Calibri"/>
              <a:cs typeface="Calibri"/>
              <a:sym typeface="Calibri"/>
            </a:endParaRPr>
          </a:p>
        </p:txBody>
      </p:sp>
      <p:pic>
        <p:nvPicPr>
          <p:cNvPr id="1063" name="Google Shape;1063;p28"/>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
        <p:nvSpPr>
          <p:cNvPr id="1064" name="Google Shape;1064;p28"/>
          <p:cNvSpPr/>
          <p:nvPr/>
        </p:nvSpPr>
        <p:spPr>
          <a:xfrm>
            <a:off x="9425765" y="4032056"/>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29"/>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الفِقْرةَ بِطَلاقَةٍ</a:t>
            </a:r>
            <a:endParaRPr b="1" i="0" sz="2800" u="none" cap="none" strike="noStrike">
              <a:solidFill>
                <a:srgbClr val="FFFFFF"/>
              </a:solidFill>
              <a:latin typeface="Calibri"/>
              <a:ea typeface="Calibri"/>
              <a:cs typeface="Calibri"/>
              <a:sym typeface="Calibri"/>
            </a:endParaRPr>
          </a:p>
        </p:txBody>
      </p:sp>
      <p:sp>
        <p:nvSpPr>
          <p:cNvPr id="1070" name="Google Shape;1070;p29"/>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71" name="Google Shape;1071;p29"/>
          <p:cNvSpPr/>
          <p:nvPr/>
        </p:nvSpPr>
        <p:spPr>
          <a:xfrm>
            <a:off x="2603936" y="1209608"/>
            <a:ext cx="9483089" cy="5276785"/>
          </a:xfrm>
          <a:prstGeom prst="roundRect">
            <a:avLst>
              <a:gd fmla="val 16667" name="adj"/>
            </a:avLst>
          </a:prstGeom>
          <a:solidFill>
            <a:srgbClr val="D8F2C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إِنَّ القِراءةَ لَيْسَتْ مُجَرَّدَ وَسِيلَةٍ لِلتَّسْلِيَةِ، بَلْ هِيَ مِفْتاحٌ لِبِناءِ عَقْلٍ مُسْتَنيرٍ، وَرُوحٍ مُسْتَقِلَّةٍ. فَمَنْ يَقْرَأْ، يَتَحَرَّرْ مِنْ أَسْرِ الْجَهْلِ، وَيَكْتَسِبْ أَدَواتِ الْفَهْمِ، وَالتَّحْلِيلِ، وَالنَّقْدِ، مِمَّا يُؤَهِّلُهُ لِاتِّخاذِ مَواقِفَ واعِيَةٍ وَمَسْؤُولَةٍ. وَلَيْسَ أَدَلَّ عَلى ذَلِكَ مِنْ واقِعِ الْمُجْتَمَعاتِ الْمُتَقَدِّمَةِ، الَّتِي جَعَلَتِ الْقِراءَةَ عِمادَ بِنَاءِ الإِنْسانِ، وَالنُّهُوضِ بِالتَّعْلِيمِ، وَالثَّقافَةِ. وَتُشِيرُ دِراسَاتٌ حَديثَةٌ إِلى وُجودِ ارْتِباطٍ بَيْنَ انْتِشارِ ثَقافَةِ الْقِراءَةِ، وَارْتِفاعِ مُعَدَّلاتِ الإِنْتاجِيَّةِ، وَالإِبْداعِ، وَالابْتِكارِ.</a:t>
            </a:r>
            <a:endParaRPr b="1" i="0" sz="2400" u="none" cap="none" strike="noStrike">
              <a:solidFill>
                <a:srgbClr val="002060"/>
              </a:solidFill>
              <a:latin typeface="Arial"/>
              <a:ea typeface="Arial"/>
              <a:cs typeface="Arial"/>
              <a:sym typeface="Arial"/>
            </a:endParaRPr>
          </a:p>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مِنْ هُنا، فَإِنَّ غَرْسَ حُبِّ الْقِراءَةِ مَسْؤُولِيَّةٌ جَماعِيَّةٌ، تَبْدَأُ مِنَ الأُسْرَةِ، وَتُصانُ فِي الْمَدْرَسَةِ، وَتُعَزَّزُ عَبْرَ الإِعْلامِ، وَتُرْعى مِنْ خِلالِ السِّياساتِ الثَّقافِيَّةِ.</a:t>
            </a:r>
            <a:endParaRPr/>
          </a:p>
          <a:p>
            <a:pPr indent="0" lvl="0" marL="0" marR="0" rtl="1" algn="l">
              <a:lnSpc>
                <a:spcPct val="150000"/>
              </a:lnSpc>
              <a:spcBef>
                <a:spcPts val="0"/>
              </a:spcBef>
              <a:spcAft>
                <a:spcPts val="0"/>
              </a:spcAft>
              <a:buNone/>
            </a:pPr>
            <a:r>
              <a:rPr b="1" i="0" lang="ar-SA" sz="2000" u="none" cap="none" strike="noStrike">
                <a:solidFill>
                  <a:srgbClr val="C00000"/>
                </a:solidFill>
                <a:latin typeface="Arial"/>
                <a:ea typeface="Arial"/>
                <a:cs typeface="Arial"/>
                <a:sym typeface="Arial"/>
              </a:rPr>
              <a:t>فريق التأليف.</a:t>
            </a:r>
            <a:endParaRPr b="1" i="0" sz="2000" u="none" cap="none" strike="noStrike">
              <a:solidFill>
                <a:srgbClr val="C00000"/>
              </a:solidFill>
              <a:latin typeface="Arial"/>
              <a:ea typeface="Arial"/>
              <a:cs typeface="Arial"/>
              <a:sym typeface="Arial"/>
            </a:endParaRPr>
          </a:p>
        </p:txBody>
      </p:sp>
      <p:sp>
        <p:nvSpPr>
          <p:cNvPr id="1072" name="Google Shape;1072;p29"/>
          <p:cNvSpPr txBox="1"/>
          <p:nvPr/>
        </p:nvSpPr>
        <p:spPr>
          <a:xfrm>
            <a:off x="3321744" y="360570"/>
            <a:ext cx="4289367" cy="46166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الْقِراءَةُ مِفْتاحُ بِناءِ عَقْلٍ مُسْتَنيرٍ</a:t>
            </a:r>
            <a:endParaRPr b="0" i="0" sz="2400" u="none" cap="none" strike="noStrike">
              <a:solidFill>
                <a:schemeClr val="dk1"/>
              </a:solidFill>
              <a:latin typeface="Arial"/>
              <a:ea typeface="Arial"/>
              <a:cs typeface="Arial"/>
              <a:sym typeface="Arial"/>
            </a:endParaRPr>
          </a:p>
        </p:txBody>
      </p:sp>
      <p:sp>
        <p:nvSpPr>
          <p:cNvPr id="1073" name="Google Shape;1073;p29"/>
          <p:cNvSpPr txBox="1"/>
          <p:nvPr/>
        </p:nvSpPr>
        <p:spPr>
          <a:xfrm>
            <a:off x="104975" y="5270268"/>
            <a:ext cx="2393986" cy="338554"/>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1600" u="none" cap="none" strike="noStrike">
                <a:solidFill>
                  <a:srgbClr val="002060"/>
                </a:solidFill>
                <a:latin typeface="Arial"/>
                <a:ea typeface="Arial"/>
                <a:cs typeface="Arial"/>
                <a:sym typeface="Arial"/>
              </a:rPr>
              <a:t>الْقِراءَةُ مِفْتاحُ بِناءِ عَقْلٍ مُسْتَنيرٍ</a:t>
            </a:r>
            <a:endParaRPr b="0" i="0" sz="1600" u="none" cap="none" strike="noStrike">
              <a:solidFill>
                <a:schemeClr val="dk1"/>
              </a:solidFill>
              <a:latin typeface="Arial"/>
              <a:ea typeface="Arial"/>
              <a:cs typeface="Arial"/>
              <a:sym typeface="Arial"/>
            </a:endParaRPr>
          </a:p>
        </p:txBody>
      </p:sp>
      <p:pic>
        <p:nvPicPr>
          <p:cNvPr id="1074" name="Google Shape;1074;p29"/>
          <p:cNvPicPr preferRelativeResize="0"/>
          <p:nvPr/>
        </p:nvPicPr>
        <p:blipFill rotWithShape="1">
          <a:blip r:embed="rId3">
            <a:alphaModFix/>
          </a:blip>
          <a:srcRect b="0" l="0" r="0" t="0"/>
          <a:stretch/>
        </p:blipFill>
        <p:spPr>
          <a:xfrm>
            <a:off x="228198" y="2214140"/>
            <a:ext cx="2188301" cy="292800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pic>
        <p:nvPicPr>
          <p:cNvPr descr="Image générée" id="1079" name="Google Shape;1079;p3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80" name="Google Shape;1080;p30"/>
          <p:cNvSpPr txBox="1"/>
          <p:nvPr/>
        </p:nvSpPr>
        <p:spPr>
          <a:xfrm>
            <a:off x="1096040" y="426542"/>
            <a:ext cx="10156375" cy="48253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يحرص  الأستاذ)ة( قراءة الفِقْرةِ المثبتة في الكراسة قراءة اقتدائية وفق معايير الطلاقة: 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a:t>
            </a:r>
            <a:r>
              <a:rPr b="0" i="0" lang="ar-SA" sz="1400" u="none" cap="none" strike="noStrike">
                <a:solidFill>
                  <a:srgbClr val="002060"/>
                </a:solidFill>
                <a:latin typeface="Arial"/>
                <a:ea typeface="Arial"/>
                <a:cs typeface="Arial"/>
                <a:sym typeface="Arial"/>
              </a:rPr>
              <a:t>.</a:t>
            </a:r>
            <a:r>
              <a:rPr b="0" i="1" lang="ar-SA" sz="1400" u="none" cap="none" strike="noStrike">
                <a:solidFill>
                  <a:srgbClr val="7F7F7F"/>
                </a:solidFill>
                <a:latin typeface="Arial"/>
                <a:ea typeface="Arial"/>
                <a:cs typeface="Arial"/>
                <a:sym typeface="Arial"/>
              </a:rPr>
              <a:t> ويطلب من التلاميذ استعمال الإشارة بالأصبع في تتبع الكلمات المقروءة </a:t>
            </a:r>
            <a:r>
              <a:rPr b="0" i="1" lang="ar-SA" sz="1400" u="none" cap="none" strike="noStrike">
                <a:solidFill>
                  <a:srgbClr val="7F7F7F"/>
                </a:solidFill>
                <a:latin typeface="Calibri"/>
                <a:ea typeface="Calibri"/>
                <a:cs typeface="Calibri"/>
                <a:sym typeface="Calibri"/>
              </a:rPr>
              <a:t>.</a:t>
            </a:r>
            <a:endParaRPr b="0" i="1" sz="1400" u="none" cap="none" strike="noStrike">
              <a:solidFill>
                <a:srgbClr val="7F7F7F"/>
              </a:solidFill>
              <a:latin typeface="Calibri"/>
              <a:ea typeface="Calibri"/>
              <a:cs typeface="Calibri"/>
              <a:sym typeface="Calibri"/>
            </a:endParaRPr>
          </a:p>
        </p:txBody>
      </p:sp>
      <p:pic>
        <p:nvPicPr>
          <p:cNvPr id="1081" name="Google Shape;1081;p30"/>
          <p:cNvPicPr preferRelativeResize="0"/>
          <p:nvPr/>
        </p:nvPicPr>
        <p:blipFill rotWithShape="1">
          <a:blip r:embed="rId4">
            <a:alphaModFix/>
          </a:blip>
          <a:srcRect b="0" l="0" r="0" t="0"/>
          <a:stretch/>
        </p:blipFill>
        <p:spPr>
          <a:xfrm>
            <a:off x="7345115" y="1962392"/>
            <a:ext cx="4505667" cy="3114328"/>
          </a:xfrm>
          <a:prstGeom prst="rect">
            <a:avLst/>
          </a:prstGeom>
          <a:noFill/>
          <a:ln>
            <a:noFill/>
          </a:ln>
        </p:spPr>
      </p:pic>
      <p:sp>
        <p:nvSpPr>
          <p:cNvPr id="1082" name="Google Shape;1082;p30"/>
          <p:cNvSpPr txBox="1"/>
          <p:nvPr/>
        </p:nvSpPr>
        <p:spPr>
          <a:xfrm>
            <a:off x="702158" y="1019677"/>
            <a:ext cx="10787683" cy="4123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2000" u="none" cap="none" strike="noStrike">
                <a:solidFill>
                  <a:schemeClr val="dk1"/>
                </a:solidFill>
                <a:latin typeface="Calibri"/>
                <a:ea typeface="Calibri"/>
                <a:cs typeface="Calibri"/>
                <a:sym typeface="Calibri"/>
              </a:rPr>
              <a:t>يحرص الأستاذ)ة( على قراءة الفِقْرةِ قراءة اقتدائية، وعلى تتبع التلاميذ لقراءته</a:t>
            </a:r>
            <a:endParaRPr b="0" i="1" sz="2000" u="none" cap="none" strike="noStrike">
              <a:solidFill>
                <a:schemeClr val="dk1"/>
              </a:solidFill>
              <a:latin typeface="Calibri"/>
              <a:ea typeface="Calibri"/>
              <a:cs typeface="Calibri"/>
              <a:sym typeface="Calibri"/>
            </a:endParaRPr>
          </a:p>
        </p:txBody>
      </p:sp>
      <p:pic>
        <p:nvPicPr>
          <p:cNvPr id="1083" name="Google Shape;1083;p30"/>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084" name="Google Shape;1084;p30"/>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85" name="Google Shape;1085;p30"/>
          <p:cNvSpPr/>
          <p:nvPr/>
        </p:nvSpPr>
        <p:spPr>
          <a:xfrm>
            <a:off x="1105231" y="1846017"/>
            <a:ext cx="5231012" cy="58477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ar-SA" sz="1800" u="none" cap="none" strike="noStrike">
                <a:solidFill>
                  <a:srgbClr val="000000"/>
                </a:solidFill>
                <a:latin typeface="Arial"/>
                <a:ea typeface="Arial"/>
                <a:cs typeface="Arial"/>
                <a:sym typeface="Arial"/>
              </a:rPr>
              <a:t>© قراءة سليمة من الأخطاء (الدقة)</a:t>
            </a:r>
            <a:endParaRPr b="1" i="0" sz="1800" u="none" cap="none" strike="noStrike">
              <a:solidFill>
                <a:srgbClr val="000000"/>
              </a:solidFill>
              <a:latin typeface="Arial"/>
              <a:ea typeface="Arial"/>
              <a:cs typeface="Arial"/>
              <a:sym typeface="Arial"/>
            </a:endParaRPr>
          </a:p>
        </p:txBody>
      </p:sp>
      <p:sp>
        <p:nvSpPr>
          <p:cNvPr id="1086" name="Google Shape;1086;p30"/>
          <p:cNvSpPr txBox="1"/>
          <p:nvPr/>
        </p:nvSpPr>
        <p:spPr>
          <a:xfrm>
            <a:off x="436888" y="2484564"/>
            <a:ext cx="5957210" cy="1302921"/>
          </a:xfrm>
          <a:prstGeom prst="rect">
            <a:avLst/>
          </a:prstGeom>
          <a:no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نطق الحروف من مخارجها الصحيحة.</a:t>
            </a:r>
            <a:endParaRPr b="0" i="0" sz="18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التمييز بين الحركات القصيرة والطويلة، الشدة والتنوين.</a:t>
            </a:r>
            <a:endParaRPr b="0" i="0" sz="18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عدم تغيير، أو حذف، أو إضافة حروف، أو كلمات.</a:t>
            </a:r>
            <a:endParaRPr b="0" i="0" sz="1600" u="none" cap="none" strike="noStrike">
              <a:solidFill>
                <a:srgbClr val="002060"/>
              </a:solidFill>
              <a:latin typeface="Calibri"/>
              <a:ea typeface="Calibri"/>
              <a:cs typeface="Calibri"/>
              <a:sym typeface="Calibri"/>
            </a:endParaRPr>
          </a:p>
        </p:txBody>
      </p:sp>
      <p:sp>
        <p:nvSpPr>
          <p:cNvPr id="1087" name="Google Shape;1087;p30"/>
          <p:cNvSpPr/>
          <p:nvPr/>
        </p:nvSpPr>
        <p:spPr>
          <a:xfrm>
            <a:off x="1105230" y="4323502"/>
            <a:ext cx="5231012" cy="584776"/>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ar-SA" sz="1600" u="none" cap="none" strike="noStrike">
                <a:solidFill>
                  <a:srgbClr val="000000"/>
                </a:solidFill>
                <a:latin typeface="Arial"/>
                <a:ea typeface="Arial"/>
                <a:cs typeface="Arial"/>
                <a:sym typeface="Arial"/>
              </a:rPr>
              <a:t>© </a:t>
            </a:r>
            <a:r>
              <a:rPr b="1" i="0" lang="ar-SA" sz="1800" u="none" cap="none" strike="noStrike">
                <a:solidFill>
                  <a:srgbClr val="000000"/>
                </a:solidFill>
                <a:latin typeface="Arial"/>
                <a:ea typeface="Arial"/>
                <a:cs typeface="Arial"/>
                <a:sym typeface="Arial"/>
              </a:rPr>
              <a:t>قراءة وفق وتيرة ثابتة (السرعة والاسترسال)</a:t>
            </a:r>
            <a:endParaRPr b="1" i="0" sz="1800" u="none" cap="none" strike="noStrike">
              <a:solidFill>
                <a:srgbClr val="000000"/>
              </a:solidFill>
              <a:latin typeface="Arial"/>
              <a:ea typeface="Arial"/>
              <a:cs typeface="Arial"/>
              <a:sym typeface="Arial"/>
            </a:endParaRPr>
          </a:p>
        </p:txBody>
      </p:sp>
      <p:sp>
        <p:nvSpPr>
          <p:cNvPr id="1088" name="Google Shape;1088;p30"/>
          <p:cNvSpPr txBox="1"/>
          <p:nvPr/>
        </p:nvSpPr>
        <p:spPr>
          <a:xfrm>
            <a:off x="379032" y="4999555"/>
            <a:ext cx="5957210" cy="1237583"/>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المحافظة على تدفق القراءة دون تلعثم أو توقفات طويلة.</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قراءة عدد مناسب نص من 80 إلى 120 كلمة في دقيقتين.</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احترام علامات الوقف والفصل.</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تجنب البطء المفرط أو التسرع المخل بالمعنى.</a:t>
            </a:r>
            <a:endParaRPr b="0" i="0" sz="1600" u="none" cap="none" strike="noStrike">
              <a:solidFill>
                <a:srgbClr val="002060"/>
              </a:solidFill>
              <a:latin typeface="Arial"/>
              <a:ea typeface="Arial"/>
              <a:cs typeface="Arial"/>
              <a:sym typeface="Arial"/>
            </a:endParaRPr>
          </a:p>
        </p:txBody>
      </p:sp>
      <p:sp>
        <p:nvSpPr>
          <p:cNvPr id="1089" name="Google Shape;1089;p30"/>
          <p:cNvSpPr txBox="1"/>
          <p:nvPr/>
        </p:nvSpPr>
        <p:spPr>
          <a:xfrm>
            <a:off x="278023" y="97071"/>
            <a:ext cx="11040563" cy="329471"/>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SA" sz="1600" u="none" cap="none" strike="noStrike">
                <a:solidFill>
                  <a:srgbClr val="A5A5A5"/>
                </a:solidFill>
                <a:latin typeface="Calibri"/>
                <a:ea typeface="Calibri"/>
                <a:cs typeface="Calibri"/>
                <a:sym typeface="Calibri"/>
              </a:rPr>
              <a:t>1- النمذجة</a:t>
            </a:r>
            <a:r>
              <a:rPr b="1" i="0" lang="ar-SA" sz="1600" u="none" cap="none" strike="noStrike">
                <a:solidFill>
                  <a:srgbClr val="757070"/>
                </a:solidFill>
                <a:latin typeface="Calibri"/>
                <a:ea typeface="Calibri"/>
                <a:cs typeface="Calibri"/>
                <a:sym typeface="Calibri"/>
              </a:rPr>
              <a:t>: </a:t>
            </a:r>
            <a:r>
              <a:rPr b="1" i="0" lang="ar-SA" sz="1600" u="none" cap="none" strike="noStrike">
                <a:solidFill>
                  <a:srgbClr val="44546A"/>
                </a:solidFill>
                <a:latin typeface="Calibri"/>
                <a:ea typeface="Calibri"/>
                <a:cs typeface="Calibri"/>
                <a:sym typeface="Calibri"/>
              </a:rPr>
              <a:t>أقرأ الفِقْرةَ بطلاقة.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3" name="Shape 1093"/>
        <p:cNvGrpSpPr/>
        <p:nvPr/>
      </p:nvGrpSpPr>
      <p:grpSpPr>
        <a:xfrm>
          <a:off x="0" y="0"/>
          <a:ext cx="0" cy="0"/>
          <a:chOff x="0" y="0"/>
          <a:chExt cx="0" cy="0"/>
        </a:xfrm>
      </p:grpSpPr>
      <p:pic>
        <p:nvPicPr>
          <p:cNvPr descr="Image générée" id="1094" name="Google Shape;1094;p3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95" name="Google Shape;1095;p31"/>
          <p:cNvSpPr txBox="1"/>
          <p:nvPr/>
        </p:nvSpPr>
        <p:spPr>
          <a:xfrm>
            <a:off x="1144639" y="373678"/>
            <a:ext cx="10156375" cy="511489"/>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يحرص  الأستاذ)ة( بعد قراءته الفِقْرة المثبت في الكراسة قراءة اقتدائية على تقديم </a:t>
            </a:r>
            <a:r>
              <a:rPr b="0" i="0" lang="ar-SA" sz="1400" u="none" cap="none" strike="noStrike">
                <a:solidFill>
                  <a:srgbClr val="7F7F7F"/>
                </a:solidFill>
                <a:latin typeface="Calibri"/>
                <a:ea typeface="Calibri"/>
                <a:cs typeface="Calibri"/>
                <a:sym typeface="Calibri"/>
              </a:rPr>
              <a:t>توضيحات حول معايير الطلاقة: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a:t>
            </a:r>
            <a:r>
              <a:rPr b="0" i="0" lang="ar-SA" sz="1400" u="none" cap="none" strike="noStrike">
                <a:solidFill>
                  <a:srgbClr val="002060"/>
                </a:solidFill>
                <a:latin typeface="Arial"/>
                <a:ea typeface="Arial"/>
                <a:cs typeface="Arial"/>
                <a:sym typeface="Arial"/>
              </a:rPr>
              <a:t>.</a:t>
            </a:r>
            <a:r>
              <a:rPr b="0" i="1" lang="ar-SA" sz="1400" u="none" cap="none" strike="noStrike">
                <a:solidFill>
                  <a:srgbClr val="7F7F7F"/>
                </a:solidFill>
                <a:latin typeface="Arial"/>
                <a:ea typeface="Arial"/>
                <a:cs typeface="Arial"/>
                <a:sym typeface="Arial"/>
              </a:rPr>
              <a:t> ويطلب من التلاميذ استعمال الإشارة بالأصبع في تتبع الفقرة المقروءة، وفق ما يأتي:</a:t>
            </a:r>
            <a:endParaRPr b="0" i="1" sz="1400" u="none" cap="none" strike="noStrike">
              <a:solidFill>
                <a:srgbClr val="7F7F7F"/>
              </a:solidFill>
              <a:latin typeface="Calibri"/>
              <a:ea typeface="Calibri"/>
              <a:cs typeface="Calibri"/>
              <a:sym typeface="Calibri"/>
            </a:endParaRPr>
          </a:p>
        </p:txBody>
      </p:sp>
      <p:pic>
        <p:nvPicPr>
          <p:cNvPr id="1096" name="Google Shape;1096;p31"/>
          <p:cNvPicPr preferRelativeResize="0"/>
          <p:nvPr/>
        </p:nvPicPr>
        <p:blipFill rotWithShape="1">
          <a:blip r:embed="rId4">
            <a:alphaModFix/>
          </a:blip>
          <a:srcRect b="0" l="0" r="0" t="0"/>
          <a:stretch/>
        </p:blipFill>
        <p:spPr>
          <a:xfrm>
            <a:off x="10416272" y="1605484"/>
            <a:ext cx="1781972" cy="1398271"/>
          </a:xfrm>
          <a:prstGeom prst="rect">
            <a:avLst/>
          </a:prstGeom>
          <a:noFill/>
          <a:ln>
            <a:noFill/>
          </a:ln>
        </p:spPr>
      </p:pic>
      <p:sp>
        <p:nvSpPr>
          <p:cNvPr id="1097" name="Google Shape;1097;p31"/>
          <p:cNvSpPr txBox="1"/>
          <p:nvPr/>
        </p:nvSpPr>
        <p:spPr>
          <a:xfrm>
            <a:off x="519575" y="948568"/>
            <a:ext cx="10787683" cy="4123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2000" u="none" cap="none" strike="noStrike">
                <a:solidFill>
                  <a:schemeClr val="dk1"/>
                </a:solidFill>
                <a:latin typeface="Calibri"/>
                <a:ea typeface="Calibri"/>
                <a:cs typeface="Calibri"/>
                <a:sym typeface="Calibri"/>
              </a:rPr>
              <a:t>يقدم  الأستاذ)ة( بعد  قراءة الفِقْرة قراءة اقتدائية،  بعض التوضيحات على قراءته للجمل مركزا على أمثلة توضيحية لمؤشرات الدقة</a:t>
            </a:r>
            <a:endParaRPr b="0" i="1" sz="2000" u="none" cap="none" strike="noStrike">
              <a:solidFill>
                <a:schemeClr val="dk1"/>
              </a:solidFill>
              <a:latin typeface="Calibri"/>
              <a:ea typeface="Calibri"/>
              <a:cs typeface="Calibri"/>
              <a:sym typeface="Calibri"/>
            </a:endParaRPr>
          </a:p>
        </p:txBody>
      </p:sp>
      <p:pic>
        <p:nvPicPr>
          <p:cNvPr id="1098" name="Google Shape;1098;p31"/>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099" name="Google Shape;1099;p31"/>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100" name="Google Shape;1100;p31"/>
          <p:cNvSpPr/>
          <p:nvPr/>
        </p:nvSpPr>
        <p:spPr>
          <a:xfrm>
            <a:off x="576322" y="1403830"/>
            <a:ext cx="9331845" cy="1200329"/>
          </a:xfrm>
          <a:prstGeom prst="rect">
            <a:avLst/>
          </a:prstGeom>
          <a:noFill/>
          <a:ln cap="flat" cmpd="sng" w="9525">
            <a:solidFill>
              <a:srgbClr val="F2A982"/>
            </a:solidFill>
            <a:prstDash val="solid"/>
            <a:miter lim="800000"/>
            <a:headEnd len="sm" w="sm" type="none"/>
            <a:tailEnd len="sm" w="sm" type="none"/>
          </a:ln>
        </p:spPr>
        <p:txBody>
          <a:bodyPr anchorCtr="0" anchor="ctr" bIns="45700" lIns="91425" spcFirstLastPara="1" rIns="91425" wrap="square" tIns="45700">
            <a:spAutoFit/>
          </a:bodyPr>
          <a:lstStyle/>
          <a:p>
            <a:pPr indent="-342900" lvl="0" marL="342900" marR="0" rtl="1" algn="r">
              <a:spcBef>
                <a:spcPts val="0"/>
              </a:spcBef>
              <a:spcAft>
                <a:spcPts val="0"/>
              </a:spcAft>
              <a:buClr>
                <a:srgbClr val="002060"/>
              </a:buClr>
              <a:buSzPts val="2400"/>
              <a:buFont typeface="Noto Sans Symbols"/>
              <a:buChar char="❑"/>
            </a:pPr>
            <a:r>
              <a:rPr b="1" i="0" lang="ar-SA" sz="2400" u="none" cap="none" strike="noStrike">
                <a:solidFill>
                  <a:srgbClr val="002060"/>
                </a:solidFill>
                <a:latin typeface="Arial"/>
                <a:ea typeface="Arial"/>
                <a:cs typeface="Arial"/>
                <a:sym typeface="Arial"/>
              </a:rPr>
              <a:t>الدقة في القراءة</a:t>
            </a:r>
            <a:endParaRPr/>
          </a:p>
          <a:p>
            <a:pPr indent="0" lvl="1" marL="457200" marR="0" rtl="1" algn="r">
              <a:spcBef>
                <a:spcPts val="0"/>
              </a:spcBef>
              <a:spcAft>
                <a:spcPts val="0"/>
              </a:spcAft>
              <a:buNone/>
            </a:pPr>
            <a:r>
              <a:rPr b="1" i="0" lang="ar-SA" sz="2400" u="none" cap="none" strike="noStrike">
                <a:solidFill>
                  <a:srgbClr val="BF4F14"/>
                </a:solidFill>
                <a:latin typeface="Arial"/>
                <a:ea typeface="Arial"/>
                <a:cs typeface="Arial"/>
                <a:sym typeface="Arial"/>
              </a:rPr>
              <a:t>النطق السليم لجميع الكلمات دون تحريف:</a:t>
            </a:r>
            <a:endParaRPr/>
          </a:p>
          <a:p>
            <a:pPr indent="-342900" lvl="1" marL="800100" marR="0" rtl="1" algn="r">
              <a:spcBef>
                <a:spcPts val="0"/>
              </a:spcBef>
              <a:spcAft>
                <a:spcPts val="0"/>
              </a:spcAft>
              <a:buClr>
                <a:srgbClr val="002060"/>
              </a:buClr>
              <a:buSzPts val="2400"/>
              <a:buFont typeface="Arial"/>
              <a:buChar char="•"/>
            </a:pPr>
            <a:r>
              <a:rPr b="0" i="0" lang="ar-SA" sz="2400" u="none" cap="none" strike="noStrike">
                <a:solidFill>
                  <a:srgbClr val="002060"/>
                </a:solidFill>
                <a:latin typeface="Arial"/>
                <a:ea typeface="Arial"/>
                <a:cs typeface="Arial"/>
                <a:sym typeface="Arial"/>
              </a:rPr>
              <a:t>إِنَّ القِراءةَ لَيْسَتْ مُجَرَّدَ وَسِيلَةٍ لِلتَّسْلِيَةِ، بَلْ هِيَ مِفْتاحٌ لِبِناءِ عَقْلٍ مُسْتَنيرٍ...</a:t>
            </a:r>
            <a:endParaRPr/>
          </a:p>
        </p:txBody>
      </p:sp>
      <p:sp>
        <p:nvSpPr>
          <p:cNvPr id="1101" name="Google Shape;1101;p31"/>
          <p:cNvSpPr txBox="1"/>
          <p:nvPr/>
        </p:nvSpPr>
        <p:spPr>
          <a:xfrm>
            <a:off x="278023" y="97071"/>
            <a:ext cx="11040563" cy="297927"/>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AEABAB"/>
              </a:buClr>
              <a:buSzPts val="1400"/>
              <a:buFont typeface="Calibri"/>
              <a:buNone/>
            </a:pPr>
            <a:r>
              <a:rPr b="1" i="0" lang="ar-SA" sz="1600" u="none" cap="none" strike="noStrike">
                <a:solidFill>
                  <a:srgbClr val="A5A5A5"/>
                </a:solidFill>
                <a:latin typeface="Calibri"/>
                <a:ea typeface="Calibri"/>
                <a:cs typeface="Calibri"/>
                <a:sym typeface="Calibri"/>
              </a:rPr>
              <a:t>1- النمذجة</a:t>
            </a:r>
            <a:r>
              <a:rPr b="1" i="0" lang="ar-SA" sz="1600" u="none" cap="none" strike="noStrike">
                <a:solidFill>
                  <a:srgbClr val="757070"/>
                </a:solidFill>
                <a:latin typeface="Calibri"/>
                <a:ea typeface="Calibri"/>
                <a:cs typeface="Calibri"/>
                <a:sym typeface="Calibri"/>
              </a:rPr>
              <a:t>: </a:t>
            </a:r>
            <a:r>
              <a:rPr b="1" i="0" lang="ar-SA" sz="1600" u="none" cap="none" strike="noStrike">
                <a:solidFill>
                  <a:srgbClr val="44546A"/>
                </a:solidFill>
                <a:latin typeface="Calibri"/>
                <a:ea typeface="Calibri"/>
                <a:cs typeface="Calibri"/>
                <a:sym typeface="Calibri"/>
              </a:rPr>
              <a:t>أقرأ الفِقْرةَ بطلاقة. </a:t>
            </a:r>
            <a:endParaRPr/>
          </a:p>
        </p:txBody>
      </p:sp>
      <p:sp>
        <p:nvSpPr>
          <p:cNvPr id="1102" name="Google Shape;1102;p31"/>
          <p:cNvSpPr/>
          <p:nvPr/>
        </p:nvSpPr>
        <p:spPr>
          <a:xfrm>
            <a:off x="576322" y="2938469"/>
            <a:ext cx="9331845" cy="1200329"/>
          </a:xfrm>
          <a:prstGeom prst="rect">
            <a:avLst/>
          </a:prstGeom>
          <a:noFill/>
          <a:ln cap="flat" cmpd="sng" w="9525">
            <a:solidFill>
              <a:srgbClr val="F2A982"/>
            </a:solidFill>
            <a:prstDash val="solid"/>
            <a:miter lim="800000"/>
            <a:headEnd len="sm" w="sm" type="none"/>
            <a:tailEnd len="sm" w="sm" type="none"/>
          </a:ln>
        </p:spPr>
        <p:txBody>
          <a:bodyPr anchorCtr="0" anchor="ctr" bIns="45700" lIns="91425" spcFirstLastPara="1" rIns="91425" wrap="square" tIns="45700">
            <a:spAutoFit/>
          </a:bodyPr>
          <a:lstStyle/>
          <a:p>
            <a:pPr indent="-342900" lvl="0" marL="342900" marR="0" rtl="1" algn="r">
              <a:spcBef>
                <a:spcPts val="0"/>
              </a:spcBef>
              <a:spcAft>
                <a:spcPts val="0"/>
              </a:spcAft>
              <a:buClr>
                <a:srgbClr val="002060"/>
              </a:buClr>
              <a:buSzPts val="2400"/>
              <a:buFont typeface="Noto Sans Symbols"/>
              <a:buChar char="❑"/>
            </a:pPr>
            <a:r>
              <a:rPr b="1" i="0" lang="ar-SA" sz="2400" u="none" cap="none" strike="noStrike">
                <a:solidFill>
                  <a:srgbClr val="002060"/>
                </a:solidFill>
                <a:latin typeface="Arial"/>
                <a:ea typeface="Arial"/>
                <a:cs typeface="Arial"/>
                <a:sym typeface="Arial"/>
              </a:rPr>
              <a:t>السرعة في القراءة</a:t>
            </a:r>
            <a:endParaRPr/>
          </a:p>
          <a:p>
            <a:pPr indent="0" lvl="0" marL="0" marR="0" rtl="1" algn="r">
              <a:spcBef>
                <a:spcPts val="0"/>
              </a:spcBef>
              <a:spcAft>
                <a:spcPts val="0"/>
              </a:spcAft>
              <a:buNone/>
            </a:pPr>
            <a:r>
              <a:rPr b="1" i="0" lang="ar-SA" sz="2400" u="none" cap="none" strike="noStrike">
                <a:solidFill>
                  <a:srgbClr val="BF4F14"/>
                </a:solidFill>
                <a:latin typeface="Arial"/>
                <a:ea typeface="Arial"/>
                <a:cs typeface="Arial"/>
                <a:sym typeface="Arial"/>
              </a:rPr>
              <a:t>قراءة متواصلة بوتيرة مناسبة دون توقفات كثيرة:</a:t>
            </a:r>
            <a:endParaRPr/>
          </a:p>
          <a:p>
            <a:pPr indent="-342900" lvl="1" marL="800100" marR="0" rtl="1" algn="r">
              <a:spcBef>
                <a:spcPts val="0"/>
              </a:spcBef>
              <a:spcAft>
                <a:spcPts val="0"/>
              </a:spcAft>
              <a:buClr>
                <a:srgbClr val="002060"/>
              </a:buClr>
              <a:buSzPts val="2400"/>
              <a:buFont typeface="Noto Sans Symbols"/>
              <a:buChar char="▪"/>
            </a:pPr>
            <a:r>
              <a:rPr b="0" i="0" lang="ar-SA" sz="2400" u="none" cap="none" strike="noStrike">
                <a:solidFill>
                  <a:srgbClr val="002060"/>
                </a:solidFill>
                <a:latin typeface="Arial"/>
                <a:ea typeface="Arial"/>
                <a:cs typeface="Arial"/>
                <a:sym typeface="Arial"/>
              </a:rPr>
              <a:t>فَمَنْ يَقْرَأْ، يَتَحَرَّرْ مِنْ أَسْرِ الْجَهْلِ، وَيَكْتَسِبْ أَدَواتِ الْفَهْمِ، وَالتَّحْلِيلِ، وَالنَّقْدِ...</a:t>
            </a:r>
            <a:endParaRPr/>
          </a:p>
        </p:txBody>
      </p:sp>
      <p:sp>
        <p:nvSpPr>
          <p:cNvPr id="1103" name="Google Shape;1103;p31"/>
          <p:cNvSpPr txBox="1"/>
          <p:nvPr/>
        </p:nvSpPr>
        <p:spPr>
          <a:xfrm>
            <a:off x="576323" y="4473108"/>
            <a:ext cx="9369386" cy="1569660"/>
          </a:xfrm>
          <a:prstGeom prst="rect">
            <a:avLst/>
          </a:prstGeom>
          <a:noFill/>
          <a:ln cap="flat" cmpd="sng" w="9525">
            <a:solidFill>
              <a:srgbClr val="F2A982"/>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2400"/>
              <a:buFont typeface="Noto Sans Symbols"/>
              <a:buChar char="❑"/>
            </a:pPr>
            <a:r>
              <a:rPr b="1" i="0" lang="ar-SA" sz="2400" u="none" cap="none" strike="noStrike">
                <a:solidFill>
                  <a:srgbClr val="002060"/>
                </a:solidFill>
                <a:latin typeface="Arial"/>
                <a:ea typeface="Arial"/>
                <a:cs typeface="Arial"/>
                <a:sym typeface="Arial"/>
              </a:rPr>
              <a:t>الاسترسال في القراءة</a:t>
            </a:r>
            <a:endParaRPr/>
          </a:p>
          <a:p>
            <a:pPr indent="0" lvl="0" marL="0" marR="0" rtl="1" algn="r">
              <a:spcBef>
                <a:spcPts val="0"/>
              </a:spcBef>
              <a:spcAft>
                <a:spcPts val="0"/>
              </a:spcAft>
              <a:buNone/>
            </a:pPr>
            <a:r>
              <a:rPr b="1" i="0" lang="ar-SA" sz="2400" u="none" cap="none" strike="noStrike">
                <a:solidFill>
                  <a:srgbClr val="BF4F14"/>
                </a:solidFill>
                <a:latin typeface="Arial"/>
                <a:ea typeface="Arial"/>
                <a:cs typeface="Arial"/>
                <a:sym typeface="Arial"/>
              </a:rPr>
              <a:t>قراءة سلسة متدفقة، مع احترام علامات الترقيم وربط الأفكار:</a:t>
            </a:r>
            <a:endParaRPr/>
          </a:p>
          <a:p>
            <a:pPr indent="-342900" lvl="1" marL="800100" marR="0" rtl="1" algn="r">
              <a:spcBef>
                <a:spcPts val="0"/>
              </a:spcBef>
              <a:spcAft>
                <a:spcPts val="0"/>
              </a:spcAft>
              <a:buClr>
                <a:srgbClr val="002060"/>
              </a:buClr>
              <a:buSzPts val="2400"/>
              <a:buFont typeface="Noto Sans Symbols"/>
              <a:buChar char="▪"/>
            </a:pPr>
            <a:r>
              <a:rPr b="0" i="0" lang="ar-SA" sz="2400" u="none" cap="none" strike="noStrike">
                <a:solidFill>
                  <a:srgbClr val="002060"/>
                </a:solidFill>
                <a:latin typeface="Arial"/>
                <a:ea typeface="Arial"/>
                <a:cs typeface="Arial"/>
                <a:sym typeface="Arial"/>
              </a:rPr>
              <a:t>وَلَيْسَ أَدَلَّ عَلى ذَلِكَ مِنْ واقِعِ الْمُجْتَمَعاتِ الْمُتَقَدِّمَةِ، الَّتِي جَعَلَتِ الْقِراءَةَ عِمادَ بِنَاءِ الإِنْسانِ، وَالنُّهُوضِ بِالتَّعْلِيمِ، وَالثَّقافَةِ.</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pic>
        <p:nvPicPr>
          <p:cNvPr descr="Image générée" id="1108" name="Google Shape;1108;p3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09" name="Google Shape;1109;p32"/>
          <p:cNvPicPr preferRelativeResize="0"/>
          <p:nvPr/>
        </p:nvPicPr>
        <p:blipFill rotWithShape="1">
          <a:blip r:embed="rId4">
            <a:alphaModFix/>
          </a:blip>
          <a:srcRect b="0" l="0" r="0" t="0"/>
          <a:stretch/>
        </p:blipFill>
        <p:spPr>
          <a:xfrm>
            <a:off x="211197" y="95704"/>
            <a:ext cx="730250" cy="730250"/>
          </a:xfrm>
          <a:prstGeom prst="rect">
            <a:avLst/>
          </a:prstGeom>
          <a:noFill/>
          <a:ln>
            <a:noFill/>
          </a:ln>
        </p:spPr>
      </p:pic>
      <p:sp>
        <p:nvSpPr>
          <p:cNvPr id="1110" name="Google Shape;1110;p32"/>
          <p:cNvSpPr txBox="1"/>
          <p:nvPr/>
        </p:nvSpPr>
        <p:spPr>
          <a:xfrm>
            <a:off x="1136019" y="401835"/>
            <a:ext cx="10122943" cy="4380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Calibri"/>
                <a:ea typeface="Calibri"/>
                <a:cs typeface="Calibri"/>
                <a:sym typeface="Calibri"/>
              </a:rPr>
              <a:t> يدعو الأستاذ)ة( التلاميذ إلى قراءة الفقرة  في كراساتهم بصمت  مستعملين الإشارة بالأصبع للكلمات المقروءة، وتحديد الكلمات التي وجدوا صعوبة في قراءتها بدقة، قصد تتبع تقدم تمكنهم من قراءتها عند  نهاية هذا النشاط.</a:t>
            </a:r>
            <a:r>
              <a:rPr b="0" i="1" lang="ar-SA" sz="1400" u="none" cap="none" strike="noStrike">
                <a:solidFill>
                  <a:srgbClr val="A5A5A5"/>
                </a:solidFill>
                <a:latin typeface="Arial"/>
                <a:ea typeface="Arial"/>
                <a:cs typeface="Arial"/>
                <a:sym typeface="Arial"/>
              </a:rPr>
              <a:t> </a:t>
            </a:r>
            <a:endParaRPr b="0" i="1" sz="1400" u="none" cap="none" strike="noStrike">
              <a:solidFill>
                <a:srgbClr val="7F7F7F"/>
              </a:solidFill>
              <a:latin typeface="Calibri"/>
              <a:ea typeface="Calibri"/>
              <a:cs typeface="Calibri"/>
              <a:sym typeface="Calibri"/>
            </a:endParaRPr>
          </a:p>
        </p:txBody>
      </p:sp>
      <p:pic>
        <p:nvPicPr>
          <p:cNvPr id="1111" name="Google Shape;1111;p32"/>
          <p:cNvPicPr preferRelativeResize="0"/>
          <p:nvPr/>
        </p:nvPicPr>
        <p:blipFill rotWithShape="1">
          <a:blip r:embed="rId5">
            <a:alphaModFix/>
          </a:blip>
          <a:srcRect b="0" l="0" r="0" t="0"/>
          <a:stretch/>
        </p:blipFill>
        <p:spPr>
          <a:xfrm>
            <a:off x="3707476" y="1517577"/>
            <a:ext cx="4921135" cy="3736067"/>
          </a:xfrm>
          <a:prstGeom prst="rect">
            <a:avLst/>
          </a:prstGeom>
          <a:noFill/>
          <a:ln>
            <a:noFill/>
          </a:ln>
        </p:spPr>
      </p:pic>
      <p:sp>
        <p:nvSpPr>
          <p:cNvPr id="1112" name="Google Shape;1112;p32"/>
          <p:cNvSpPr/>
          <p:nvPr/>
        </p:nvSpPr>
        <p:spPr>
          <a:xfrm>
            <a:off x="0" y="0"/>
            <a:ext cx="12192000" cy="6848122"/>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13" name="Google Shape;1113;p32"/>
          <p:cNvSpPr txBox="1"/>
          <p:nvPr/>
        </p:nvSpPr>
        <p:spPr>
          <a:xfrm>
            <a:off x="981870" y="119776"/>
            <a:ext cx="10450406" cy="248809"/>
          </a:xfrm>
          <a:prstGeom prst="rect">
            <a:avLst/>
          </a:prstGeom>
          <a:noFill/>
          <a:ln>
            <a:noFill/>
          </a:ln>
        </p:spPr>
        <p:txBody>
          <a:bodyPr anchorCtr="0" anchor="ctr" bIns="45700" lIns="91425" spcFirstLastPara="1" rIns="91425" wrap="square" tIns="45700">
            <a:normAutofit fontScale="85000" lnSpcReduction="20000"/>
          </a:bodyPr>
          <a:lstStyle/>
          <a:p>
            <a:pPr indent="0" lvl="0" marL="0" marR="0" rtl="1" algn="r">
              <a:lnSpc>
                <a:spcPct val="90000"/>
              </a:lnSpc>
              <a:spcBef>
                <a:spcPts val="0"/>
              </a:spcBef>
              <a:spcAft>
                <a:spcPts val="0"/>
              </a:spcAft>
              <a:buClr>
                <a:srgbClr val="757070"/>
              </a:buClr>
              <a:buSzPct val="147058"/>
              <a:buFont typeface="Calibri"/>
              <a:buNone/>
            </a:pPr>
            <a:r>
              <a:rPr b="1" i="0" lang="ar-SA" sz="1600" u="none" cap="none" strike="noStrike">
                <a:solidFill>
                  <a:srgbClr val="A5A5A5"/>
                </a:solidFill>
                <a:latin typeface="Calibri"/>
                <a:ea typeface="Calibri"/>
                <a:cs typeface="Calibri"/>
                <a:sym typeface="Calibri"/>
              </a:rPr>
              <a:t>2- الممارسة الموجهة</a:t>
            </a:r>
            <a:r>
              <a:rPr b="1" i="0" lang="ar-SA" sz="1600" u="none" cap="none" strike="noStrike">
                <a:solidFill>
                  <a:srgbClr val="757070"/>
                </a:solidFill>
                <a:latin typeface="Calibri"/>
                <a:ea typeface="Calibri"/>
                <a:cs typeface="Calibri"/>
                <a:sym typeface="Calibri"/>
              </a:rPr>
              <a:t>: نقرأ الآن الفقرة بطلاقة.</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pic>
        <p:nvPicPr>
          <p:cNvPr descr="Image générée" id="1118" name="Google Shape;1118;p3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19" name="Google Shape;1119;p33"/>
          <p:cNvPicPr preferRelativeResize="0"/>
          <p:nvPr/>
        </p:nvPicPr>
        <p:blipFill rotWithShape="1">
          <a:blip r:embed="rId4">
            <a:alphaModFix/>
          </a:blip>
          <a:srcRect b="0" l="0" r="0" t="0"/>
          <a:stretch/>
        </p:blipFill>
        <p:spPr>
          <a:xfrm>
            <a:off x="153248" y="63064"/>
            <a:ext cx="730250" cy="730250"/>
          </a:xfrm>
          <a:prstGeom prst="rect">
            <a:avLst/>
          </a:prstGeom>
          <a:noFill/>
          <a:ln>
            <a:noFill/>
          </a:ln>
        </p:spPr>
      </p:pic>
      <p:sp>
        <p:nvSpPr>
          <p:cNvPr id="1120" name="Google Shape;1120;p33"/>
          <p:cNvSpPr txBox="1"/>
          <p:nvPr/>
        </p:nvSpPr>
        <p:spPr>
          <a:xfrm>
            <a:off x="937357" y="333443"/>
            <a:ext cx="10450406" cy="54224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 يطلب الأستاذ)ة( من بعض التلاميذ المرور إلى السبورة وقراءة الفقرة بطلاقة، ويحرص على التصحيح الفوري لقراءة كل تلميذ بإشراك زملائه، ويطلب منهم إبداء رأيهم، ويختم بتقديم تغذية راجعة.</a:t>
            </a:r>
            <a:r>
              <a:rPr b="0" i="1" lang="ar-SA" sz="1400" u="none" cap="none" strike="noStrike">
                <a:solidFill>
                  <a:srgbClr val="A5A5A5"/>
                </a:solidFill>
                <a:latin typeface="Arial"/>
                <a:ea typeface="Arial"/>
                <a:cs typeface="Arial"/>
                <a:sym typeface="Arial"/>
              </a:rPr>
              <a:t> وفق: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a:t>
            </a:r>
            <a:endParaRPr b="0" i="1" sz="1400" u="none" cap="none" strike="noStrike">
              <a:solidFill>
                <a:srgbClr val="7F7F7F"/>
              </a:solidFill>
              <a:latin typeface="Arial"/>
              <a:ea typeface="Arial"/>
              <a:cs typeface="Arial"/>
              <a:sym typeface="Arial"/>
            </a:endParaRPr>
          </a:p>
        </p:txBody>
      </p:sp>
      <p:pic>
        <p:nvPicPr>
          <p:cNvPr id="1121" name="Google Shape;1121;p33"/>
          <p:cNvPicPr preferRelativeResize="0"/>
          <p:nvPr/>
        </p:nvPicPr>
        <p:blipFill rotWithShape="1">
          <a:blip r:embed="rId5">
            <a:alphaModFix/>
          </a:blip>
          <a:srcRect b="0" l="0" r="0" t="0"/>
          <a:stretch/>
        </p:blipFill>
        <p:spPr>
          <a:xfrm>
            <a:off x="4871258" y="1810792"/>
            <a:ext cx="4311079" cy="3476103"/>
          </a:xfrm>
          <a:prstGeom prst="rect">
            <a:avLst/>
          </a:prstGeom>
          <a:noFill/>
          <a:ln>
            <a:noFill/>
          </a:ln>
        </p:spPr>
      </p:pic>
      <p:sp>
        <p:nvSpPr>
          <p:cNvPr id="1122" name="Google Shape;1122;p33"/>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23" name="Google Shape;1123;p33"/>
          <p:cNvSpPr txBox="1"/>
          <p:nvPr/>
        </p:nvSpPr>
        <p:spPr>
          <a:xfrm>
            <a:off x="1114870" y="53277"/>
            <a:ext cx="10450406" cy="415728"/>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2- الممارسة الموجهة</a:t>
            </a:r>
            <a:r>
              <a:rPr b="1" i="0" lang="ar-SA" sz="1600" u="none" cap="none" strike="noStrike">
                <a:solidFill>
                  <a:srgbClr val="757070"/>
                </a:solidFill>
                <a:latin typeface="Calibri"/>
                <a:ea typeface="Calibri"/>
                <a:cs typeface="Calibri"/>
                <a:sym typeface="Calibri"/>
              </a:rPr>
              <a:t>: نقرأ الآن الفقرة بطلاقة.</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pic>
        <p:nvPicPr>
          <p:cNvPr descr="Image générée" id="1128" name="Google Shape;1128;p3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29" name="Google Shape;1129;p34"/>
          <p:cNvPicPr preferRelativeResize="0"/>
          <p:nvPr/>
        </p:nvPicPr>
        <p:blipFill rotWithShape="1">
          <a:blip r:embed="rId4">
            <a:alphaModFix/>
          </a:blip>
          <a:srcRect b="0" l="0" r="0" t="0"/>
          <a:stretch/>
        </p:blipFill>
        <p:spPr>
          <a:xfrm>
            <a:off x="109166" y="45304"/>
            <a:ext cx="730250" cy="730250"/>
          </a:xfrm>
          <a:prstGeom prst="rect">
            <a:avLst/>
          </a:prstGeom>
          <a:noFill/>
          <a:ln>
            <a:noFill/>
          </a:ln>
        </p:spPr>
      </p:pic>
      <p:sp>
        <p:nvSpPr>
          <p:cNvPr id="1130" name="Google Shape;1130;p34"/>
          <p:cNvSpPr txBox="1"/>
          <p:nvPr/>
        </p:nvSpPr>
        <p:spPr>
          <a:xfrm>
            <a:off x="366327" y="372945"/>
            <a:ext cx="11017224" cy="4994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AEABAB"/>
                </a:solidFill>
                <a:latin typeface="Arial"/>
                <a:ea typeface="Arial"/>
                <a:cs typeface="Arial"/>
                <a:sym typeface="Arial"/>
              </a:rPr>
              <a:t> </a:t>
            </a:r>
            <a:r>
              <a:rPr b="0" i="1" lang="ar-SA" sz="1400" u="none" cap="none" strike="noStrike">
                <a:solidFill>
                  <a:srgbClr val="A5A5A5"/>
                </a:solidFill>
                <a:latin typeface="Arial"/>
                <a:ea typeface="Arial"/>
                <a:cs typeface="Arial"/>
                <a:sym typeface="Arial"/>
              </a:rPr>
              <a:t>يتناوب التلاميذ على قراءة الفقرة أو جزء منها بطلاقة دون تدخل فوري من الأستاذ)ة(، ثم يقدم الأستاذ)ة( تغذية راجعة بعد انتهاء كل تلميذ من قراءة المقطع المطلوب، بناء على معايير القراءة: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a:t>
            </a:r>
            <a:endParaRPr b="0" i="1" sz="1400" u="none" cap="none" strike="noStrike">
              <a:solidFill>
                <a:srgbClr val="A5A5A5"/>
              </a:solidFill>
              <a:latin typeface="Arial"/>
              <a:ea typeface="Arial"/>
              <a:cs typeface="Arial"/>
              <a:sym typeface="Arial"/>
            </a:endParaRPr>
          </a:p>
        </p:txBody>
      </p:sp>
      <p:pic>
        <p:nvPicPr>
          <p:cNvPr id="1131" name="Google Shape;1131;p34"/>
          <p:cNvPicPr preferRelativeResize="0"/>
          <p:nvPr/>
        </p:nvPicPr>
        <p:blipFill rotWithShape="1">
          <a:blip r:embed="rId5">
            <a:alphaModFix/>
          </a:blip>
          <a:srcRect b="0" l="0" r="0" t="0"/>
          <a:stretch/>
        </p:blipFill>
        <p:spPr>
          <a:xfrm>
            <a:off x="6852430" y="1477932"/>
            <a:ext cx="4068000" cy="2772000"/>
          </a:xfrm>
          <a:prstGeom prst="rect">
            <a:avLst/>
          </a:prstGeom>
          <a:noFill/>
          <a:ln>
            <a:noFill/>
          </a:ln>
        </p:spPr>
      </p:pic>
      <p:sp>
        <p:nvSpPr>
          <p:cNvPr id="1132" name="Google Shape;1132;p34"/>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133" name="Google Shape;1133;p34"/>
          <p:cNvSpPr txBox="1"/>
          <p:nvPr/>
        </p:nvSpPr>
        <p:spPr>
          <a:xfrm>
            <a:off x="1837113" y="5007727"/>
            <a:ext cx="6134792" cy="1477328"/>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1800"/>
              <a:buFont typeface="Arial"/>
              <a:buNone/>
            </a:pPr>
            <a:r>
              <a:rPr b="1" i="0" lang="ar-SA" sz="1800" u="none" cap="none" strike="noStrike">
                <a:solidFill>
                  <a:srgbClr val="002060"/>
                </a:solidFill>
                <a:latin typeface="Arial"/>
                <a:ea typeface="Arial"/>
                <a:cs typeface="Arial"/>
                <a:sym typeface="Arial"/>
              </a:rPr>
              <a:t>تغذية راجعة للقرّاء:</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قسم الفقرة إلى وحدات معنوية صغيرة.</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احترم علامات الترقيم: (،) = وقفة قصيرة، (.) = وقفة أطول.</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راقب نبرة الصوت لإبراز التوتر أو التفسير.</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اجعل الهدف إيصال </a:t>
            </a:r>
            <a:r>
              <a:rPr b="1" i="0" lang="ar-SA" sz="1800" u="none" cap="none" strike="noStrike">
                <a:solidFill>
                  <a:srgbClr val="002060"/>
                </a:solidFill>
                <a:latin typeface="Arial"/>
                <a:ea typeface="Arial"/>
                <a:cs typeface="Arial"/>
                <a:sym typeface="Arial"/>
              </a:rPr>
              <a:t>المعنى</a:t>
            </a:r>
            <a:r>
              <a:rPr b="0" i="0" lang="ar-SA" sz="1800" u="none" cap="none" strike="noStrike">
                <a:solidFill>
                  <a:srgbClr val="002060"/>
                </a:solidFill>
                <a:latin typeface="Arial"/>
                <a:ea typeface="Arial"/>
                <a:cs typeface="Arial"/>
                <a:sym typeface="Arial"/>
              </a:rPr>
              <a:t>، لا فقط </a:t>
            </a:r>
            <a:r>
              <a:rPr b="1" i="0" lang="ar-SA" sz="1800" u="none" cap="none" strike="noStrike">
                <a:solidFill>
                  <a:srgbClr val="002060"/>
                </a:solidFill>
                <a:latin typeface="Arial"/>
                <a:ea typeface="Arial"/>
                <a:cs typeface="Arial"/>
                <a:sym typeface="Arial"/>
              </a:rPr>
              <a:t>قراءة الحروف</a:t>
            </a:r>
            <a:r>
              <a:rPr b="0" i="0" lang="ar-SA" sz="1800" u="none" cap="none" strike="noStrike">
                <a:solidFill>
                  <a:srgbClr val="002060"/>
                </a:solidFill>
                <a:latin typeface="Arial"/>
                <a:ea typeface="Arial"/>
                <a:cs typeface="Arial"/>
                <a:sym typeface="Arial"/>
              </a:rPr>
              <a:t>.</a:t>
            </a:r>
            <a:endParaRPr/>
          </a:p>
        </p:txBody>
      </p:sp>
      <p:sp>
        <p:nvSpPr>
          <p:cNvPr id="1134" name="Google Shape;1134;p34"/>
          <p:cNvSpPr txBox="1"/>
          <p:nvPr/>
        </p:nvSpPr>
        <p:spPr>
          <a:xfrm>
            <a:off x="507657" y="53850"/>
            <a:ext cx="11017224" cy="319095"/>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3- الممارسة المستقلة</a:t>
            </a:r>
            <a:r>
              <a:rPr b="1" i="0" lang="ar-SA" sz="1600" u="none" cap="none" strike="noStrike">
                <a:solidFill>
                  <a:srgbClr val="757070"/>
                </a:solidFill>
                <a:latin typeface="Calibri"/>
                <a:ea typeface="Calibri"/>
                <a:cs typeface="Calibri"/>
                <a:sym typeface="Calibri"/>
              </a:rPr>
              <a:t>: أقرأ الآن الفقرة بطلاقة.</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pic>
        <p:nvPicPr>
          <p:cNvPr descr="Image générée" id="1139" name="Google Shape;1139;p3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40" name="Google Shape;1140;p35"/>
          <p:cNvSpPr txBox="1"/>
          <p:nvPr/>
        </p:nvSpPr>
        <p:spPr>
          <a:xfrm>
            <a:off x="855890" y="424878"/>
            <a:ext cx="10544661" cy="50197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 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1" sz="1400" u="none" cap="none" strike="noStrike">
              <a:solidFill>
                <a:srgbClr val="7F7F7F"/>
              </a:solidFill>
              <a:latin typeface="Arial"/>
              <a:ea typeface="Arial"/>
              <a:cs typeface="Arial"/>
              <a:sym typeface="Arial"/>
            </a:endParaRPr>
          </a:p>
        </p:txBody>
      </p:sp>
      <p:pic>
        <p:nvPicPr>
          <p:cNvPr id="1141" name="Google Shape;1141;p35"/>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Lever la main - Icônes mains et gestes gratuites" id="1142" name="Google Shape;1142;p35"/>
          <p:cNvPicPr preferRelativeResize="0"/>
          <p:nvPr/>
        </p:nvPicPr>
        <p:blipFill rotWithShape="1">
          <a:blip r:embed="rId5">
            <a:alphaModFix/>
          </a:blip>
          <a:srcRect b="0" l="0" r="0" t="0"/>
          <a:stretch/>
        </p:blipFill>
        <p:spPr>
          <a:xfrm>
            <a:off x="153248" y="83931"/>
            <a:ext cx="702642" cy="702642"/>
          </a:xfrm>
          <a:prstGeom prst="rect">
            <a:avLst/>
          </a:prstGeom>
          <a:noFill/>
          <a:ln>
            <a:noFill/>
          </a:ln>
        </p:spPr>
      </p:pic>
      <p:sp>
        <p:nvSpPr>
          <p:cNvPr id="1143" name="Google Shape;1143;p3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44" name="Google Shape;1144;p35"/>
          <p:cNvSpPr txBox="1"/>
          <p:nvPr/>
        </p:nvSpPr>
        <p:spPr>
          <a:xfrm>
            <a:off x="381880" y="118412"/>
            <a:ext cx="11017224" cy="271179"/>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1" algn="r">
              <a:lnSpc>
                <a:spcPct val="90000"/>
              </a:lnSpc>
              <a:spcBef>
                <a:spcPts val="0"/>
              </a:spcBef>
              <a:spcAft>
                <a:spcPts val="0"/>
              </a:spcAft>
              <a:buClr>
                <a:srgbClr val="757070"/>
              </a:buClr>
              <a:buSzPct val="135135"/>
              <a:buFont typeface="Calibri"/>
              <a:buNone/>
            </a:pPr>
            <a:r>
              <a:rPr b="1" i="0" lang="ar-SA" sz="1600" u="none" cap="none" strike="noStrike">
                <a:solidFill>
                  <a:srgbClr val="A5A5A5"/>
                </a:solidFill>
                <a:latin typeface="Calibri"/>
                <a:ea typeface="Calibri"/>
                <a:cs typeface="Calibri"/>
                <a:sym typeface="Calibri"/>
              </a:rPr>
              <a:t>4- التغذية الراجعة</a:t>
            </a:r>
            <a:r>
              <a:rPr b="1" i="0" lang="ar-SA" sz="1600" u="none" cap="none" strike="noStrike">
                <a:solidFill>
                  <a:srgbClr val="757070"/>
                </a:solidFill>
                <a:latin typeface="Calibri"/>
                <a:ea typeface="Calibri"/>
                <a:cs typeface="Calibri"/>
                <a:sym typeface="Calibri"/>
              </a:rPr>
              <a:t>: </a:t>
            </a:r>
            <a:r>
              <a:rPr b="1" i="0" lang="ar-SA" sz="1600" u="none" cap="none" strike="noStrike">
                <a:solidFill>
                  <a:srgbClr val="A5A5A5"/>
                </a:solidFill>
                <a:latin typeface="Calibri"/>
                <a:ea typeface="Calibri"/>
                <a:cs typeface="Calibri"/>
                <a:sym typeface="Calibri"/>
              </a:rPr>
              <a:t>أقرأ الكلمات التي كنت أجد صعوبة في قراءتها بطلاقة (المسطر تحتها أثناء القراءة الصامتة)</a:t>
            </a:r>
            <a:endParaRPr b="1" i="0" sz="1600" u="none" cap="none" strike="noStrike">
              <a:solidFill>
                <a:srgbClr val="A5A5A5"/>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pic>
        <p:nvPicPr>
          <p:cNvPr descr="Image générée" id="1149" name="Google Shape;1149;p3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50" name="Google Shape;1150;p36"/>
          <p:cNvSpPr txBox="1"/>
          <p:nvPr/>
        </p:nvSpPr>
        <p:spPr>
          <a:xfrm>
            <a:off x="765613" y="48209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7F7F7F"/>
                </a:solidFill>
                <a:latin typeface="Arial"/>
                <a:ea typeface="Arial"/>
                <a:cs typeface="Arial"/>
                <a:sym typeface="Arial"/>
              </a:rPr>
              <a:t> يطلب الأستاذ من التلاميذ أن يقوموا أداءهم القرائي ذاتيا بوضع دائرة أمام الرمز الموافق لإنجازه القرائي في الجهة الخاصة بذلك على الكراسة.  </a:t>
            </a:r>
            <a:endParaRPr b="0" i="1" sz="1600" u="none" cap="none" strike="noStrike">
              <a:solidFill>
                <a:srgbClr val="7F7F7F"/>
              </a:solidFill>
              <a:latin typeface="Arial"/>
              <a:ea typeface="Arial"/>
              <a:cs typeface="Arial"/>
              <a:sym typeface="Arial"/>
            </a:endParaRPr>
          </a:p>
        </p:txBody>
      </p:sp>
      <p:sp>
        <p:nvSpPr>
          <p:cNvPr id="1151" name="Google Shape;1151;p3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52" name="Google Shape;1152;p36"/>
          <p:cNvSpPr/>
          <p:nvPr/>
        </p:nvSpPr>
        <p:spPr>
          <a:xfrm>
            <a:off x="2827743" y="979569"/>
            <a:ext cx="8630560" cy="615142"/>
          </a:xfrm>
          <a:prstGeom prst="roundRect">
            <a:avLst>
              <a:gd fmla="val 16667" name="adj"/>
            </a:avLst>
          </a:prstGeom>
          <a:solidFill>
            <a:srgbClr val="3A7D22"/>
          </a:solidFill>
          <a:ln cap="flat" cmpd="sng" w="19050">
            <a:solidFill>
              <a:srgbClr val="3A7D22"/>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chemeClr val="lt1"/>
              </a:buClr>
              <a:buSzPts val="3200"/>
              <a:buFont typeface="Arial"/>
              <a:buChar char="•"/>
            </a:pPr>
            <a:r>
              <a:rPr b="1" i="0" lang="ar-SA" sz="3200" u="none" cap="none" strike="noStrike">
                <a:solidFill>
                  <a:schemeClr val="lt1"/>
                </a:solidFill>
                <a:latin typeface="Arial"/>
                <a:ea typeface="Arial"/>
                <a:cs typeface="Arial"/>
                <a:sym typeface="Arial"/>
              </a:rPr>
              <a:t>أحرص على التقويم الذاتي المنتظم لأدائي القرائي </a:t>
            </a:r>
            <a:endParaRPr b="1" i="0" sz="3200" u="none" cap="none" strike="noStrike">
              <a:solidFill>
                <a:schemeClr val="lt1"/>
              </a:solidFill>
              <a:latin typeface="Arial"/>
              <a:ea typeface="Arial"/>
              <a:cs typeface="Arial"/>
              <a:sym typeface="Arial"/>
            </a:endParaRPr>
          </a:p>
        </p:txBody>
      </p:sp>
      <p:sp>
        <p:nvSpPr>
          <p:cNvPr id="1153" name="Google Shape;1153;p36"/>
          <p:cNvSpPr txBox="1"/>
          <p:nvPr/>
        </p:nvSpPr>
        <p:spPr>
          <a:xfrm>
            <a:off x="335360" y="6754"/>
            <a:ext cx="11129828"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SA" sz="1800" u="none" cap="none" strike="noStrike">
                <a:solidFill>
                  <a:srgbClr val="7F7F7F"/>
                </a:solidFill>
                <a:latin typeface="Calibri"/>
                <a:ea typeface="Calibri"/>
                <a:cs typeface="Calibri"/>
                <a:sym typeface="Calibri"/>
              </a:rPr>
              <a:t>5- التقويم الذاتي: أقوم أدائي القرائي ذاتيا.</a:t>
            </a:r>
            <a:endParaRPr b="1" i="0" sz="1800" u="none" cap="none" strike="noStrike">
              <a:solidFill>
                <a:srgbClr val="7F7F7F"/>
              </a:solidFill>
              <a:latin typeface="Calibri"/>
              <a:ea typeface="Calibri"/>
              <a:cs typeface="Calibri"/>
              <a:sym typeface="Calibri"/>
            </a:endParaRPr>
          </a:p>
        </p:txBody>
      </p:sp>
      <p:sp>
        <p:nvSpPr>
          <p:cNvPr id="1154" name="Google Shape;1154;p36"/>
          <p:cNvSpPr/>
          <p:nvPr/>
        </p:nvSpPr>
        <p:spPr>
          <a:xfrm>
            <a:off x="8611975" y="1634833"/>
            <a:ext cx="3262522" cy="4866968"/>
          </a:xfrm>
          <a:prstGeom prst="ellipse">
            <a:avLst/>
          </a:prstGeom>
          <a:solidFill>
            <a:schemeClr val="accent2"/>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55" name="Google Shape;1155;p36"/>
          <p:cNvSpPr/>
          <p:nvPr/>
        </p:nvSpPr>
        <p:spPr>
          <a:xfrm>
            <a:off x="8670967" y="1634833"/>
            <a:ext cx="3262522" cy="4866968"/>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56" name="Google Shape;1156;p36"/>
          <p:cNvSpPr/>
          <p:nvPr/>
        </p:nvSpPr>
        <p:spPr>
          <a:xfrm>
            <a:off x="2793077" y="1892990"/>
            <a:ext cx="7036310" cy="1289981"/>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تَمَكَّنْتُ مِنَ الإِجَا</a:t>
            </a:r>
            <a:r>
              <a:rPr b="0" i="0" lang="ar-SA" sz="1800" u="none" cap="none" strike="noStrike">
                <a:solidFill>
                  <a:schemeClr val="lt1"/>
                </a:solidFill>
                <a:latin typeface="Arial"/>
                <a:ea typeface="Arial"/>
                <a:cs typeface="Arial"/>
                <a:sym typeface="Arial"/>
              </a:rPr>
              <a:t>بِتَصْحِيحِ</a:t>
            </a:r>
            <a:r>
              <a:rPr b="1" i="0" lang="ar-SA" sz="1800" u="none" cap="none" strike="noStrike">
                <a:solidFill>
                  <a:schemeClr val="lt1"/>
                </a:solidFill>
                <a:latin typeface="Arial"/>
                <a:ea typeface="Arial"/>
                <a:cs typeface="Arial"/>
                <a:sym typeface="Arial"/>
              </a:rPr>
              <a:t>بَةِ الصَّحِيحَةِ عَنْ 4 أَسْئِلَةٍ فَأَكْثَرَ</a:t>
            </a:r>
            <a:br>
              <a:rPr b="0" i="0" lang="ar-SA" sz="1800" u="none" cap="none" strike="noStrike">
                <a:solidFill>
                  <a:schemeClr val="lt1"/>
                </a:solidFill>
                <a:latin typeface="Arial"/>
                <a:ea typeface="Arial"/>
                <a:cs typeface="Arial"/>
                <a:sym typeface="Arial"/>
              </a:rPr>
            </a:br>
            <a:r>
              <a:rPr b="0" i="0" lang="ar-SA" sz="1800" u="none" cap="none" strike="noStrike">
                <a:solidFill>
                  <a:schemeClr val="lt1"/>
                </a:solidFill>
                <a:latin typeface="Arial"/>
                <a:ea typeface="Arial"/>
                <a:cs typeface="Arial"/>
                <a:sym typeface="Arial"/>
              </a:rPr>
              <a:t>وَثِقْتُ الأَخْطَاءِ عَلَى كُرَّاسَتِي</a:t>
            </a:r>
            <a:endParaRPr b="0" i="0" sz="1800" u="none" cap="none" strike="noStrike">
              <a:solidFill>
                <a:srgbClr val="FFFFFF"/>
              </a:solidFill>
              <a:latin typeface="Arial"/>
              <a:ea typeface="Arial"/>
              <a:cs typeface="Arial"/>
              <a:sym typeface="Arial"/>
            </a:endParaRPr>
          </a:p>
        </p:txBody>
      </p:sp>
      <p:sp>
        <p:nvSpPr>
          <p:cNvPr id="1157" name="Google Shape;1157;p36"/>
          <p:cNvSpPr/>
          <p:nvPr/>
        </p:nvSpPr>
        <p:spPr>
          <a:xfrm>
            <a:off x="2793077" y="3844316"/>
            <a:ext cx="6525034" cy="1042219"/>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58" name="Google Shape;1158;p36"/>
          <p:cNvSpPr/>
          <p:nvPr/>
        </p:nvSpPr>
        <p:spPr>
          <a:xfrm>
            <a:off x="2793077" y="5459581"/>
            <a:ext cx="6525034" cy="1042219"/>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59" name="Google Shape;1159;p36"/>
          <p:cNvSpPr/>
          <p:nvPr/>
        </p:nvSpPr>
        <p:spPr>
          <a:xfrm>
            <a:off x="8737467" y="1979674"/>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60" name="Google Shape;1160;p36"/>
          <p:cNvSpPr/>
          <p:nvPr/>
        </p:nvSpPr>
        <p:spPr>
          <a:xfrm>
            <a:off x="8749627" y="3791403"/>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61" name="Google Shape;1161;p36"/>
          <p:cNvSpPr/>
          <p:nvPr/>
        </p:nvSpPr>
        <p:spPr>
          <a:xfrm>
            <a:off x="8783146" y="5459581"/>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descr="Une image contenant émoticône, Dessin d’enfant, dessin humoristique, smiley&#10;&#10;Le contenu généré par l’IA peut être incorrect." id="1162" name="Google Shape;1162;p36"/>
          <p:cNvPicPr preferRelativeResize="0"/>
          <p:nvPr/>
        </p:nvPicPr>
        <p:blipFill rotWithShape="1">
          <a:blip r:embed="rId4">
            <a:alphaModFix/>
          </a:blip>
          <a:srcRect b="0" l="0" r="65096" t="0"/>
          <a:stretch/>
        </p:blipFill>
        <p:spPr>
          <a:xfrm>
            <a:off x="8868913" y="5552381"/>
            <a:ext cx="819738" cy="1004103"/>
          </a:xfrm>
          <a:prstGeom prst="rect">
            <a:avLst/>
          </a:prstGeom>
          <a:noFill/>
          <a:ln>
            <a:noFill/>
          </a:ln>
        </p:spPr>
      </p:pic>
      <p:pic>
        <p:nvPicPr>
          <p:cNvPr descr="Une image contenant émoticône, Dessin d’enfant, dessin humoristique, smiley&#10;&#10;Le contenu généré par l’IA peut être incorrect." id="1163" name="Google Shape;1163;p36"/>
          <p:cNvPicPr preferRelativeResize="0"/>
          <p:nvPr/>
        </p:nvPicPr>
        <p:blipFill rotWithShape="1">
          <a:blip r:embed="rId4">
            <a:alphaModFix/>
          </a:blip>
          <a:srcRect b="0" l="32376" r="30722" t="0"/>
          <a:stretch/>
        </p:blipFill>
        <p:spPr>
          <a:xfrm>
            <a:off x="8783146" y="3886982"/>
            <a:ext cx="825910" cy="956886"/>
          </a:xfrm>
          <a:prstGeom prst="rect">
            <a:avLst/>
          </a:prstGeom>
          <a:noFill/>
          <a:ln>
            <a:noFill/>
          </a:ln>
        </p:spPr>
      </p:pic>
      <p:pic>
        <p:nvPicPr>
          <p:cNvPr descr="Une image contenant émoticône, Dessin d’enfant, dessin humoristique, smiley&#10;&#10;Le contenu généré par l’IA peut être incorrect." id="1164" name="Google Shape;1164;p36"/>
          <p:cNvPicPr preferRelativeResize="0"/>
          <p:nvPr/>
        </p:nvPicPr>
        <p:blipFill rotWithShape="1">
          <a:blip r:embed="rId4">
            <a:alphaModFix/>
          </a:blip>
          <a:srcRect b="0" l="72031" r="0" t="0"/>
          <a:stretch/>
        </p:blipFill>
        <p:spPr>
          <a:xfrm>
            <a:off x="8913555" y="2087629"/>
            <a:ext cx="639096" cy="976930"/>
          </a:xfrm>
          <a:prstGeom prst="rect">
            <a:avLst/>
          </a:prstGeom>
          <a:noFill/>
          <a:ln>
            <a:noFill/>
          </a:ln>
        </p:spPr>
      </p:pic>
      <p:sp>
        <p:nvSpPr>
          <p:cNvPr id="1165" name="Google Shape;1165;p36"/>
          <p:cNvSpPr/>
          <p:nvPr/>
        </p:nvSpPr>
        <p:spPr>
          <a:xfrm>
            <a:off x="3064794" y="1987878"/>
            <a:ext cx="5350557" cy="1076681"/>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تَمَكَّنْتُ مِنْ قِرَاءَةِ فِقْرَةٍ </a:t>
            </a:r>
            <a:r>
              <a:rPr b="1" i="0" lang="ar-SA" sz="2400" u="none" cap="none" strike="noStrike">
                <a:solidFill>
                  <a:srgbClr val="C00000"/>
                </a:solidFill>
                <a:latin typeface="Arial"/>
                <a:ea typeface="Arial"/>
                <a:cs typeface="Arial"/>
                <a:sym typeface="Arial"/>
              </a:rPr>
              <a:t>بِطَلَاقَةٍ وَدُونَ خَطَإٍ </a:t>
            </a:r>
            <a:endParaRPr/>
          </a:p>
          <a:p>
            <a:pPr indent="0" lvl="0" marL="0" marR="0" rtl="1" algn="ctr">
              <a:lnSpc>
                <a:spcPct val="150000"/>
              </a:lnSpc>
              <a:spcBef>
                <a:spcPts val="0"/>
              </a:spcBef>
              <a:spcAft>
                <a:spcPts val="0"/>
              </a:spcAft>
              <a:buNone/>
            </a:pPr>
            <a:r>
              <a:rPr b="1" i="0" lang="ar-SA" sz="2400" u="none" cap="none" strike="noStrike">
                <a:solidFill>
                  <a:srgbClr val="0C3512"/>
                </a:solidFill>
                <a:latin typeface="Arial"/>
                <a:ea typeface="Arial"/>
                <a:cs typeface="Arial"/>
                <a:sym typeface="Arial"/>
              </a:rPr>
              <a:t>أَوْ أَخْطَائِي وَصَحَّحْتُ أَخْطَائِي بِمُفْرَدِي.</a:t>
            </a:r>
            <a:endParaRPr/>
          </a:p>
        </p:txBody>
      </p:sp>
      <p:sp>
        <p:nvSpPr>
          <p:cNvPr id="1166" name="Google Shape;1166;p36"/>
          <p:cNvSpPr/>
          <p:nvPr/>
        </p:nvSpPr>
        <p:spPr>
          <a:xfrm>
            <a:off x="3064794" y="3916697"/>
            <a:ext cx="5466910" cy="897456"/>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قَرَأْتُ فِقْرَةً وَأَخْطَأْتُ مَا بَيْنَ </a:t>
            </a:r>
            <a:r>
              <a:rPr b="1" i="0" lang="ar-SA" sz="2400" u="none" cap="none" strike="noStrike">
                <a:solidFill>
                  <a:srgbClr val="C00000"/>
                </a:solidFill>
                <a:latin typeface="Arial"/>
                <a:ea typeface="Arial"/>
                <a:cs typeface="Arial"/>
                <a:sym typeface="Arial"/>
              </a:rPr>
              <a:t>[1 - 4] أَخْطَاءٍ</a:t>
            </a:r>
            <a:r>
              <a:rPr b="1" i="0" lang="ar-SA" sz="2400" u="none" cap="none" strike="noStrike">
                <a:solidFill>
                  <a:srgbClr val="002060"/>
                </a:solidFill>
                <a:latin typeface="Arial"/>
                <a:ea typeface="Arial"/>
                <a:cs typeface="Arial"/>
                <a:sym typeface="Arial"/>
              </a:rPr>
              <a:t>،</a:t>
            </a:r>
            <a:endParaRPr/>
          </a:p>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 </a:t>
            </a:r>
            <a:r>
              <a:rPr b="1" i="0" lang="ar-SA" sz="2400" u="none" cap="none" strike="noStrike">
                <a:solidFill>
                  <a:srgbClr val="0C3512"/>
                </a:solidFill>
                <a:latin typeface="Arial"/>
                <a:ea typeface="Arial"/>
                <a:cs typeface="Arial"/>
                <a:sym typeface="Arial"/>
              </a:rPr>
              <a:t>أَحْتَاجُ إِلَى مَزِيدٍ مِنَ التَّدْرِيبِ عَلَى الْقِرَاءَةِ بِطَلَاقَةٍ!</a:t>
            </a:r>
            <a:endParaRPr b="1" i="0" sz="2400" u="none" cap="none" strike="noStrike">
              <a:solidFill>
                <a:srgbClr val="0C3512"/>
              </a:solidFill>
              <a:latin typeface="Arial"/>
              <a:ea typeface="Arial"/>
              <a:cs typeface="Arial"/>
              <a:sym typeface="Arial"/>
            </a:endParaRPr>
          </a:p>
        </p:txBody>
      </p:sp>
      <p:sp>
        <p:nvSpPr>
          <p:cNvPr id="1167" name="Google Shape;1167;p36"/>
          <p:cNvSpPr/>
          <p:nvPr/>
        </p:nvSpPr>
        <p:spPr>
          <a:xfrm>
            <a:off x="2969071" y="5511817"/>
            <a:ext cx="5466910" cy="897456"/>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قَرَأْتُ فِقْرَةً وَأَخْطَأْتُ </a:t>
            </a:r>
            <a:r>
              <a:rPr b="1" i="0" lang="ar-SA" sz="2400" u="none" cap="none" strike="noStrike">
                <a:solidFill>
                  <a:srgbClr val="C00000"/>
                </a:solidFill>
                <a:latin typeface="Arial"/>
                <a:ea typeface="Arial"/>
                <a:cs typeface="Arial"/>
                <a:sym typeface="Arial"/>
              </a:rPr>
              <a:t>أَكْثَرَ مِنْ [4] أَخْطَاءٍ</a:t>
            </a:r>
            <a:r>
              <a:rPr b="1" i="0" lang="ar-SA" sz="2400" u="none" cap="none" strike="noStrike">
                <a:solidFill>
                  <a:srgbClr val="002060"/>
                </a:solidFill>
                <a:latin typeface="Arial"/>
                <a:ea typeface="Arial"/>
                <a:cs typeface="Arial"/>
                <a:sym typeface="Arial"/>
              </a:rPr>
              <a:t>، </a:t>
            </a:r>
            <a:endParaRPr/>
          </a:p>
          <a:p>
            <a:pPr indent="0" lvl="0" marL="0" marR="0" rtl="1" algn="ctr">
              <a:spcBef>
                <a:spcPts val="0"/>
              </a:spcBef>
              <a:spcAft>
                <a:spcPts val="0"/>
              </a:spcAft>
              <a:buNone/>
            </a:pPr>
            <a:r>
              <a:rPr b="1" i="0" lang="ar-SA" sz="2400" u="none" cap="none" strike="noStrike">
                <a:solidFill>
                  <a:srgbClr val="0C3512"/>
                </a:solidFill>
                <a:latin typeface="Arial"/>
                <a:ea typeface="Arial"/>
                <a:cs typeface="Arial"/>
                <a:sym typeface="Arial"/>
              </a:rPr>
              <a:t>أَحْتَاجُ إِلَى مُسَاعَدَةٍ مِنْ أُسْتَاذِي(تِي)!</a:t>
            </a:r>
            <a:endParaRPr b="1" i="0" sz="2400" u="none" cap="none" strike="noStrike">
              <a:solidFill>
                <a:srgbClr val="0C3512"/>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grpSp>
        <p:nvGrpSpPr>
          <p:cNvPr id="1172" name="Google Shape;1172;p37"/>
          <p:cNvGrpSpPr/>
          <p:nvPr/>
        </p:nvGrpSpPr>
        <p:grpSpPr>
          <a:xfrm>
            <a:off x="4655833" y="1706886"/>
            <a:ext cx="6523251" cy="3711725"/>
            <a:chOff x="1715066" y="1103461"/>
            <a:chExt cx="5717724" cy="3124203"/>
          </a:xfrm>
        </p:grpSpPr>
        <p:sp>
          <p:nvSpPr>
            <p:cNvPr id="1173" name="Google Shape;1173;p3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174" name="Google Shape;1174;p3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175" name="Google Shape;1175;p37"/>
          <p:cNvSpPr txBox="1"/>
          <p:nvPr/>
        </p:nvSpPr>
        <p:spPr>
          <a:xfrm>
            <a:off x="5231567" y="2008346"/>
            <a:ext cx="5400765" cy="2796471"/>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الثاني</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أُغْنِي رَصِيدِي فِي الحِجاجِ</a:t>
            </a:r>
            <a:br>
              <a:rPr b="1" i="0" lang="ar-SA" sz="4800" u="none" cap="none" strike="noStrike">
                <a:solidFill>
                  <a:srgbClr val="44546A"/>
                </a:solidFill>
                <a:latin typeface="Calibri"/>
                <a:ea typeface="Calibri"/>
                <a:cs typeface="Calibri"/>
                <a:sym typeface="Calibri"/>
              </a:rPr>
            </a:br>
            <a:r>
              <a:rPr b="1" i="0" lang="ar-SA" sz="40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1176" name="Google Shape;1176;p37"/>
          <p:cNvPicPr preferRelativeResize="0"/>
          <p:nvPr/>
        </p:nvPicPr>
        <p:blipFill rotWithShape="1">
          <a:blip r:embed="rId3">
            <a:alphaModFix/>
          </a:blip>
          <a:srcRect b="0" l="0" r="0" t="0"/>
          <a:stretch/>
        </p:blipFill>
        <p:spPr>
          <a:xfrm>
            <a:off x="1112680" y="2008346"/>
            <a:ext cx="2882521" cy="2882521"/>
          </a:xfrm>
          <a:prstGeom prst="rect">
            <a:avLst/>
          </a:prstGeom>
          <a:noFill/>
          <a:ln>
            <a:noFill/>
          </a:ln>
        </p:spPr>
      </p:pic>
      <p:sp>
        <p:nvSpPr>
          <p:cNvPr id="1177" name="Google Shape;1177;p37"/>
          <p:cNvSpPr/>
          <p:nvPr/>
        </p:nvSpPr>
        <p:spPr>
          <a:xfrm>
            <a:off x="8960252" y="4116545"/>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38"/>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1183" name="Google Shape;1183;p38"/>
          <p:cNvSpPr txBox="1"/>
          <p:nvPr/>
        </p:nvSpPr>
        <p:spPr>
          <a:xfrm>
            <a:off x="411984" y="139695"/>
            <a:ext cx="11017224" cy="308442"/>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757070"/>
                </a:solidFill>
                <a:latin typeface="Calibri"/>
                <a:ea typeface="Calibri"/>
                <a:cs typeface="Calibri"/>
                <a:sym typeface="Calibri"/>
              </a:rPr>
              <a:t>الآن سنتعرف بعض العبارات التي تساعدنا في إغناء رصيدنا في الحجاج والتعبير عن مواقفنا.</a:t>
            </a:r>
            <a:endParaRPr/>
          </a:p>
        </p:txBody>
      </p:sp>
      <p:sp>
        <p:nvSpPr>
          <p:cNvPr id="1184" name="Google Shape;1184;p38"/>
          <p:cNvSpPr txBox="1"/>
          <p:nvPr/>
        </p:nvSpPr>
        <p:spPr>
          <a:xfrm>
            <a:off x="641525" y="493883"/>
            <a:ext cx="10787683" cy="33782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SA" sz="1400" u="none" cap="none" strike="noStrike">
                <a:solidFill>
                  <a:srgbClr val="A5A5A5"/>
                </a:solidFill>
                <a:latin typeface="Calibri"/>
                <a:ea typeface="Calibri"/>
                <a:cs typeface="Calibri"/>
                <a:sym typeface="Calibri"/>
              </a:rPr>
              <a:t>يدعو الأستاذ)ة( التلاميذ إلى قراءة العبارات الحجاجية المثبتة في الكراسة، وينبه إلى أنها ستفيد في فهم الجمل المقروء، وفي إنتاج جمل أو فقرات للتعبير عن موقف</a:t>
            </a:r>
            <a:endParaRPr b="0" i="0" sz="1400" u="none" cap="none" strike="noStrike">
              <a:solidFill>
                <a:srgbClr val="A5A5A5"/>
              </a:solidFill>
              <a:latin typeface="Calibri"/>
              <a:ea typeface="Calibri"/>
              <a:cs typeface="Calibri"/>
              <a:sym typeface="Calibri"/>
            </a:endParaRPr>
          </a:p>
        </p:txBody>
      </p:sp>
      <p:pic>
        <p:nvPicPr>
          <p:cNvPr id="1185" name="Google Shape;1185;p38"/>
          <p:cNvPicPr preferRelativeResize="0"/>
          <p:nvPr/>
        </p:nvPicPr>
        <p:blipFill rotWithShape="1">
          <a:blip r:embed="rId3">
            <a:alphaModFix/>
          </a:blip>
          <a:srcRect b="0" l="0" r="0" t="0"/>
          <a:stretch/>
        </p:blipFill>
        <p:spPr>
          <a:xfrm>
            <a:off x="153248" y="98135"/>
            <a:ext cx="730250" cy="730250"/>
          </a:xfrm>
          <a:prstGeom prst="rect">
            <a:avLst/>
          </a:prstGeom>
          <a:noFill/>
          <a:ln>
            <a:noFill/>
          </a:ln>
        </p:spPr>
      </p:pic>
      <p:pic>
        <p:nvPicPr>
          <p:cNvPr descr="Image générée" id="1186" name="Google Shape;1186;p38"/>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187" name="Google Shape;1187;p38"/>
          <p:cNvSpPr/>
          <p:nvPr/>
        </p:nvSpPr>
        <p:spPr>
          <a:xfrm>
            <a:off x="6517177" y="1042597"/>
            <a:ext cx="4998765" cy="453693"/>
          </a:xfrm>
          <a:prstGeom prst="roundRect">
            <a:avLst>
              <a:gd fmla="val 16667" name="adj"/>
            </a:avLst>
          </a:prstGeom>
          <a:solidFill>
            <a:schemeClr val="accent2"/>
          </a:solidFill>
          <a:ln cap="flat" cmpd="sng" w="12700">
            <a:solidFill>
              <a:srgbClr val="1F3864"/>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rgbClr val="FFFFFF"/>
                </a:solidFill>
                <a:latin typeface="Calibri"/>
                <a:ea typeface="Calibri"/>
                <a:cs typeface="Calibri"/>
                <a:sym typeface="Calibri"/>
              </a:rPr>
              <a:t>أغني رصيدي في الحجاج والتعبير عن موقف</a:t>
            </a:r>
            <a:endParaRPr b="1" i="0" sz="2400" u="none" cap="none" strike="noStrike">
              <a:solidFill>
                <a:srgbClr val="FFFFFF"/>
              </a:solidFill>
              <a:latin typeface="Calibri"/>
              <a:ea typeface="Calibri"/>
              <a:cs typeface="Calibri"/>
              <a:sym typeface="Calibri"/>
            </a:endParaRPr>
          </a:p>
        </p:txBody>
      </p:sp>
      <p:graphicFrame>
        <p:nvGraphicFramePr>
          <p:cNvPr id="1188" name="Google Shape;1188;p38"/>
          <p:cNvGraphicFramePr/>
          <p:nvPr/>
        </p:nvGraphicFramePr>
        <p:xfrm>
          <a:off x="166250" y="1657306"/>
          <a:ext cx="3000000" cy="3000000"/>
        </p:xfrm>
        <a:graphic>
          <a:graphicData uri="http://schemas.openxmlformats.org/drawingml/2006/table">
            <a:tbl>
              <a:tblPr bandRow="1" firstRow="1">
                <a:noFill/>
                <a:tableStyleId>{AB154C19-9549-4847-8D65-088C89BD7B52}</a:tableStyleId>
              </a:tblPr>
              <a:tblGrid>
                <a:gridCol w="4336500"/>
                <a:gridCol w="3443550"/>
                <a:gridCol w="3920650"/>
              </a:tblGrid>
              <a:tr h="498725">
                <a:tc>
                  <a:txBody>
                    <a:bodyPr/>
                    <a:lstStyle/>
                    <a:p>
                      <a:pPr indent="0" lvl="0" marL="0" marR="0" rtl="1" algn="ctr">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َأَسالِيبُ الدِّفاعِ عَنِ الْمَوقِفِ</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7CAAC"/>
                    </a:solidFill>
                  </a:tcPr>
                </a:tc>
                <a:tc>
                  <a:txBody>
                    <a:bodyPr/>
                    <a:lstStyle/>
                    <a:p>
                      <a:pPr indent="0" lvl="0" marL="0" marR="0" rtl="1" algn="ctr">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حُجَجُ الدِّفاعِ عَنِ اْلمَوقِفِ</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7CAAC"/>
                    </a:solidFill>
                  </a:tcPr>
                </a:tc>
                <a:tc>
                  <a:txBody>
                    <a:bodyPr/>
                    <a:lstStyle/>
                    <a:p>
                      <a:pPr indent="0" lvl="0" marL="0" marR="0" rtl="1" algn="ctr">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الْمَوقِفُ</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7CAAC"/>
                    </a:solidFill>
                  </a:tcPr>
                </a:tc>
              </a:tr>
              <a:tr h="2255300">
                <a:tc>
                  <a:txBody>
                    <a:bodyPr/>
                    <a:lstStyle/>
                    <a:p>
                      <a:pPr indent="0" lvl="0" marL="0" marR="0" rtl="1" algn="just">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فَمَنْ يَقْرَأْ، يَتَحَرَّرْ -والدليل على ذلك- وَلَيْسَ أَدَلَّ عَلى ذَلِكَ.....-وَتُشِيرُ دِراسَاتٌ حَديثَةٌ إِلى...-لا شك أن....-مِنْ هُنا، فَإِنَّ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E2F3"/>
                    </a:solidFill>
                  </a:tcPr>
                </a:tc>
                <a:tc>
                  <a:txBody>
                    <a:bodyPr/>
                    <a:lstStyle/>
                    <a:p>
                      <a:pPr indent="-342900" lvl="0" marL="342900" marR="0" rtl="1" algn="just">
                        <a:lnSpc>
                          <a:spcPct val="100000"/>
                        </a:lnSpc>
                        <a:spcBef>
                          <a:spcPts val="0"/>
                        </a:spcBef>
                        <a:spcAft>
                          <a:spcPts val="0"/>
                        </a:spcAft>
                        <a:buClr>
                          <a:srgbClr val="002060"/>
                        </a:buClr>
                        <a:buSzPts val="2400"/>
                        <a:buFont typeface="Arial"/>
                        <a:buChar char="•"/>
                      </a:pPr>
                      <a:r>
                        <a:rPr b="1" i="0" lang="ar-SA" sz="2400" u="none" cap="none" strike="noStrike">
                          <a:solidFill>
                            <a:srgbClr val="002060"/>
                          </a:solidFill>
                          <a:latin typeface="Calibri"/>
                          <a:ea typeface="Calibri"/>
                          <a:cs typeface="Calibri"/>
                          <a:sym typeface="Calibri"/>
                        </a:rPr>
                        <a:t>فَمَنْ يَقْرَأْ، يَتَحَرَّرْ مِنْ أَسْرِ الْجَهْلِ، وَيَكْتَسِبْ أَدَواتِ الْفَهْمِ، وَالتَّحْلِيلِ...</a:t>
                      </a:r>
                      <a:endParaRPr/>
                    </a:p>
                    <a:p>
                      <a:pPr indent="-342900" lvl="0" marL="342900" marR="0" rtl="1" algn="just">
                        <a:lnSpc>
                          <a:spcPct val="100000"/>
                        </a:lnSpc>
                        <a:spcBef>
                          <a:spcPts val="0"/>
                        </a:spcBef>
                        <a:spcAft>
                          <a:spcPts val="0"/>
                        </a:spcAft>
                        <a:buClr>
                          <a:srgbClr val="C55A11"/>
                        </a:buClr>
                        <a:buSzPts val="2400"/>
                        <a:buFont typeface="Arial"/>
                        <a:buChar char="•"/>
                      </a:pPr>
                      <a:r>
                        <a:rPr b="1" i="0" lang="ar-SA" sz="2400" u="none" cap="none" strike="noStrike">
                          <a:solidFill>
                            <a:srgbClr val="C55A11"/>
                          </a:solidFill>
                          <a:latin typeface="Calibri"/>
                          <a:ea typeface="Calibri"/>
                          <a:cs typeface="Calibri"/>
                          <a:sym typeface="Calibri"/>
                        </a:rPr>
                        <a:t>وَلَيْسَ</a:t>
                      </a:r>
                      <a:r>
                        <a:rPr b="1" i="0" lang="ar-SA" sz="2400" u="none" cap="none" strike="noStrike">
                          <a:solidFill>
                            <a:srgbClr val="002060"/>
                          </a:solidFill>
                          <a:latin typeface="Calibri"/>
                          <a:ea typeface="Calibri"/>
                          <a:cs typeface="Calibri"/>
                          <a:sym typeface="Calibri"/>
                        </a:rPr>
                        <a:t> أَدَلَّ </a:t>
                      </a:r>
                      <a:r>
                        <a:rPr b="1" i="0" lang="ar-SA" sz="2400" u="none" cap="none" strike="noStrike">
                          <a:solidFill>
                            <a:srgbClr val="C55A11"/>
                          </a:solidFill>
                          <a:latin typeface="Calibri"/>
                          <a:ea typeface="Calibri"/>
                          <a:cs typeface="Calibri"/>
                          <a:sym typeface="Calibri"/>
                        </a:rPr>
                        <a:t>عَلى</a:t>
                      </a:r>
                      <a:r>
                        <a:rPr b="1" i="0" lang="ar-SA" sz="2400" u="none" cap="none" strike="noStrike">
                          <a:solidFill>
                            <a:srgbClr val="002060"/>
                          </a:solidFill>
                          <a:latin typeface="Calibri"/>
                          <a:ea typeface="Calibri"/>
                          <a:cs typeface="Calibri"/>
                          <a:sym typeface="Calibri"/>
                        </a:rPr>
                        <a:t> ذَلِكَ مِنْ واقِعِ الْمُجْتَمَعاتِ الْمُتَقَدِّمَةِ،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E2F3"/>
                    </a:solidFill>
                  </a:tcPr>
                </a:tc>
                <a:tc>
                  <a:txBody>
                    <a:bodyPr/>
                    <a:lstStyle/>
                    <a:p>
                      <a:pPr indent="0" lvl="0" marL="0" marR="0" rtl="1" algn="just">
                        <a:lnSpc>
                          <a:spcPct val="100000"/>
                        </a:lnSpc>
                        <a:spcBef>
                          <a:spcPts val="0"/>
                        </a:spcBef>
                        <a:spcAft>
                          <a:spcPts val="0"/>
                        </a:spcAft>
                        <a:buClr>
                          <a:srgbClr val="C55A11"/>
                        </a:buClr>
                        <a:buSzPts val="2400"/>
                        <a:buFont typeface="Calibri"/>
                        <a:buNone/>
                      </a:pPr>
                      <a:r>
                        <a:rPr b="1" i="0" lang="ar-SA" sz="2400" u="none" cap="none" strike="noStrike">
                          <a:solidFill>
                            <a:srgbClr val="C55A11"/>
                          </a:solidFill>
                          <a:latin typeface="Calibri"/>
                          <a:ea typeface="Calibri"/>
                          <a:cs typeface="Calibri"/>
                          <a:sym typeface="Calibri"/>
                        </a:rPr>
                        <a:t>إِنَّ القِراءةَ لَيْسَتْ </a:t>
                      </a:r>
                      <a:r>
                        <a:rPr b="1" i="0" lang="ar-SA" sz="2400" u="none" cap="none" strike="noStrike">
                          <a:solidFill>
                            <a:srgbClr val="002060"/>
                          </a:solidFill>
                          <a:latin typeface="Calibri"/>
                          <a:ea typeface="Calibri"/>
                          <a:cs typeface="Calibri"/>
                          <a:sym typeface="Calibri"/>
                        </a:rPr>
                        <a:t>مُجَرَّدَ وَسِيلَةٍ لِلتَّسْلِيَةِ، بَلْ هِيَ </a:t>
                      </a:r>
                      <a:r>
                        <a:rPr b="1" i="0" lang="ar-SA" sz="2400" u="none" cap="none" strike="noStrike">
                          <a:solidFill>
                            <a:srgbClr val="C55A11"/>
                          </a:solidFill>
                          <a:latin typeface="Calibri"/>
                          <a:ea typeface="Calibri"/>
                          <a:cs typeface="Calibri"/>
                          <a:sym typeface="Calibri"/>
                        </a:rPr>
                        <a:t>مِفْتاحٌ لِبِناءِ عَقْلٍ </a:t>
                      </a:r>
                      <a:r>
                        <a:rPr b="1" i="0" lang="ar-SA" sz="2400" u="none" cap="none" strike="noStrike">
                          <a:solidFill>
                            <a:srgbClr val="002060"/>
                          </a:solidFill>
                          <a:latin typeface="Calibri"/>
                          <a:ea typeface="Calibri"/>
                          <a:cs typeface="Calibri"/>
                          <a:sym typeface="Calibri"/>
                        </a:rPr>
                        <a:t>مُسْتَنيرٍ- مِمَّا يُؤَهِّلُهُ لِاتِّخاذِ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E2F3"/>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grpSp>
        <p:nvGrpSpPr>
          <p:cNvPr id="1193" name="Google Shape;1193;p39"/>
          <p:cNvGrpSpPr/>
          <p:nvPr/>
        </p:nvGrpSpPr>
        <p:grpSpPr>
          <a:xfrm>
            <a:off x="4655833" y="1706886"/>
            <a:ext cx="6523251" cy="3711725"/>
            <a:chOff x="1715066" y="1103461"/>
            <a:chExt cx="5717724" cy="3124203"/>
          </a:xfrm>
        </p:grpSpPr>
        <p:sp>
          <p:nvSpPr>
            <p:cNvPr id="1194" name="Google Shape;1194;p3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195" name="Google Shape;1195;p3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196" name="Google Shape;1196;p39"/>
          <p:cNvSpPr txBox="1"/>
          <p:nvPr/>
        </p:nvSpPr>
        <p:spPr>
          <a:xfrm>
            <a:off x="5231567" y="2008346"/>
            <a:ext cx="5400765" cy="3067956"/>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الثالث</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أُجِيبُ عَنْ أَسْئِلَةِ الفَهْمِ</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دقيقة</a:t>
            </a:r>
            <a:r>
              <a:rPr b="1" i="0" lang="ar-SA" sz="5467" u="none" cap="none" strike="noStrike">
                <a:solidFill>
                  <a:srgbClr val="44546A"/>
                </a:solidFill>
                <a:latin typeface="Calibri"/>
                <a:ea typeface="Calibri"/>
                <a:cs typeface="Calibri"/>
                <a:sym typeface="Calibri"/>
              </a:rPr>
              <a:t>  </a:t>
            </a:r>
            <a:r>
              <a:rPr b="1" i="0" lang="ar-S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1197" name="Google Shape;1197;p39"/>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p40"/>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الفِقْرةَ بِطَلاقَةٍ</a:t>
            </a:r>
            <a:endParaRPr b="1" i="0" sz="2800" u="none" cap="none" strike="noStrike">
              <a:solidFill>
                <a:srgbClr val="FFFFFF"/>
              </a:solidFill>
              <a:latin typeface="Calibri"/>
              <a:ea typeface="Calibri"/>
              <a:cs typeface="Calibri"/>
              <a:sym typeface="Calibri"/>
            </a:endParaRPr>
          </a:p>
        </p:txBody>
      </p:sp>
      <p:sp>
        <p:nvSpPr>
          <p:cNvPr id="1203" name="Google Shape;1203;p40"/>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204" name="Google Shape;1204;p40"/>
          <p:cNvSpPr/>
          <p:nvPr/>
        </p:nvSpPr>
        <p:spPr>
          <a:xfrm>
            <a:off x="2603936" y="1209608"/>
            <a:ext cx="9483089" cy="5276785"/>
          </a:xfrm>
          <a:prstGeom prst="roundRect">
            <a:avLst>
              <a:gd fmla="val 16667" name="adj"/>
            </a:avLst>
          </a:prstGeom>
          <a:solidFill>
            <a:srgbClr val="D8F2C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إِنَّ القِراءةَ لَيْسَتْ مُجَرَّدَ وَسِيلَةٍ لِلتَّسْلِيَةِ، بَلْ هِيَ مِفْتاحٌ لِبِناءِ عَقْلٍ مُسْتَنيرٍ، وَرُوحٍ مُسْتَقِلَّةٍ. فَمَنْ يَقْرَأْ، يَتَحَرَّرْ مِنْ أَسْرِ الْجَهْلِ، وَيَكْتَسِبْ أَدَواتِ الْفَهْمِ، وَالتَّحْلِيلِ، وَالنَّقْدِ، مِمَّا يُؤَهِّلُهُ لِاتِّخاذِ مَواقِفَ واعِيَةٍ وَمَسْؤُولَةٍ. وَلَيْسَ أَدَلَّ عَلى ذَلِكَ مِنْ واقِعِ الْمُجْتَمَعاتِ الْمُتَقَدِّمَةِ، الَّتِي جَعَلَتِ الْقِراءَةَ عِمادَ بِنَاءِ الإِنْسانِ، وَالنُّهُوضِ بِالتَّعْلِيمِ، وَالثَّقافَةِ. وَتُشِيرُ دِراسَاتٌ حَديثَةٌ إِلى وُجودِ ارْتِباطٍ بَيْنَ انْتِشارِ ثَقافَةِ الْقِراءَةِ، وَارْتِفاعِ مُعَدَّلاتِ الإِنْتاجِيَّةِ، وَالإِبْداعِ، وَالابْتِكارِ.</a:t>
            </a:r>
            <a:endParaRPr b="1" i="0" sz="2400" u="none" cap="none" strike="noStrike">
              <a:solidFill>
                <a:srgbClr val="002060"/>
              </a:solidFill>
              <a:latin typeface="Arial"/>
              <a:ea typeface="Arial"/>
              <a:cs typeface="Arial"/>
              <a:sym typeface="Arial"/>
            </a:endParaRPr>
          </a:p>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مِنْ هُنا، فَإِنَّ غَرْسَ حُبِّ الْقِراءَةِ مَسْؤُولِيَّةٌ جَماعِيَّةٌ، تَبْدَأُ مِنَ الأُسْرَةِ، وَتُصانُ فِي الْمَدْرَسَةِ، وَتُعَزَّزُ عَبْرَ الإِعْلامِ، وَتُرْعى مِنْ خِلالِ السِّياساتِ الثَّقافِيَّةِ.</a:t>
            </a:r>
            <a:endParaRPr/>
          </a:p>
          <a:p>
            <a:pPr indent="0" lvl="0" marL="0" marR="0" rtl="1" algn="l">
              <a:lnSpc>
                <a:spcPct val="150000"/>
              </a:lnSpc>
              <a:spcBef>
                <a:spcPts val="0"/>
              </a:spcBef>
              <a:spcAft>
                <a:spcPts val="0"/>
              </a:spcAft>
              <a:buNone/>
            </a:pPr>
            <a:r>
              <a:rPr b="1" i="0" lang="ar-SA" sz="2000" u="none" cap="none" strike="noStrike">
                <a:solidFill>
                  <a:srgbClr val="C00000"/>
                </a:solidFill>
                <a:latin typeface="Arial"/>
                <a:ea typeface="Arial"/>
                <a:cs typeface="Arial"/>
                <a:sym typeface="Arial"/>
              </a:rPr>
              <a:t>فريق التأليف.</a:t>
            </a:r>
            <a:endParaRPr b="1" i="0" sz="2000" u="none" cap="none" strike="noStrike">
              <a:solidFill>
                <a:srgbClr val="C00000"/>
              </a:solidFill>
              <a:latin typeface="Arial"/>
              <a:ea typeface="Arial"/>
              <a:cs typeface="Arial"/>
              <a:sym typeface="Arial"/>
            </a:endParaRPr>
          </a:p>
        </p:txBody>
      </p:sp>
      <p:sp>
        <p:nvSpPr>
          <p:cNvPr id="1205" name="Google Shape;1205;p40"/>
          <p:cNvSpPr txBox="1"/>
          <p:nvPr/>
        </p:nvSpPr>
        <p:spPr>
          <a:xfrm>
            <a:off x="104975" y="5270268"/>
            <a:ext cx="2188301" cy="34913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1600" u="none" cap="none" strike="noStrike">
                <a:solidFill>
                  <a:srgbClr val="002060"/>
                </a:solidFill>
                <a:latin typeface="Arial"/>
                <a:ea typeface="Arial"/>
                <a:cs typeface="Arial"/>
                <a:sym typeface="Arial"/>
              </a:rPr>
              <a:t>الْقِراءَةُ عِمادُ بِنَاءِ الإِنْسانِ</a:t>
            </a:r>
            <a:endParaRPr b="0" i="0" sz="1600" u="none" cap="none" strike="noStrike">
              <a:solidFill>
                <a:schemeClr val="dk1"/>
              </a:solidFill>
              <a:latin typeface="Arial"/>
              <a:ea typeface="Arial"/>
              <a:cs typeface="Arial"/>
              <a:sym typeface="Arial"/>
            </a:endParaRPr>
          </a:p>
        </p:txBody>
      </p:sp>
      <p:pic>
        <p:nvPicPr>
          <p:cNvPr id="1206" name="Google Shape;1206;p40"/>
          <p:cNvPicPr preferRelativeResize="0"/>
          <p:nvPr/>
        </p:nvPicPr>
        <p:blipFill rotWithShape="1">
          <a:blip r:embed="rId3">
            <a:alphaModFix/>
          </a:blip>
          <a:srcRect b="0" l="0" r="0" t="0"/>
          <a:stretch/>
        </p:blipFill>
        <p:spPr>
          <a:xfrm>
            <a:off x="228198" y="2214140"/>
            <a:ext cx="2188301" cy="2928009"/>
          </a:xfrm>
          <a:prstGeom prst="rect">
            <a:avLst/>
          </a:prstGeom>
          <a:noFill/>
          <a:ln>
            <a:noFill/>
          </a:ln>
        </p:spPr>
      </p:pic>
      <p:sp>
        <p:nvSpPr>
          <p:cNvPr id="1207" name="Google Shape;1207;p40"/>
          <p:cNvSpPr txBox="1"/>
          <p:nvPr/>
        </p:nvSpPr>
        <p:spPr>
          <a:xfrm>
            <a:off x="3321744" y="360570"/>
            <a:ext cx="4289367" cy="46166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الْقِراءَةُ مِفْتاحُ بِناءِ عَقْلٍ مُسْتَنيرٍ</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pic>
        <p:nvPicPr>
          <p:cNvPr descr="Lever la main - Icônes mains et gestes gratuites" id="1213" name="Google Shape;1213;p41"/>
          <p:cNvPicPr preferRelativeResize="0"/>
          <p:nvPr/>
        </p:nvPicPr>
        <p:blipFill rotWithShape="1">
          <a:blip r:embed="rId3">
            <a:alphaModFix/>
          </a:blip>
          <a:srcRect b="0" l="0" r="0" t="0"/>
          <a:stretch/>
        </p:blipFill>
        <p:spPr>
          <a:xfrm>
            <a:off x="229559" y="148574"/>
            <a:ext cx="702642" cy="702642"/>
          </a:xfrm>
          <a:prstGeom prst="rect">
            <a:avLst/>
          </a:prstGeom>
          <a:noFill/>
          <a:ln>
            <a:noFill/>
          </a:ln>
        </p:spPr>
      </p:pic>
      <p:sp>
        <p:nvSpPr>
          <p:cNvPr id="1214" name="Google Shape;1214;p4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215" name="Google Shape;1215;p41"/>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216" name="Google Shape;1216;p41"/>
          <p:cNvSpPr txBox="1"/>
          <p:nvPr/>
        </p:nvSpPr>
        <p:spPr>
          <a:xfrm>
            <a:off x="348649" y="996342"/>
            <a:ext cx="11208666" cy="593222"/>
          </a:xfrm>
          <a:prstGeom prst="rect">
            <a:avLst/>
          </a:prstGeom>
          <a:solidFill>
            <a:srgbClr val="E1EFD8"/>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1-ما المَوْقِفُ الَّذي عَبَّرَ عَنْهُ الكاتِبُ بِخُصُوصِ القِراءَةِ؟</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217" name="Google Shape;1217;p41"/>
          <p:cNvSpPr txBox="1"/>
          <p:nvPr/>
        </p:nvSpPr>
        <p:spPr>
          <a:xfrm>
            <a:off x="365274" y="3227617"/>
            <a:ext cx="11176651" cy="593222"/>
          </a:xfrm>
          <a:prstGeom prst="rect">
            <a:avLst/>
          </a:prstGeom>
          <a:solidFill>
            <a:srgbClr val="FFF2CC"/>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1" i="0" lang="ar-SA" sz="2800" u="none" cap="none" strike="noStrike">
                <a:solidFill>
                  <a:srgbClr val="002060"/>
                </a:solidFill>
                <a:latin typeface="Calibri"/>
                <a:ea typeface="Calibri"/>
                <a:cs typeface="Calibri"/>
                <a:sym typeface="Calibri"/>
              </a:rPr>
              <a:t>4- </a:t>
            </a:r>
            <a:r>
              <a:rPr b="1" i="0" lang="ar-SA" sz="2600" u="none" cap="none" strike="noStrike">
                <a:solidFill>
                  <a:srgbClr val="002060"/>
                </a:solidFill>
                <a:latin typeface="Calibri"/>
                <a:ea typeface="Calibri"/>
                <a:cs typeface="Calibri"/>
                <a:sym typeface="Calibri"/>
              </a:rPr>
              <a:t>مَنْ هِيَ الجِهاتُ الَّتي تَتَحَمَّلُ مَسْؤُولِيَّةَ غَرْسِ حُبِّ القِراءَةِ؟ </a:t>
            </a:r>
            <a:r>
              <a:rPr b="0" i="0" lang="ar-SA" sz="26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218" name="Google Shape;1218;p41"/>
          <p:cNvSpPr txBox="1"/>
          <p:nvPr/>
        </p:nvSpPr>
        <p:spPr>
          <a:xfrm>
            <a:off x="348649" y="1734690"/>
            <a:ext cx="11208666" cy="593222"/>
          </a:xfrm>
          <a:prstGeom prst="rect">
            <a:avLst/>
          </a:prstGeom>
          <a:solidFill>
            <a:srgbClr val="FFF2CC"/>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2- </a:t>
            </a:r>
            <a:r>
              <a:rPr b="1" i="0" lang="ar-SA" sz="2600" u="none" cap="none" strike="noStrike">
                <a:solidFill>
                  <a:srgbClr val="002060"/>
                </a:solidFill>
                <a:latin typeface="Calibri"/>
                <a:ea typeface="Calibri"/>
                <a:cs typeface="Calibri"/>
                <a:sym typeface="Calibri"/>
              </a:rPr>
              <a:t>ما الآثارُ الإيجابِيَّةُ الَّتي ذَكَرَها الكاتِبُ لِلْقِراءَةِ عَلَى الفَرْدِ؟</a:t>
            </a:r>
            <a:r>
              <a:rPr b="0" i="0" lang="ar-SA" sz="2600" u="none" cap="none" strike="noStrike">
                <a:solidFill>
                  <a:srgbClr val="002060"/>
                </a:solidFill>
                <a:latin typeface="Calibri"/>
                <a:ea typeface="Calibri"/>
                <a:cs typeface="Calibri"/>
                <a:sym typeface="Calibri"/>
              </a:rPr>
              <a:t>.....................................................................</a:t>
            </a:r>
            <a:endParaRPr b="0" i="0" sz="2600" u="none" cap="none" strike="noStrike">
              <a:solidFill>
                <a:srgbClr val="002060"/>
              </a:solidFill>
              <a:latin typeface="Calibri"/>
              <a:ea typeface="Calibri"/>
              <a:cs typeface="Calibri"/>
              <a:sym typeface="Calibri"/>
            </a:endParaRPr>
          </a:p>
        </p:txBody>
      </p:sp>
      <p:sp>
        <p:nvSpPr>
          <p:cNvPr id="1219" name="Google Shape;1219;p41"/>
          <p:cNvSpPr txBox="1"/>
          <p:nvPr/>
        </p:nvSpPr>
        <p:spPr>
          <a:xfrm>
            <a:off x="365274" y="2473038"/>
            <a:ext cx="11208666"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3- </a:t>
            </a:r>
            <a:r>
              <a:rPr b="1" i="0" lang="ar-SA" sz="2600" u="none" cap="none" strike="noStrike">
                <a:solidFill>
                  <a:srgbClr val="002060"/>
                </a:solidFill>
                <a:latin typeface="Calibri"/>
                <a:ea typeface="Calibri"/>
                <a:cs typeface="Calibri"/>
                <a:sym typeface="Calibri"/>
              </a:rPr>
              <a:t>ما المِثالُ الَّذي قَدَّمَهُ الكاتِبُ لِتَأْكِيدِ أَهَمِّيَّةِ القِراءَةِ؟</a:t>
            </a:r>
            <a:r>
              <a:rPr b="0" i="0" lang="ar-SA" sz="26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220" name="Google Shape;1220;p41"/>
          <p:cNvSpPr txBox="1"/>
          <p:nvPr/>
        </p:nvSpPr>
        <p:spPr>
          <a:xfrm>
            <a:off x="1134463" y="91269"/>
            <a:ext cx="10161104" cy="399771"/>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الآن، سننتقل إلى فهم المعاني المباشرة للفقرة المقروءة، من خلال الأسئلة المثبتة في الكراسة.</a:t>
            </a:r>
            <a:endParaRPr/>
          </a:p>
        </p:txBody>
      </p:sp>
      <p:sp>
        <p:nvSpPr>
          <p:cNvPr id="1221" name="Google Shape;1221;p41"/>
          <p:cNvSpPr txBox="1"/>
          <p:nvPr/>
        </p:nvSpPr>
        <p:spPr>
          <a:xfrm>
            <a:off x="1134463" y="457791"/>
            <a:ext cx="10161104" cy="512399"/>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0" lang="ar-SA" sz="1400" u="none" cap="none" strike="noStrike">
                <a:solidFill>
                  <a:srgbClr val="7F7F7F"/>
                </a:solidFill>
                <a:latin typeface="Calibri"/>
                <a:ea typeface="Calibri"/>
                <a:cs typeface="Calibri"/>
                <a:sym typeface="Calibri"/>
              </a:rPr>
              <a:t>-يدعو الأستاذ)ة(  بعض التلاميذ إلى </a:t>
            </a:r>
            <a:r>
              <a:rPr b="0" i="0" lang="ar-SA" sz="1400" u="sng" cap="none" strike="noStrike">
                <a:solidFill>
                  <a:srgbClr val="7F7F7F"/>
                </a:solidFill>
                <a:latin typeface="Calibri"/>
                <a:ea typeface="Calibri"/>
                <a:cs typeface="Calibri"/>
                <a:sym typeface="Calibri"/>
              </a:rPr>
              <a:t>قراءة الأسئلة المثبتة في الكراسة  بطلاقة</a:t>
            </a:r>
            <a:r>
              <a:rPr b="0" i="0" lang="ar-SA" sz="1400" u="none" cap="none" strike="noStrike">
                <a:solidFill>
                  <a:srgbClr val="7F7F7F"/>
                </a:solidFill>
                <a:latin typeface="Calibri"/>
                <a:ea typeface="Calibri"/>
                <a:cs typeface="Calibri"/>
                <a:sym typeface="Calibri"/>
              </a:rPr>
              <a:t>،  وبعد ذلك يكلفهم جميعا بلإجابة عنها.</a:t>
            </a:r>
            <a:endParaRPr/>
          </a:p>
          <a:p>
            <a:pPr indent="0" lvl="0" marL="0" marR="0" rtl="1" algn="r">
              <a:spcBef>
                <a:spcPts val="0"/>
              </a:spcBef>
              <a:spcAft>
                <a:spcPts val="0"/>
              </a:spcAft>
              <a:buNone/>
            </a:pPr>
            <a:r>
              <a:rPr b="0" i="0" lang="ar-S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a:t>
            </a:r>
            <a:endParaRPr b="0" i="0" sz="1400" u="none" cap="none" strike="noStrike">
              <a:solidFill>
                <a:srgbClr val="7F7F7F"/>
              </a:solidFill>
              <a:latin typeface="Calibri"/>
              <a:ea typeface="Calibri"/>
              <a:cs typeface="Calibri"/>
              <a:sym typeface="Calibri"/>
            </a:endParaRPr>
          </a:p>
        </p:txBody>
      </p:sp>
      <p:sp>
        <p:nvSpPr>
          <p:cNvPr id="1222" name="Google Shape;1222;p41"/>
          <p:cNvSpPr txBox="1"/>
          <p:nvPr/>
        </p:nvSpPr>
        <p:spPr>
          <a:xfrm>
            <a:off x="348649" y="3949734"/>
            <a:ext cx="11176650" cy="593222"/>
          </a:xfrm>
          <a:prstGeom prst="rect">
            <a:avLst/>
          </a:prstGeom>
          <a:solidFill>
            <a:srgbClr val="E1EFD8"/>
          </a:solidFill>
          <a:ln>
            <a:noFill/>
          </a:ln>
        </p:spPr>
        <p:txBody>
          <a:bodyPr anchorCtr="0" anchor="ctr" bIns="45700" lIns="91425" spcFirstLastPara="1" rIns="91425" wrap="square" tIns="45700">
            <a:normAutofit fontScale="77500" lnSpcReduction="20000"/>
          </a:bodyPr>
          <a:lstStyle/>
          <a:p>
            <a:pPr indent="0" lvl="0" marL="0" marR="0" rtl="1" algn="r">
              <a:lnSpc>
                <a:spcPct val="150000"/>
              </a:lnSpc>
              <a:spcBef>
                <a:spcPts val="0"/>
              </a:spcBef>
              <a:spcAft>
                <a:spcPts val="0"/>
              </a:spcAft>
              <a:buNone/>
            </a:pPr>
            <a:r>
              <a:rPr b="1" i="0" lang="ar-SA" sz="3100" u="none" cap="none" strike="noStrike">
                <a:solidFill>
                  <a:srgbClr val="002060"/>
                </a:solidFill>
                <a:latin typeface="Calibri"/>
                <a:ea typeface="Calibri"/>
                <a:cs typeface="Calibri"/>
                <a:sym typeface="Calibri"/>
              </a:rPr>
              <a:t>5- </a:t>
            </a:r>
            <a:r>
              <a:rPr b="1" i="0" lang="ar-SA" sz="2800" u="none" cap="none" strike="noStrike">
                <a:solidFill>
                  <a:srgbClr val="002060"/>
                </a:solidFill>
                <a:latin typeface="Calibri"/>
                <a:ea typeface="Calibri"/>
                <a:cs typeface="Calibri"/>
                <a:sym typeface="Calibri"/>
              </a:rPr>
              <a:t>لماذا رَبَطَ الكاتِبُ بَيْنَ القِراءَةِ وَتَطَوُّرِ المُجْتَمَعاتِ؟</a:t>
            </a:r>
            <a:r>
              <a:rPr b="0" i="0" lang="ar-SA" sz="2400" u="none" cap="none" strike="noStrike">
                <a:solidFill>
                  <a:srgbClr val="002060"/>
                </a:solidFill>
                <a:latin typeface="Calibri"/>
                <a:ea typeface="Calibri"/>
                <a:cs typeface="Calibri"/>
                <a:sym typeface="Calibri"/>
              </a:rPr>
              <a:t> </a:t>
            </a:r>
            <a:r>
              <a:rPr b="0" i="0" lang="ar-SA" sz="3100" u="none" cap="none" strike="noStrike">
                <a:solidFill>
                  <a:srgbClr val="002060"/>
                </a:solidFill>
                <a:latin typeface="Calibri"/>
                <a:ea typeface="Calibri"/>
                <a:cs typeface="Calibri"/>
                <a:sym typeface="Calibri"/>
              </a:rPr>
              <a:t>.............................................................................</a:t>
            </a:r>
            <a:endParaRPr b="0" i="0" sz="3100" u="none" cap="none" strike="noStrike">
              <a:solidFill>
                <a:srgbClr val="002060"/>
              </a:solidFill>
              <a:latin typeface="Calibri"/>
              <a:ea typeface="Calibri"/>
              <a:cs typeface="Calibri"/>
              <a:sym typeface="Calibri"/>
            </a:endParaRPr>
          </a:p>
        </p:txBody>
      </p:sp>
      <p:sp>
        <p:nvSpPr>
          <p:cNvPr id="1223" name="Google Shape;1223;p41"/>
          <p:cNvSpPr txBox="1"/>
          <p:nvPr/>
        </p:nvSpPr>
        <p:spPr>
          <a:xfrm>
            <a:off x="381281" y="4665519"/>
            <a:ext cx="11176651" cy="593222"/>
          </a:xfrm>
          <a:prstGeom prst="rect">
            <a:avLst/>
          </a:prstGeom>
          <a:solidFill>
            <a:srgbClr val="FFF2CC"/>
          </a:solidFill>
          <a:ln>
            <a:noFill/>
          </a:ln>
        </p:spPr>
        <p:txBody>
          <a:bodyPr anchorCtr="0" anchor="ctr" bIns="45700" lIns="91425" spcFirstLastPara="1" rIns="91425" wrap="square" tIns="45700">
            <a:normAutofit fontScale="77500" lnSpcReduction="20000"/>
          </a:bodyPr>
          <a:lstStyle/>
          <a:p>
            <a:pPr indent="0" lvl="0" marL="0" marR="0" rtl="1" algn="r">
              <a:lnSpc>
                <a:spcPct val="90000"/>
              </a:lnSpc>
              <a:spcBef>
                <a:spcPts val="0"/>
              </a:spcBef>
              <a:spcAft>
                <a:spcPts val="0"/>
              </a:spcAft>
              <a:buNone/>
            </a:pPr>
            <a:r>
              <a:rPr b="1" i="0" lang="ar-SA" sz="2800" u="none" cap="none" strike="noStrike">
                <a:solidFill>
                  <a:srgbClr val="002060"/>
                </a:solidFill>
                <a:latin typeface="Calibri"/>
                <a:ea typeface="Calibri"/>
                <a:cs typeface="Calibri"/>
                <a:sym typeface="Calibri"/>
              </a:rPr>
              <a:t>6- هَلْ تَتَّفِقُ مَعَ رَأْيِ الكاتِبِ في جَعْلِ القِراءَةِ مَسْؤُولِيَّةً جَماعِيَّةً؟ وَلِماذا؟</a:t>
            </a:r>
            <a:r>
              <a:rPr b="0" i="0" lang="ar-SA" sz="26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pic>
        <p:nvPicPr>
          <p:cNvPr descr="Image générée" id="1229" name="Google Shape;1229;p4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30" name="Google Shape;1230;p42"/>
          <p:cNvSpPr txBox="1"/>
          <p:nvPr>
            <p:ph idx="4294967295" type="body"/>
          </p:nvPr>
        </p:nvSpPr>
        <p:spPr>
          <a:xfrm>
            <a:off x="730297" y="461749"/>
            <a:ext cx="10576961" cy="51388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600">
                <a:solidFill>
                  <a:srgbClr val="7F7F7F"/>
                </a:solidFill>
              </a:rPr>
              <a:t>يوجه الأستاذ التلاميذ إلى ملاحظة السؤال الأول، وتأمل أداة الاستفهام الواردة فيه، وربطها بالمستفهم عنه انطلاقا من نشاط أغني رصيدي وانطلاقا من الفقرة؟ ويوضح سيرورة التوصل إلى الجواب</a:t>
            </a:r>
            <a:endParaRPr i="1" sz="1600">
              <a:solidFill>
                <a:srgbClr val="7F7F7F"/>
              </a:solidFill>
            </a:endParaRPr>
          </a:p>
        </p:txBody>
      </p:sp>
      <p:graphicFrame>
        <p:nvGraphicFramePr>
          <p:cNvPr id="1231" name="Google Shape;1231;p42"/>
          <p:cNvGraphicFramePr/>
          <p:nvPr/>
        </p:nvGraphicFramePr>
        <p:xfrm>
          <a:off x="9164890" y="1857332"/>
          <a:ext cx="3000000" cy="3000000"/>
        </p:xfrm>
        <a:graphic>
          <a:graphicData uri="http://schemas.openxmlformats.org/drawingml/2006/table">
            <a:tbl>
              <a:tblPr>
                <a:noFill/>
                <a:tableStyleId>{D86BED29-16B4-404D-9FC1-715F5FAC78DF}</a:tableStyleId>
              </a:tblPr>
              <a:tblGrid>
                <a:gridCol w="2539425"/>
              </a:tblGrid>
              <a:tr h="731750">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553125">
                <a:tc>
                  <a:txBody>
                    <a:bodyPr/>
                    <a:lstStyle/>
                    <a:p>
                      <a:pPr indent="0" lvl="0" marL="0" marR="0" rtl="1" algn="r">
                        <a:lnSpc>
                          <a:spcPct val="100000"/>
                        </a:lnSpc>
                        <a:spcBef>
                          <a:spcPts val="0"/>
                        </a:spcBef>
                        <a:spcAft>
                          <a:spcPts val="0"/>
                        </a:spcAft>
                        <a:buClr>
                          <a:srgbClr val="000000"/>
                        </a:buClr>
                        <a:buSzPts val="2400"/>
                        <a:buFont typeface="Arial"/>
                        <a:buNone/>
                      </a:pPr>
                      <a:r>
                        <a:rPr b="1" i="0" lang="ar-SA" sz="2200" u="none" cap="none" strike="noStrike">
                          <a:solidFill>
                            <a:schemeClr val="dk1"/>
                          </a:solidFill>
                          <a:latin typeface="Calibri"/>
                          <a:ea typeface="Calibri"/>
                          <a:cs typeface="Calibri"/>
                          <a:sym typeface="Calibri"/>
                        </a:rPr>
                        <a:t>ما المقصود بـالموقف...؟ </a:t>
                      </a:r>
                      <a:endParaRPr b="1" i="0" sz="2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2074650">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lang="ar-SA" sz="2000" u="none" cap="none" strike="noStrike">
                          <a:solidFill>
                            <a:srgbClr val="C00000"/>
                          </a:solidFill>
                          <a:latin typeface="Calibri"/>
                          <a:ea typeface="Calibri"/>
                          <a:cs typeface="Calibri"/>
                          <a:sym typeface="Calibri"/>
                        </a:rPr>
                        <a:t>اتجاه الكاتب أو رأيه وحكمه القِيمي من القضية المطروحة (</a:t>
                      </a:r>
                      <a:r>
                        <a:rPr b="1" lang="ar-SA" sz="2000" u="none" cap="none" strike="noStrike">
                          <a:solidFill>
                            <a:srgbClr val="385623"/>
                          </a:solidFill>
                          <a:latin typeface="Calibri"/>
                          <a:ea typeface="Calibri"/>
                          <a:cs typeface="Calibri"/>
                          <a:sym typeface="Calibri"/>
                        </a:rPr>
                        <a:t>تأييد/رفض/تحفّظ/دعوة</a:t>
                      </a:r>
                      <a:r>
                        <a:rPr b="1" lang="ar-SA" sz="2000" u="none" cap="none" strike="noStrike">
                          <a:solidFill>
                            <a:srgbClr val="C00000"/>
                          </a:solidFill>
                          <a:latin typeface="Calibri"/>
                          <a:ea typeface="Calibri"/>
                          <a:cs typeface="Calibri"/>
                          <a:sym typeface="Calibri"/>
                        </a:rPr>
                        <a:t>)</a:t>
                      </a:r>
                      <a:endParaRPr/>
                    </a:p>
                    <a:p>
                      <a:pPr indent="0" lvl="0" marL="0" marR="0" rtl="1" algn="ctr">
                        <a:lnSpc>
                          <a:spcPct val="100000"/>
                        </a:lnSpc>
                        <a:spcBef>
                          <a:spcPts val="0"/>
                        </a:spcBef>
                        <a:spcAft>
                          <a:spcPts val="0"/>
                        </a:spcAft>
                        <a:buClr>
                          <a:srgbClr val="000000"/>
                        </a:buClr>
                        <a:buSzPts val="2400"/>
                        <a:buFont typeface="Arial"/>
                        <a:buNone/>
                      </a:pPr>
                      <a:r>
                        <a:rPr b="1" lang="ar-SA" sz="2400" u="none" cap="none" strike="noStrike">
                          <a:solidFill>
                            <a:schemeClr val="dk1"/>
                          </a:solidFill>
                          <a:latin typeface="Calibri"/>
                          <a:ea typeface="Calibri"/>
                          <a:cs typeface="Calibri"/>
                          <a:sym typeface="Calibri"/>
                        </a:rPr>
                        <a:t>ما المَوْقِفُ .... ؟</a:t>
                      </a:r>
                      <a:endParaRPr b="1"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232" name="Google Shape;1232;p42"/>
          <p:cNvSpPr/>
          <p:nvPr/>
        </p:nvSpPr>
        <p:spPr>
          <a:xfrm>
            <a:off x="10266343" y="3238402"/>
            <a:ext cx="504056" cy="849897"/>
          </a:xfrm>
          <a:prstGeom prst="upDownArrow">
            <a:avLst>
              <a:gd fmla="val 50000" name="adj1"/>
              <a:gd fmla="val 50000" name="adj2"/>
            </a:avLst>
          </a:prstGeom>
          <a:solidFill>
            <a:schemeClr val="accent1"/>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33" name="Google Shape;1233;p42"/>
          <p:cNvSpPr txBox="1"/>
          <p:nvPr>
            <p:ph idx="4294967295" type="title"/>
          </p:nvPr>
        </p:nvSpPr>
        <p:spPr>
          <a:xfrm>
            <a:off x="953451" y="16633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1- النمذجة:  لاحظوا معي السؤال الأول: 1- ما المَوْقِفُ الَّذي عَبَّرَ عَنْهُ الكاتِبُ بِخُصُوصِ القِراءَةِ؟</a:t>
            </a:r>
            <a:endParaRPr b="1" sz="1600">
              <a:solidFill>
                <a:srgbClr val="7F7F7F"/>
              </a:solidFill>
              <a:latin typeface="Calibri"/>
              <a:ea typeface="Calibri"/>
              <a:cs typeface="Calibri"/>
              <a:sym typeface="Calibri"/>
            </a:endParaRPr>
          </a:p>
        </p:txBody>
      </p:sp>
      <p:graphicFrame>
        <p:nvGraphicFramePr>
          <p:cNvPr id="1234" name="Google Shape;1234;p42"/>
          <p:cNvGraphicFramePr/>
          <p:nvPr/>
        </p:nvGraphicFramePr>
        <p:xfrm>
          <a:off x="6417424" y="1877609"/>
          <a:ext cx="3000000" cy="3000000"/>
        </p:xfrm>
        <a:graphic>
          <a:graphicData uri="http://schemas.openxmlformats.org/drawingml/2006/table">
            <a:tbl>
              <a:tblPr>
                <a:noFill/>
                <a:tableStyleId>{D86BED29-16B4-404D-9FC1-715F5FAC78DF}</a:tableStyleId>
              </a:tblPr>
              <a:tblGrid>
                <a:gridCol w="2539425"/>
              </a:tblGrid>
              <a:tr h="607750">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❷</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656850">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أداة الاستفهام: </a:t>
                      </a:r>
                      <a:r>
                        <a:rPr b="1" lang="ar-SA" sz="2400" u="none" cap="none" strike="noStrike">
                          <a:solidFill>
                            <a:srgbClr val="C00000"/>
                          </a:solidFill>
                        </a:rPr>
                        <a:t>ما...؟</a:t>
                      </a:r>
                      <a:endParaRPr b="1" i="0"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2405825">
                <a:tc>
                  <a:txBody>
                    <a:bodyPr/>
                    <a:lstStyle/>
                    <a:p>
                      <a:pPr indent="0" lvl="0" marL="0" marR="0" rtl="1" algn="ctr">
                        <a:lnSpc>
                          <a:spcPct val="100000"/>
                        </a:lnSpc>
                        <a:spcBef>
                          <a:spcPts val="0"/>
                        </a:spcBef>
                        <a:spcAft>
                          <a:spcPts val="0"/>
                        </a:spcAft>
                        <a:buClr>
                          <a:srgbClr val="000000"/>
                        </a:buClr>
                        <a:buSzPts val="2000"/>
                        <a:buFont typeface="Arial"/>
                        <a:buNone/>
                      </a:pPr>
                      <a:r>
                        <a:rPr b="1" lang="ar-SA" sz="2800" u="none" cap="none" strike="noStrike"/>
                        <a:t>دالة على... ؟</a:t>
                      </a:r>
                      <a:endParaRPr b="1" sz="2800" u="none" cap="none" strike="noStrike"/>
                    </a:p>
                    <a:p>
                      <a:pPr indent="-342900" lvl="0" marL="342900" marR="0" rtl="1" algn="r">
                        <a:lnSpc>
                          <a:spcPct val="100000"/>
                        </a:lnSpc>
                        <a:spcBef>
                          <a:spcPts val="0"/>
                        </a:spcBef>
                        <a:spcAft>
                          <a:spcPts val="0"/>
                        </a:spcAft>
                        <a:buClr>
                          <a:srgbClr val="000000"/>
                        </a:buClr>
                        <a:buSzPts val="2400"/>
                        <a:buFont typeface="Noto Sans Symbols"/>
                        <a:buChar char="▪"/>
                      </a:pPr>
                      <a:r>
                        <a:rPr b="1" lang="ar-SA" sz="2400" u="none" cap="none" strike="noStrike">
                          <a:solidFill>
                            <a:srgbClr val="C00000"/>
                          </a:solidFill>
                          <a:latin typeface="Calibri"/>
                          <a:ea typeface="Calibri"/>
                          <a:cs typeface="Calibri"/>
                          <a:sym typeface="Calibri"/>
                        </a:rPr>
                        <a:t>استفهامٌ حقيقيّ</a:t>
                      </a:r>
                      <a:endParaRPr/>
                    </a:p>
                    <a:p>
                      <a:pPr indent="-342900" lvl="0" marL="342900" marR="0" rtl="1" algn="r">
                        <a:lnSpc>
                          <a:spcPct val="100000"/>
                        </a:lnSpc>
                        <a:spcBef>
                          <a:spcPts val="0"/>
                        </a:spcBef>
                        <a:spcAft>
                          <a:spcPts val="0"/>
                        </a:spcAft>
                        <a:buClr>
                          <a:srgbClr val="000000"/>
                        </a:buClr>
                        <a:buSzPts val="2400"/>
                        <a:buFont typeface="Noto Sans Symbols"/>
                        <a:buChar char="▪"/>
                      </a:pPr>
                      <a:r>
                        <a:rPr b="1" lang="ar-SA" sz="2400" u="none" cap="none" strike="noStrike">
                          <a:solidFill>
                            <a:srgbClr val="C00000"/>
                          </a:solidFill>
                          <a:latin typeface="Calibri"/>
                          <a:ea typeface="Calibri"/>
                          <a:cs typeface="Calibri"/>
                          <a:sym typeface="Calibri"/>
                        </a:rPr>
                        <a:t>طَلَبُ التَّعْيِين</a:t>
                      </a:r>
                      <a:endParaRPr/>
                    </a:p>
                    <a:p>
                      <a:pPr indent="-342900" lvl="0" marL="342900" marR="0" rtl="1" algn="r">
                        <a:lnSpc>
                          <a:spcPct val="100000"/>
                        </a:lnSpc>
                        <a:spcBef>
                          <a:spcPts val="0"/>
                        </a:spcBef>
                        <a:spcAft>
                          <a:spcPts val="0"/>
                        </a:spcAft>
                        <a:buClr>
                          <a:srgbClr val="000000"/>
                        </a:buClr>
                        <a:buSzPts val="2400"/>
                        <a:buFont typeface="Noto Sans Symbols"/>
                        <a:buChar char="▪"/>
                      </a:pPr>
                      <a:r>
                        <a:rPr b="1" lang="ar-SA" sz="2400" u="none" cap="none" strike="noStrike">
                          <a:solidFill>
                            <a:srgbClr val="C00000"/>
                          </a:solidFill>
                          <a:latin typeface="Calibri"/>
                          <a:ea typeface="Calibri"/>
                          <a:cs typeface="Calibri"/>
                          <a:sym typeface="Calibri"/>
                        </a:rPr>
                        <a:t>معرفة الموقف أو الفكرة التي عبر عنها الكاتب تجاه القراءة</a:t>
                      </a:r>
                      <a:endParaRPr b="1"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235" name="Google Shape;1235;p42"/>
          <p:cNvGraphicFramePr/>
          <p:nvPr/>
        </p:nvGraphicFramePr>
        <p:xfrm>
          <a:off x="3490845" y="1857334"/>
          <a:ext cx="3000000" cy="3000000"/>
        </p:xfrm>
        <a:graphic>
          <a:graphicData uri="http://schemas.openxmlformats.org/drawingml/2006/table">
            <a:tbl>
              <a:tblPr>
                <a:noFill/>
                <a:tableStyleId>{D86BED29-16B4-404D-9FC1-715F5FAC78DF}</a:tableStyleId>
              </a:tblPr>
              <a:tblGrid>
                <a:gridCol w="2771200"/>
              </a:tblGrid>
              <a:tr h="559175">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❸</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794600">
                <a:tc>
                  <a:txBody>
                    <a:bodyPr/>
                    <a:lstStyle/>
                    <a:p>
                      <a:pPr indent="0" lvl="0" marL="0" marR="0" rtl="1" algn="ctr">
                        <a:lnSpc>
                          <a:spcPct val="100000"/>
                        </a:lnSpc>
                        <a:spcBef>
                          <a:spcPts val="0"/>
                        </a:spcBef>
                        <a:spcAft>
                          <a:spcPts val="0"/>
                        </a:spcAft>
                        <a:buClr>
                          <a:srgbClr val="000000"/>
                        </a:buClr>
                        <a:buSzPts val="2800"/>
                        <a:buFont typeface="Arial"/>
                        <a:buNone/>
                      </a:pPr>
                      <a:r>
                        <a:rPr b="1" i="0" lang="ar-SA" sz="2400" u="none" cap="none" strike="noStrike">
                          <a:solidFill>
                            <a:srgbClr val="C00000"/>
                          </a:solidFill>
                          <a:latin typeface="Calibri"/>
                          <a:ea typeface="Calibri"/>
                          <a:cs typeface="Calibri"/>
                          <a:sym typeface="Calibri"/>
                        </a:rPr>
                        <a:t>عبارات دالة على تعيين موقف</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2561250">
                <a:tc>
                  <a:txBody>
                    <a:bodyPr/>
                    <a:lstStyle/>
                    <a:p>
                      <a:pPr indent="-342900" lvl="0" marL="342900" marR="0" rtl="1" algn="just">
                        <a:lnSpc>
                          <a:spcPct val="100000"/>
                        </a:lnSpc>
                        <a:spcBef>
                          <a:spcPts val="0"/>
                        </a:spcBef>
                        <a:spcAft>
                          <a:spcPts val="0"/>
                        </a:spcAft>
                        <a:buClr>
                          <a:srgbClr val="002060"/>
                        </a:buClr>
                        <a:buSzPts val="2000"/>
                        <a:buFont typeface="Noto Sans Symbols"/>
                        <a:buChar char="▪"/>
                      </a:pPr>
                      <a:r>
                        <a:rPr b="1" lang="ar-SA" sz="2000" u="none" cap="none" strike="noStrike">
                          <a:solidFill>
                            <a:srgbClr val="002060"/>
                          </a:solidFill>
                          <a:latin typeface="Calibri"/>
                          <a:ea typeface="Calibri"/>
                          <a:cs typeface="Calibri"/>
                          <a:sym typeface="Calibri"/>
                        </a:rPr>
                        <a:t>ما الحلُّ الذي يقترحُه الكاتبُ لتنمية عادةِ القراءة؟</a:t>
                      </a:r>
                      <a:endParaRPr/>
                    </a:p>
                    <a:p>
                      <a:pPr indent="-342900" lvl="0" marL="342900" marR="0" rtl="1" algn="just">
                        <a:lnSpc>
                          <a:spcPct val="100000"/>
                        </a:lnSpc>
                        <a:spcBef>
                          <a:spcPts val="0"/>
                        </a:spcBef>
                        <a:spcAft>
                          <a:spcPts val="0"/>
                        </a:spcAft>
                        <a:buClr>
                          <a:srgbClr val="002060"/>
                        </a:buClr>
                        <a:buSzPts val="2000"/>
                        <a:buFont typeface="Noto Sans Symbols"/>
                        <a:buChar char="▪"/>
                      </a:pPr>
                      <a:r>
                        <a:rPr b="1" lang="ar-SA" sz="2000" u="none" cap="none" strike="noStrike">
                          <a:solidFill>
                            <a:srgbClr val="002060"/>
                          </a:solidFill>
                          <a:latin typeface="Calibri"/>
                          <a:ea typeface="Calibri"/>
                          <a:cs typeface="Calibri"/>
                          <a:sym typeface="Calibri"/>
                        </a:rPr>
                        <a:t>ما الهدفُ الذي يرومُ الكاتبُ تحقيقَه من الدعوة إلى السلم؟</a:t>
                      </a:r>
                      <a:endParaRPr/>
                    </a:p>
                    <a:p>
                      <a:pPr indent="-342900" lvl="0" marL="342900" marR="0" rtl="1" algn="just">
                        <a:lnSpc>
                          <a:spcPct val="100000"/>
                        </a:lnSpc>
                        <a:spcBef>
                          <a:spcPts val="0"/>
                        </a:spcBef>
                        <a:spcAft>
                          <a:spcPts val="0"/>
                        </a:spcAft>
                        <a:buClr>
                          <a:srgbClr val="002060"/>
                        </a:buClr>
                        <a:buSzPts val="2000"/>
                        <a:buFont typeface="Noto Sans Symbols"/>
                        <a:buChar char="▪"/>
                      </a:pPr>
                      <a:r>
                        <a:rPr b="1" lang="ar-SA" sz="2000" u="none" cap="none" strike="noStrike">
                          <a:solidFill>
                            <a:srgbClr val="002060"/>
                          </a:solidFill>
                          <a:latin typeface="Calibri"/>
                          <a:ea typeface="Calibri"/>
                          <a:cs typeface="Calibri"/>
                          <a:sym typeface="Calibri"/>
                        </a:rPr>
                        <a:t>ما القيمةُ التي يروّجُ لها النصُّ بخصوصِ التسامح؟</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236" name="Google Shape;1236;p42"/>
          <p:cNvGraphicFramePr/>
          <p:nvPr/>
        </p:nvGraphicFramePr>
        <p:xfrm>
          <a:off x="730297" y="1857332"/>
          <a:ext cx="3000000" cy="3000000"/>
        </p:xfrm>
        <a:graphic>
          <a:graphicData uri="http://schemas.openxmlformats.org/drawingml/2006/table">
            <a:tbl>
              <a:tblPr>
                <a:noFill/>
                <a:tableStyleId>{D86BED29-16B4-404D-9FC1-715F5FAC78DF}</a:tableStyleId>
              </a:tblPr>
              <a:tblGrid>
                <a:gridCol w="2605150"/>
              </a:tblGrid>
              <a:tr h="651675">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❹</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656450">
                <a:tc>
                  <a:txBody>
                    <a:bodyPr/>
                    <a:lstStyle/>
                    <a:p>
                      <a:pPr indent="0" lvl="0" marL="0" marR="0" rtl="1" algn="ctr">
                        <a:lnSpc>
                          <a:spcPct val="150000"/>
                        </a:lnSpc>
                        <a:spcBef>
                          <a:spcPts val="0"/>
                        </a:spcBef>
                        <a:spcAft>
                          <a:spcPts val="0"/>
                        </a:spcAft>
                        <a:buClr>
                          <a:srgbClr val="000000"/>
                        </a:buClr>
                        <a:buSzPts val="2800"/>
                        <a:buFont typeface="Arial"/>
                        <a:buNone/>
                      </a:pPr>
                      <a:r>
                        <a:rPr b="1" i="0" lang="ar-SA" sz="2400" u="none" cap="none" strike="noStrike">
                          <a:solidFill>
                            <a:schemeClr val="dk1"/>
                          </a:solidFill>
                          <a:latin typeface="Calibri"/>
                          <a:ea typeface="Calibri"/>
                          <a:cs typeface="Calibri"/>
                          <a:sym typeface="Calibri"/>
                        </a:rPr>
                        <a:t>الجملة المقروءة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2644825">
                <a:tc>
                  <a:txBody>
                    <a:bodyPr/>
                    <a:lstStyle/>
                    <a:p>
                      <a:pPr indent="0" lvl="0" marL="0" marR="0" rtl="1" algn="just">
                        <a:spcBef>
                          <a:spcPts val="0"/>
                        </a:spcBef>
                        <a:spcAft>
                          <a:spcPts val="0"/>
                        </a:spcAft>
                        <a:buClr>
                          <a:srgbClr val="C55A11"/>
                        </a:buClr>
                        <a:buSzPts val="2400"/>
                        <a:buFont typeface="Arial"/>
                        <a:buNone/>
                      </a:pPr>
                      <a:r>
                        <a:rPr b="1" lang="ar-SA" sz="2400" u="none" cap="none" strike="noStrike">
                          <a:solidFill>
                            <a:srgbClr val="C55A11"/>
                          </a:solidFill>
                          <a:latin typeface="Arial"/>
                          <a:ea typeface="Arial"/>
                          <a:cs typeface="Arial"/>
                          <a:sym typeface="Arial"/>
                        </a:rPr>
                        <a:t>إِنَّ</a:t>
                      </a:r>
                      <a:r>
                        <a:rPr b="1" lang="ar-SA" sz="2400" u="none" cap="none" strike="noStrike">
                          <a:solidFill>
                            <a:srgbClr val="002060"/>
                          </a:solidFill>
                        </a:rPr>
                        <a:t> القِراءةَ </a:t>
                      </a:r>
                      <a:r>
                        <a:rPr b="1" lang="ar-SA" sz="2400" u="none" cap="none" strike="noStrike">
                          <a:solidFill>
                            <a:srgbClr val="C55A11"/>
                          </a:solidFill>
                          <a:latin typeface="Arial"/>
                          <a:ea typeface="Arial"/>
                          <a:cs typeface="Arial"/>
                          <a:sym typeface="Arial"/>
                        </a:rPr>
                        <a:t>لَيْسَتْ</a:t>
                      </a:r>
                      <a:r>
                        <a:rPr b="1" lang="ar-SA" sz="2400" u="none" cap="none" strike="noStrike">
                          <a:solidFill>
                            <a:srgbClr val="002060"/>
                          </a:solidFill>
                        </a:rPr>
                        <a:t> مُجَرَّدَ وَسِيلَةٍ لِلتَّسْلِيَةِ، </a:t>
                      </a:r>
                      <a:r>
                        <a:rPr b="1" lang="ar-SA" sz="2400" u="none" cap="none" strike="noStrike">
                          <a:solidFill>
                            <a:srgbClr val="C55A11"/>
                          </a:solidFill>
                        </a:rPr>
                        <a:t>بَلْ هِيَ مِفْتاحٌ</a:t>
                      </a:r>
                      <a:r>
                        <a:rPr b="1" lang="ar-SA" sz="2400" u="none" cap="none" strike="noStrike">
                          <a:solidFill>
                            <a:srgbClr val="002060"/>
                          </a:solidFill>
                        </a:rPr>
                        <a:t> لِبِناءِ عَقْلٍ مُسْتَنيرٍ، وَرُوحٍ مُسْتَقِلَّةٍ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237" name="Google Shape;1237;p42"/>
          <p:cNvGraphicFramePr/>
          <p:nvPr/>
        </p:nvGraphicFramePr>
        <p:xfrm>
          <a:off x="9164891" y="5861658"/>
          <a:ext cx="3000000" cy="3000000"/>
        </p:xfrm>
        <a:graphic>
          <a:graphicData uri="http://schemas.openxmlformats.org/drawingml/2006/table">
            <a:tbl>
              <a:tblPr>
                <a:noFill/>
                <a:tableStyleId>{D86BED29-16B4-404D-9FC1-715F5FAC78DF}</a:tableStyleId>
              </a:tblPr>
              <a:tblGrid>
                <a:gridCol w="2539425"/>
              </a:tblGrid>
              <a:tr h="381725">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❺</a:t>
                      </a:r>
                      <a:r>
                        <a:rPr b="1" i="0" lang="ar-SA" sz="2400" u="none" cap="none" strike="noStrike">
                          <a:solidFill>
                            <a:srgbClr val="C00000"/>
                          </a:solidFill>
                          <a:latin typeface="Calibri"/>
                          <a:ea typeface="Calibri"/>
                          <a:cs typeface="Calibri"/>
                          <a:sym typeface="Calibri"/>
                        </a:rPr>
                        <a:t>الجواب:</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bl>
          </a:graphicData>
        </a:graphic>
      </p:graphicFrame>
      <p:graphicFrame>
        <p:nvGraphicFramePr>
          <p:cNvPr id="1238" name="Google Shape;1238;p42"/>
          <p:cNvGraphicFramePr/>
          <p:nvPr/>
        </p:nvGraphicFramePr>
        <p:xfrm>
          <a:off x="4876438" y="5937789"/>
          <a:ext cx="3000000" cy="3000000"/>
        </p:xfrm>
        <a:graphic>
          <a:graphicData uri="http://schemas.openxmlformats.org/drawingml/2006/table">
            <a:tbl>
              <a:tblPr>
                <a:noFill/>
                <a:tableStyleId>{D86BED29-16B4-404D-9FC1-715F5FAC78DF}</a:tableStyleId>
              </a:tblPr>
              <a:tblGrid>
                <a:gridCol w="4048775"/>
              </a:tblGrid>
              <a:tr h="581175">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rgbClr val="C00000"/>
                          </a:solidFill>
                          <a:latin typeface="Calibri"/>
                          <a:ea typeface="Calibri"/>
                          <a:cs typeface="Calibri"/>
                          <a:sym typeface="Calibri"/>
                        </a:rPr>
                        <a:t>تعيين: </a:t>
                      </a:r>
                      <a:r>
                        <a:rPr b="1" i="0" lang="ar-SA" sz="2400" u="none" cap="none" strike="noStrike">
                          <a:solidFill>
                            <a:srgbClr val="002060"/>
                          </a:solidFill>
                          <a:latin typeface="Calibri"/>
                          <a:ea typeface="Calibri"/>
                          <a:cs typeface="Calibri"/>
                          <a:sym typeface="Calibri"/>
                        </a:rPr>
                        <a:t>مَوقِفُ ٱلْكَاتِبِ ...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bl>
          </a:graphicData>
        </a:graphic>
      </p:graphicFrame>
      <p:graphicFrame>
        <p:nvGraphicFramePr>
          <p:cNvPr id="1239" name="Google Shape;1239;p42"/>
          <p:cNvGraphicFramePr/>
          <p:nvPr/>
        </p:nvGraphicFramePr>
        <p:xfrm>
          <a:off x="730297" y="5922018"/>
          <a:ext cx="3000000" cy="3000000"/>
        </p:xfrm>
        <a:graphic>
          <a:graphicData uri="http://schemas.openxmlformats.org/drawingml/2006/table">
            <a:tbl>
              <a:tblPr>
                <a:noFill/>
                <a:tableStyleId>{D86BED29-16B4-404D-9FC1-715F5FAC78DF}</a:tableStyleId>
              </a:tblPr>
              <a:tblGrid>
                <a:gridCol w="4048775"/>
              </a:tblGrid>
              <a:tr h="593225">
                <a:tc>
                  <a:txBody>
                    <a:bodyPr/>
                    <a:lstStyle/>
                    <a:p>
                      <a:pPr indent="0" lvl="0" marL="0" marR="0" rtl="1" algn="ctr">
                        <a:lnSpc>
                          <a:spcPct val="100000"/>
                        </a:lnSpc>
                        <a:spcBef>
                          <a:spcPts val="0"/>
                        </a:spcBef>
                        <a:spcAft>
                          <a:spcPts val="0"/>
                        </a:spcAft>
                        <a:buClr>
                          <a:srgbClr val="000000"/>
                        </a:buClr>
                        <a:buSzPts val="2800"/>
                        <a:buFont typeface="Arial"/>
                        <a:buNone/>
                      </a:pPr>
                      <a:r>
                        <a:rPr b="1" lang="ar-SA" sz="2000" u="none" cap="none" strike="noStrike">
                          <a:solidFill>
                            <a:srgbClr val="002060"/>
                          </a:solidFill>
                        </a:rPr>
                        <a:t>القِراءةَ </a:t>
                      </a:r>
                      <a:r>
                        <a:rPr b="1" lang="ar-SA" sz="2000" u="none" cap="none" strike="noStrike">
                          <a:solidFill>
                            <a:srgbClr val="C55A11"/>
                          </a:solidFill>
                          <a:latin typeface="Arial"/>
                          <a:ea typeface="Arial"/>
                          <a:cs typeface="Arial"/>
                          <a:sym typeface="Arial"/>
                        </a:rPr>
                        <a:t>مِفْتاحٌ</a:t>
                      </a:r>
                      <a:r>
                        <a:rPr b="1" lang="ar-SA" sz="2000" u="none" cap="none" strike="noStrike">
                          <a:solidFill>
                            <a:srgbClr val="002060"/>
                          </a:solidFill>
                        </a:rPr>
                        <a:t> لِبِناءِ عَقْلٍ مُسْتَنيرٍ، وَرُوحٍ مُسْتَقِلَّةٍ</a:t>
                      </a:r>
                      <a:endParaRPr b="1" i="0"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E0B2"/>
                    </a:solidFill>
                  </a:tcPr>
                </a:tc>
              </a:tr>
            </a:tbl>
          </a:graphicData>
        </a:graphic>
      </p:graphicFrame>
      <p:pic>
        <p:nvPicPr>
          <p:cNvPr id="1240" name="Google Shape;1240;p42"/>
          <p:cNvPicPr preferRelativeResize="0"/>
          <p:nvPr/>
        </p:nvPicPr>
        <p:blipFill rotWithShape="1">
          <a:blip r:embed="rId4">
            <a:alphaModFix/>
          </a:blip>
          <a:srcRect b="0" l="0" r="0" t="0"/>
          <a:stretch/>
        </p:blipFill>
        <p:spPr>
          <a:xfrm>
            <a:off x="80709" y="95551"/>
            <a:ext cx="730250" cy="730250"/>
          </a:xfrm>
          <a:prstGeom prst="rect">
            <a:avLst/>
          </a:prstGeom>
          <a:noFill/>
          <a:ln>
            <a:noFill/>
          </a:ln>
        </p:spPr>
      </p:pic>
      <p:sp>
        <p:nvSpPr>
          <p:cNvPr id="1241" name="Google Shape;1241;p42"/>
          <p:cNvSpPr/>
          <p:nvPr/>
        </p:nvSpPr>
        <p:spPr>
          <a:xfrm>
            <a:off x="0" y="15766"/>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242" name="Google Shape;1242;p42"/>
          <p:cNvSpPr txBox="1"/>
          <p:nvPr/>
        </p:nvSpPr>
        <p:spPr>
          <a:xfrm>
            <a:off x="730297" y="996342"/>
            <a:ext cx="10827017" cy="593222"/>
          </a:xfrm>
          <a:prstGeom prst="rect">
            <a:avLst/>
          </a:prstGeom>
          <a:solidFill>
            <a:srgbClr val="C4E0B2"/>
          </a:solidFill>
          <a:ln>
            <a:noFill/>
          </a:ln>
        </p:spPr>
        <p:txBody>
          <a:bodyPr anchorCtr="0" anchor="ctr" bIns="45700" lIns="91425" spcFirstLastPara="1" rIns="91425" wrap="square" tIns="45700">
            <a:normAutofit fontScale="77500" lnSpcReduction="20000"/>
          </a:bodyPr>
          <a:lstStyle/>
          <a:p>
            <a:pPr indent="0" lvl="0" marL="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1- </a:t>
            </a:r>
            <a:r>
              <a:rPr b="1" i="0" lang="ar-SA" sz="2800" u="none" cap="none" strike="noStrike">
                <a:solidFill>
                  <a:srgbClr val="002060"/>
                </a:solidFill>
                <a:latin typeface="Calibri"/>
                <a:ea typeface="Calibri"/>
                <a:cs typeface="Calibri"/>
                <a:sym typeface="Calibri"/>
              </a:rPr>
              <a:t>ما رَأْيُ ٱلْكَاتِبِ فِي ٱسْتِعْمَالِ ٱلْهَاتِفِ دَاخِلَ ٱلْمَدْرَسَةِ</a:t>
            </a:r>
            <a:r>
              <a:rPr b="0" i="0" lang="ar-SA" sz="2800" u="none" cap="none" strike="noStrike">
                <a:solidFill>
                  <a:srgbClr val="002060"/>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p:txBody>
      </p:sp>
      <p:sp>
        <p:nvSpPr>
          <p:cNvPr id="1243" name="Google Shape;1243;p42"/>
          <p:cNvSpPr txBox="1"/>
          <p:nvPr/>
        </p:nvSpPr>
        <p:spPr>
          <a:xfrm>
            <a:off x="348649" y="996342"/>
            <a:ext cx="11208666" cy="593222"/>
          </a:xfrm>
          <a:prstGeom prst="rect">
            <a:avLst/>
          </a:prstGeom>
          <a:solidFill>
            <a:srgbClr val="E1EFD8"/>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1-ما المَوْقِفُ الَّذي عَبَّرَ عَنْهُ الكاتِبُ بِخُصُوصِ القِراءَةِ؟</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pic>
        <p:nvPicPr>
          <p:cNvPr descr="Image générée" id="1249" name="Google Shape;1249;p4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50" name="Google Shape;1250;p43"/>
          <p:cNvSpPr txBox="1"/>
          <p:nvPr>
            <p:ph idx="4294967295" type="body"/>
          </p:nvPr>
        </p:nvSpPr>
        <p:spPr>
          <a:xfrm>
            <a:off x="768615" y="563721"/>
            <a:ext cx="10572438" cy="44768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SA" sz="1400">
                <a:solidFill>
                  <a:srgbClr val="7F7F7F"/>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endParaRPr/>
          </a:p>
          <a:p>
            <a:pPr indent="0" lvl="0" marL="0" rtl="1" algn="r">
              <a:lnSpc>
                <a:spcPct val="90000"/>
              </a:lnSpc>
              <a:spcBef>
                <a:spcPts val="0"/>
              </a:spcBef>
              <a:spcAft>
                <a:spcPts val="0"/>
              </a:spcAft>
              <a:buClr>
                <a:srgbClr val="AEABAB"/>
              </a:buClr>
              <a:buSzPts val="1400"/>
              <a:buNone/>
            </a:pPr>
            <a:r>
              <a:rPr i="1" lang="ar-SA" sz="1400">
                <a:solidFill>
                  <a:srgbClr val="7F7F7F"/>
                </a:solidFill>
              </a:rPr>
              <a:t>- يراقب الأستاذ تفاعل الثنائيات، عبر التجول بين الصفوف، وتقديم التوجيهات والتغذية الراجعة عند الحاجة.</a:t>
            </a:r>
            <a:endParaRPr i="1" sz="1400">
              <a:solidFill>
                <a:srgbClr val="7F7F7F"/>
              </a:solidFill>
            </a:endParaRPr>
          </a:p>
        </p:txBody>
      </p:sp>
      <p:sp>
        <p:nvSpPr>
          <p:cNvPr id="1251" name="Google Shape;1251;p43"/>
          <p:cNvSpPr txBox="1"/>
          <p:nvPr>
            <p:ph idx="4294967295" type="title"/>
          </p:nvPr>
        </p:nvSpPr>
        <p:spPr>
          <a:xfrm>
            <a:off x="872714" y="125161"/>
            <a:ext cx="10468339" cy="350504"/>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rPr>
              <a:t>2- الممارسة الموجهة:  ننتقل الآن، إلى الجواب عن السؤالين 2 و3 بشكل ثنائي؟</a:t>
            </a:r>
            <a:endParaRPr b="1" sz="1600">
              <a:solidFill>
                <a:srgbClr val="7F7F7F"/>
              </a:solidFill>
            </a:endParaRPr>
          </a:p>
        </p:txBody>
      </p:sp>
      <p:sp>
        <p:nvSpPr>
          <p:cNvPr id="1252" name="Google Shape;1252;p4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53" name="Google Shape;1253;p43"/>
          <p:cNvSpPr txBox="1"/>
          <p:nvPr/>
        </p:nvSpPr>
        <p:spPr>
          <a:xfrm>
            <a:off x="402800" y="2761982"/>
            <a:ext cx="11208666" cy="593222"/>
          </a:xfrm>
          <a:prstGeom prst="rect">
            <a:avLst/>
          </a:prstGeom>
          <a:solidFill>
            <a:srgbClr val="FFF2CC"/>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الجواب1: </a:t>
            </a:r>
            <a:r>
              <a:rPr b="0" i="0" lang="ar-SA" sz="2000" u="none" cap="none" strike="noStrike">
                <a:solidFill>
                  <a:srgbClr val="002060"/>
                </a:solidFill>
                <a:latin typeface="Calibri"/>
                <a:ea typeface="Calibri"/>
                <a:cs typeface="Calibri"/>
                <a:sym typeface="Calibri"/>
              </a:rPr>
              <a:t>............................................................................ .........................................................................................</a:t>
            </a:r>
            <a:endParaRPr b="1" i="0" sz="2200" u="none" cap="none" strike="noStrike">
              <a:solidFill>
                <a:srgbClr val="C00000"/>
              </a:solidFill>
              <a:latin typeface="Calibri"/>
              <a:ea typeface="Calibri"/>
              <a:cs typeface="Calibri"/>
              <a:sym typeface="Calibri"/>
            </a:endParaRPr>
          </a:p>
        </p:txBody>
      </p:sp>
      <p:sp>
        <p:nvSpPr>
          <p:cNvPr id="1254" name="Google Shape;1254;p43"/>
          <p:cNvSpPr txBox="1"/>
          <p:nvPr/>
        </p:nvSpPr>
        <p:spPr>
          <a:xfrm>
            <a:off x="364656" y="4627290"/>
            <a:ext cx="11208666"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000000"/>
                </a:solidFill>
                <a:latin typeface="Calibri"/>
                <a:ea typeface="Calibri"/>
                <a:cs typeface="Calibri"/>
                <a:sym typeface="Calibri"/>
              </a:rPr>
              <a:t>:</a:t>
            </a:r>
            <a:r>
              <a:rPr b="1" i="0" lang="ar-SA" sz="2400" u="none" cap="none" strike="noStrike">
                <a:solidFill>
                  <a:srgbClr val="002060"/>
                </a:solidFill>
                <a:latin typeface="Calibri"/>
                <a:ea typeface="Calibri"/>
                <a:cs typeface="Calibri"/>
                <a:sym typeface="Calibri"/>
              </a:rPr>
              <a:t> </a:t>
            </a:r>
            <a:r>
              <a:rPr b="0" i="0" lang="ar-SA" sz="2000" u="none" cap="none" strike="noStrike">
                <a:solidFill>
                  <a:srgbClr val="002060"/>
                </a:solidFill>
                <a:latin typeface="Calibri"/>
                <a:ea typeface="Calibri"/>
                <a:cs typeface="Calibri"/>
                <a:sym typeface="Calibri"/>
              </a:rPr>
              <a:t>........................................................................................................................................................................</a:t>
            </a:r>
            <a:endParaRPr b="1" i="0" sz="2200" u="none" cap="none" strike="noStrike">
              <a:solidFill>
                <a:srgbClr val="002060"/>
              </a:solidFill>
              <a:latin typeface="Calibri"/>
              <a:ea typeface="Calibri"/>
              <a:cs typeface="Calibri"/>
              <a:sym typeface="Calibri"/>
            </a:endParaRPr>
          </a:p>
        </p:txBody>
      </p:sp>
      <p:pic>
        <p:nvPicPr>
          <p:cNvPr id="1255" name="Google Shape;1255;p43"/>
          <p:cNvPicPr preferRelativeResize="0"/>
          <p:nvPr/>
        </p:nvPicPr>
        <p:blipFill rotWithShape="1">
          <a:blip r:embed="rId4">
            <a:alphaModFix/>
          </a:blip>
          <a:srcRect b="0" l="0" r="0" t="0"/>
          <a:stretch/>
        </p:blipFill>
        <p:spPr>
          <a:xfrm>
            <a:off x="126300" y="98403"/>
            <a:ext cx="730250" cy="730250"/>
          </a:xfrm>
          <a:prstGeom prst="rect">
            <a:avLst/>
          </a:prstGeom>
          <a:noFill/>
          <a:ln>
            <a:noFill/>
          </a:ln>
        </p:spPr>
      </p:pic>
      <p:sp>
        <p:nvSpPr>
          <p:cNvPr id="1256" name="Google Shape;1256;p43"/>
          <p:cNvSpPr txBox="1"/>
          <p:nvPr/>
        </p:nvSpPr>
        <p:spPr>
          <a:xfrm>
            <a:off x="348649" y="1734690"/>
            <a:ext cx="11208666" cy="593222"/>
          </a:xfrm>
          <a:prstGeom prst="rect">
            <a:avLst/>
          </a:prstGeom>
          <a:solidFill>
            <a:srgbClr val="FFF2CC"/>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2- </a:t>
            </a:r>
            <a:r>
              <a:rPr b="1" i="0" lang="ar-SA" sz="2600" u="none" cap="none" strike="noStrike">
                <a:solidFill>
                  <a:srgbClr val="002060"/>
                </a:solidFill>
                <a:latin typeface="Calibri"/>
                <a:ea typeface="Calibri"/>
                <a:cs typeface="Calibri"/>
                <a:sym typeface="Calibri"/>
              </a:rPr>
              <a:t>ما الآثارُ الإيجابِيَّةُ الَّتي ذَكَرَها الكاتِبُ لِلْقِراءَةِ عَلَى الفَرْدِ؟</a:t>
            </a:r>
            <a:r>
              <a:rPr b="0" i="0" lang="ar-SA" sz="2600" u="none" cap="none" strike="noStrike">
                <a:solidFill>
                  <a:srgbClr val="002060"/>
                </a:solidFill>
                <a:latin typeface="Calibri"/>
                <a:ea typeface="Calibri"/>
                <a:cs typeface="Calibri"/>
                <a:sym typeface="Calibri"/>
              </a:rPr>
              <a:t>.....................................................................</a:t>
            </a:r>
            <a:endParaRPr b="0" i="0" sz="2600" u="none" cap="none" strike="noStrike">
              <a:solidFill>
                <a:srgbClr val="002060"/>
              </a:solidFill>
              <a:latin typeface="Calibri"/>
              <a:ea typeface="Calibri"/>
              <a:cs typeface="Calibri"/>
              <a:sym typeface="Calibri"/>
            </a:endParaRPr>
          </a:p>
        </p:txBody>
      </p:sp>
      <p:sp>
        <p:nvSpPr>
          <p:cNvPr id="1257" name="Google Shape;1257;p43"/>
          <p:cNvSpPr txBox="1"/>
          <p:nvPr/>
        </p:nvSpPr>
        <p:spPr>
          <a:xfrm>
            <a:off x="402800" y="3734136"/>
            <a:ext cx="11208666"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3- </a:t>
            </a:r>
            <a:r>
              <a:rPr b="1" i="0" lang="ar-SA" sz="2600" u="none" cap="none" strike="noStrike">
                <a:solidFill>
                  <a:srgbClr val="002060"/>
                </a:solidFill>
                <a:latin typeface="Calibri"/>
                <a:ea typeface="Calibri"/>
                <a:cs typeface="Calibri"/>
                <a:sym typeface="Calibri"/>
              </a:rPr>
              <a:t>ما المِثالُ الَّذي قَدَّمَهُ الكاتِبُ لِتَأْكِيدِ أَهَمِّيَّةِ القِراءَةِ؟</a:t>
            </a:r>
            <a:r>
              <a:rPr b="0" i="0" lang="ar-SA" sz="26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pic>
        <p:nvPicPr>
          <p:cNvPr descr="Image générée" id="1263" name="Google Shape;1263;p4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64" name="Google Shape;1264;p44"/>
          <p:cNvSpPr txBox="1"/>
          <p:nvPr>
            <p:ph idx="4294967295" type="body"/>
          </p:nvPr>
        </p:nvSpPr>
        <p:spPr>
          <a:xfrm>
            <a:off x="1161760" y="398367"/>
            <a:ext cx="10238780" cy="48296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SA" sz="1400">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i="1" sz="1400">
              <a:latin typeface="Calibri"/>
              <a:ea typeface="Calibri"/>
              <a:cs typeface="Calibri"/>
              <a:sym typeface="Calibri"/>
            </a:endParaRPr>
          </a:p>
        </p:txBody>
      </p:sp>
      <p:sp>
        <p:nvSpPr>
          <p:cNvPr id="1265" name="Google Shape;1265;p44"/>
          <p:cNvSpPr txBox="1"/>
          <p:nvPr>
            <p:ph idx="4294967295" type="title"/>
          </p:nvPr>
        </p:nvSpPr>
        <p:spPr>
          <a:xfrm>
            <a:off x="932201" y="13587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2- الممارسة الموجهة:  الجواب عن السؤالين 2 و3 بشكل ثنائي؟</a:t>
            </a:r>
            <a:endParaRPr b="1" sz="1600">
              <a:solidFill>
                <a:srgbClr val="7F7F7F"/>
              </a:solidFill>
              <a:latin typeface="Calibri"/>
              <a:ea typeface="Calibri"/>
              <a:cs typeface="Calibri"/>
              <a:sym typeface="Calibri"/>
            </a:endParaRPr>
          </a:p>
        </p:txBody>
      </p:sp>
      <p:pic>
        <p:nvPicPr>
          <p:cNvPr descr="Lever la main - Icônes mains et gestes gratuites" id="1266" name="Google Shape;1266;p44"/>
          <p:cNvPicPr preferRelativeResize="0"/>
          <p:nvPr/>
        </p:nvPicPr>
        <p:blipFill rotWithShape="1">
          <a:blip r:embed="rId4">
            <a:alphaModFix/>
          </a:blip>
          <a:srcRect b="0" l="0" r="0" t="0"/>
          <a:stretch/>
        </p:blipFill>
        <p:spPr>
          <a:xfrm>
            <a:off x="733815" y="52746"/>
            <a:ext cx="702642" cy="702642"/>
          </a:xfrm>
          <a:prstGeom prst="rect">
            <a:avLst/>
          </a:prstGeom>
          <a:noFill/>
          <a:ln>
            <a:noFill/>
          </a:ln>
        </p:spPr>
      </p:pic>
      <p:sp>
        <p:nvSpPr>
          <p:cNvPr id="1267" name="Google Shape;1267;p4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268" name="Google Shape;1268;p44"/>
          <p:cNvPicPr preferRelativeResize="0"/>
          <p:nvPr/>
        </p:nvPicPr>
        <p:blipFill rotWithShape="1">
          <a:blip r:embed="rId5">
            <a:alphaModFix/>
          </a:blip>
          <a:srcRect b="41629" l="3381" r="70997" t="42118"/>
          <a:stretch/>
        </p:blipFill>
        <p:spPr>
          <a:xfrm>
            <a:off x="1783" y="143714"/>
            <a:ext cx="730250" cy="694801"/>
          </a:xfrm>
          <a:prstGeom prst="rect">
            <a:avLst/>
          </a:prstGeom>
          <a:noFill/>
          <a:ln>
            <a:noFill/>
          </a:ln>
        </p:spPr>
      </p:pic>
      <p:sp>
        <p:nvSpPr>
          <p:cNvPr id="1269" name="Google Shape;1269;p44"/>
          <p:cNvSpPr txBox="1"/>
          <p:nvPr/>
        </p:nvSpPr>
        <p:spPr>
          <a:xfrm>
            <a:off x="364656" y="1652935"/>
            <a:ext cx="11208666" cy="2832161"/>
          </a:xfrm>
          <a:prstGeom prst="rect">
            <a:avLst/>
          </a:prstGeom>
          <a:solidFill>
            <a:srgbClr val="FFF2CC"/>
          </a:solidFill>
          <a:ln>
            <a:noFill/>
          </a:ln>
        </p:spPr>
        <p:txBody>
          <a:bodyPr anchorCtr="0" anchor="ctr" bIns="45700" lIns="91425" spcFirstLastPara="1" rIns="91425" wrap="square" tIns="45700">
            <a:noAutofit/>
          </a:bodyPr>
          <a:lstStyle/>
          <a:p>
            <a:pPr indent="0" lvl="0" marL="0" marR="0" rtl="1" algn="r">
              <a:lnSpc>
                <a:spcPct val="15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الجواب1:</a:t>
            </a:r>
            <a:r>
              <a:rPr b="1" i="0" lang="ar-SA" sz="2400" u="none" cap="none" strike="noStrike">
                <a:solidFill>
                  <a:srgbClr val="002060"/>
                </a:solidFill>
                <a:latin typeface="Calibri"/>
                <a:ea typeface="Calibri"/>
                <a:cs typeface="Calibri"/>
                <a:sym typeface="Calibri"/>
              </a:rPr>
              <a:t> الآثارُ الإيجابِيَّةُ لِلْقِراءَةِ عَلَى الفَرْدِ الَّتي ذَكَرَها الكاتِبُ في النص، هي: </a:t>
            </a:r>
            <a:endParaRPr/>
          </a:p>
          <a:p>
            <a:pPr indent="-342900" lvl="2" marL="1257300" marR="0" rtl="1" algn="r">
              <a:lnSpc>
                <a:spcPct val="150000"/>
              </a:lnSpc>
              <a:spcBef>
                <a:spcPts val="0"/>
              </a:spcBef>
              <a:spcAft>
                <a:spcPts val="0"/>
              </a:spcAft>
              <a:buClr>
                <a:schemeClr val="dk1"/>
              </a:buClr>
              <a:buSzPts val="2000"/>
              <a:buFont typeface="Noto Sans Symbols"/>
              <a:buChar char="▪"/>
            </a:pPr>
            <a:r>
              <a:rPr b="1" i="0" lang="ar-SA" sz="2400" u="none" cap="none" strike="noStrike">
                <a:solidFill>
                  <a:srgbClr val="002060"/>
                </a:solidFill>
                <a:latin typeface="Calibri"/>
                <a:ea typeface="Calibri"/>
                <a:cs typeface="Calibri"/>
                <a:sym typeface="Calibri"/>
              </a:rPr>
              <a:t>التَّحرُّرُ مِن أَسْرِ الجهلِ.</a:t>
            </a:r>
            <a:endParaRPr/>
          </a:p>
          <a:p>
            <a:pPr indent="-342900" lvl="2" marL="1257300" marR="0" rtl="1" algn="r">
              <a:lnSpc>
                <a:spcPct val="150000"/>
              </a:lnSpc>
              <a:spcBef>
                <a:spcPts val="0"/>
              </a:spcBef>
              <a:spcAft>
                <a:spcPts val="0"/>
              </a:spcAft>
              <a:buClr>
                <a:schemeClr val="dk1"/>
              </a:buClr>
              <a:buSzPts val="2000"/>
              <a:buFont typeface="Noto Sans Symbols"/>
              <a:buChar char="▪"/>
            </a:pPr>
            <a:r>
              <a:rPr b="1" i="0" lang="ar-SA" sz="2400" u="none" cap="none" strike="noStrike">
                <a:solidFill>
                  <a:srgbClr val="002060"/>
                </a:solidFill>
                <a:latin typeface="Calibri"/>
                <a:ea typeface="Calibri"/>
                <a:cs typeface="Calibri"/>
                <a:sym typeface="Calibri"/>
              </a:rPr>
              <a:t>بِنـاءُ عقلٍ مُستَنيرٍ وروحٍ مُستقلَّةٍ.</a:t>
            </a:r>
            <a:endParaRPr/>
          </a:p>
          <a:p>
            <a:pPr indent="-342900" lvl="2" marL="1257300" marR="0" rtl="1" algn="r">
              <a:lnSpc>
                <a:spcPct val="150000"/>
              </a:lnSpc>
              <a:spcBef>
                <a:spcPts val="0"/>
              </a:spcBef>
              <a:spcAft>
                <a:spcPts val="0"/>
              </a:spcAft>
              <a:buClr>
                <a:schemeClr val="dk1"/>
              </a:buClr>
              <a:buSzPts val="2000"/>
              <a:buFont typeface="Noto Sans Symbols"/>
              <a:buChar char="▪"/>
            </a:pPr>
            <a:r>
              <a:rPr b="1" i="0" lang="ar-SA" sz="2400" u="none" cap="none" strike="noStrike">
                <a:solidFill>
                  <a:srgbClr val="002060"/>
                </a:solidFill>
                <a:latin typeface="Calibri"/>
                <a:ea typeface="Calibri"/>
                <a:cs typeface="Calibri"/>
                <a:sym typeface="Calibri"/>
              </a:rPr>
              <a:t>اكْتِسابُ أدواتِ الفهمِ والتحليلِ والنَّقدِ.</a:t>
            </a:r>
            <a:endParaRPr/>
          </a:p>
          <a:p>
            <a:pPr indent="-342900" lvl="2" marL="1257300" marR="0" rtl="1" algn="r">
              <a:lnSpc>
                <a:spcPct val="150000"/>
              </a:lnSpc>
              <a:spcBef>
                <a:spcPts val="0"/>
              </a:spcBef>
              <a:spcAft>
                <a:spcPts val="0"/>
              </a:spcAft>
              <a:buClr>
                <a:schemeClr val="dk1"/>
              </a:buClr>
              <a:buSzPts val="2000"/>
              <a:buFont typeface="Noto Sans Symbols"/>
              <a:buChar char="▪"/>
            </a:pPr>
            <a:r>
              <a:rPr b="1" i="0" lang="ar-SA" sz="2400" u="none" cap="none" strike="noStrike">
                <a:solidFill>
                  <a:srgbClr val="002060"/>
                </a:solidFill>
                <a:latin typeface="Calibri"/>
                <a:ea typeface="Calibri"/>
                <a:cs typeface="Calibri"/>
                <a:sym typeface="Calibri"/>
              </a:rPr>
              <a:t>القُدرةُ على اتِّخاذِ مواقِفَ واعيةٍ ومسؤولةٍ.</a:t>
            </a:r>
            <a:endParaRPr b="1" i="0" sz="2400" u="none" cap="none" strike="noStrike">
              <a:solidFill>
                <a:srgbClr val="002060"/>
              </a:solidFill>
              <a:latin typeface="Calibri"/>
              <a:ea typeface="Calibri"/>
              <a:cs typeface="Calibri"/>
              <a:sym typeface="Calibri"/>
            </a:endParaRPr>
          </a:p>
        </p:txBody>
      </p:sp>
      <p:sp>
        <p:nvSpPr>
          <p:cNvPr id="1270" name="Google Shape;1270;p44"/>
          <p:cNvSpPr txBox="1"/>
          <p:nvPr/>
        </p:nvSpPr>
        <p:spPr>
          <a:xfrm>
            <a:off x="364656" y="5296995"/>
            <a:ext cx="11208666" cy="1162638"/>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000000"/>
                </a:solidFill>
                <a:latin typeface="Calibri"/>
                <a:ea typeface="Calibri"/>
                <a:cs typeface="Calibri"/>
                <a:sym typeface="Calibri"/>
              </a:rPr>
              <a:t>:</a:t>
            </a:r>
            <a:r>
              <a:rPr b="1" i="0" lang="ar-SA" sz="2000" u="none" cap="none" strike="noStrike">
                <a:solidFill>
                  <a:srgbClr val="002060"/>
                </a:solidFill>
                <a:latin typeface="Calibri"/>
                <a:ea typeface="Calibri"/>
                <a:cs typeface="Calibri"/>
                <a:sym typeface="Calibri"/>
              </a:rPr>
              <a:t> المِثالُ الَّذي قَدَّمَهُ الكاتِبُ لِتَأْكِيدِ أَهَمِّيَّةِ القِراءَةِ، </a:t>
            </a:r>
            <a:r>
              <a:rPr b="1" i="0" lang="ar-SA" sz="2100" u="none" cap="none" strike="noStrike">
                <a:solidFill>
                  <a:srgbClr val="002060"/>
                </a:solidFill>
                <a:latin typeface="Calibri"/>
                <a:ea typeface="Calibri"/>
                <a:cs typeface="Calibri"/>
                <a:sym typeface="Calibri"/>
              </a:rPr>
              <a:t>هو واقعُ المجتمعاتِ المتقدِّمةِ التي جعلتِ القراءةَ عِمادَ بناءِ الإنسانِ والنهوضِ بالتعليمِ والثقافةِ. </a:t>
            </a:r>
            <a:endParaRPr/>
          </a:p>
          <a:p>
            <a:pPr indent="0" lvl="0" marL="0" marR="0" rtl="1" algn="r">
              <a:lnSpc>
                <a:spcPct val="90000"/>
              </a:lnSpc>
              <a:spcBef>
                <a:spcPts val="0"/>
              </a:spcBef>
              <a:spcAft>
                <a:spcPts val="0"/>
              </a:spcAft>
              <a:buNone/>
            </a:pPr>
            <a:r>
              <a:rPr b="1" i="0" lang="ar-SA" sz="2100" u="none" cap="none" strike="noStrike">
                <a:solidFill>
                  <a:srgbClr val="002060"/>
                </a:solidFill>
                <a:latin typeface="Calibri"/>
                <a:ea typeface="Calibri"/>
                <a:cs typeface="Calibri"/>
                <a:sym typeface="Calibri"/>
              </a:rPr>
              <a:t>جاء في النص/ </a:t>
            </a:r>
            <a:r>
              <a:rPr b="1" i="0" lang="ar-SA" sz="2100" u="none" cap="none" strike="noStrike">
                <a:solidFill>
                  <a:srgbClr val="C55A11"/>
                </a:solidFill>
                <a:latin typeface="Calibri"/>
                <a:ea typeface="Calibri"/>
                <a:cs typeface="Calibri"/>
                <a:sym typeface="Calibri"/>
              </a:rPr>
              <a:t>الشاهد</a:t>
            </a:r>
            <a:r>
              <a:rPr b="1" i="0" lang="ar-SA" sz="2100" u="none" cap="none" strike="noStrike">
                <a:solidFill>
                  <a:srgbClr val="002060"/>
                </a:solidFill>
                <a:latin typeface="Calibri"/>
                <a:ea typeface="Calibri"/>
                <a:cs typeface="Calibri"/>
                <a:sym typeface="Calibri"/>
              </a:rPr>
              <a:t>: </a:t>
            </a:r>
            <a:r>
              <a:rPr b="1" i="0" lang="ar-SA" sz="2000" u="none" cap="none" strike="noStrike">
                <a:solidFill>
                  <a:srgbClr val="C55A11"/>
                </a:solidFill>
                <a:latin typeface="Calibri"/>
                <a:ea typeface="Calibri"/>
                <a:cs typeface="Calibri"/>
                <a:sym typeface="Calibri"/>
              </a:rPr>
              <a:t>«وليس أدلَّ على ذلك من واقعِ المجتمعاتِ المتقدّمة… النهوضِ بالتعليمِ والثقافةِ.»</a:t>
            </a:r>
            <a:endParaRPr b="1" i="0" sz="2000" u="none" cap="none" strike="noStrike">
              <a:solidFill>
                <a:srgbClr val="C55A11"/>
              </a:solidFill>
              <a:latin typeface="Calibri"/>
              <a:ea typeface="Calibri"/>
              <a:cs typeface="Calibri"/>
              <a:sym typeface="Calibri"/>
            </a:endParaRPr>
          </a:p>
        </p:txBody>
      </p:sp>
      <p:sp>
        <p:nvSpPr>
          <p:cNvPr id="1271" name="Google Shape;1271;p44"/>
          <p:cNvSpPr txBox="1"/>
          <p:nvPr/>
        </p:nvSpPr>
        <p:spPr>
          <a:xfrm>
            <a:off x="364656" y="1000251"/>
            <a:ext cx="11208666" cy="593222"/>
          </a:xfrm>
          <a:prstGeom prst="rect">
            <a:avLst/>
          </a:prstGeom>
          <a:solidFill>
            <a:srgbClr val="FFF2CC"/>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2- </a:t>
            </a:r>
            <a:r>
              <a:rPr b="1" i="0" lang="ar-SA" sz="2600" u="none" cap="none" strike="noStrike">
                <a:solidFill>
                  <a:srgbClr val="002060"/>
                </a:solidFill>
                <a:latin typeface="Calibri"/>
                <a:ea typeface="Calibri"/>
                <a:cs typeface="Calibri"/>
                <a:sym typeface="Calibri"/>
              </a:rPr>
              <a:t>ما الآثارُ الإيجابِيَّةُ الَّتي ذَكَرَها الكاتِبُ لِلْقِراءَةِ عَلَى الفَرْدِ؟</a:t>
            </a:r>
            <a:r>
              <a:rPr b="0" i="0" lang="ar-SA" sz="2600" u="none" cap="none" strike="noStrike">
                <a:solidFill>
                  <a:srgbClr val="002060"/>
                </a:solidFill>
                <a:latin typeface="Calibri"/>
                <a:ea typeface="Calibri"/>
                <a:cs typeface="Calibri"/>
                <a:sym typeface="Calibri"/>
              </a:rPr>
              <a:t>.....................................................................</a:t>
            </a:r>
            <a:endParaRPr b="0" i="0" sz="2600" u="none" cap="none" strike="noStrike">
              <a:solidFill>
                <a:srgbClr val="002060"/>
              </a:solidFill>
              <a:latin typeface="Calibri"/>
              <a:ea typeface="Calibri"/>
              <a:cs typeface="Calibri"/>
              <a:sym typeface="Calibri"/>
            </a:endParaRPr>
          </a:p>
        </p:txBody>
      </p:sp>
      <p:sp>
        <p:nvSpPr>
          <p:cNvPr id="1272" name="Google Shape;1272;p44"/>
          <p:cNvSpPr txBox="1"/>
          <p:nvPr/>
        </p:nvSpPr>
        <p:spPr>
          <a:xfrm>
            <a:off x="381281" y="4594434"/>
            <a:ext cx="11208666" cy="593222"/>
          </a:xfrm>
          <a:prstGeom prst="rect">
            <a:avLst/>
          </a:prstGeom>
          <a:solidFill>
            <a:srgbClr val="E1EFD8"/>
          </a:solidFill>
          <a:ln>
            <a:noFill/>
          </a:ln>
        </p:spPr>
        <p:txBody>
          <a:bodyPr anchorCtr="0" anchor="ctr" bIns="45700" lIns="91425" spcFirstLastPara="1" rIns="91425" wrap="square" tIns="45700">
            <a:normAutofit fontScale="92500"/>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3- </a:t>
            </a:r>
            <a:r>
              <a:rPr b="1" i="0" lang="ar-SA" sz="2600" u="none" cap="none" strike="noStrike">
                <a:solidFill>
                  <a:srgbClr val="002060"/>
                </a:solidFill>
                <a:latin typeface="Calibri"/>
                <a:ea typeface="Calibri"/>
                <a:cs typeface="Calibri"/>
                <a:sym typeface="Calibri"/>
              </a:rPr>
              <a:t>ما المِثالُ الَّذي قَدَّمَهُ الكاتِبُ لِتَأْكِيدِ أَهَمِّيَّةِ القِراءَةِ؟</a:t>
            </a:r>
            <a:r>
              <a:rPr b="0" i="0" lang="ar-SA" sz="26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7" name="Shape 1277"/>
        <p:cNvGrpSpPr/>
        <p:nvPr/>
      </p:nvGrpSpPr>
      <p:grpSpPr>
        <a:xfrm>
          <a:off x="0" y="0"/>
          <a:ext cx="0" cy="0"/>
          <a:chOff x="0" y="0"/>
          <a:chExt cx="0" cy="0"/>
        </a:xfrm>
      </p:grpSpPr>
      <p:pic>
        <p:nvPicPr>
          <p:cNvPr descr="Image générée" id="1278" name="Google Shape;1278;p4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79" name="Google Shape;1279;p45"/>
          <p:cNvSpPr txBox="1"/>
          <p:nvPr>
            <p:ph idx="4294967295" type="body"/>
          </p:nvPr>
        </p:nvSpPr>
        <p:spPr>
          <a:xfrm>
            <a:off x="730297" y="499776"/>
            <a:ext cx="10468339" cy="292443"/>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400"/>
          </a:p>
        </p:txBody>
      </p:sp>
      <p:sp>
        <p:nvSpPr>
          <p:cNvPr id="1280" name="Google Shape;1280;p45"/>
          <p:cNvSpPr txBox="1"/>
          <p:nvPr>
            <p:ph idx="4294967295" type="title"/>
          </p:nvPr>
        </p:nvSpPr>
        <p:spPr>
          <a:xfrm>
            <a:off x="919210" y="15644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3- الممارسة المستقلة:  ننتقل الآن، إلى الإجابة عن بقية الأسئلة بشكل فردي</a:t>
            </a:r>
            <a:endParaRPr b="1" sz="1600">
              <a:solidFill>
                <a:srgbClr val="7F7F7F"/>
              </a:solidFill>
              <a:latin typeface="Calibri"/>
              <a:ea typeface="Calibri"/>
              <a:cs typeface="Calibri"/>
              <a:sym typeface="Calibri"/>
            </a:endParaRPr>
          </a:p>
        </p:txBody>
      </p:sp>
      <p:sp>
        <p:nvSpPr>
          <p:cNvPr id="1281" name="Google Shape;1281;p45"/>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82" name="Google Shape;1282;p45"/>
          <p:cNvSpPr txBox="1"/>
          <p:nvPr/>
        </p:nvSpPr>
        <p:spPr>
          <a:xfrm>
            <a:off x="332021" y="1908407"/>
            <a:ext cx="11176651" cy="593222"/>
          </a:xfrm>
          <a:prstGeom prst="rect">
            <a:avLst/>
          </a:prstGeom>
          <a:solidFill>
            <a:srgbClr val="FFF2CC"/>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 ................................................................................................................................................................</a:t>
            </a:r>
            <a:endParaRPr b="1" i="0" sz="2400" u="none" cap="none" strike="noStrike">
              <a:solidFill>
                <a:srgbClr val="C00000"/>
              </a:solidFill>
              <a:latin typeface="Calibri"/>
              <a:ea typeface="Calibri"/>
              <a:cs typeface="Calibri"/>
              <a:sym typeface="Calibri"/>
            </a:endParaRPr>
          </a:p>
        </p:txBody>
      </p:sp>
      <p:pic>
        <p:nvPicPr>
          <p:cNvPr descr="Lever la main - Icônes mains et gestes gratuites" id="1283" name="Google Shape;1283;p45"/>
          <p:cNvPicPr preferRelativeResize="0"/>
          <p:nvPr/>
        </p:nvPicPr>
        <p:blipFill rotWithShape="1">
          <a:blip r:embed="rId4">
            <a:alphaModFix/>
          </a:blip>
          <a:srcRect b="0" l="0" r="0" t="0"/>
          <a:stretch/>
        </p:blipFill>
        <p:spPr>
          <a:xfrm>
            <a:off x="324665" y="32008"/>
            <a:ext cx="702642" cy="702642"/>
          </a:xfrm>
          <a:prstGeom prst="rect">
            <a:avLst/>
          </a:prstGeom>
          <a:noFill/>
          <a:ln>
            <a:noFill/>
          </a:ln>
        </p:spPr>
      </p:pic>
      <p:sp>
        <p:nvSpPr>
          <p:cNvPr id="1284" name="Google Shape;1284;p45"/>
          <p:cNvSpPr txBox="1"/>
          <p:nvPr/>
        </p:nvSpPr>
        <p:spPr>
          <a:xfrm>
            <a:off x="332021" y="3421092"/>
            <a:ext cx="11176650" cy="593222"/>
          </a:xfrm>
          <a:prstGeom prst="rect">
            <a:avLst/>
          </a:prstGeom>
          <a:solidFill>
            <a:srgbClr val="E1EFD8"/>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 ................................................................................................................................................................</a:t>
            </a:r>
            <a:endParaRPr b="1" i="0" sz="2400" u="none" cap="none" strike="noStrike">
              <a:solidFill>
                <a:srgbClr val="C00000"/>
              </a:solidFill>
              <a:latin typeface="Calibri"/>
              <a:ea typeface="Calibri"/>
              <a:cs typeface="Calibri"/>
              <a:sym typeface="Calibri"/>
            </a:endParaRPr>
          </a:p>
        </p:txBody>
      </p:sp>
      <p:sp>
        <p:nvSpPr>
          <p:cNvPr id="1285" name="Google Shape;1285;p45"/>
          <p:cNvSpPr txBox="1"/>
          <p:nvPr/>
        </p:nvSpPr>
        <p:spPr>
          <a:xfrm>
            <a:off x="324665" y="1106048"/>
            <a:ext cx="11176651" cy="593222"/>
          </a:xfrm>
          <a:prstGeom prst="rect">
            <a:avLst/>
          </a:prstGeom>
          <a:solidFill>
            <a:srgbClr val="FFF2CC"/>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1" i="0" lang="ar-SA" sz="2800" u="none" cap="none" strike="noStrike">
                <a:solidFill>
                  <a:srgbClr val="002060"/>
                </a:solidFill>
                <a:latin typeface="Calibri"/>
                <a:ea typeface="Calibri"/>
                <a:cs typeface="Calibri"/>
                <a:sym typeface="Calibri"/>
              </a:rPr>
              <a:t>4- </a:t>
            </a:r>
            <a:r>
              <a:rPr b="1" i="0" lang="ar-SA" sz="2600" u="none" cap="none" strike="noStrike">
                <a:solidFill>
                  <a:srgbClr val="002060"/>
                </a:solidFill>
                <a:latin typeface="Calibri"/>
                <a:ea typeface="Calibri"/>
                <a:cs typeface="Calibri"/>
                <a:sym typeface="Calibri"/>
              </a:rPr>
              <a:t>مَنْ هِيَ الجِهاتُ الَّتي تَتَحَمَّلُ مَسْؤُولِيَّةَ غَرْسِ حُبِّ القِراءَةِ؟ </a:t>
            </a:r>
            <a:r>
              <a:rPr b="0" i="0" lang="ar-SA" sz="26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286" name="Google Shape;1286;p45"/>
          <p:cNvSpPr txBox="1"/>
          <p:nvPr/>
        </p:nvSpPr>
        <p:spPr>
          <a:xfrm>
            <a:off x="324665" y="2664749"/>
            <a:ext cx="11176650" cy="593222"/>
          </a:xfrm>
          <a:prstGeom prst="rect">
            <a:avLst/>
          </a:prstGeom>
          <a:solidFill>
            <a:srgbClr val="E1EFD8"/>
          </a:solidFill>
          <a:ln>
            <a:noFill/>
          </a:ln>
        </p:spPr>
        <p:txBody>
          <a:bodyPr anchorCtr="0" anchor="ctr" bIns="45700" lIns="91425" spcFirstLastPara="1" rIns="91425" wrap="square" tIns="45700">
            <a:normAutofit fontScale="77500" lnSpcReduction="20000"/>
          </a:bodyPr>
          <a:lstStyle/>
          <a:p>
            <a:pPr indent="0" lvl="0" marL="0" marR="0" rtl="1" algn="r">
              <a:lnSpc>
                <a:spcPct val="150000"/>
              </a:lnSpc>
              <a:spcBef>
                <a:spcPts val="0"/>
              </a:spcBef>
              <a:spcAft>
                <a:spcPts val="0"/>
              </a:spcAft>
              <a:buNone/>
            </a:pPr>
            <a:r>
              <a:rPr b="1" i="0" lang="ar-SA" sz="3100" u="none" cap="none" strike="noStrike">
                <a:solidFill>
                  <a:srgbClr val="002060"/>
                </a:solidFill>
                <a:latin typeface="Calibri"/>
                <a:ea typeface="Calibri"/>
                <a:cs typeface="Calibri"/>
                <a:sym typeface="Calibri"/>
              </a:rPr>
              <a:t>5- </a:t>
            </a:r>
            <a:r>
              <a:rPr b="1" i="0" lang="ar-SA" sz="2800" u="none" cap="none" strike="noStrike">
                <a:solidFill>
                  <a:srgbClr val="002060"/>
                </a:solidFill>
                <a:latin typeface="Calibri"/>
                <a:ea typeface="Calibri"/>
                <a:cs typeface="Calibri"/>
                <a:sym typeface="Calibri"/>
              </a:rPr>
              <a:t>لماذا رَبَطَ الكاتِبُ بَيْنَ القِراءَةِ وَتَطَوُّرِ المُجْتَمَعاتِ؟</a:t>
            </a:r>
            <a:r>
              <a:rPr b="0" i="0" lang="ar-SA" sz="2400" u="none" cap="none" strike="noStrike">
                <a:solidFill>
                  <a:srgbClr val="002060"/>
                </a:solidFill>
                <a:latin typeface="Calibri"/>
                <a:ea typeface="Calibri"/>
                <a:cs typeface="Calibri"/>
                <a:sym typeface="Calibri"/>
              </a:rPr>
              <a:t> </a:t>
            </a:r>
            <a:r>
              <a:rPr b="0" i="0" lang="ar-SA" sz="3100" u="none" cap="none" strike="noStrike">
                <a:solidFill>
                  <a:srgbClr val="002060"/>
                </a:solidFill>
                <a:latin typeface="Calibri"/>
                <a:ea typeface="Calibri"/>
                <a:cs typeface="Calibri"/>
                <a:sym typeface="Calibri"/>
              </a:rPr>
              <a:t>.............................................................................</a:t>
            </a:r>
            <a:endParaRPr b="0" i="0" sz="3100" u="none" cap="none" strike="noStrike">
              <a:solidFill>
                <a:srgbClr val="002060"/>
              </a:solidFill>
              <a:latin typeface="Calibri"/>
              <a:ea typeface="Calibri"/>
              <a:cs typeface="Calibri"/>
              <a:sym typeface="Calibri"/>
            </a:endParaRPr>
          </a:p>
        </p:txBody>
      </p:sp>
      <p:sp>
        <p:nvSpPr>
          <p:cNvPr id="1287" name="Google Shape;1287;p45"/>
          <p:cNvSpPr txBox="1"/>
          <p:nvPr/>
        </p:nvSpPr>
        <p:spPr>
          <a:xfrm>
            <a:off x="339377" y="4980609"/>
            <a:ext cx="11176651" cy="593222"/>
          </a:xfrm>
          <a:prstGeom prst="rect">
            <a:avLst/>
          </a:prstGeom>
          <a:solidFill>
            <a:srgbClr val="FFF2CC"/>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 ................................................................................................................................................................</a:t>
            </a:r>
            <a:endParaRPr b="1" i="0" sz="2400" u="none" cap="none" strike="noStrike">
              <a:solidFill>
                <a:srgbClr val="C00000"/>
              </a:solidFill>
              <a:latin typeface="Calibri"/>
              <a:ea typeface="Calibri"/>
              <a:cs typeface="Calibri"/>
              <a:sym typeface="Calibri"/>
            </a:endParaRPr>
          </a:p>
        </p:txBody>
      </p:sp>
      <p:sp>
        <p:nvSpPr>
          <p:cNvPr id="1288" name="Google Shape;1288;p45"/>
          <p:cNvSpPr txBox="1"/>
          <p:nvPr/>
        </p:nvSpPr>
        <p:spPr>
          <a:xfrm>
            <a:off x="332021" y="4178250"/>
            <a:ext cx="11176651" cy="593222"/>
          </a:xfrm>
          <a:prstGeom prst="rect">
            <a:avLst/>
          </a:prstGeom>
          <a:solidFill>
            <a:srgbClr val="FFF2CC"/>
          </a:solidFill>
          <a:ln>
            <a:noFill/>
          </a:ln>
        </p:spPr>
        <p:txBody>
          <a:bodyPr anchorCtr="0" anchor="ctr" bIns="45700" lIns="91425" spcFirstLastPara="1" rIns="91425" wrap="square" tIns="45700">
            <a:normAutofit fontScale="77500" lnSpcReduction="20000"/>
          </a:bodyPr>
          <a:lstStyle/>
          <a:p>
            <a:pPr indent="0" lvl="0" marL="0" marR="0" rtl="1" algn="r">
              <a:lnSpc>
                <a:spcPct val="90000"/>
              </a:lnSpc>
              <a:spcBef>
                <a:spcPts val="0"/>
              </a:spcBef>
              <a:spcAft>
                <a:spcPts val="0"/>
              </a:spcAft>
              <a:buNone/>
            </a:pPr>
            <a:r>
              <a:rPr b="1" i="0" lang="ar-SA" sz="2800" u="none" cap="none" strike="noStrike">
                <a:solidFill>
                  <a:srgbClr val="002060"/>
                </a:solidFill>
                <a:latin typeface="Calibri"/>
                <a:ea typeface="Calibri"/>
                <a:cs typeface="Calibri"/>
                <a:sym typeface="Calibri"/>
              </a:rPr>
              <a:t>6- هَلْ تَتَّفِقُ مَعَ رَأْيِ الكاتِبِ في جَعْلِ القِراءَةِ مَسْؤُولِيَّةً جَماعِيَّةً؟ وَلِماذا؟</a:t>
            </a:r>
            <a:r>
              <a:rPr b="0" i="0" lang="ar-SA" sz="28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pic>
        <p:nvPicPr>
          <p:cNvPr descr="Image générée" id="1294" name="Google Shape;1294;p4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95" name="Google Shape;1295;p46"/>
          <p:cNvSpPr txBox="1"/>
          <p:nvPr>
            <p:ph idx="4294967295" type="body"/>
          </p:nvPr>
        </p:nvSpPr>
        <p:spPr>
          <a:xfrm>
            <a:off x="1981556" y="437866"/>
            <a:ext cx="9349316" cy="34713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7F7F7F"/>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400">
              <a:solidFill>
                <a:srgbClr val="7F7F7F"/>
              </a:solidFill>
            </a:endParaRPr>
          </a:p>
        </p:txBody>
      </p:sp>
      <p:sp>
        <p:nvSpPr>
          <p:cNvPr id="1296" name="Google Shape;1296;p46"/>
          <p:cNvSpPr txBox="1"/>
          <p:nvPr>
            <p:ph idx="4294967295" type="title"/>
          </p:nvPr>
        </p:nvSpPr>
        <p:spPr>
          <a:xfrm>
            <a:off x="983431" y="12136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3- الممارسة المستقلة:  ننتقل الآن، إلى الجواب عن بقية الأسئلة بشكل فردي؟</a:t>
            </a:r>
            <a:endParaRPr b="1" sz="1800">
              <a:solidFill>
                <a:srgbClr val="7F7F7F"/>
              </a:solidFill>
            </a:endParaRPr>
          </a:p>
        </p:txBody>
      </p:sp>
      <p:pic>
        <p:nvPicPr>
          <p:cNvPr descr="Lever la main - Icônes mains et gestes gratuites" id="1297" name="Google Shape;1297;p46"/>
          <p:cNvPicPr preferRelativeResize="0"/>
          <p:nvPr/>
        </p:nvPicPr>
        <p:blipFill rotWithShape="1">
          <a:blip r:embed="rId4">
            <a:alphaModFix/>
          </a:blip>
          <a:srcRect b="0" l="0" r="0" t="0"/>
          <a:stretch/>
        </p:blipFill>
        <p:spPr>
          <a:xfrm>
            <a:off x="980536" y="82362"/>
            <a:ext cx="702642" cy="702642"/>
          </a:xfrm>
          <a:prstGeom prst="rect">
            <a:avLst/>
          </a:prstGeom>
          <a:noFill/>
          <a:ln>
            <a:noFill/>
          </a:ln>
        </p:spPr>
      </p:pic>
      <p:sp>
        <p:nvSpPr>
          <p:cNvPr id="1298" name="Google Shape;1298;p46"/>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299" name="Google Shape;1299;p46"/>
          <p:cNvPicPr preferRelativeResize="0"/>
          <p:nvPr/>
        </p:nvPicPr>
        <p:blipFill rotWithShape="1">
          <a:blip r:embed="rId5">
            <a:alphaModFix/>
          </a:blip>
          <a:srcRect b="41629" l="3381" r="70997" t="42118"/>
          <a:stretch/>
        </p:blipFill>
        <p:spPr>
          <a:xfrm>
            <a:off x="1783" y="143714"/>
            <a:ext cx="730250" cy="694801"/>
          </a:xfrm>
          <a:prstGeom prst="rect">
            <a:avLst/>
          </a:prstGeom>
          <a:noFill/>
          <a:ln>
            <a:noFill/>
          </a:ln>
        </p:spPr>
      </p:pic>
      <p:sp>
        <p:nvSpPr>
          <p:cNvPr id="1300" name="Google Shape;1300;p46"/>
          <p:cNvSpPr txBox="1"/>
          <p:nvPr/>
        </p:nvSpPr>
        <p:spPr>
          <a:xfrm>
            <a:off x="332021" y="1790542"/>
            <a:ext cx="11176651" cy="1514595"/>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 الجِهاتُ الَّتي تَتَحَمَّلُ مَسْؤُولِيَّةَ غَرْسِ حُبِّ القِراءَةِ، هي: الأسرةُ، والمدرسةُ، والإعلامُ، والسياساتُ الثقافيّةُ (الجهاتُ الثقافيّةُ الرسميّة).</a:t>
            </a:r>
            <a:endParaRPr/>
          </a:p>
          <a:p>
            <a:pPr indent="0" lvl="0" marL="0" marR="0" rtl="1" algn="r">
              <a:lnSpc>
                <a:spcPct val="90000"/>
              </a:lnSpc>
              <a:spcBef>
                <a:spcPts val="0"/>
              </a:spcBef>
              <a:spcAft>
                <a:spcPts val="0"/>
              </a:spcAft>
              <a:buNone/>
            </a:pPr>
            <a:r>
              <a:t/>
            </a:r>
            <a:endParaRPr b="1" i="0" sz="2400" u="none" cap="none" strike="noStrike">
              <a:solidFill>
                <a:srgbClr val="002060"/>
              </a:solidFill>
              <a:latin typeface="Calibri"/>
              <a:ea typeface="Calibri"/>
              <a:cs typeface="Calibri"/>
              <a:sym typeface="Calibri"/>
            </a:endParaRPr>
          </a:p>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الشاهد</a:t>
            </a:r>
            <a:r>
              <a:rPr b="1" i="0" lang="ar-SA" sz="2400" u="none" cap="none" strike="noStrike">
                <a:solidFill>
                  <a:srgbClr val="002060"/>
                </a:solidFill>
                <a:latin typeface="Calibri"/>
                <a:ea typeface="Calibri"/>
                <a:cs typeface="Calibri"/>
                <a:sym typeface="Calibri"/>
              </a:rPr>
              <a:t>: </a:t>
            </a:r>
            <a:r>
              <a:rPr b="0" i="0" lang="ar-SA" sz="2400" u="none" cap="none" strike="noStrike">
                <a:solidFill>
                  <a:srgbClr val="002060"/>
                </a:solidFill>
                <a:latin typeface="Calibri"/>
                <a:ea typeface="Calibri"/>
                <a:cs typeface="Calibri"/>
                <a:sym typeface="Calibri"/>
              </a:rPr>
              <a:t>«تَبْدأُ مِنَ الأُسْرَةِ، وتُصانُ في المَدْرَسَةِ، وتُعزَّز عبر الإعلام، وتُرعى من خلال السياسات الثقافيّة.»</a:t>
            </a:r>
            <a:endParaRPr b="0" i="0" sz="2400" u="none" cap="none" strike="noStrike">
              <a:solidFill>
                <a:srgbClr val="002060"/>
              </a:solidFill>
              <a:latin typeface="Calibri"/>
              <a:ea typeface="Calibri"/>
              <a:cs typeface="Calibri"/>
              <a:sym typeface="Calibri"/>
            </a:endParaRPr>
          </a:p>
        </p:txBody>
      </p:sp>
      <p:sp>
        <p:nvSpPr>
          <p:cNvPr id="1301" name="Google Shape;1301;p46"/>
          <p:cNvSpPr txBox="1"/>
          <p:nvPr/>
        </p:nvSpPr>
        <p:spPr>
          <a:xfrm>
            <a:off x="288577" y="4030337"/>
            <a:ext cx="11176650" cy="2155855"/>
          </a:xfrm>
          <a:prstGeom prst="rect">
            <a:avLst/>
          </a:prstGeom>
          <a:solidFill>
            <a:srgbClr val="E1EFD8"/>
          </a:solidFill>
          <a:ln>
            <a:noFill/>
          </a:ln>
        </p:spPr>
        <p:txBody>
          <a:bodyPr anchorCtr="0" anchor="ctr" bIns="45700" lIns="91425" spcFirstLastPara="1" rIns="91425" wrap="square" tIns="45700">
            <a:normAutofit lnSpcReduction="10000"/>
          </a:bodyPr>
          <a:lstStyle/>
          <a:p>
            <a:pPr indent="0" lvl="0" marL="0" marR="0" rtl="1" algn="just">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r>
              <a:rPr b="1" i="0" lang="ar-SA" sz="2400" u="none" cap="none" strike="noStrike">
                <a:solidFill>
                  <a:srgbClr val="002060"/>
                </a:solidFill>
                <a:latin typeface="Calibri"/>
                <a:ea typeface="Calibri"/>
                <a:cs typeface="Calibri"/>
                <a:sym typeface="Calibri"/>
              </a:rPr>
              <a:t> </a:t>
            </a:r>
            <a:r>
              <a:rPr b="0" i="0" lang="ar-SA" sz="2400" u="none" cap="none" strike="noStrike">
                <a:solidFill>
                  <a:srgbClr val="002060"/>
                </a:solidFill>
                <a:latin typeface="Calibri"/>
                <a:ea typeface="Calibri"/>
                <a:cs typeface="Calibri"/>
                <a:sym typeface="Calibri"/>
              </a:rPr>
              <a:t>رَبَطَ الكاتِبُ بَيْنَ القِراءَةِ وَتَطَوُّرِ المُجْتَمَعاتِ، لأن القراءةَ تُبني الإنسانَ المستنير القادرَ على الفهمِ والتحليلِ واتخاذِ قراراتٍ واعية؛ وحين تنتشرُ ثقافةُ القراءة ترتفعُ الإنتاجيةُ والإبداعُ والابتكارُ، ويَنهضُ التعليمُ والثقافةُ—فتتقدّمُ المجتمعاتُ وتَتطوّر.</a:t>
            </a:r>
            <a:endParaRPr/>
          </a:p>
          <a:p>
            <a:pPr indent="0" lvl="0" marL="0" marR="0" rtl="1" algn="just">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الشاهد</a:t>
            </a:r>
            <a:r>
              <a:rPr b="1" i="0" lang="ar-SA" sz="2400" u="none" cap="none" strike="noStrike">
                <a:solidFill>
                  <a:srgbClr val="002060"/>
                </a:solidFill>
                <a:latin typeface="Calibri"/>
                <a:ea typeface="Calibri"/>
                <a:cs typeface="Calibri"/>
                <a:sym typeface="Calibri"/>
              </a:rPr>
              <a:t>: </a:t>
            </a:r>
            <a:endParaRPr/>
          </a:p>
          <a:p>
            <a:pPr indent="0" lvl="0" marL="0" marR="0" rtl="1" algn="just">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وليس أدلَّ على ذلك من واقعِ المجتمعاتِ المتقدّمة… النهوضِ بالتعليمِ والثقافة.»</a:t>
            </a:r>
            <a:endParaRPr/>
          </a:p>
          <a:p>
            <a:pPr indent="0" lvl="0" marL="0" marR="0" rtl="1" algn="just">
              <a:lnSpc>
                <a:spcPct val="90000"/>
              </a:lnSpc>
              <a:spcBef>
                <a:spcPts val="0"/>
              </a:spcBef>
              <a:spcAft>
                <a:spcPts val="0"/>
              </a:spcAft>
              <a:buNone/>
            </a:pPr>
            <a:r>
              <a:rPr b="0" i="0" lang="ar-SA" sz="2400" u="none" cap="none" strike="noStrike">
                <a:solidFill>
                  <a:srgbClr val="002060"/>
                </a:solidFill>
                <a:latin typeface="Calibri"/>
                <a:ea typeface="Calibri"/>
                <a:cs typeface="Calibri"/>
                <a:sym typeface="Calibri"/>
              </a:rPr>
              <a:t>«وتشيرُ دراساتٌ حديثةٌ إلى وجودِ ارتباطٍ بين انتشارِ ثقافةِ القراءة، وارتفاعِ معدّلاتِ الإنتاجيةِ، والإبداعِ، والابتكار.»</a:t>
            </a:r>
            <a:endParaRPr b="0" i="0" sz="2400" u="none" cap="none" strike="noStrike">
              <a:solidFill>
                <a:srgbClr val="002060"/>
              </a:solidFill>
              <a:latin typeface="Calibri"/>
              <a:ea typeface="Calibri"/>
              <a:cs typeface="Calibri"/>
              <a:sym typeface="Calibri"/>
            </a:endParaRPr>
          </a:p>
        </p:txBody>
      </p:sp>
      <p:sp>
        <p:nvSpPr>
          <p:cNvPr id="1302" name="Google Shape;1302;p46"/>
          <p:cNvSpPr txBox="1"/>
          <p:nvPr/>
        </p:nvSpPr>
        <p:spPr>
          <a:xfrm>
            <a:off x="324665" y="1106048"/>
            <a:ext cx="11176651" cy="593222"/>
          </a:xfrm>
          <a:prstGeom prst="rect">
            <a:avLst/>
          </a:prstGeom>
          <a:solidFill>
            <a:srgbClr val="FFF2CC"/>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1" i="0" lang="ar-SA" sz="2800" u="none" cap="none" strike="noStrike">
                <a:solidFill>
                  <a:srgbClr val="002060"/>
                </a:solidFill>
                <a:latin typeface="Calibri"/>
                <a:ea typeface="Calibri"/>
                <a:cs typeface="Calibri"/>
                <a:sym typeface="Calibri"/>
              </a:rPr>
              <a:t>4- </a:t>
            </a:r>
            <a:r>
              <a:rPr b="1" i="0" lang="ar-SA" sz="2600" u="none" cap="none" strike="noStrike">
                <a:solidFill>
                  <a:srgbClr val="002060"/>
                </a:solidFill>
                <a:latin typeface="Calibri"/>
                <a:ea typeface="Calibri"/>
                <a:cs typeface="Calibri"/>
                <a:sym typeface="Calibri"/>
              </a:rPr>
              <a:t>مَنْ هِيَ الجِهاتُ الَّتي تَتَحَمَّلُ مَسْؤُولِيَّةَ غَرْسِ حُبِّ القِراءَةِ؟ </a:t>
            </a:r>
            <a:r>
              <a:rPr b="0" i="0" lang="ar-SA" sz="26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303" name="Google Shape;1303;p46"/>
          <p:cNvSpPr txBox="1"/>
          <p:nvPr/>
        </p:nvSpPr>
        <p:spPr>
          <a:xfrm>
            <a:off x="324665" y="3371126"/>
            <a:ext cx="11176650" cy="593222"/>
          </a:xfrm>
          <a:prstGeom prst="rect">
            <a:avLst/>
          </a:prstGeom>
          <a:solidFill>
            <a:srgbClr val="E1EFD8"/>
          </a:solidFill>
          <a:ln>
            <a:noFill/>
          </a:ln>
        </p:spPr>
        <p:txBody>
          <a:bodyPr anchorCtr="0" anchor="ctr" bIns="45700" lIns="91425" spcFirstLastPara="1" rIns="91425" wrap="square" tIns="45700">
            <a:normAutofit fontScale="77500" lnSpcReduction="20000"/>
          </a:bodyPr>
          <a:lstStyle/>
          <a:p>
            <a:pPr indent="0" lvl="0" marL="0" marR="0" rtl="1" algn="r">
              <a:lnSpc>
                <a:spcPct val="150000"/>
              </a:lnSpc>
              <a:spcBef>
                <a:spcPts val="0"/>
              </a:spcBef>
              <a:spcAft>
                <a:spcPts val="0"/>
              </a:spcAft>
              <a:buNone/>
            </a:pPr>
            <a:r>
              <a:rPr b="1" i="0" lang="ar-SA" sz="3100" u="none" cap="none" strike="noStrike">
                <a:solidFill>
                  <a:srgbClr val="002060"/>
                </a:solidFill>
                <a:latin typeface="Calibri"/>
                <a:ea typeface="Calibri"/>
                <a:cs typeface="Calibri"/>
                <a:sym typeface="Calibri"/>
              </a:rPr>
              <a:t>5- </a:t>
            </a:r>
            <a:r>
              <a:rPr b="1" i="0" lang="ar-SA" sz="2800" u="none" cap="none" strike="noStrike">
                <a:solidFill>
                  <a:srgbClr val="002060"/>
                </a:solidFill>
                <a:latin typeface="Calibri"/>
                <a:ea typeface="Calibri"/>
                <a:cs typeface="Calibri"/>
                <a:sym typeface="Calibri"/>
              </a:rPr>
              <a:t>لماذا رَبَطَ الكاتِبُ بَيْنَ القِراءَةِ وَتَطَوُّرِ المُجْتَمَعاتِ؟</a:t>
            </a:r>
            <a:r>
              <a:rPr b="0" i="0" lang="ar-SA" sz="2400" u="none" cap="none" strike="noStrike">
                <a:solidFill>
                  <a:srgbClr val="002060"/>
                </a:solidFill>
                <a:latin typeface="Calibri"/>
                <a:ea typeface="Calibri"/>
                <a:cs typeface="Calibri"/>
                <a:sym typeface="Calibri"/>
              </a:rPr>
              <a:t> </a:t>
            </a:r>
            <a:r>
              <a:rPr b="0" i="0" lang="ar-SA" sz="3100" u="none" cap="none" strike="noStrike">
                <a:solidFill>
                  <a:srgbClr val="002060"/>
                </a:solidFill>
                <a:latin typeface="Calibri"/>
                <a:ea typeface="Calibri"/>
                <a:cs typeface="Calibri"/>
                <a:sym typeface="Calibri"/>
              </a:rPr>
              <a:t>.............................................................................</a:t>
            </a:r>
            <a:endParaRPr b="0" i="0" sz="3100" u="none" cap="none" strike="noStrike">
              <a:solidFill>
                <a:srgbClr val="00206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pic>
        <p:nvPicPr>
          <p:cNvPr descr="Image générée" id="1309" name="Google Shape;1309;p4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10" name="Google Shape;1310;p47"/>
          <p:cNvSpPr txBox="1"/>
          <p:nvPr>
            <p:ph idx="4294967295" type="body"/>
          </p:nvPr>
        </p:nvSpPr>
        <p:spPr>
          <a:xfrm>
            <a:off x="1981556" y="437865"/>
            <a:ext cx="9349316" cy="582913"/>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7F7F7F"/>
                </a:solidFill>
              </a:rPr>
              <a:t>يوجه الأستاذ التلاميذ إلى الاشتغال بطريقة  فردية في الإجابة عن السؤال الأخير، موضحا أنه سؤال للتعبير عن الموقف الشخصي، ويحرص على مراقبة تقدم الإنجاز، ويقدم التغذية الراجعة تتعلق بإمكان الجواب بنعم أتفق  أم لا أتفق مع الحرص على التعليل وبيان منطق التفكير.</a:t>
            </a:r>
            <a:endParaRPr i="1" sz="1400">
              <a:solidFill>
                <a:srgbClr val="7F7F7F"/>
              </a:solidFill>
            </a:endParaRPr>
          </a:p>
        </p:txBody>
      </p:sp>
      <p:sp>
        <p:nvSpPr>
          <p:cNvPr id="1311" name="Google Shape;1311;p47"/>
          <p:cNvSpPr txBox="1"/>
          <p:nvPr>
            <p:ph idx="4294967295" type="title"/>
          </p:nvPr>
        </p:nvSpPr>
        <p:spPr>
          <a:xfrm>
            <a:off x="983431" y="12136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3- الممارسة المستقلة:  ننتقل الآن، إلى الجواب السؤال الأخير الذي يتطلب التعبير عن موقف وتعليله بشكل فردي؟</a:t>
            </a:r>
            <a:endParaRPr b="1" sz="1800">
              <a:solidFill>
                <a:srgbClr val="7F7F7F"/>
              </a:solidFill>
            </a:endParaRPr>
          </a:p>
        </p:txBody>
      </p:sp>
      <p:pic>
        <p:nvPicPr>
          <p:cNvPr descr="Lever la main - Icônes mains et gestes gratuites" id="1312" name="Google Shape;1312;p47"/>
          <p:cNvPicPr preferRelativeResize="0"/>
          <p:nvPr/>
        </p:nvPicPr>
        <p:blipFill rotWithShape="1">
          <a:blip r:embed="rId4">
            <a:alphaModFix/>
          </a:blip>
          <a:srcRect b="0" l="0" r="0" t="0"/>
          <a:stretch/>
        </p:blipFill>
        <p:spPr>
          <a:xfrm>
            <a:off x="980536" y="82362"/>
            <a:ext cx="702642" cy="702642"/>
          </a:xfrm>
          <a:prstGeom prst="rect">
            <a:avLst/>
          </a:prstGeom>
          <a:noFill/>
          <a:ln>
            <a:noFill/>
          </a:ln>
        </p:spPr>
      </p:pic>
      <p:sp>
        <p:nvSpPr>
          <p:cNvPr id="1313" name="Google Shape;1313;p47"/>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314" name="Google Shape;1314;p47"/>
          <p:cNvPicPr preferRelativeResize="0"/>
          <p:nvPr/>
        </p:nvPicPr>
        <p:blipFill rotWithShape="1">
          <a:blip r:embed="rId5">
            <a:alphaModFix/>
          </a:blip>
          <a:srcRect b="41629" l="3381" r="70997" t="42118"/>
          <a:stretch/>
        </p:blipFill>
        <p:spPr>
          <a:xfrm>
            <a:off x="1783" y="143714"/>
            <a:ext cx="730250" cy="694801"/>
          </a:xfrm>
          <a:prstGeom prst="rect">
            <a:avLst/>
          </a:prstGeom>
          <a:noFill/>
          <a:ln>
            <a:noFill/>
          </a:ln>
        </p:spPr>
      </p:pic>
      <p:sp>
        <p:nvSpPr>
          <p:cNvPr id="1315" name="Google Shape;1315;p47"/>
          <p:cNvSpPr txBox="1"/>
          <p:nvPr/>
        </p:nvSpPr>
        <p:spPr>
          <a:xfrm>
            <a:off x="282475" y="1921524"/>
            <a:ext cx="11176651" cy="1507475"/>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 1</a:t>
            </a:r>
            <a:r>
              <a:rPr b="1" i="0" lang="ar-SA" sz="2400" u="none" cap="none" strike="noStrike">
                <a:solidFill>
                  <a:schemeClr val="dk1"/>
                </a:solidFill>
                <a:latin typeface="Calibri"/>
                <a:ea typeface="Calibri"/>
                <a:cs typeface="Calibri"/>
                <a:sym typeface="Calibri"/>
              </a:rPr>
              <a:t>: </a:t>
            </a:r>
            <a:r>
              <a:rPr b="1" i="0" lang="ar-SA" sz="2400" u="none" cap="none" strike="noStrike">
                <a:solidFill>
                  <a:srgbClr val="C55A11"/>
                </a:solidFill>
                <a:latin typeface="Calibri"/>
                <a:ea typeface="Calibri"/>
                <a:cs typeface="Calibri"/>
                <a:sym typeface="Calibri"/>
              </a:rPr>
              <a:t>نَعم أتفقُ مع جَعْلِ القِراءَةِ مَسْؤُولِيَّةً جَماعِيَّةً، </a:t>
            </a:r>
            <a:r>
              <a:rPr b="0" i="0" lang="ar-SA" sz="2400" u="none" cap="none" strike="noStrike">
                <a:solidFill>
                  <a:srgbClr val="002060"/>
                </a:solidFill>
                <a:latin typeface="Calibri"/>
                <a:ea typeface="Calibri"/>
                <a:cs typeface="Calibri"/>
                <a:sym typeface="Calibri"/>
              </a:rPr>
              <a:t>لأنّ القراءةَ مَنفعةٌ عامةٌ تتطلّبُ تنسيقَ أدوارِ الأسرةِ والمدرسةِ والإعلامِ وصنّاعِ السياسات، ولأنّ تعميمَها ينهضُ بالمجتمع إنتاجًا وإبداعًا.</a:t>
            </a:r>
            <a:endParaRPr b="0" i="0" sz="2400" u="none" cap="none" strike="noStrike">
              <a:solidFill>
                <a:srgbClr val="002060"/>
              </a:solidFill>
              <a:latin typeface="Calibri"/>
              <a:ea typeface="Calibri"/>
              <a:cs typeface="Calibri"/>
              <a:sym typeface="Calibri"/>
            </a:endParaRPr>
          </a:p>
        </p:txBody>
      </p:sp>
      <p:sp>
        <p:nvSpPr>
          <p:cNvPr id="1316" name="Google Shape;1316;p47"/>
          <p:cNvSpPr txBox="1"/>
          <p:nvPr/>
        </p:nvSpPr>
        <p:spPr>
          <a:xfrm>
            <a:off x="275119" y="1119166"/>
            <a:ext cx="11176651" cy="593222"/>
          </a:xfrm>
          <a:prstGeom prst="rect">
            <a:avLst/>
          </a:prstGeom>
          <a:solidFill>
            <a:srgbClr val="FFF2CC"/>
          </a:solidFill>
          <a:ln>
            <a:noFill/>
          </a:ln>
        </p:spPr>
        <p:txBody>
          <a:bodyPr anchorCtr="0" anchor="ctr" bIns="45700" lIns="91425" spcFirstLastPara="1" rIns="91425" wrap="square" tIns="45700">
            <a:normAutofit fontScale="77500" lnSpcReduction="20000"/>
          </a:bodyPr>
          <a:lstStyle/>
          <a:p>
            <a:pPr indent="0" lvl="0" marL="0" marR="0" rtl="1" algn="r">
              <a:lnSpc>
                <a:spcPct val="90000"/>
              </a:lnSpc>
              <a:spcBef>
                <a:spcPts val="0"/>
              </a:spcBef>
              <a:spcAft>
                <a:spcPts val="0"/>
              </a:spcAft>
              <a:buNone/>
            </a:pPr>
            <a:r>
              <a:rPr b="1" i="0" lang="ar-SA" sz="2800" u="none" cap="none" strike="noStrike">
                <a:solidFill>
                  <a:srgbClr val="002060"/>
                </a:solidFill>
                <a:latin typeface="Calibri"/>
                <a:ea typeface="Calibri"/>
                <a:cs typeface="Calibri"/>
                <a:sym typeface="Calibri"/>
              </a:rPr>
              <a:t>6- هَلْ تَتَّفِقُ مَعَ رَأْيِ الكاتِبِ في جَعْلِ القِراءَةِ مَسْؤُولِيَّةً جَماعِيَّةً؟ وَلِماذا؟</a:t>
            </a:r>
            <a:r>
              <a:rPr b="0" i="0" lang="ar-SA" sz="2800" u="none" cap="none" strike="noStrike">
                <a:solidFill>
                  <a:srgbClr val="002060"/>
                </a:solidFill>
                <a:latin typeface="Calibri"/>
                <a:ea typeface="Calibri"/>
                <a:cs typeface="Calibri"/>
                <a:sym typeface="Calibri"/>
              </a:rPr>
              <a:t>..........................................</a:t>
            </a:r>
            <a:r>
              <a:rPr b="0" i="0" lang="ar-SA" sz="2400" u="none" cap="none" strike="noStrike">
                <a:solidFill>
                  <a:srgbClr val="002060"/>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
        <p:nvSpPr>
          <p:cNvPr id="1317" name="Google Shape;1317;p47"/>
          <p:cNvSpPr txBox="1"/>
          <p:nvPr/>
        </p:nvSpPr>
        <p:spPr>
          <a:xfrm>
            <a:off x="275118" y="3636024"/>
            <a:ext cx="11176651" cy="1507475"/>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just">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 2</a:t>
            </a:r>
            <a:r>
              <a:rPr b="1" i="0" lang="ar-SA" sz="2400" u="none" cap="none" strike="noStrike">
                <a:solidFill>
                  <a:schemeClr val="dk1"/>
                </a:solidFill>
                <a:latin typeface="Calibri"/>
                <a:ea typeface="Calibri"/>
                <a:cs typeface="Calibri"/>
                <a:sym typeface="Calibri"/>
              </a:rPr>
              <a:t>: </a:t>
            </a:r>
            <a:r>
              <a:rPr b="1" i="0" lang="ar-SA" sz="2400" u="none" cap="none" strike="noStrike">
                <a:solidFill>
                  <a:srgbClr val="C55A11"/>
                </a:solidFill>
                <a:latin typeface="Calibri"/>
                <a:ea typeface="Calibri"/>
                <a:cs typeface="Calibri"/>
                <a:sym typeface="Calibri"/>
              </a:rPr>
              <a:t>لا أتّفق مع جعل القراءة مسؤوليّةً جماعيّة</a:t>
            </a:r>
            <a:r>
              <a:rPr b="1" i="0" lang="ar-SA" sz="2400" u="none" cap="none" strike="noStrike">
                <a:solidFill>
                  <a:srgbClr val="002060"/>
                </a:solidFill>
                <a:latin typeface="Calibri"/>
                <a:ea typeface="Calibri"/>
                <a:cs typeface="Calibri"/>
                <a:sym typeface="Calibri"/>
              </a:rPr>
              <a:t>؛ </a:t>
            </a:r>
            <a:r>
              <a:rPr b="0" i="0" lang="ar-SA" sz="2400" u="none" cap="none" strike="noStrike">
                <a:solidFill>
                  <a:srgbClr val="002060"/>
                </a:solidFill>
                <a:latin typeface="Calibri"/>
                <a:ea typeface="Calibri"/>
                <a:cs typeface="Calibri"/>
                <a:sym typeface="Calibri"/>
              </a:rPr>
              <a:t>لأنّها في أصلها عَادة فَرديّة تقوم على الدافعيّة والانضباط الذاتي. أمّا الأسرة والمدرسة والإعلام فدورها مُساعِد لا مُنشِئ، يهيّئ الظروف ولا يُنتِج قارئًا إن غابت إرادة الفرد</a:t>
            </a:r>
            <a:r>
              <a:rPr b="0" i="0" lang="ar-SA" sz="2400" u="none" cap="none" strike="noStrike">
                <a:solidFill>
                  <a:schemeClr val="dk1"/>
                </a:solidFill>
                <a:latin typeface="Calibri"/>
                <a:ea typeface="Calibri"/>
                <a:cs typeface="Calibri"/>
                <a:sym typeface="Calibri"/>
              </a:rPr>
              <a:t>.</a:t>
            </a:r>
            <a:endParaRPr b="0" i="0" sz="2400" u="none" cap="none" strike="noStrike">
              <a:solidFill>
                <a:srgbClr val="002060"/>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48"/>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24" name="Google Shape;1324;p48"/>
          <p:cNvSpPr/>
          <p:nvPr/>
        </p:nvSpPr>
        <p:spPr>
          <a:xfrm>
            <a:off x="2793077" y="718175"/>
            <a:ext cx="8630560"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chemeClr val="lt1"/>
              </a:buClr>
              <a:buSzPts val="3200"/>
              <a:buFont typeface="Arial"/>
              <a:buChar char="•"/>
            </a:pPr>
            <a:r>
              <a:rPr b="1" i="0" lang="ar-SA" sz="3200" u="none" cap="none" strike="noStrike">
                <a:solidFill>
                  <a:schemeClr val="lt1"/>
                </a:solidFill>
                <a:latin typeface="Calibri"/>
                <a:ea typeface="Calibri"/>
                <a:cs typeface="Calibri"/>
                <a:sym typeface="Calibri"/>
              </a:rPr>
              <a:t>أحرص على التقويم الذاتي المنتظم لفهمي القرائي</a:t>
            </a:r>
            <a:endParaRPr b="1" i="0" sz="3200" u="none" cap="none" strike="noStrike">
              <a:solidFill>
                <a:schemeClr val="lt1"/>
              </a:solidFill>
              <a:latin typeface="Calibri"/>
              <a:ea typeface="Calibri"/>
              <a:cs typeface="Calibri"/>
              <a:sym typeface="Calibri"/>
            </a:endParaRPr>
          </a:p>
        </p:txBody>
      </p:sp>
      <p:pic>
        <p:nvPicPr>
          <p:cNvPr descr="Image générée" id="1325" name="Google Shape;1325;p4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26" name="Google Shape;1326;p48"/>
          <p:cNvSpPr txBox="1"/>
          <p:nvPr/>
        </p:nvSpPr>
        <p:spPr>
          <a:xfrm>
            <a:off x="765613" y="272277"/>
            <a:ext cx="10373965" cy="2698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Calibri"/>
                <a:ea typeface="Calibri"/>
                <a:cs typeface="Calibri"/>
                <a:sym typeface="Calibri"/>
              </a:rPr>
              <a:t> يطلب الأستاذ من التلاميذ أن يقوموا فهمهم  القرائي ذاتيا بوضع دائرة أمام الرمز الموافق لإنجازه القرائي في الجهة الخاصة بذلك على الكراسة.  </a:t>
            </a:r>
            <a:endParaRPr b="0" i="1" sz="1400" u="none" cap="none" strike="noStrike">
              <a:solidFill>
                <a:srgbClr val="7F7F7F"/>
              </a:solidFill>
              <a:latin typeface="Calibri"/>
              <a:ea typeface="Calibri"/>
              <a:cs typeface="Calibri"/>
              <a:sym typeface="Calibri"/>
            </a:endParaRPr>
          </a:p>
        </p:txBody>
      </p:sp>
      <p:pic>
        <p:nvPicPr>
          <p:cNvPr id="1327" name="Google Shape;1327;p48"/>
          <p:cNvPicPr preferRelativeResize="0"/>
          <p:nvPr/>
        </p:nvPicPr>
        <p:blipFill rotWithShape="1">
          <a:blip r:embed="rId4">
            <a:alphaModFix/>
          </a:blip>
          <a:srcRect b="0" l="0" r="0" t="0"/>
          <a:stretch/>
        </p:blipFill>
        <p:spPr>
          <a:xfrm>
            <a:off x="547462" y="137964"/>
            <a:ext cx="625694" cy="625694"/>
          </a:xfrm>
          <a:prstGeom prst="rect">
            <a:avLst/>
          </a:prstGeom>
          <a:noFill/>
          <a:ln>
            <a:noFill/>
          </a:ln>
        </p:spPr>
      </p:pic>
      <p:pic>
        <p:nvPicPr>
          <p:cNvPr descr="Image générée" id="1328" name="Google Shape;1328;p48"/>
          <p:cNvPicPr preferRelativeResize="0"/>
          <p:nvPr/>
        </p:nvPicPr>
        <p:blipFill rotWithShape="1">
          <a:blip r:embed="rId5">
            <a:alphaModFix/>
          </a:blip>
          <a:srcRect b="41629" l="3381" r="70997" t="42118"/>
          <a:stretch/>
        </p:blipFill>
        <p:spPr>
          <a:xfrm>
            <a:off x="1545" y="144200"/>
            <a:ext cx="730250" cy="694801"/>
          </a:xfrm>
          <a:prstGeom prst="rect">
            <a:avLst/>
          </a:prstGeom>
          <a:noFill/>
          <a:ln>
            <a:noFill/>
          </a:ln>
        </p:spPr>
      </p:pic>
      <p:sp>
        <p:nvSpPr>
          <p:cNvPr id="1329" name="Google Shape;1329;p48"/>
          <p:cNvSpPr/>
          <p:nvPr/>
        </p:nvSpPr>
        <p:spPr>
          <a:xfrm>
            <a:off x="8611975" y="1634833"/>
            <a:ext cx="3262522" cy="4866968"/>
          </a:xfrm>
          <a:prstGeom prst="ellipse">
            <a:avLst/>
          </a:prstGeom>
          <a:solidFill>
            <a:schemeClr val="accent2"/>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0" name="Google Shape;1330;p48"/>
          <p:cNvSpPr/>
          <p:nvPr/>
        </p:nvSpPr>
        <p:spPr>
          <a:xfrm>
            <a:off x="8670967" y="1634833"/>
            <a:ext cx="3262522" cy="4866968"/>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1" name="Google Shape;1331;p48"/>
          <p:cNvSpPr/>
          <p:nvPr/>
        </p:nvSpPr>
        <p:spPr>
          <a:xfrm>
            <a:off x="2793077" y="1892991"/>
            <a:ext cx="7036311"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800" u="none" cap="none" strike="noStrike">
                <a:solidFill>
                  <a:schemeClr val="lt1"/>
                </a:solidFill>
                <a:latin typeface="Calibri"/>
                <a:ea typeface="Calibri"/>
                <a:cs typeface="Calibri"/>
                <a:sym typeface="Calibri"/>
              </a:rPr>
              <a:t>تَمَكَّنْتُ مِنَ الإِجَا</a:t>
            </a:r>
            <a:r>
              <a:rPr b="0" i="0" lang="ar-SA" sz="1800" u="none" cap="none" strike="noStrike">
                <a:solidFill>
                  <a:schemeClr val="lt1"/>
                </a:solidFill>
                <a:latin typeface="Calibri"/>
                <a:ea typeface="Calibri"/>
                <a:cs typeface="Calibri"/>
                <a:sym typeface="Calibri"/>
              </a:rPr>
              <a:t>بِتَصْحِيحِ</a:t>
            </a:r>
            <a:r>
              <a:rPr b="1" i="0" lang="ar-SA" sz="1800" u="none" cap="none" strike="noStrike">
                <a:solidFill>
                  <a:schemeClr val="lt1"/>
                </a:solidFill>
                <a:latin typeface="Calibri"/>
                <a:ea typeface="Calibri"/>
                <a:cs typeface="Calibri"/>
                <a:sym typeface="Calibri"/>
              </a:rPr>
              <a:t>بَةِ الصَّحِيحَةِ عَنْ 4 أَسْئِلَةٍ فَأَكْثَرَ</a:t>
            </a:r>
            <a:br>
              <a:rPr b="0" i="0" lang="ar-SA" sz="1800" u="none" cap="none" strike="noStrike">
                <a:solidFill>
                  <a:schemeClr val="lt1"/>
                </a:solidFill>
                <a:latin typeface="Calibri"/>
                <a:ea typeface="Calibri"/>
                <a:cs typeface="Calibri"/>
                <a:sym typeface="Calibri"/>
              </a:rPr>
            </a:br>
            <a:r>
              <a:rPr b="0" i="0" lang="ar-SA" sz="1800" u="none" cap="none" strike="noStrike">
                <a:solidFill>
                  <a:schemeClr val="lt1"/>
                </a:solidFill>
                <a:latin typeface="Calibri"/>
                <a:ea typeface="Calibri"/>
                <a:cs typeface="Calibri"/>
                <a:sym typeface="Calibri"/>
              </a:rPr>
              <a:t>وَثِقْتُ الأَخْطَاءِ عَلَى كُرَّاسَتِي</a:t>
            </a:r>
            <a:endParaRPr b="0" i="0" sz="1800" u="none" cap="none" strike="noStrike">
              <a:solidFill>
                <a:srgbClr val="FFFFFF"/>
              </a:solidFill>
              <a:latin typeface="Arial"/>
              <a:ea typeface="Arial"/>
              <a:cs typeface="Arial"/>
              <a:sym typeface="Arial"/>
            </a:endParaRPr>
          </a:p>
        </p:txBody>
      </p:sp>
      <p:sp>
        <p:nvSpPr>
          <p:cNvPr id="1332" name="Google Shape;1332;p48"/>
          <p:cNvSpPr/>
          <p:nvPr/>
        </p:nvSpPr>
        <p:spPr>
          <a:xfrm>
            <a:off x="2793077" y="3694691"/>
            <a:ext cx="6525034"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3" name="Google Shape;1333;p48"/>
          <p:cNvSpPr/>
          <p:nvPr/>
        </p:nvSpPr>
        <p:spPr>
          <a:xfrm>
            <a:off x="2793077" y="5459581"/>
            <a:ext cx="6525034"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4" name="Google Shape;1334;p48"/>
          <p:cNvSpPr/>
          <p:nvPr/>
        </p:nvSpPr>
        <p:spPr>
          <a:xfrm>
            <a:off x="8670967" y="1929799"/>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5" name="Google Shape;1335;p48"/>
          <p:cNvSpPr/>
          <p:nvPr/>
        </p:nvSpPr>
        <p:spPr>
          <a:xfrm>
            <a:off x="8749627" y="3675028"/>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6" name="Google Shape;1336;p48"/>
          <p:cNvSpPr/>
          <p:nvPr/>
        </p:nvSpPr>
        <p:spPr>
          <a:xfrm>
            <a:off x="8783146" y="5459581"/>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Une image contenant émoticône, Dessin d’enfant, dessin humoristique, smiley&#10;&#10;Le contenu généré par l’IA peut être incorrect." id="1337" name="Google Shape;1337;p48"/>
          <p:cNvPicPr preferRelativeResize="0"/>
          <p:nvPr/>
        </p:nvPicPr>
        <p:blipFill rotWithShape="1">
          <a:blip r:embed="rId6">
            <a:alphaModFix/>
          </a:blip>
          <a:srcRect b="0" l="0" r="65096" t="0"/>
          <a:stretch/>
        </p:blipFill>
        <p:spPr>
          <a:xfrm>
            <a:off x="8868913" y="5552381"/>
            <a:ext cx="819738" cy="1004103"/>
          </a:xfrm>
          <a:prstGeom prst="rect">
            <a:avLst/>
          </a:prstGeom>
          <a:noFill/>
          <a:ln>
            <a:noFill/>
          </a:ln>
        </p:spPr>
      </p:pic>
      <p:pic>
        <p:nvPicPr>
          <p:cNvPr descr="Une image contenant émoticône, Dessin d’enfant, dessin humoristique, smiley&#10;&#10;Le contenu généré par l’IA peut être incorrect." id="1338" name="Google Shape;1338;p48"/>
          <p:cNvPicPr preferRelativeResize="0"/>
          <p:nvPr/>
        </p:nvPicPr>
        <p:blipFill rotWithShape="1">
          <a:blip r:embed="rId6">
            <a:alphaModFix/>
          </a:blip>
          <a:srcRect b="0" l="32376" r="30722" t="0"/>
          <a:stretch/>
        </p:blipFill>
        <p:spPr>
          <a:xfrm>
            <a:off x="8783146" y="3737357"/>
            <a:ext cx="825910" cy="956886"/>
          </a:xfrm>
          <a:prstGeom prst="rect">
            <a:avLst/>
          </a:prstGeom>
          <a:noFill/>
          <a:ln>
            <a:noFill/>
          </a:ln>
        </p:spPr>
      </p:pic>
      <p:pic>
        <p:nvPicPr>
          <p:cNvPr descr="Une image contenant émoticône, Dessin d’enfant, dessin humoristique, smiley&#10;&#10;Le contenu généré par l’IA peut être incorrect." id="1339" name="Google Shape;1339;p48"/>
          <p:cNvPicPr preferRelativeResize="0"/>
          <p:nvPr/>
        </p:nvPicPr>
        <p:blipFill rotWithShape="1">
          <a:blip r:embed="rId6">
            <a:alphaModFix/>
          </a:blip>
          <a:srcRect b="0" l="72031" r="0" t="0"/>
          <a:stretch/>
        </p:blipFill>
        <p:spPr>
          <a:xfrm>
            <a:off x="8847055" y="2037754"/>
            <a:ext cx="639096" cy="976930"/>
          </a:xfrm>
          <a:prstGeom prst="rect">
            <a:avLst/>
          </a:prstGeom>
          <a:noFill/>
          <a:ln>
            <a:noFill/>
          </a:ln>
        </p:spPr>
      </p:pic>
      <p:sp>
        <p:nvSpPr>
          <p:cNvPr id="1340" name="Google Shape;1340;p48"/>
          <p:cNvSpPr/>
          <p:nvPr/>
        </p:nvSpPr>
        <p:spPr>
          <a:xfrm>
            <a:off x="3225338" y="1987879"/>
            <a:ext cx="5386637"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مِنَ </a:t>
            </a:r>
            <a:r>
              <a:rPr b="1" i="0" lang="ar-SA" sz="2400" u="none" cap="none" strike="noStrike">
                <a:solidFill>
                  <a:srgbClr val="C00000"/>
                </a:solidFill>
                <a:latin typeface="Calibri"/>
                <a:ea typeface="Calibri"/>
                <a:cs typeface="Calibri"/>
                <a:sym typeface="Calibri"/>
              </a:rPr>
              <a:t>الإِجَابَةِ الصَّحِيحَةِ </a:t>
            </a:r>
            <a:r>
              <a:rPr b="1" i="0" lang="ar-SA" sz="2400" u="none" cap="none" strike="noStrike">
                <a:solidFill>
                  <a:srgbClr val="002060"/>
                </a:solidFill>
                <a:latin typeface="Calibri"/>
                <a:ea typeface="Calibri"/>
                <a:cs typeface="Calibri"/>
                <a:sym typeface="Calibri"/>
              </a:rPr>
              <a:t>عَنْ </a:t>
            </a:r>
            <a:r>
              <a:rPr b="1" i="0" lang="ar-SA" sz="2400" u="none" cap="none" strike="noStrike">
                <a:solidFill>
                  <a:srgbClr val="C00000"/>
                </a:solidFill>
                <a:latin typeface="Calibri"/>
                <a:ea typeface="Calibri"/>
                <a:cs typeface="Calibri"/>
                <a:sym typeface="Calibri"/>
              </a:rPr>
              <a:t>4</a:t>
            </a:r>
            <a:r>
              <a:rPr b="1" i="0" lang="ar-SA" sz="2400" u="none" cap="none" strike="noStrike">
                <a:solidFill>
                  <a:srgbClr val="002060"/>
                </a:solidFill>
                <a:latin typeface="Calibri"/>
                <a:ea typeface="Calibri"/>
                <a:cs typeface="Calibri"/>
                <a:sym typeface="Calibri"/>
              </a:rPr>
              <a:t> أَسْئِلَةٍ </a:t>
            </a:r>
            <a:r>
              <a:rPr b="1" i="0" lang="ar-SA" sz="2400" u="none" cap="none" strike="noStrike">
                <a:solidFill>
                  <a:srgbClr val="C00000"/>
                </a:solidFill>
                <a:latin typeface="Calibri"/>
                <a:ea typeface="Calibri"/>
                <a:cs typeface="Calibri"/>
                <a:sym typeface="Calibri"/>
              </a:rPr>
              <a:t>فَأَكْثَرَ</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وَقُمْتُ بِتَصْحِيحِ الأَخْطَاءِ عَلَى كُرَّاسَتِي</a:t>
            </a:r>
            <a:endParaRPr b="1" i="0" sz="2400" u="none" cap="none" strike="noStrike">
              <a:solidFill>
                <a:srgbClr val="525252"/>
              </a:solidFill>
              <a:latin typeface="Calibri"/>
              <a:ea typeface="Calibri"/>
              <a:cs typeface="Calibri"/>
              <a:sym typeface="Calibri"/>
            </a:endParaRPr>
          </a:p>
        </p:txBody>
      </p:sp>
      <p:sp>
        <p:nvSpPr>
          <p:cNvPr id="1341" name="Google Shape;1341;p48"/>
          <p:cNvSpPr/>
          <p:nvPr/>
        </p:nvSpPr>
        <p:spPr>
          <a:xfrm>
            <a:off x="3064794" y="3767072"/>
            <a:ext cx="5466910"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مِنَ الإِجَابَةِ عَنْ </a:t>
            </a:r>
            <a:r>
              <a:rPr b="1" i="0" lang="ar-SA" sz="2400" u="none" cap="none" strike="noStrike">
                <a:solidFill>
                  <a:srgbClr val="C00000"/>
                </a:solidFill>
                <a:latin typeface="Calibri"/>
                <a:ea typeface="Calibri"/>
                <a:cs typeface="Calibri"/>
                <a:sym typeface="Calibri"/>
              </a:rPr>
              <a:t>[3 أَو 2 أَو 1] فَقَطْ</a:t>
            </a:r>
            <a:r>
              <a:rPr b="1" i="0" lang="ar-SA" sz="2400" u="none" cap="none" strike="noStrike">
                <a:solidFill>
                  <a:srgbClr val="002060"/>
                </a:solidFill>
                <a:latin typeface="Calibri"/>
                <a:ea typeface="Calibri"/>
                <a:cs typeface="Calibri"/>
                <a:sym typeface="Calibri"/>
              </a:rPr>
              <a:t> مِنَ الأَسْئِلَةِ</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أَحْتَاجُ إِلَى مَزِيدٍ مِنَ التَّدْرِيبِ عَلَى الفَهْمِ!</a:t>
            </a:r>
            <a:endParaRPr b="1" i="0" sz="2400" u="none" cap="none" strike="noStrike">
              <a:solidFill>
                <a:srgbClr val="525252"/>
              </a:solidFill>
              <a:latin typeface="Calibri"/>
              <a:ea typeface="Calibri"/>
              <a:cs typeface="Calibri"/>
              <a:sym typeface="Calibri"/>
            </a:endParaRPr>
          </a:p>
        </p:txBody>
      </p:sp>
      <p:sp>
        <p:nvSpPr>
          <p:cNvPr id="1342" name="Google Shape;1342;p48"/>
          <p:cNvSpPr/>
          <p:nvPr/>
        </p:nvSpPr>
        <p:spPr>
          <a:xfrm>
            <a:off x="2969071" y="5511817"/>
            <a:ext cx="5466910"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a:t>
            </a:r>
            <a:r>
              <a:rPr b="1" i="0" lang="ar-SA" sz="2400" u="none" cap="none" strike="noStrike">
                <a:solidFill>
                  <a:srgbClr val="C00000"/>
                </a:solidFill>
                <a:latin typeface="Calibri"/>
                <a:ea typeface="Calibri"/>
                <a:cs typeface="Calibri"/>
                <a:sym typeface="Calibri"/>
              </a:rPr>
              <a:t>مِنَ الإِجَابَةِ الصَّحِيحَةِ </a:t>
            </a:r>
            <a:r>
              <a:rPr b="1" i="0" lang="ar-SA" sz="2400" u="none" cap="none" strike="noStrike">
                <a:solidFill>
                  <a:srgbClr val="002060"/>
                </a:solidFill>
                <a:latin typeface="Calibri"/>
                <a:ea typeface="Calibri"/>
                <a:cs typeface="Calibri"/>
                <a:sym typeface="Calibri"/>
              </a:rPr>
              <a:t>عَنْ</a:t>
            </a:r>
            <a:r>
              <a:rPr b="1" i="0" lang="ar-SA" sz="2400" u="none" cap="none" strike="noStrike">
                <a:solidFill>
                  <a:srgbClr val="C00000"/>
                </a:solidFill>
                <a:latin typeface="Calibri"/>
                <a:ea typeface="Calibri"/>
                <a:cs typeface="Calibri"/>
                <a:sym typeface="Calibri"/>
              </a:rPr>
              <a:t> [0] </a:t>
            </a:r>
            <a:r>
              <a:rPr b="1" i="0" lang="ar-SA" sz="2400" u="none" cap="none" strike="noStrike">
                <a:solidFill>
                  <a:srgbClr val="002060"/>
                </a:solidFill>
                <a:latin typeface="Calibri"/>
                <a:ea typeface="Calibri"/>
                <a:cs typeface="Calibri"/>
                <a:sym typeface="Calibri"/>
              </a:rPr>
              <a:t>مِنَ الأَسْئِلَةِ</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أَحْتَاجُ إِلَى مُسَاعَدَةٍ مِنْ أُسْتَاذِي(تِي)</a:t>
            </a:r>
            <a:endParaRPr b="1" i="0" sz="2400" u="none" cap="none" strike="noStrike">
              <a:solidFill>
                <a:srgbClr val="525252"/>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grpSp>
        <p:nvGrpSpPr>
          <p:cNvPr id="1347" name="Google Shape;1347;p49"/>
          <p:cNvGrpSpPr/>
          <p:nvPr/>
        </p:nvGrpSpPr>
        <p:grpSpPr>
          <a:xfrm>
            <a:off x="5241872" y="1706886"/>
            <a:ext cx="5467497" cy="3711725"/>
            <a:chOff x="1715066" y="1103461"/>
            <a:chExt cx="5717724" cy="3124203"/>
          </a:xfrm>
        </p:grpSpPr>
        <p:sp>
          <p:nvSpPr>
            <p:cNvPr id="1348" name="Google Shape;1348;p4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49" name="Google Shape;1349;p4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350" name="Google Shape;1350;p49"/>
          <p:cNvSpPr txBox="1"/>
          <p:nvPr/>
        </p:nvSpPr>
        <p:spPr>
          <a:xfrm>
            <a:off x="5381468" y="1945420"/>
            <a:ext cx="5400765" cy="296715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4900" u="none" cap="none" strike="noStrike">
                <a:solidFill>
                  <a:srgbClr val="44546A"/>
                </a:solidFill>
                <a:latin typeface="Calibri"/>
                <a:ea typeface="Calibri"/>
                <a:cs typeface="Calibri"/>
                <a:sym typeface="Calibri"/>
              </a:rPr>
              <a:t>النشاط الرابع</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أوظفُ وأستثمرُ</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دقائق</a:t>
            </a:r>
            <a:r>
              <a:rPr b="1" i="0" lang="ar-SA" sz="5467" u="none" cap="none" strike="noStrike">
                <a:solidFill>
                  <a:srgbClr val="44546A"/>
                </a:solidFill>
                <a:latin typeface="Calibri"/>
                <a:ea typeface="Calibri"/>
                <a:cs typeface="Calibri"/>
                <a:sym typeface="Calibri"/>
              </a:rPr>
              <a:t>  </a:t>
            </a:r>
            <a:r>
              <a:rPr b="1" i="0" lang="ar-SA" sz="4800" u="none" cap="none" strike="noStrike">
                <a:solidFill>
                  <a:srgbClr val="44546A"/>
                </a:solidFill>
                <a:latin typeface="Arial"/>
                <a:ea typeface="Arial"/>
                <a:cs typeface="Arial"/>
                <a:sym typeface="Arial"/>
              </a:rPr>
              <a:t>05</a:t>
            </a:r>
            <a:endParaRPr b="1" i="0" sz="4800" u="none" cap="none" strike="noStrike">
              <a:solidFill>
                <a:srgbClr val="44546A"/>
              </a:solidFill>
              <a:latin typeface="Calibri"/>
              <a:ea typeface="Calibri"/>
              <a:cs typeface="Calibri"/>
              <a:sym typeface="Calibri"/>
            </a:endParaRPr>
          </a:p>
        </p:txBody>
      </p:sp>
      <p:pic>
        <p:nvPicPr>
          <p:cNvPr id="1351" name="Google Shape;1351;p49"/>
          <p:cNvPicPr preferRelativeResize="0"/>
          <p:nvPr/>
        </p:nvPicPr>
        <p:blipFill rotWithShape="1">
          <a:blip r:embed="rId3">
            <a:alphaModFix/>
          </a:blip>
          <a:srcRect b="0" l="0" r="0" t="0"/>
          <a:stretch/>
        </p:blipFill>
        <p:spPr>
          <a:xfrm>
            <a:off x="1482631" y="2230444"/>
            <a:ext cx="3097641" cy="3097641"/>
          </a:xfrm>
          <a:prstGeom prst="rect">
            <a:avLst/>
          </a:prstGeom>
          <a:noFill/>
          <a:ln>
            <a:noFill/>
          </a:ln>
        </p:spPr>
      </p:pic>
      <p:sp>
        <p:nvSpPr>
          <p:cNvPr id="1352" name="Google Shape;1352;p49"/>
          <p:cNvSpPr txBox="1"/>
          <p:nvPr/>
        </p:nvSpPr>
        <p:spPr>
          <a:xfrm>
            <a:off x="-931026" y="6218360"/>
            <a:ext cx="5418140" cy="26556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C00000"/>
              </a:buClr>
              <a:buSzPts val="2000"/>
              <a:buFont typeface="Play"/>
              <a:buNone/>
            </a:pPr>
            <a:r>
              <a:rPr b="1" i="0" lang="ar-SA" sz="1800" u="none" cap="none" strike="noStrike">
                <a:solidFill>
                  <a:srgbClr val="C00000"/>
                </a:solidFill>
                <a:latin typeface="Play"/>
                <a:ea typeface="Play"/>
                <a:cs typeface="Play"/>
                <a:sym typeface="Play"/>
              </a:rPr>
              <a:t>ينجز مع التلاميذ الذين أنهوا مرحلة أجيب عن أسئلة الفهم</a:t>
            </a:r>
            <a:endParaRPr/>
          </a:p>
        </p:txBody>
      </p:sp>
      <p:sp>
        <p:nvSpPr>
          <p:cNvPr id="1353" name="Google Shape;1353;p49"/>
          <p:cNvSpPr/>
          <p:nvPr/>
        </p:nvSpPr>
        <p:spPr>
          <a:xfrm>
            <a:off x="9246224" y="4087924"/>
            <a:ext cx="645921" cy="7002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7" name="Shape 1357"/>
        <p:cNvGrpSpPr/>
        <p:nvPr/>
      </p:nvGrpSpPr>
      <p:grpSpPr>
        <a:xfrm>
          <a:off x="0" y="0"/>
          <a:ext cx="0" cy="0"/>
          <a:chOff x="0" y="0"/>
          <a:chExt cx="0" cy="0"/>
        </a:xfrm>
      </p:grpSpPr>
      <p:pic>
        <p:nvPicPr>
          <p:cNvPr descr="Image générée" id="1358" name="Google Shape;1358;p5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59" name="Google Shape;1359;p50"/>
          <p:cNvSpPr txBox="1"/>
          <p:nvPr/>
        </p:nvSpPr>
        <p:spPr>
          <a:xfrm>
            <a:off x="206970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SA" sz="1400" u="none" cap="none" strike="noStrike">
                <a:solidFill>
                  <a:srgbClr val="AEABAB"/>
                </a:solidFill>
                <a:latin typeface="Calibri"/>
                <a:ea typeface="Calibri"/>
                <a:cs typeface="Calibri"/>
                <a:sym typeface="Calibri"/>
              </a:rPr>
              <a:t>يوجه الأستاذ التلاميذ توظيف تعلماتهم السابقة لإنتاج جمل حجاجية في التعبير عن رأي على غرار الجملة المقترحة. </a:t>
            </a:r>
            <a:endParaRPr b="0" i="1" sz="1400" u="none" cap="none" strike="noStrike">
              <a:solidFill>
                <a:schemeClr val="dk1"/>
              </a:solidFill>
              <a:latin typeface="Calibri"/>
              <a:ea typeface="Calibri"/>
              <a:cs typeface="Calibri"/>
              <a:sym typeface="Calibri"/>
            </a:endParaRPr>
          </a:p>
        </p:txBody>
      </p:sp>
      <p:sp>
        <p:nvSpPr>
          <p:cNvPr id="1360" name="Google Shape;1360;p50"/>
          <p:cNvSpPr txBox="1"/>
          <p:nvPr/>
        </p:nvSpPr>
        <p:spPr>
          <a:xfrm>
            <a:off x="953451" y="15134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1778"/>
              <a:buFont typeface="Calibri"/>
              <a:buNone/>
            </a:pPr>
            <a:r>
              <a:rPr b="1" i="0" lang="ar-SA" sz="1600" u="none" cap="none" strike="noStrike">
                <a:solidFill>
                  <a:srgbClr val="7F7F7F"/>
                </a:solidFill>
                <a:latin typeface="Calibri"/>
                <a:ea typeface="Calibri"/>
                <a:cs typeface="Calibri"/>
                <a:sym typeface="Calibri"/>
              </a:rPr>
              <a:t>الآن، سنوظف تعلماتنا في إنتاج جمل حجاجية في التعبير عن موقف من ممارسة الرياضة</a:t>
            </a:r>
            <a:endParaRPr/>
          </a:p>
        </p:txBody>
      </p:sp>
      <p:pic>
        <p:nvPicPr>
          <p:cNvPr descr="Image générée" id="1361" name="Google Shape;1361;p50"/>
          <p:cNvPicPr preferRelativeResize="0"/>
          <p:nvPr/>
        </p:nvPicPr>
        <p:blipFill rotWithShape="1">
          <a:blip r:embed="rId4">
            <a:alphaModFix/>
          </a:blip>
          <a:srcRect b="41629" l="3381" r="70997" t="42118"/>
          <a:stretch/>
        </p:blipFill>
        <p:spPr>
          <a:xfrm>
            <a:off x="110718" y="95551"/>
            <a:ext cx="732016" cy="696482"/>
          </a:xfrm>
          <a:prstGeom prst="rect">
            <a:avLst/>
          </a:prstGeom>
          <a:noFill/>
          <a:ln>
            <a:noFill/>
          </a:ln>
        </p:spPr>
      </p:pic>
      <p:sp>
        <p:nvSpPr>
          <p:cNvPr id="1362" name="Google Shape;1362;p50"/>
          <p:cNvSpPr txBox="1"/>
          <p:nvPr/>
        </p:nvSpPr>
        <p:spPr>
          <a:xfrm>
            <a:off x="953451" y="1276259"/>
            <a:ext cx="10052600" cy="830997"/>
          </a:xfrm>
          <a:prstGeom prst="rect">
            <a:avLst/>
          </a:prstGeom>
          <a:solidFill>
            <a:srgbClr val="E1EFD8"/>
          </a:solid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أُتْمِمُ الجُمَلَ بِتَعابِيرَ حِجاجِيَّةٍ مُناسِبَةٍ لِلتَّعبيرِ عن مَوقِفٍ مِن مُمارَسَةِ الرِّياضَةِ: </a:t>
            </a:r>
            <a:r>
              <a:rPr b="1" i="0" lang="ar-SA" sz="2400" u="none" cap="none" strike="noStrike">
                <a:solidFill>
                  <a:srgbClr val="C55A11"/>
                </a:solidFill>
                <a:latin typeface="Calibri"/>
                <a:ea typeface="Calibri"/>
                <a:cs typeface="Calibri"/>
                <a:sym typeface="Calibri"/>
              </a:rPr>
              <a:t>الرِّياضَةَ – الفَشَلُ – يَعْمَلُ بِإِخْلاصٍ – أُسْلُوبُ حَياةٍ يُعَزِّزُ الصِّحَّةَ.</a:t>
            </a:r>
            <a:endParaRPr b="1" i="0" sz="2400" u="none" cap="none" strike="noStrike">
              <a:solidFill>
                <a:srgbClr val="C55A11"/>
              </a:solidFill>
              <a:latin typeface="Calibri"/>
              <a:ea typeface="Calibri"/>
              <a:cs typeface="Calibri"/>
              <a:sym typeface="Calibri"/>
            </a:endParaRPr>
          </a:p>
        </p:txBody>
      </p:sp>
      <p:sp>
        <p:nvSpPr>
          <p:cNvPr id="1363" name="Google Shape;1363;p5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1364" name="Google Shape;1364;p50"/>
          <p:cNvGraphicFramePr/>
          <p:nvPr/>
        </p:nvGraphicFramePr>
        <p:xfrm>
          <a:off x="953451" y="2558451"/>
          <a:ext cx="3000000" cy="3000000"/>
        </p:xfrm>
        <a:graphic>
          <a:graphicData uri="http://schemas.openxmlformats.org/drawingml/2006/table">
            <a:tbl>
              <a:tblPr bandRow="1" firstRow="1">
                <a:noFill/>
                <a:tableStyleId>{AB154C19-9549-4847-8D65-088C89BD7B52}</a:tableStyleId>
              </a:tblPr>
              <a:tblGrid>
                <a:gridCol w="10052600"/>
              </a:tblGrid>
              <a:tr h="666875">
                <a:tc>
                  <a:txBody>
                    <a:bodyPr/>
                    <a:lstStyle/>
                    <a:p>
                      <a:pPr indent="-228600" lvl="0" marL="228600" marR="0" rtl="1" algn="r">
                        <a:lnSpc>
                          <a:spcPct val="10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إِنَّ .............لَيْسَتْ مُجَرَّدَ وَسِيلَةٍ للتسلية، بَلْ هِيَ أسلوب ..............................والانضباط</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EAF6"/>
                    </a:solidFill>
                  </a:tcPr>
                </a:tc>
              </a:tr>
              <a:tr h="669675">
                <a:tc>
                  <a:txBody>
                    <a:bodyPr/>
                    <a:lstStyle/>
                    <a:p>
                      <a:pPr indent="-228600" lvl="0" marL="228600" marR="0" rtl="1" algn="r">
                        <a:lnSpc>
                          <a:spcPct val="10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فَمَنْ...............................، يَتَحَرَّرْ مِنْ أَسْرِ ..................والتردد.</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EAF6"/>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pic>
        <p:nvPicPr>
          <p:cNvPr descr="Image générée" id="1369" name="Google Shape;1369;p5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descr="Lever la main - Icônes mains et gestes gratuites" id="1370" name="Google Shape;1370;p51"/>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sp>
        <p:nvSpPr>
          <p:cNvPr id="1371" name="Google Shape;1371;p51"/>
          <p:cNvSpPr txBox="1"/>
          <p:nvPr/>
        </p:nvSpPr>
        <p:spPr>
          <a:xfrm>
            <a:off x="2583543" y="406401"/>
            <a:ext cx="8746626" cy="295254"/>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6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a:t>
            </a:r>
            <a:endParaRPr/>
          </a:p>
        </p:txBody>
      </p:sp>
      <p:sp>
        <p:nvSpPr>
          <p:cNvPr id="1372" name="Google Shape;1372;p51"/>
          <p:cNvSpPr txBox="1"/>
          <p:nvPr/>
        </p:nvSpPr>
        <p:spPr>
          <a:xfrm>
            <a:off x="3985704" y="106208"/>
            <a:ext cx="7344465" cy="295254"/>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1" algn="r">
              <a:lnSpc>
                <a:spcPct val="90000"/>
              </a:lnSpc>
              <a:spcBef>
                <a:spcPts val="0"/>
              </a:spcBef>
              <a:spcAft>
                <a:spcPts val="0"/>
              </a:spcAft>
              <a:buClr>
                <a:srgbClr val="7F7F7F"/>
              </a:buClr>
              <a:buSzPct val="111111"/>
              <a:buFont typeface="Calibri"/>
              <a:buNone/>
            </a:pPr>
            <a:r>
              <a:rPr b="1" i="0" lang="ar-SA" sz="1600" u="none" cap="none" strike="noStrike">
                <a:solidFill>
                  <a:srgbClr val="7F7F7F"/>
                </a:solidFill>
                <a:latin typeface="Calibri"/>
                <a:ea typeface="Calibri"/>
                <a:cs typeface="Calibri"/>
                <a:sym typeface="Calibri"/>
              </a:rPr>
              <a:t>هيا لنراجع معا الأجوبة المقترحة من قبلكم. </a:t>
            </a:r>
            <a:endParaRPr/>
          </a:p>
        </p:txBody>
      </p:sp>
      <p:sp>
        <p:nvSpPr>
          <p:cNvPr id="1373" name="Google Shape;1373;p5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374" name="Google Shape;1374;p51"/>
          <p:cNvSpPr txBox="1"/>
          <p:nvPr/>
        </p:nvSpPr>
        <p:spPr>
          <a:xfrm>
            <a:off x="953451" y="1276259"/>
            <a:ext cx="10052600" cy="461665"/>
          </a:xfrm>
          <a:prstGeom prst="rect">
            <a:avLst/>
          </a:prstGeom>
          <a:solidFill>
            <a:srgbClr val="E1EFD8"/>
          </a:solid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أُكْمِلُ ٱلْفِقْرَةَ ٱلْآتِيَةَ بِرَأْيِي ٱلشَّخْصِي:</a:t>
            </a:r>
            <a:endParaRPr b="1" i="0" sz="2400" u="none" cap="none" strike="noStrike">
              <a:solidFill>
                <a:srgbClr val="002060"/>
              </a:solidFill>
              <a:latin typeface="Calibri"/>
              <a:ea typeface="Calibri"/>
              <a:cs typeface="Calibri"/>
              <a:sym typeface="Calibri"/>
            </a:endParaRPr>
          </a:p>
        </p:txBody>
      </p:sp>
      <p:sp>
        <p:nvSpPr>
          <p:cNvPr id="1375" name="Google Shape;1375;p51"/>
          <p:cNvSpPr txBox="1"/>
          <p:nvPr/>
        </p:nvSpPr>
        <p:spPr>
          <a:xfrm>
            <a:off x="855890" y="2107420"/>
            <a:ext cx="10052600" cy="1708160"/>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SA" sz="2400" u="none" cap="none" strike="noStrike">
                <a:solidFill>
                  <a:srgbClr val="002060"/>
                </a:solidFill>
                <a:latin typeface="Calibri"/>
                <a:ea typeface="Calibri"/>
                <a:cs typeface="Calibri"/>
                <a:sym typeface="Calibri"/>
              </a:rPr>
              <a:t>فِي نَظَرِي، ٱسْتِعْمَالُ ٱلْهَاتِفِ فِي ٱلْمَدْرَسَةِ يُمْكِنُ أَنْ يَكُونَ مُفِيدًا </a:t>
            </a:r>
            <a:r>
              <a:rPr b="1" i="0" lang="ar-SA" sz="2400" u="none" cap="none" strike="noStrike">
                <a:solidFill>
                  <a:srgbClr val="C00000"/>
                </a:solidFill>
                <a:latin typeface="Calibri"/>
                <a:ea typeface="Calibri"/>
                <a:cs typeface="Calibri"/>
                <a:sym typeface="Calibri"/>
              </a:rPr>
              <a:t>إِذَا استُعْمِلَ فِي البَحْثِ عَنْ المَعْلُومَاتِ</a:t>
            </a:r>
            <a:r>
              <a:rPr b="1" i="0" lang="ar-SA" sz="2400" u="none" cap="none" strike="noStrike">
                <a:solidFill>
                  <a:srgbClr val="002060"/>
                </a:solidFill>
                <a:latin typeface="Calibri"/>
                <a:ea typeface="Calibri"/>
                <a:cs typeface="Calibri"/>
                <a:sym typeface="Calibri"/>
              </a:rPr>
              <a:t>، وَكَذلِكَ في </a:t>
            </a:r>
            <a:r>
              <a:rPr b="1" i="0" lang="ar-SA" sz="2400" u="none" cap="none" strike="noStrike">
                <a:solidFill>
                  <a:srgbClr val="C00000"/>
                </a:solidFill>
                <a:latin typeface="Calibri"/>
                <a:ea typeface="Calibri"/>
                <a:cs typeface="Calibri"/>
                <a:sym typeface="Calibri"/>
              </a:rPr>
              <a:t>تَعَلُّمِ لُغَاتٍ </a:t>
            </a:r>
            <a:r>
              <a:rPr b="1" i="0" lang="ar-SA" sz="2400" u="none" cap="none" strike="noStrike">
                <a:solidFill>
                  <a:srgbClr val="002060"/>
                </a:solidFill>
                <a:latin typeface="Calibri"/>
                <a:ea typeface="Calibri"/>
                <a:cs typeface="Calibri"/>
                <a:sym typeface="Calibri"/>
              </a:rPr>
              <a:t>جَدِيدَةٍ، إِضافَةً إلى  </a:t>
            </a:r>
            <a:r>
              <a:rPr b="1" i="0" lang="ar-SA" sz="2400" u="none" cap="none" strike="noStrike">
                <a:solidFill>
                  <a:srgbClr val="C00000"/>
                </a:solidFill>
                <a:latin typeface="Calibri"/>
                <a:ea typeface="Calibri"/>
                <a:cs typeface="Calibri"/>
                <a:sym typeface="Calibri"/>
              </a:rPr>
              <a:t>لِتَصْفُّحِ قَوَامِيسٍ </a:t>
            </a:r>
            <a:r>
              <a:rPr b="1" i="0" lang="ar-SA" sz="2400" u="none" cap="none" strike="noStrike">
                <a:solidFill>
                  <a:srgbClr val="002060"/>
                </a:solidFill>
                <a:latin typeface="Calibri"/>
                <a:ea typeface="Calibri"/>
                <a:cs typeface="Calibri"/>
                <a:sym typeface="Calibri"/>
              </a:rPr>
              <a:t>إِلِكْتْرُونِيَّةٍ، أَوْ فِي </a:t>
            </a:r>
            <a:r>
              <a:rPr b="1" i="0" lang="ar-SA" sz="2400" u="none" cap="none" strike="noStrike">
                <a:solidFill>
                  <a:srgbClr val="C00000"/>
                </a:solidFill>
                <a:latin typeface="Calibri"/>
                <a:ea typeface="Calibri"/>
                <a:cs typeface="Calibri"/>
                <a:sym typeface="Calibri"/>
              </a:rPr>
              <a:t>تَعْزِيزِ التَّعَلُّمِ </a:t>
            </a:r>
            <a:r>
              <a:rPr b="1" i="0" lang="ar-SA" sz="2400" u="none" cap="none" strike="noStrike">
                <a:solidFill>
                  <a:srgbClr val="002060"/>
                </a:solidFill>
                <a:latin typeface="Calibri"/>
                <a:ea typeface="Calibri"/>
                <a:cs typeface="Calibri"/>
                <a:sym typeface="Calibri"/>
              </a:rPr>
              <a:t>بِتَطْبِيقَاتٍ تَرْبَوِيَّةٍ، </a:t>
            </a:r>
            <a:r>
              <a:rPr b="1" i="0" lang="ar-SA" sz="2400" u="none" cap="none" strike="noStrike">
                <a:solidFill>
                  <a:srgbClr val="C00000"/>
                </a:solidFill>
                <a:latin typeface="Calibri"/>
                <a:ea typeface="Calibri"/>
                <a:cs typeface="Calibri"/>
                <a:sym typeface="Calibri"/>
              </a:rPr>
              <a:t>خاصَّةً أَنَّها  </a:t>
            </a:r>
            <a:r>
              <a:rPr b="1" i="0" lang="ar-SA" sz="2400" u="none" cap="none" strike="noStrike">
                <a:solidFill>
                  <a:srgbClr val="002060"/>
                </a:solidFill>
                <a:latin typeface="Calibri"/>
                <a:ea typeface="Calibri"/>
                <a:cs typeface="Calibri"/>
                <a:sym typeface="Calibri"/>
              </a:rPr>
              <a:t>تُسَاعِدُ التَّلَامِيذَ عَلَى فَهْمِ الدُّرُوسِ.</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grpSp>
        <p:nvGrpSpPr>
          <p:cNvPr id="1380" name="Google Shape;1380;p52"/>
          <p:cNvGrpSpPr/>
          <p:nvPr/>
        </p:nvGrpSpPr>
        <p:grpSpPr>
          <a:xfrm>
            <a:off x="5184298" y="1700253"/>
            <a:ext cx="5653203" cy="3331407"/>
            <a:chOff x="1715066" y="1103461"/>
            <a:chExt cx="5717724" cy="3124203"/>
          </a:xfrm>
        </p:grpSpPr>
        <p:sp>
          <p:nvSpPr>
            <p:cNvPr id="1381" name="Google Shape;1381;p5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82" name="Google Shape;1382;p5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383" name="Google Shape;1383;p52"/>
          <p:cNvSpPr txBox="1"/>
          <p:nvPr/>
        </p:nvSpPr>
        <p:spPr>
          <a:xfrm>
            <a:off x="5381468" y="2294547"/>
            <a:ext cx="5400765" cy="197688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Clr>
                <a:srgbClr val="44546A"/>
              </a:buClr>
              <a:buSzPts val="4800"/>
              <a:buFont typeface="Calibri"/>
              <a:buNone/>
            </a:pPr>
            <a:r>
              <a:rPr b="1" i="0" lang="ar-SA" sz="4800" u="none" cap="none" strike="noStrike">
                <a:solidFill>
                  <a:srgbClr val="44546A"/>
                </a:solidFill>
                <a:latin typeface="Calibri"/>
                <a:ea typeface="Calibri"/>
                <a:cs typeface="Calibri"/>
                <a:sym typeface="Calibri"/>
              </a:rPr>
              <a:t>5 دقائق</a:t>
            </a:r>
            <a:endParaRPr b="1" i="0" sz="4800" u="none" cap="none" strike="noStrike">
              <a:solidFill>
                <a:srgbClr val="44546A"/>
              </a:solidFill>
              <a:latin typeface="Calibri"/>
              <a:ea typeface="Calibri"/>
              <a:cs typeface="Calibri"/>
              <a:sym typeface="Calibri"/>
            </a:endParaRPr>
          </a:p>
        </p:txBody>
      </p:sp>
      <p:pic>
        <p:nvPicPr>
          <p:cNvPr id="1384" name="Google Shape;1384;p52"/>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1385" name="Google Shape;1385;p52"/>
          <p:cNvSpPr/>
          <p:nvPr/>
        </p:nvSpPr>
        <p:spPr>
          <a:xfrm>
            <a:off x="2173574" y="1945420"/>
            <a:ext cx="2158583" cy="1050159"/>
          </a:xfrm>
          <a:prstGeom prst="wedgeRoundRectCallout">
            <a:avLst>
              <a:gd fmla="val -73611" name="adj1"/>
              <a:gd fmla="val 43944" name="adj2"/>
              <a:gd fmla="val 16667" name="adj3"/>
            </a:avLst>
          </a:prstGeom>
          <a:gradFill>
            <a:gsLst>
              <a:gs pos="0">
                <a:srgbClr val="9BB29C"/>
              </a:gs>
              <a:gs pos="50000">
                <a:srgbClr val="8EA78F"/>
              </a:gs>
              <a:gs pos="100000">
                <a:srgbClr val="799A7B"/>
              </a:gs>
            </a:gsLst>
            <a:lin ang="5400000" scaled="0"/>
          </a:gra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SA" sz="2400" u="none" cap="none" strike="noStrike">
                <a:solidFill>
                  <a:schemeClr val="dk1"/>
                </a:solidFill>
                <a:latin typeface="Arial"/>
                <a:ea typeface="Arial"/>
                <a:cs typeface="Arial"/>
                <a:sym typeface="Arial"/>
              </a:rPr>
              <a:t>وَصَلْنَا إِلَى نِهَايَةِ ٱلْحَصَّةِ</a:t>
            </a:r>
            <a:endParaRPr b="0" i="0" sz="2400" u="none" cap="none" strike="noStrike">
              <a:solidFill>
                <a:schemeClr val="dk1"/>
              </a:solidFill>
              <a:latin typeface="Arial"/>
              <a:ea typeface="Arial"/>
              <a:cs typeface="Arial"/>
              <a:sym typeface="Arial"/>
            </a:endParaRPr>
          </a:p>
        </p:txBody>
      </p:sp>
      <p:sp>
        <p:nvSpPr>
          <p:cNvPr id="1386" name="Google Shape;1386;p52"/>
          <p:cNvSpPr/>
          <p:nvPr/>
        </p:nvSpPr>
        <p:spPr>
          <a:xfrm>
            <a:off x="9246224" y="3444319"/>
            <a:ext cx="645921" cy="7002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0" name="Shape 1390"/>
        <p:cNvGrpSpPr/>
        <p:nvPr/>
      </p:nvGrpSpPr>
      <p:grpSpPr>
        <a:xfrm>
          <a:off x="0" y="0"/>
          <a:ext cx="0" cy="0"/>
          <a:chOff x="0" y="0"/>
          <a:chExt cx="0" cy="0"/>
        </a:xfrm>
      </p:grpSpPr>
      <p:pic>
        <p:nvPicPr>
          <p:cNvPr descr="Image générée" id="1391" name="Google Shape;1391;p5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92" name="Google Shape;1392;p53"/>
          <p:cNvSpPr txBox="1"/>
          <p:nvPr/>
        </p:nvSpPr>
        <p:spPr>
          <a:xfrm>
            <a:off x="1223057" y="62004"/>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اليوم أغنينا رصيدنا في الحجاج، بعبارات وأساليب  جديدة تتعلق بالتعبير عن موقف من كون القِراءَةِ مَسْؤُولِيَّةً جَماعِيَّةً.</a:t>
            </a:r>
            <a:endParaRPr b="1" i="0" sz="1600" u="none" cap="none" strike="noStrike">
              <a:solidFill>
                <a:srgbClr val="7F7F7F"/>
              </a:solidFill>
              <a:latin typeface="Calibri"/>
              <a:ea typeface="Calibri"/>
              <a:cs typeface="Calibri"/>
              <a:sym typeface="Calibri"/>
            </a:endParaRPr>
          </a:p>
        </p:txBody>
      </p:sp>
      <p:sp>
        <p:nvSpPr>
          <p:cNvPr id="1393" name="Google Shape;1393;p53"/>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400" u="none" cap="none" strike="noStrike">
                <a:solidFill>
                  <a:srgbClr val="7F7F7F"/>
                </a:solidFill>
                <a:latin typeface="Calibri"/>
                <a:ea typeface="Calibri"/>
                <a:cs typeface="Calibri"/>
                <a:sym typeface="Calibri"/>
              </a:rPr>
              <a:t>يطلب الأستاذ من التلاميذ تقديم عبارات وأساليب في التعبير عن موقف مما تم تعلموه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1394" name="Google Shape;1394;p53"/>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الأول: ............ </a:t>
            </a:r>
            <a:endParaRPr b="1" i="0" sz="2400" u="none" cap="none" strike="noStrike">
              <a:solidFill>
                <a:schemeClr val="dk1"/>
              </a:solidFill>
              <a:latin typeface="Calibri"/>
              <a:ea typeface="Calibri"/>
              <a:cs typeface="Calibri"/>
              <a:sym typeface="Calibri"/>
            </a:endParaRPr>
          </a:p>
        </p:txBody>
      </p:sp>
      <p:sp>
        <p:nvSpPr>
          <p:cNvPr id="1395" name="Google Shape;1395;p53"/>
          <p:cNvSpPr txBox="1"/>
          <p:nvPr/>
        </p:nvSpPr>
        <p:spPr>
          <a:xfrm>
            <a:off x="6996097" y="2671972"/>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الثاني:................</a:t>
            </a:r>
            <a:endParaRPr b="1" i="0" sz="2400" u="none" cap="none" strike="noStrike">
              <a:solidFill>
                <a:schemeClr val="dk1"/>
              </a:solidFill>
              <a:latin typeface="Calibri"/>
              <a:ea typeface="Calibri"/>
              <a:cs typeface="Calibri"/>
              <a:sym typeface="Calibri"/>
            </a:endParaRPr>
          </a:p>
        </p:txBody>
      </p:sp>
      <p:sp>
        <p:nvSpPr>
          <p:cNvPr id="1396" name="Google Shape;1396;p53"/>
          <p:cNvSpPr txBox="1"/>
          <p:nvPr/>
        </p:nvSpPr>
        <p:spPr>
          <a:xfrm>
            <a:off x="5036802" y="3808776"/>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الثالث:....................</a:t>
            </a:r>
            <a:endParaRPr b="1" i="0" sz="2400" u="none" cap="none" strike="noStrike">
              <a:solidFill>
                <a:schemeClr val="dk1"/>
              </a:solidFill>
              <a:latin typeface="Calibri"/>
              <a:ea typeface="Calibri"/>
              <a:cs typeface="Calibri"/>
              <a:sym typeface="Calibri"/>
            </a:endParaRPr>
          </a:p>
        </p:txBody>
      </p:sp>
      <p:sp>
        <p:nvSpPr>
          <p:cNvPr id="1397" name="Google Shape;1397;p53"/>
          <p:cNvSpPr txBox="1"/>
          <p:nvPr/>
        </p:nvSpPr>
        <p:spPr>
          <a:xfrm>
            <a:off x="2915934" y="4868143"/>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الرابع: ..................</a:t>
            </a:r>
            <a:endParaRPr b="1" i="0" sz="2400" u="none" cap="none" strike="noStrike">
              <a:solidFill>
                <a:schemeClr val="dk1"/>
              </a:solidFill>
              <a:latin typeface="Calibri"/>
              <a:ea typeface="Calibri"/>
              <a:cs typeface="Calibri"/>
              <a:sym typeface="Calibri"/>
            </a:endParaRPr>
          </a:p>
        </p:txBody>
      </p:sp>
      <p:pic>
        <p:nvPicPr>
          <p:cNvPr id="1398" name="Google Shape;1398;p53"/>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
        <p:nvSpPr>
          <p:cNvPr id="1399" name="Google Shape;1399;p53"/>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3" name="Shape 1403"/>
        <p:cNvGrpSpPr/>
        <p:nvPr/>
      </p:nvGrpSpPr>
      <p:grpSpPr>
        <a:xfrm>
          <a:off x="0" y="0"/>
          <a:ext cx="0" cy="0"/>
          <a:chOff x="0" y="0"/>
          <a:chExt cx="0" cy="0"/>
        </a:xfrm>
      </p:grpSpPr>
      <p:pic>
        <p:nvPicPr>
          <p:cNvPr descr="Image générée" id="1404" name="Google Shape;1404;p5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05" name="Google Shape;1405;p54"/>
          <p:cNvSpPr txBox="1"/>
          <p:nvPr/>
        </p:nvSpPr>
        <p:spPr>
          <a:xfrm>
            <a:off x="1146154" y="189081"/>
            <a:ext cx="10161104" cy="328016"/>
          </a:xfrm>
          <a:prstGeom prst="rect">
            <a:avLst/>
          </a:prstGeom>
          <a:noFill/>
          <a:ln>
            <a:noFill/>
          </a:ln>
        </p:spPr>
        <p:txBody>
          <a:bodyPr anchorCtr="0" anchor="ctr" bIns="45700" lIns="91425" spcFirstLastPara="1" rIns="91425" wrap="square" tIns="45700">
            <a:normAutofit fontScale="90000"/>
          </a:bodyPr>
          <a:lstStyle/>
          <a:p>
            <a:pPr indent="0" lvl="0" marL="0" marR="0" rtl="1" algn="r">
              <a:lnSpc>
                <a:spcPct val="90000"/>
              </a:lnSpc>
              <a:spcBef>
                <a:spcPts val="0"/>
              </a:spcBef>
              <a:spcAft>
                <a:spcPts val="0"/>
              </a:spcAft>
              <a:buClr>
                <a:srgbClr val="757070"/>
              </a:buClr>
              <a:buSzPct val="138888"/>
              <a:buFont typeface="Calibri"/>
              <a:buNone/>
            </a:pPr>
            <a:r>
              <a:rPr b="1" i="0" lang="ar-SA" sz="1600" u="none" cap="none" strike="noStrike">
                <a:solidFill>
                  <a:srgbClr val="7F7F7F"/>
                </a:solidFill>
                <a:latin typeface="Calibri"/>
                <a:ea typeface="Calibri"/>
                <a:cs typeface="Calibri"/>
                <a:sym typeface="Calibri"/>
              </a:rPr>
              <a:t>اليوم أغنينا رصيدنا في الحجاج، بعبارات وأساليب  جديدة تتعلق بالتعبير عن الراي في السماح باستعمال الهاتف الذكي داخل المدرسة. فمن يذكرنا ببعض منها:</a:t>
            </a:r>
            <a:endParaRPr/>
          </a:p>
        </p:txBody>
      </p:sp>
      <p:sp>
        <p:nvSpPr>
          <p:cNvPr id="1406" name="Google Shape;1406;p54"/>
          <p:cNvSpPr txBox="1"/>
          <p:nvPr/>
        </p:nvSpPr>
        <p:spPr>
          <a:xfrm>
            <a:off x="7224207" y="486963"/>
            <a:ext cx="4083051" cy="328016"/>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7F7F7F"/>
              </a:buClr>
              <a:buSzPts val="1400"/>
              <a:buFont typeface="Arial"/>
              <a:buNone/>
            </a:pPr>
            <a:r>
              <a:rPr b="0" i="0" lang="ar-SA" sz="1400" u="none" cap="none" strike="noStrike">
                <a:solidFill>
                  <a:srgbClr val="7F7F7F"/>
                </a:solidFill>
                <a:latin typeface="Calibri"/>
                <a:ea typeface="Calibri"/>
                <a:cs typeface="Calibri"/>
                <a:sym typeface="Calibri"/>
              </a:rPr>
              <a:t>بَعْدَ تَقْدِيمِ المُتَعَلِّمِينَ لِأَجْوِبَتِهِمْ يَخْتَارُ الأُسْتَاذُ الأجوبة الجيدة.</a:t>
            </a:r>
            <a:endParaRPr/>
          </a:p>
        </p:txBody>
      </p:sp>
      <p:pic>
        <p:nvPicPr>
          <p:cNvPr id="1407" name="Google Shape;1407;p54"/>
          <p:cNvPicPr preferRelativeResize="0"/>
          <p:nvPr/>
        </p:nvPicPr>
        <p:blipFill rotWithShape="1">
          <a:blip r:embed="rId4">
            <a:alphaModFix/>
          </a:blip>
          <a:srcRect b="0" l="0" r="0" t="0"/>
          <a:stretch/>
        </p:blipFill>
        <p:spPr>
          <a:xfrm>
            <a:off x="154618" y="113304"/>
            <a:ext cx="706437" cy="701675"/>
          </a:xfrm>
          <a:prstGeom prst="rect">
            <a:avLst/>
          </a:prstGeom>
          <a:noFill/>
          <a:ln>
            <a:noFill/>
          </a:ln>
        </p:spPr>
      </p:pic>
      <p:sp>
        <p:nvSpPr>
          <p:cNvPr id="1408" name="Google Shape;1408;p54"/>
          <p:cNvSpPr txBox="1"/>
          <p:nvPr/>
        </p:nvSpPr>
        <p:spPr>
          <a:xfrm>
            <a:off x="2476875" y="1500936"/>
            <a:ext cx="8899890" cy="461624"/>
          </a:xfrm>
          <a:prstGeom prst="rect">
            <a:avLst/>
          </a:prstGeom>
          <a:solidFill>
            <a:schemeClr val="lt2"/>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إِنَّ القِراءةَ لَيْسَتْ مُجَرَّدَ وَسِيلَةٍ لِلتَّسْلِيَةِ، بَلْ هِيَ مِفْتاحٌ لِبِناءِ عَقْلٍ مُسْتَنيرٍ، وَرُوحٍ مُسْتَقِلَّةٍ</a:t>
            </a:r>
            <a:endParaRPr b="1" i="0" sz="2400" u="none" cap="none" strike="noStrike">
              <a:solidFill>
                <a:srgbClr val="C00000"/>
              </a:solidFill>
              <a:latin typeface="Calibri"/>
              <a:ea typeface="Calibri"/>
              <a:cs typeface="Calibri"/>
              <a:sym typeface="Calibri"/>
            </a:endParaRPr>
          </a:p>
        </p:txBody>
      </p:sp>
      <p:sp>
        <p:nvSpPr>
          <p:cNvPr id="1409" name="Google Shape;1409;p54"/>
          <p:cNvSpPr txBox="1"/>
          <p:nvPr/>
        </p:nvSpPr>
        <p:spPr>
          <a:xfrm>
            <a:off x="1146154" y="2437162"/>
            <a:ext cx="7626412" cy="461624"/>
          </a:xfrm>
          <a:prstGeom prst="rect">
            <a:avLst/>
          </a:prstGeom>
          <a:solidFill>
            <a:srgbClr val="D8E2F3"/>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مَنْ يَقْرَأْ، يَتَحَرَّرْ مِنْ أَسْرِ الْجَهْلِ، وَيَكْتَسِبْ أَدَواتِ الْفَهْمِ، وَالتَّحْلِيلِ، وَالنَّقْدِ</a:t>
            </a:r>
            <a:endParaRPr b="1" i="0" sz="2400" u="none" cap="none" strike="noStrike">
              <a:solidFill>
                <a:srgbClr val="C00000"/>
              </a:solidFill>
              <a:latin typeface="Calibri"/>
              <a:ea typeface="Calibri"/>
              <a:cs typeface="Calibri"/>
              <a:sym typeface="Calibri"/>
            </a:endParaRPr>
          </a:p>
        </p:txBody>
      </p:sp>
      <p:sp>
        <p:nvSpPr>
          <p:cNvPr id="1410" name="Google Shape;1410;p54"/>
          <p:cNvSpPr txBox="1"/>
          <p:nvPr/>
        </p:nvSpPr>
        <p:spPr>
          <a:xfrm>
            <a:off x="3541222" y="3373388"/>
            <a:ext cx="6241003" cy="461624"/>
          </a:xfrm>
          <a:prstGeom prst="rect">
            <a:avLst/>
          </a:prstGeom>
          <a:solidFill>
            <a:srgbClr val="FBE4D4"/>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الْقِراءَةُ عِمادُ بِنَاءِ الإِنْسانِ، وَالنُّهُوضِ بِالتَّعْلِيمِ، وَالثَّقافَةِ</a:t>
            </a:r>
            <a:endParaRPr b="1" i="0" sz="2400" u="none" cap="none" strike="noStrike">
              <a:solidFill>
                <a:schemeClr val="dk1"/>
              </a:solidFill>
              <a:latin typeface="Calibri"/>
              <a:ea typeface="Calibri"/>
              <a:cs typeface="Calibri"/>
              <a:sym typeface="Calibri"/>
            </a:endParaRPr>
          </a:p>
        </p:txBody>
      </p:sp>
      <p:sp>
        <p:nvSpPr>
          <p:cNvPr id="1411" name="Google Shape;1411;p54"/>
          <p:cNvSpPr txBox="1"/>
          <p:nvPr/>
        </p:nvSpPr>
        <p:spPr>
          <a:xfrm>
            <a:off x="1146154" y="4185957"/>
            <a:ext cx="6922395" cy="461624"/>
          </a:xfrm>
          <a:prstGeom prst="rect">
            <a:avLst/>
          </a:prstGeom>
          <a:solidFill>
            <a:srgbClr val="E1EFD8"/>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إِنَّ غَرْسَ حُبِّ الْقِراءَةِ مَسْؤُولِيَّةٌ جَماعِيَّةٌ، تَبْدَأُ مِنَ الأُسْرَةِ.</a:t>
            </a:r>
            <a:endParaRPr b="1" i="0" sz="2400" u="none" cap="none" strike="noStrike">
              <a:solidFill>
                <a:schemeClr val="dk1"/>
              </a:solidFill>
              <a:latin typeface="Calibri"/>
              <a:ea typeface="Calibri"/>
              <a:cs typeface="Calibri"/>
              <a:sym typeface="Calibri"/>
            </a:endParaRPr>
          </a:p>
        </p:txBody>
      </p:sp>
      <p:sp>
        <p:nvSpPr>
          <p:cNvPr id="1412" name="Google Shape;1412;p54"/>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6" name="Shape 1416"/>
        <p:cNvGrpSpPr/>
        <p:nvPr/>
      </p:nvGrpSpPr>
      <p:grpSpPr>
        <a:xfrm>
          <a:off x="0" y="0"/>
          <a:ext cx="0" cy="0"/>
          <a:chOff x="0" y="0"/>
          <a:chExt cx="0" cy="0"/>
        </a:xfrm>
      </p:grpSpPr>
      <p:pic>
        <p:nvPicPr>
          <p:cNvPr descr="Image générée" id="1417" name="Google Shape;1417;p5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18" name="Google Shape;1418;p55"/>
          <p:cNvSpPr txBox="1"/>
          <p:nvPr/>
        </p:nvSpPr>
        <p:spPr>
          <a:xfrm>
            <a:off x="1143259" y="173902"/>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SA" sz="1800" u="none" cap="none" strike="noStrike">
                <a:solidFill>
                  <a:srgbClr val="7F7F7F"/>
                </a:solidFill>
                <a:latin typeface="Calibri"/>
                <a:ea typeface="Calibri"/>
                <a:cs typeface="Calibri"/>
                <a:sym typeface="Calibri"/>
              </a:rPr>
              <a:t>فِي ٱلْمَنزِلِ، اِسْتَخْرِجْ أنجز ما يأتي: </a:t>
            </a:r>
            <a:r>
              <a:rPr b="1" i="0" lang="ar-SA" sz="2000" u="none" cap="none" strike="noStrike">
                <a:solidFill>
                  <a:srgbClr val="7F7F7F"/>
                </a:solidFill>
                <a:latin typeface="Calibri"/>
                <a:ea typeface="Calibri"/>
                <a:cs typeface="Calibri"/>
                <a:sym typeface="Calibri"/>
              </a:rPr>
              <a:t>الشَّاهِدَ النَّصِّيَّ عَلى مَهاراتِ التَّفْكِيرِ النَّقْدِيِّ الَّتي تُنَمِّيهَا القِراءَةُ الآتية، مُوَضِّحًا دَلالَتَها</a:t>
            </a:r>
            <a:r>
              <a:rPr b="0" i="0" lang="ar-SA" sz="1800" u="none" cap="none" strike="noStrike">
                <a:solidFill>
                  <a:srgbClr val="7F7F7F"/>
                </a:solidFill>
                <a:latin typeface="Calibri"/>
                <a:ea typeface="Calibri"/>
                <a:cs typeface="Calibri"/>
                <a:sym typeface="Calibri"/>
              </a:rPr>
              <a:t>. </a:t>
            </a:r>
            <a:endParaRPr/>
          </a:p>
        </p:txBody>
      </p:sp>
      <p:sp>
        <p:nvSpPr>
          <p:cNvPr id="1419" name="Google Shape;1419;p55"/>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420" name="Google Shape;1420;p55"/>
          <p:cNvPicPr preferRelativeResize="0"/>
          <p:nvPr/>
        </p:nvPicPr>
        <p:blipFill rotWithShape="1">
          <a:blip r:embed="rId4">
            <a:alphaModFix/>
          </a:blip>
          <a:srcRect b="0" l="0" r="0" t="0"/>
          <a:stretch/>
        </p:blipFill>
        <p:spPr>
          <a:xfrm>
            <a:off x="46437" y="109804"/>
            <a:ext cx="730250" cy="730250"/>
          </a:xfrm>
          <a:prstGeom prst="rect">
            <a:avLst/>
          </a:prstGeom>
          <a:noFill/>
          <a:ln>
            <a:noFill/>
          </a:ln>
        </p:spPr>
      </p:pic>
      <p:sp>
        <p:nvSpPr>
          <p:cNvPr id="1421" name="Google Shape;1421;p55"/>
          <p:cNvSpPr txBox="1"/>
          <p:nvPr/>
        </p:nvSpPr>
        <p:spPr>
          <a:xfrm>
            <a:off x="776688" y="1129825"/>
            <a:ext cx="10896318" cy="400110"/>
          </a:xfrm>
          <a:prstGeom prst="rect">
            <a:avLst/>
          </a:prstGeom>
          <a:solidFill>
            <a:srgbClr val="E1EFD8"/>
          </a:solid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2000"/>
              <a:buFont typeface="Noto Sans Symbols"/>
              <a:buChar char="❑"/>
            </a:pPr>
            <a:r>
              <a:rPr b="1" i="0" lang="ar-SA" sz="2000" u="none" cap="none" strike="noStrike">
                <a:solidFill>
                  <a:srgbClr val="002060"/>
                </a:solidFill>
                <a:latin typeface="Calibri"/>
                <a:ea typeface="Calibri"/>
                <a:cs typeface="Calibri"/>
                <a:sym typeface="Calibri"/>
              </a:rPr>
              <a:t>اِسْتَخْرِجْ مِنَ النَّصِّ الشَّاهِدَ النَّصِّيَّ عَلى مَهاراتِ التَّفْكِيرِ النَّقْدِيِّ الَّتي تُنَمِّيهَا القِراءَةُ، مُوَضِّحًا دَلالَتَها، وفق ما يأتي:</a:t>
            </a:r>
            <a:endParaRPr b="1" i="0" sz="2000" u="none" cap="none" strike="noStrike">
              <a:solidFill>
                <a:srgbClr val="002060"/>
              </a:solidFill>
              <a:latin typeface="Calibri"/>
              <a:ea typeface="Calibri"/>
              <a:cs typeface="Calibri"/>
              <a:sym typeface="Calibri"/>
            </a:endParaRPr>
          </a:p>
        </p:txBody>
      </p:sp>
      <p:graphicFrame>
        <p:nvGraphicFramePr>
          <p:cNvPr id="1422" name="Google Shape;1422;p55"/>
          <p:cNvGraphicFramePr/>
          <p:nvPr/>
        </p:nvGraphicFramePr>
        <p:xfrm>
          <a:off x="776687" y="1709891"/>
          <a:ext cx="3000000" cy="3000000"/>
        </p:xfrm>
        <a:graphic>
          <a:graphicData uri="http://schemas.openxmlformats.org/drawingml/2006/table">
            <a:tbl>
              <a:tblPr bandRow="1" firstCol="1" firstRow="1">
                <a:noFill/>
                <a:tableStyleId>{AB154C19-9549-4847-8D65-088C89BD7B52}</a:tableStyleId>
              </a:tblPr>
              <a:tblGrid>
                <a:gridCol w="2049250"/>
                <a:gridCol w="4170600"/>
                <a:gridCol w="4676450"/>
              </a:tblGrid>
              <a:tr h="435850">
                <a:tc>
                  <a:txBody>
                    <a:bodyPr/>
                    <a:lstStyle/>
                    <a:p>
                      <a:pPr indent="0" lvl="0" marL="0" marR="0" rtl="1" algn="ctr">
                        <a:lnSpc>
                          <a:spcPct val="150000"/>
                        </a:lnSpc>
                        <a:spcBef>
                          <a:spcPts val="0"/>
                        </a:spcBef>
                        <a:spcAft>
                          <a:spcPts val="0"/>
                        </a:spcAft>
                        <a:buClr>
                          <a:srgbClr val="002060"/>
                        </a:buClr>
                        <a:buSzPts val="2200"/>
                        <a:buFont typeface="Calibri"/>
                        <a:buNone/>
                      </a:pPr>
                      <a:r>
                        <a:rPr b="1" lang="ar-SA" sz="2200" u="none" cap="none" strike="noStrike">
                          <a:solidFill>
                            <a:srgbClr val="002060"/>
                          </a:solidFill>
                          <a:latin typeface="Calibri"/>
                          <a:ea typeface="Calibri"/>
                          <a:cs typeface="Calibri"/>
                          <a:sym typeface="Calibri"/>
                        </a:rPr>
                        <a:t>مهارة التفكير النقدي</a:t>
                      </a:r>
                      <a:endParaRPr b="1" sz="22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50000"/>
                        </a:lnSpc>
                        <a:spcBef>
                          <a:spcPts val="0"/>
                        </a:spcBef>
                        <a:spcAft>
                          <a:spcPts val="0"/>
                        </a:spcAft>
                        <a:buClr>
                          <a:srgbClr val="002060"/>
                        </a:buClr>
                        <a:buSzPts val="2800"/>
                        <a:buFont typeface="Calibri"/>
                        <a:buNone/>
                      </a:pPr>
                      <a:r>
                        <a:rPr b="1" lang="ar-SA" sz="2800" u="none" cap="none" strike="noStrike">
                          <a:solidFill>
                            <a:srgbClr val="002060"/>
                          </a:solidFill>
                        </a:rPr>
                        <a:t>الشَّاهِدُ النَّصِّيُّ</a:t>
                      </a:r>
                      <a:endParaRPr b="1" sz="28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50000"/>
                        </a:lnSpc>
                        <a:spcBef>
                          <a:spcPts val="0"/>
                        </a:spcBef>
                        <a:spcAft>
                          <a:spcPts val="0"/>
                        </a:spcAft>
                        <a:buClr>
                          <a:srgbClr val="002060"/>
                        </a:buClr>
                        <a:buSzPts val="2800"/>
                        <a:buFont typeface="Calibri"/>
                        <a:buNone/>
                      </a:pPr>
                      <a:r>
                        <a:rPr b="1" lang="ar-SA" sz="2800" u="none" cap="none" strike="noStrike">
                          <a:solidFill>
                            <a:srgbClr val="002060"/>
                          </a:solidFill>
                          <a:latin typeface="Arial"/>
                          <a:ea typeface="Arial"/>
                          <a:cs typeface="Arial"/>
                          <a:sym typeface="Arial"/>
                        </a:rPr>
                        <a:t>دَلالَتُها</a:t>
                      </a:r>
                      <a:endParaRPr b="1" sz="28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r>
              <a:tr h="716300">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الفَهْم</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15000"/>
                        </a:lnSpc>
                        <a:spcBef>
                          <a:spcPts val="0"/>
                        </a:spcBef>
                        <a:spcAft>
                          <a:spcPts val="0"/>
                        </a:spcAft>
                        <a:buClr>
                          <a:schemeClr val="dk1"/>
                        </a:buClr>
                        <a:buSzPts val="2000"/>
                        <a:buFont typeface="Calibri"/>
                        <a:buNone/>
                      </a:pPr>
                      <a:r>
                        <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بناء معنى دقيق للنصوص قبل الحكم عليها</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918775">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التَّحليل</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15000"/>
                        </a:lnSpc>
                        <a:spcBef>
                          <a:spcPts val="0"/>
                        </a:spcBef>
                        <a:spcAft>
                          <a:spcPts val="0"/>
                        </a:spcAft>
                        <a:buClr>
                          <a:srgbClr val="002060"/>
                        </a:buClr>
                        <a:buSzPts val="2000"/>
                        <a:buFont typeface="Consolas"/>
                        <a:buNone/>
                      </a:pPr>
                      <a:r>
                        <a:rPr b="1" lang="ar-SA" sz="2000" u="none" cap="none" strike="noStrike">
                          <a:solidFill>
                            <a:srgbClr val="002060"/>
                          </a:solidFill>
                          <a:latin typeface="Consolas"/>
                          <a:ea typeface="Consolas"/>
                          <a:cs typeface="Consolas"/>
                          <a:sym typeface="Consolas"/>
                        </a:rPr>
                        <a:t>"</a:t>
                      </a:r>
                      <a:r>
                        <a:rPr b="1" lang="ar-SA" sz="2000" u="none" cap="none" strike="noStrike">
                          <a:solidFill>
                            <a:srgbClr val="002060"/>
                          </a:solidFill>
                          <a:latin typeface="Calibri"/>
                          <a:ea typeface="Calibri"/>
                          <a:cs typeface="Calibri"/>
                          <a:sym typeface="Calibri"/>
                        </a:rPr>
                        <a:t>وأَدَواتِ التَّحْلِيلِ</a:t>
                      </a:r>
                      <a:r>
                        <a:rPr b="1" lang="ar-SA" sz="2000" u="none" cap="none" strike="noStrike">
                          <a:solidFill>
                            <a:srgbClr val="002060"/>
                          </a:solidFill>
                          <a:latin typeface="Consolas"/>
                          <a:ea typeface="Consolas"/>
                          <a:cs typeface="Consolas"/>
                          <a:sym typeface="Consolas"/>
                        </a:rPr>
                        <a:t>"</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000"/>
                        <a:buFont typeface="Calibri"/>
                        <a:buNone/>
                      </a:pPr>
                      <a:r>
                        <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918775">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التَّقويم</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15000"/>
                        </a:lnSpc>
                        <a:spcBef>
                          <a:spcPts val="0"/>
                        </a:spcBef>
                        <a:spcAft>
                          <a:spcPts val="0"/>
                        </a:spcAft>
                        <a:buClr>
                          <a:schemeClr val="dk1"/>
                        </a:buClr>
                        <a:buSzPts val="2000"/>
                        <a:buFont typeface="Calibri"/>
                        <a:buNone/>
                      </a:pPr>
                      <a:r>
                        <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تقديم الحجج وتمييز القويّ منها من الضعيف</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918775">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اتِّخاذُ القرار</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15000"/>
                        </a:lnSpc>
                        <a:spcBef>
                          <a:spcPts val="0"/>
                        </a:spcBef>
                        <a:spcAft>
                          <a:spcPts val="0"/>
                        </a:spcAft>
                        <a:buClr>
                          <a:schemeClr val="dk1"/>
                        </a:buClr>
                        <a:buSzPts val="2000"/>
                        <a:buFont typeface="Calibri"/>
                        <a:buNone/>
                      </a:pPr>
                      <a:r>
                        <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إصدار أحكام مُعلَّلة ومسؤولة.</a:t>
                      </a:r>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918775">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الاستدلالُ</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15000"/>
                        </a:lnSpc>
                        <a:spcBef>
                          <a:spcPts val="0"/>
                        </a:spcBef>
                        <a:spcAft>
                          <a:spcPts val="0"/>
                        </a:spcAft>
                        <a:buClr>
                          <a:srgbClr val="002060"/>
                        </a:buClr>
                        <a:buSzPts val="2000"/>
                        <a:buFont typeface="Consolas"/>
                        <a:buNone/>
                      </a:pPr>
                      <a:r>
                        <a:rPr b="1" lang="ar-SA" sz="2000" u="none" cap="none" strike="noStrike">
                          <a:solidFill>
                            <a:srgbClr val="002060"/>
                          </a:solidFill>
                          <a:latin typeface="Consolas"/>
                          <a:ea typeface="Consolas"/>
                          <a:cs typeface="Consolas"/>
                          <a:sym typeface="Consolas"/>
                        </a:rPr>
                        <a:t>"</a:t>
                      </a:r>
                      <a:r>
                        <a:rPr b="1" lang="ar-SA" sz="2000" u="none" cap="none" strike="noStrike">
                          <a:solidFill>
                            <a:srgbClr val="002060"/>
                          </a:solidFill>
                          <a:latin typeface="Calibri"/>
                          <a:ea typeface="Calibri"/>
                          <a:cs typeface="Calibri"/>
                          <a:sym typeface="Calibri"/>
                        </a:rPr>
                        <a:t>وَلَيْسَ أَدَلَّ على ذلك من واقِعِ المُجْتَمَعاتِ المُتَقَدِّمَةِ</a:t>
                      </a:r>
                      <a:r>
                        <a:rPr b="1" lang="ar-SA" sz="2000" u="none" cap="none" strike="noStrike">
                          <a:solidFill>
                            <a:srgbClr val="002060"/>
                          </a:solidFill>
                          <a:latin typeface="Consolas"/>
                          <a:ea typeface="Consolas"/>
                          <a:cs typeface="Consolas"/>
                          <a:sym typeface="Consolas"/>
                        </a:rPr>
                        <a:t>"</a:t>
                      </a:r>
                      <a:r>
                        <a:rPr b="1" lang="ar-SA" sz="2000" u="none" cap="none" strike="noStrike">
                          <a:solidFill>
                            <a:srgbClr val="002060"/>
                          </a:solidFill>
                          <a:latin typeface="Calibri"/>
                          <a:ea typeface="Calibri"/>
                          <a:cs typeface="Calibri"/>
                          <a:sym typeface="Calibri"/>
                        </a:rPr>
                        <a:t>…</a:t>
                      </a:r>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chemeClr val="dk1"/>
                        </a:buClr>
                        <a:buSzPts val="2000"/>
                        <a:buFont typeface="Calibri"/>
                        <a:buNone/>
                      </a:pPr>
                      <a:r>
                        <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bl>
          </a:graphicData>
        </a:graphic>
      </p:graphicFrame>
      <p:pic>
        <p:nvPicPr>
          <p:cNvPr id="1423" name="Google Shape;1423;p55"/>
          <p:cNvPicPr preferRelativeResize="0"/>
          <p:nvPr/>
        </p:nvPicPr>
        <p:blipFill rotWithShape="1">
          <a:blip r:embed="rId5">
            <a:alphaModFix/>
          </a:blip>
          <a:srcRect b="0" l="0" r="0" t="0"/>
          <a:stretch/>
        </p:blipFill>
        <p:spPr>
          <a:xfrm>
            <a:off x="776687" y="173902"/>
            <a:ext cx="605088" cy="605088"/>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pic>
        <p:nvPicPr>
          <p:cNvPr descr="Image générée" id="1429" name="Google Shape;1429;p5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30" name="Google Shape;1430;p56"/>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431" name="Google Shape;1431;p56"/>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
        <p:nvSpPr>
          <p:cNvPr id="1432" name="Google Shape;1432;p56"/>
          <p:cNvSpPr txBox="1"/>
          <p:nvPr/>
        </p:nvSpPr>
        <p:spPr>
          <a:xfrm>
            <a:off x="965199" y="530810"/>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600" u="none" cap="none" strike="noStrike">
                <a:solidFill>
                  <a:srgbClr val="7F7F7F"/>
                </a:solidFill>
                <a:latin typeface="Calibri"/>
                <a:ea typeface="Calibri"/>
                <a:cs typeface="Calibri"/>
                <a:sym typeface="Calibri"/>
              </a:rPr>
              <a:t>يطلب الأستاذ من التلاميذ تقديم ما تم التوصل إليه، قبل أن يتقاسم معهم عناصر الإجابة.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1433" name="Google Shape;1433;p56"/>
          <p:cNvSpPr txBox="1"/>
          <p:nvPr/>
        </p:nvSpPr>
        <p:spPr>
          <a:xfrm>
            <a:off x="1143259" y="90777"/>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SA" sz="1800" u="none" cap="none" strike="noStrike">
                <a:solidFill>
                  <a:srgbClr val="7F7F7F"/>
                </a:solidFill>
                <a:latin typeface="Calibri"/>
                <a:ea typeface="Calibri"/>
                <a:cs typeface="Calibri"/>
                <a:sym typeface="Calibri"/>
              </a:rPr>
              <a:t>في الحصة الموالية: مراقبة إنجاز التلاميذ للمطلوب :  </a:t>
            </a:r>
            <a:endParaRPr/>
          </a:p>
        </p:txBody>
      </p:sp>
      <p:graphicFrame>
        <p:nvGraphicFramePr>
          <p:cNvPr id="1434" name="Google Shape;1434;p56"/>
          <p:cNvGraphicFramePr/>
          <p:nvPr/>
        </p:nvGraphicFramePr>
        <p:xfrm>
          <a:off x="776687" y="1709891"/>
          <a:ext cx="3000000" cy="3000000"/>
        </p:xfrm>
        <a:graphic>
          <a:graphicData uri="http://schemas.openxmlformats.org/drawingml/2006/table">
            <a:tbl>
              <a:tblPr bandRow="1" firstCol="1" firstRow="1">
                <a:noFill/>
                <a:tableStyleId>{AB154C19-9549-4847-8D65-088C89BD7B52}</a:tableStyleId>
              </a:tblPr>
              <a:tblGrid>
                <a:gridCol w="2049250"/>
                <a:gridCol w="4170600"/>
                <a:gridCol w="4676450"/>
              </a:tblGrid>
              <a:tr h="435850">
                <a:tc>
                  <a:txBody>
                    <a:bodyPr/>
                    <a:lstStyle/>
                    <a:p>
                      <a:pPr indent="0" lvl="0" marL="0" marR="0" rtl="1" algn="ctr">
                        <a:lnSpc>
                          <a:spcPct val="150000"/>
                        </a:lnSpc>
                        <a:spcBef>
                          <a:spcPts val="0"/>
                        </a:spcBef>
                        <a:spcAft>
                          <a:spcPts val="0"/>
                        </a:spcAft>
                        <a:buClr>
                          <a:srgbClr val="002060"/>
                        </a:buClr>
                        <a:buSzPts val="2200"/>
                        <a:buFont typeface="Calibri"/>
                        <a:buNone/>
                      </a:pPr>
                      <a:r>
                        <a:rPr b="1" lang="ar-SA" sz="2200" u="none" cap="none" strike="noStrike">
                          <a:solidFill>
                            <a:srgbClr val="002060"/>
                          </a:solidFill>
                          <a:latin typeface="Calibri"/>
                          <a:ea typeface="Calibri"/>
                          <a:cs typeface="Calibri"/>
                          <a:sym typeface="Calibri"/>
                        </a:rPr>
                        <a:t>مهارة التفكير النقدي</a:t>
                      </a:r>
                      <a:endParaRPr b="1" sz="22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50000"/>
                        </a:lnSpc>
                        <a:spcBef>
                          <a:spcPts val="0"/>
                        </a:spcBef>
                        <a:spcAft>
                          <a:spcPts val="0"/>
                        </a:spcAft>
                        <a:buClr>
                          <a:srgbClr val="002060"/>
                        </a:buClr>
                        <a:buSzPts val="2800"/>
                        <a:buFont typeface="Calibri"/>
                        <a:buNone/>
                      </a:pPr>
                      <a:r>
                        <a:rPr b="1" lang="ar-SA" sz="2800" u="none" cap="none" strike="noStrike">
                          <a:solidFill>
                            <a:srgbClr val="002060"/>
                          </a:solidFill>
                        </a:rPr>
                        <a:t>الشَّاهِدُ النَّصِّيُّ</a:t>
                      </a:r>
                      <a:endParaRPr b="1" sz="28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50000"/>
                        </a:lnSpc>
                        <a:spcBef>
                          <a:spcPts val="0"/>
                        </a:spcBef>
                        <a:spcAft>
                          <a:spcPts val="0"/>
                        </a:spcAft>
                        <a:buClr>
                          <a:srgbClr val="002060"/>
                        </a:buClr>
                        <a:buSzPts val="2800"/>
                        <a:buFont typeface="Calibri"/>
                        <a:buNone/>
                      </a:pPr>
                      <a:r>
                        <a:rPr b="1" lang="ar-SA" sz="2800" u="none" cap="none" strike="noStrike">
                          <a:solidFill>
                            <a:srgbClr val="002060"/>
                          </a:solidFill>
                          <a:latin typeface="Arial"/>
                          <a:ea typeface="Arial"/>
                          <a:cs typeface="Arial"/>
                          <a:sym typeface="Arial"/>
                        </a:rPr>
                        <a:t>دَلالَتُها</a:t>
                      </a:r>
                      <a:endParaRPr b="1" sz="28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r>
              <a:tr h="716300">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الفَهْم</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15000"/>
                        </a:lnSpc>
                        <a:spcBef>
                          <a:spcPts val="0"/>
                        </a:spcBef>
                        <a:spcAft>
                          <a:spcPts val="0"/>
                        </a:spcAft>
                        <a:buClr>
                          <a:srgbClr val="002060"/>
                        </a:buClr>
                        <a:buSzPts val="2000"/>
                        <a:buFont typeface="Consolas"/>
                        <a:buNone/>
                      </a:pPr>
                      <a:r>
                        <a:rPr b="1" lang="ar-SA" sz="2000" u="none" cap="none" strike="noStrike">
                          <a:solidFill>
                            <a:srgbClr val="002060"/>
                          </a:solidFill>
                          <a:latin typeface="Consolas"/>
                          <a:ea typeface="Consolas"/>
                          <a:cs typeface="Consolas"/>
                          <a:sym typeface="Consolas"/>
                        </a:rPr>
                        <a:t>"</a:t>
                      </a:r>
                      <a:r>
                        <a:rPr b="1" lang="ar-SA" sz="2000" u="none" cap="none" strike="noStrike">
                          <a:solidFill>
                            <a:srgbClr val="002060"/>
                          </a:solidFill>
                          <a:latin typeface="Calibri"/>
                          <a:ea typeface="Calibri"/>
                          <a:cs typeface="Calibri"/>
                          <a:sym typeface="Calibri"/>
                        </a:rPr>
                        <a:t>يَكْتَسِبْ أَدَواتِ الْفَهْمِ</a:t>
                      </a:r>
                      <a:r>
                        <a:rPr b="1" lang="ar-SA" sz="2000" u="none" cap="none" strike="noStrike">
                          <a:solidFill>
                            <a:srgbClr val="002060"/>
                          </a:solidFill>
                          <a:latin typeface="Consolas"/>
                          <a:ea typeface="Consolas"/>
                          <a:cs typeface="Consolas"/>
                          <a:sym typeface="Consolas"/>
                        </a:rPr>
                        <a:t>"</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بناء معنى دقيق للنصوص قبل الحكم عليها.</a:t>
                      </a:r>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918775">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التَّحليل</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15000"/>
                        </a:lnSpc>
                        <a:spcBef>
                          <a:spcPts val="0"/>
                        </a:spcBef>
                        <a:spcAft>
                          <a:spcPts val="0"/>
                        </a:spcAft>
                        <a:buClr>
                          <a:srgbClr val="002060"/>
                        </a:buClr>
                        <a:buSzPts val="2000"/>
                        <a:buFont typeface="Consolas"/>
                        <a:buNone/>
                      </a:pPr>
                      <a:r>
                        <a:rPr b="1" lang="ar-SA" sz="2000" u="none" cap="none" strike="noStrike">
                          <a:solidFill>
                            <a:srgbClr val="002060"/>
                          </a:solidFill>
                          <a:latin typeface="Consolas"/>
                          <a:ea typeface="Consolas"/>
                          <a:cs typeface="Consolas"/>
                          <a:sym typeface="Consolas"/>
                        </a:rPr>
                        <a:t>"</a:t>
                      </a:r>
                      <a:r>
                        <a:rPr b="1" lang="ar-SA" sz="2000" u="none" cap="none" strike="noStrike">
                          <a:solidFill>
                            <a:srgbClr val="002060"/>
                          </a:solidFill>
                          <a:latin typeface="Calibri"/>
                          <a:ea typeface="Calibri"/>
                          <a:cs typeface="Calibri"/>
                          <a:sym typeface="Calibri"/>
                        </a:rPr>
                        <a:t>وأَدَواتِ التَّحْلِيلِ</a:t>
                      </a:r>
                      <a:r>
                        <a:rPr b="1" lang="ar-SA" sz="2000" u="none" cap="none" strike="noStrike">
                          <a:solidFill>
                            <a:srgbClr val="002060"/>
                          </a:solidFill>
                          <a:latin typeface="Consolas"/>
                          <a:ea typeface="Consolas"/>
                          <a:cs typeface="Consolas"/>
                          <a:sym typeface="Consolas"/>
                        </a:rPr>
                        <a:t>"</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تفكيك الفكرة إلى عناصر وأسباب ونتائج.</a:t>
                      </a:r>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918775">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التَّقويم</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15000"/>
                        </a:lnSpc>
                        <a:spcBef>
                          <a:spcPts val="0"/>
                        </a:spcBef>
                        <a:spcAft>
                          <a:spcPts val="0"/>
                        </a:spcAft>
                        <a:buClr>
                          <a:srgbClr val="002060"/>
                        </a:buClr>
                        <a:buSzPts val="2000"/>
                        <a:buFont typeface="Consolas"/>
                        <a:buNone/>
                      </a:pPr>
                      <a:r>
                        <a:rPr b="1" lang="ar-SA" sz="2000" u="none" cap="none" strike="noStrike">
                          <a:solidFill>
                            <a:srgbClr val="002060"/>
                          </a:solidFill>
                          <a:latin typeface="Consolas"/>
                          <a:ea typeface="Consolas"/>
                          <a:cs typeface="Consolas"/>
                          <a:sym typeface="Consolas"/>
                        </a:rPr>
                        <a:t>"</a:t>
                      </a:r>
                      <a:r>
                        <a:rPr b="1" lang="ar-SA" sz="2000" u="none" cap="none" strike="noStrike">
                          <a:solidFill>
                            <a:srgbClr val="002060"/>
                          </a:solidFill>
                          <a:latin typeface="Calibri"/>
                          <a:ea typeface="Calibri"/>
                          <a:cs typeface="Calibri"/>
                          <a:sym typeface="Calibri"/>
                        </a:rPr>
                        <a:t>وأَدَواتِ النَّقْدِ</a:t>
                      </a:r>
                      <a:r>
                        <a:rPr b="1" lang="ar-SA" sz="2000" u="none" cap="none" strike="noStrike">
                          <a:solidFill>
                            <a:srgbClr val="002060"/>
                          </a:solidFill>
                          <a:latin typeface="Consolas"/>
                          <a:ea typeface="Consolas"/>
                          <a:cs typeface="Consolas"/>
                          <a:sym typeface="Consolas"/>
                        </a:rPr>
                        <a:t>"</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تقدير الحجج وتمييز القويّ من الضعيف.</a:t>
                      </a:r>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918775">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اتِّخاذُ القرار</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15000"/>
                        </a:lnSpc>
                        <a:spcBef>
                          <a:spcPts val="0"/>
                        </a:spcBef>
                        <a:spcAft>
                          <a:spcPts val="0"/>
                        </a:spcAft>
                        <a:buClr>
                          <a:srgbClr val="002060"/>
                        </a:buClr>
                        <a:buSzPts val="2000"/>
                        <a:buFont typeface="Consolas"/>
                        <a:buNone/>
                      </a:pPr>
                      <a:r>
                        <a:rPr b="1" lang="ar-SA" sz="2000" u="none" cap="none" strike="noStrike">
                          <a:solidFill>
                            <a:srgbClr val="002060"/>
                          </a:solidFill>
                          <a:latin typeface="Consolas"/>
                          <a:ea typeface="Consolas"/>
                          <a:cs typeface="Consolas"/>
                          <a:sym typeface="Consolas"/>
                        </a:rPr>
                        <a:t>"</a:t>
                      </a:r>
                      <a:r>
                        <a:rPr b="1" lang="ar-SA" sz="2000" u="none" cap="none" strike="noStrike">
                          <a:solidFill>
                            <a:srgbClr val="002060"/>
                          </a:solidFill>
                          <a:latin typeface="Calibri"/>
                          <a:ea typeface="Calibri"/>
                          <a:cs typeface="Calibri"/>
                          <a:sym typeface="Calibri"/>
                        </a:rPr>
                        <a:t>مِمَّا يُؤَهِّلُهُ لِاتِّخاذِ مَواقِفَ واعِيَةٍ وَمَسْؤُولَةٍ</a:t>
                      </a:r>
                      <a:r>
                        <a:rPr b="1" lang="ar-SA" sz="2000" u="none" cap="none" strike="noStrike">
                          <a:solidFill>
                            <a:srgbClr val="002060"/>
                          </a:solidFill>
                          <a:latin typeface="Consolas"/>
                          <a:ea typeface="Consolas"/>
                          <a:cs typeface="Consolas"/>
                          <a:sym typeface="Consolas"/>
                        </a:rPr>
                        <a:t>"</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إصدار أحكام مُعلَّلة ومسؤولة.</a:t>
                      </a:r>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918775">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الاستدلالُ</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7CAAC"/>
                    </a:solidFill>
                  </a:tcPr>
                </a:tc>
                <a:tc>
                  <a:txBody>
                    <a:bodyPr/>
                    <a:lstStyle/>
                    <a:p>
                      <a:pPr indent="0" lvl="0" marL="0" marR="0" rtl="1" algn="ctr">
                        <a:lnSpc>
                          <a:spcPct val="115000"/>
                        </a:lnSpc>
                        <a:spcBef>
                          <a:spcPts val="0"/>
                        </a:spcBef>
                        <a:spcAft>
                          <a:spcPts val="0"/>
                        </a:spcAft>
                        <a:buClr>
                          <a:srgbClr val="002060"/>
                        </a:buClr>
                        <a:buSzPts val="2000"/>
                        <a:buFont typeface="Consolas"/>
                        <a:buNone/>
                      </a:pPr>
                      <a:r>
                        <a:rPr b="1" lang="ar-SA" sz="2000" u="none" cap="none" strike="noStrike">
                          <a:solidFill>
                            <a:srgbClr val="002060"/>
                          </a:solidFill>
                          <a:latin typeface="Consolas"/>
                          <a:ea typeface="Consolas"/>
                          <a:cs typeface="Consolas"/>
                          <a:sym typeface="Consolas"/>
                        </a:rPr>
                        <a:t>"</a:t>
                      </a:r>
                      <a:r>
                        <a:rPr b="1" lang="ar-SA" sz="2000" u="none" cap="none" strike="noStrike">
                          <a:solidFill>
                            <a:srgbClr val="002060"/>
                          </a:solidFill>
                          <a:latin typeface="Calibri"/>
                          <a:ea typeface="Calibri"/>
                          <a:cs typeface="Calibri"/>
                          <a:sym typeface="Calibri"/>
                        </a:rPr>
                        <a:t>وَلَيْسَ أَدَلَّ على ذلك من واقِعِ المُجْتَمَعاتِ المُتَقَدِّمَةِ…</a:t>
                      </a:r>
                      <a:r>
                        <a:rPr b="1" lang="ar-SA" sz="2000" u="none" cap="none" strike="noStrike">
                          <a:solidFill>
                            <a:srgbClr val="002060"/>
                          </a:solidFill>
                          <a:latin typeface="Consolas"/>
                          <a:ea typeface="Consolas"/>
                          <a:cs typeface="Consolas"/>
                          <a:sym typeface="Consolas"/>
                        </a:rPr>
                        <a:t>"</a:t>
                      </a:r>
                      <a:endParaRPr b="1" sz="2000" u="none" cap="none" strike="noStrike">
                        <a:solidFill>
                          <a:srgbClr val="002060"/>
                        </a:solidFill>
                        <a:latin typeface="Calibri"/>
                        <a:ea typeface="Calibri"/>
                        <a:cs typeface="Calibri"/>
                        <a:sym typeface="Calibri"/>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1" algn="ctr">
                        <a:lnSpc>
                          <a:spcPct val="115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توظيف الواقع/المقارنة دليلًا لتقوية الحُجّة.</a:t>
                      </a:r>
                      <a:endParaRPr/>
                    </a:p>
                  </a:txBody>
                  <a:tcPr marT="9525" marB="9525" marR="9525" marL="9525"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bl>
          </a:graphicData>
        </a:graphic>
      </p:graphicFrame>
      <p:pic>
        <p:nvPicPr>
          <p:cNvPr id="1435" name="Google Shape;1435;p56"/>
          <p:cNvPicPr preferRelativeResize="0"/>
          <p:nvPr/>
        </p:nvPicPr>
        <p:blipFill rotWithShape="1">
          <a:blip r:embed="rId5">
            <a:alphaModFix/>
          </a:blip>
          <a:srcRect b="0" l="0" r="0" t="0"/>
          <a:stretch/>
        </p:blipFill>
        <p:spPr>
          <a:xfrm>
            <a:off x="887637" y="121657"/>
            <a:ext cx="605088" cy="605088"/>
          </a:xfrm>
          <a:prstGeom prst="rect">
            <a:avLst/>
          </a:prstGeom>
          <a:noFill/>
          <a:ln>
            <a:noFill/>
          </a:ln>
        </p:spPr>
      </p:pic>
      <p:sp>
        <p:nvSpPr>
          <p:cNvPr id="1436" name="Google Shape;1436;p56"/>
          <p:cNvSpPr txBox="1"/>
          <p:nvPr/>
        </p:nvSpPr>
        <p:spPr>
          <a:xfrm>
            <a:off x="776688" y="1129825"/>
            <a:ext cx="10896318" cy="400110"/>
          </a:xfrm>
          <a:prstGeom prst="rect">
            <a:avLst/>
          </a:prstGeom>
          <a:solidFill>
            <a:srgbClr val="E1EFD8"/>
          </a:solid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2000"/>
              <a:buFont typeface="Noto Sans Symbols"/>
              <a:buChar char="❑"/>
            </a:pPr>
            <a:r>
              <a:rPr b="1" i="0" lang="ar-SA" sz="2000" u="none" cap="none" strike="noStrike">
                <a:solidFill>
                  <a:srgbClr val="002060"/>
                </a:solidFill>
                <a:latin typeface="Calibri"/>
                <a:ea typeface="Calibri"/>
                <a:cs typeface="Calibri"/>
                <a:sym typeface="Calibri"/>
              </a:rPr>
              <a:t>اِسْتَخْرِجْ مِنَ النَّصِّ الشَّاهِدَ النَّصِّيَّ عَلى مَهاراتِ التَّفْكِيرِ النَّقْدِيِّ الَّتي تُنَمِّيهَا القِراءَةُ، مُوَضِّحًا دَلالَتَها، وفق ما يأتي:</a:t>
            </a:r>
            <a:endParaRPr b="1" i="0" sz="2000" u="none" cap="none" strike="noStrike">
              <a:solidFill>
                <a:srgbClr val="002060"/>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0" name="Shape 1440"/>
        <p:cNvGrpSpPr/>
        <p:nvPr/>
      </p:nvGrpSpPr>
      <p:grpSpPr>
        <a:xfrm>
          <a:off x="0" y="0"/>
          <a:ext cx="0" cy="0"/>
          <a:chOff x="0" y="0"/>
          <a:chExt cx="0" cy="0"/>
        </a:xfrm>
      </p:grpSpPr>
      <p:pic>
        <p:nvPicPr>
          <p:cNvPr descr="Image générée" id="1441" name="Google Shape;1441;p5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42" name="Google Shape;1442;p57"/>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SA" sz="2400" u="none" cap="none" strike="noStrike">
                <a:solidFill>
                  <a:schemeClr val="dk1"/>
                </a:solidFill>
                <a:latin typeface="Calibri"/>
                <a:ea typeface="Calibri"/>
                <a:cs typeface="Calibri"/>
                <a:sym typeface="Calibri"/>
              </a:rPr>
              <a:t>وَصَلْنَا إِلَى نِهَايَةِ ٱلْحَصَّةِ. لَا تَنْسوا مُرَاجَعَةَ دُرُوسِكُمْ، وَإِنْجَازَ وَاجِبَاتِكُمْ.</a:t>
            </a:r>
            <a:endParaRPr/>
          </a:p>
        </p:txBody>
      </p:sp>
      <p:pic>
        <p:nvPicPr>
          <p:cNvPr id="1443" name="Google Shape;1443;p57"/>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1444" name="Google Shape;1444;p57"/>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
        <p:nvSpPr>
          <p:cNvPr id="1445" name="Google Shape;1445;p57"/>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