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3.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4.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8" r:id="rId2"/>
    <p:sldMasterId id="2147483731" r:id="rId3"/>
    <p:sldMasterId id="2147483759" r:id="rId4"/>
    <p:sldMasterId id="2147483778" r:id="rId5"/>
  </p:sldMasterIdLst>
  <p:notesMasterIdLst>
    <p:notesMasterId r:id="rId61"/>
  </p:notesMasterIdLst>
  <p:sldIdLst>
    <p:sldId id="2147483578" r:id="rId6"/>
    <p:sldId id="2147483485" r:id="rId7"/>
    <p:sldId id="2134807732" r:id="rId8"/>
    <p:sldId id="2147483579" r:id="rId9"/>
    <p:sldId id="955" r:id="rId10"/>
    <p:sldId id="2147483594" r:id="rId11"/>
    <p:sldId id="2147483486" r:id="rId12"/>
    <p:sldId id="2147483398" r:id="rId13"/>
    <p:sldId id="2147483399" r:id="rId14"/>
    <p:sldId id="2134806337" r:id="rId15"/>
    <p:sldId id="2147483535" r:id="rId16"/>
    <p:sldId id="261" r:id="rId17"/>
    <p:sldId id="266" r:id="rId18"/>
    <p:sldId id="2147483597" r:id="rId19"/>
    <p:sldId id="2147483413" r:id="rId20"/>
    <p:sldId id="2147483596" r:id="rId21"/>
    <p:sldId id="2147483536" r:id="rId22"/>
    <p:sldId id="2147483585" r:id="rId23"/>
    <p:sldId id="2147483436" r:id="rId24"/>
    <p:sldId id="2147483437" r:id="rId25"/>
    <p:sldId id="2147483586" r:id="rId26"/>
    <p:sldId id="2147483604" r:id="rId27"/>
    <p:sldId id="2147483592" r:id="rId28"/>
    <p:sldId id="2147483612" r:id="rId29"/>
    <p:sldId id="2147483613" r:id="rId30"/>
    <p:sldId id="2147483614" r:id="rId31"/>
    <p:sldId id="2147483587" r:id="rId32"/>
    <p:sldId id="2147483598" r:id="rId33"/>
    <p:sldId id="2147483600" r:id="rId34"/>
    <p:sldId id="2147483599" r:id="rId35"/>
    <p:sldId id="319" r:id="rId36"/>
    <p:sldId id="353" r:id="rId37"/>
    <p:sldId id="352" r:id="rId38"/>
    <p:sldId id="356" r:id="rId39"/>
    <p:sldId id="2147483595" r:id="rId40"/>
    <p:sldId id="2147483591" r:id="rId41"/>
    <p:sldId id="2147483570" r:id="rId42"/>
    <p:sldId id="2147483588" r:id="rId43"/>
    <p:sldId id="2147483615" r:id="rId44"/>
    <p:sldId id="2147483577" r:id="rId45"/>
    <p:sldId id="2147483609" r:id="rId46"/>
    <p:sldId id="358" r:id="rId47"/>
    <p:sldId id="360" r:id="rId48"/>
    <p:sldId id="359" r:id="rId49"/>
    <p:sldId id="364" r:id="rId50"/>
    <p:sldId id="2147483603" r:id="rId51"/>
    <p:sldId id="2147483589" r:id="rId52"/>
    <p:sldId id="2147483572" r:id="rId53"/>
    <p:sldId id="2147483573" r:id="rId54"/>
    <p:sldId id="2147483590" r:id="rId55"/>
    <p:sldId id="2147483574" r:id="rId56"/>
    <p:sldId id="2147483575" r:id="rId57"/>
    <p:sldId id="2147483617" r:id="rId58"/>
    <p:sldId id="2147483618" r:id="rId59"/>
    <p:sldId id="2147483560" r:id="rId6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A2A088B-B5E8-93F3-ECE1-9E70768B94A7}" name="OUTIZGUI AHMED" initials="AO" userId="S::AHMED.OUTIZGUI@TAALIM.MA::6c1d9dfc-82bb-47ed-b00f-add50caa3f4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167"/>
    <a:srgbClr val="156082"/>
    <a:srgbClr val="037A9C"/>
    <a:srgbClr val="15A2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303" autoAdjust="0"/>
    <p:restoredTop sz="94660"/>
  </p:normalViewPr>
  <p:slideViewPr>
    <p:cSldViewPr snapToGrid="0" showGuides="1">
      <p:cViewPr>
        <p:scale>
          <a:sx n="60" d="100"/>
          <a:sy n="60" d="100"/>
        </p:scale>
        <p:origin x="1062" y="0"/>
      </p:cViewPr>
      <p:guideLst>
        <p:guide orient="horz" pos="2137"/>
        <p:guide pos="3863"/>
      </p:guideLst>
    </p:cSldViewPr>
  </p:slideViewPr>
  <p:notesTextViewPr>
    <p:cViewPr>
      <p:scale>
        <a:sx n="1" d="1"/>
        <a:sy n="1" d="1"/>
      </p:scale>
      <p:origin x="0" y="0"/>
    </p:cViewPr>
  </p:notesTextViewPr>
  <p:notesViewPr>
    <p:cSldViewPr snapToGrid="0" showGuides="1">
      <p:cViewPr varScale="1">
        <p:scale>
          <a:sx n="52" d="100"/>
          <a:sy n="52" d="100"/>
        </p:scale>
        <p:origin x="286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microsoft.com/office/2018/10/relationships/authors" Target="author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FD1214-C790-417D-A54B-85A42C4AE46A}" type="datetimeFigureOut">
              <a:rPr lang="fr-FR" smtClean="0"/>
              <a:t>21/09/2025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E74F34-2E39-4643-A01F-A565B072FF28}" type="slidenum">
              <a:rPr lang="fr-FR" smtClean="0"/>
              <a:t>‹N°›</a:t>
            </a:fld>
            <a:endParaRPr lang="fr-FR"/>
          </a:p>
        </p:txBody>
      </p:sp>
    </p:spTree>
    <p:extLst>
      <p:ext uri="{BB962C8B-B14F-4D97-AF65-F5344CB8AC3E}">
        <p14:creationId xmlns:p14="http://schemas.microsoft.com/office/powerpoint/2010/main" val="982989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a16="http://schemas.microsoft.com/office/drawing/2014/main"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sp>
      <p:sp>
        <p:nvSpPr>
          <p:cNvPr id="3" name="Google Shape;772;g3634b8406b9_1_0:notes">
            <a:extLst>
              <a:ext uri="{FF2B5EF4-FFF2-40B4-BE49-F238E27FC236}">
                <a16:creationId xmlns:a16="http://schemas.microsoft.com/office/drawing/2014/main"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a16="http://schemas.microsoft.com/office/drawing/2014/main"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8D0D654-7172-4DD1-A11D-C8D82BEB2586}" type="slidenum">
              <a:t>1</a:t>
            </a:fld>
            <a:endParaRPr lang="fr-FR"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1076;g370ab27719c_0_589:notes">
            <a:extLst>
              <a:ext uri="{FF2B5EF4-FFF2-40B4-BE49-F238E27FC236}">
                <a16:creationId xmlns:a16="http://schemas.microsoft.com/office/drawing/2014/main" id="{808EA1FC-CA09-0FA7-9BFC-2DA09E4204E0}"/>
              </a:ext>
            </a:extLst>
          </p:cNvPr>
          <p:cNvSpPr txBox="1">
            <a:spLocks noGrp="1"/>
          </p:cNvSpPr>
          <p:nvPr>
            <p:ph type="body" sz="quarter" idx="1"/>
          </p:nvPr>
        </p:nvSpPr>
        <p:spPr>
          <a:xfrm>
            <a:off x="685800" y="4400549"/>
            <a:ext cx="5486400" cy="3600596"/>
          </a:xfrm>
        </p:spPr>
        <p:txBody>
          <a:bodyPr lIns="91421" tIns="91421" rIns="91421" bIns="91421"/>
          <a:lstStyle/>
          <a:p>
            <a:endParaRPr lang="fr-FR"/>
          </a:p>
        </p:txBody>
      </p:sp>
      <p:sp>
        <p:nvSpPr>
          <p:cNvPr id="3" name="Google Shape;1077;g370ab27719c_0_589:notes">
            <a:extLst>
              <a:ext uri="{FF2B5EF4-FFF2-40B4-BE49-F238E27FC236}">
                <a16:creationId xmlns:a16="http://schemas.microsoft.com/office/drawing/2014/main" id="{6EDCBD9C-6CAC-EBB1-7496-F79C9F189758}"/>
              </a:ext>
            </a:extLst>
          </p:cNvPr>
          <p:cNvSpPr>
            <a:spLocks noGrp="1" noRot="1" noChangeAspect="1"/>
          </p:cNvSpPr>
          <p:nvPr>
            <p:ph type="sldImg"/>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a:extLst>
            <a:ext uri="{FF2B5EF4-FFF2-40B4-BE49-F238E27FC236}">
              <a16:creationId xmlns:a16="http://schemas.microsoft.com/office/drawing/2014/main" id="{33E3C808-C8B5-FB39-C553-CC22EC6078B9}"/>
            </a:ext>
          </a:extLst>
        </p:cNvPr>
        <p:cNvGrpSpPr/>
        <p:nvPr/>
      </p:nvGrpSpPr>
      <p:grpSpPr>
        <a:xfrm>
          <a:off x="0" y="0"/>
          <a:ext cx="0" cy="0"/>
          <a:chOff x="0" y="0"/>
          <a:chExt cx="0" cy="0"/>
        </a:xfrm>
      </p:grpSpPr>
      <p:sp>
        <p:nvSpPr>
          <p:cNvPr id="279" name="Google Shape;279;p7:notes">
            <a:extLst>
              <a:ext uri="{FF2B5EF4-FFF2-40B4-BE49-F238E27FC236}">
                <a16:creationId xmlns:a16="http://schemas.microsoft.com/office/drawing/2014/main" id="{5D2C00BD-1749-7F0E-899B-6BA4D4E1B2A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7:notes">
            <a:extLst>
              <a:ext uri="{FF2B5EF4-FFF2-40B4-BE49-F238E27FC236}">
                <a16:creationId xmlns:a16="http://schemas.microsoft.com/office/drawing/2014/main" id="{A3A77B0D-F54E-3ED4-D79C-3BF6771C03E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8009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a:extLst>
            <a:ext uri="{FF2B5EF4-FFF2-40B4-BE49-F238E27FC236}">
              <a16:creationId xmlns:a16="http://schemas.microsoft.com/office/drawing/2014/main" id="{6104F79D-0C71-8EAE-5091-94FB58FA0859}"/>
            </a:ext>
          </a:extLst>
        </p:cNvPr>
        <p:cNvGrpSpPr/>
        <p:nvPr/>
      </p:nvGrpSpPr>
      <p:grpSpPr>
        <a:xfrm>
          <a:off x="0" y="0"/>
          <a:ext cx="0" cy="0"/>
          <a:chOff x="0" y="0"/>
          <a:chExt cx="0" cy="0"/>
        </a:xfrm>
      </p:grpSpPr>
      <p:sp>
        <p:nvSpPr>
          <p:cNvPr id="360" name="Google Shape;360;p11:notes">
            <a:extLst>
              <a:ext uri="{FF2B5EF4-FFF2-40B4-BE49-F238E27FC236}">
                <a16:creationId xmlns:a16="http://schemas.microsoft.com/office/drawing/2014/main" id="{84F5C3CC-5784-622A-3B10-325BEDB1E3A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11:notes">
            <a:extLst>
              <a:ext uri="{FF2B5EF4-FFF2-40B4-BE49-F238E27FC236}">
                <a16:creationId xmlns:a16="http://schemas.microsoft.com/office/drawing/2014/main" id="{9DA59ABC-DB7C-8EA5-AC7A-8F54E55E085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2" name="Google Shape;362;p11:notes">
            <a:extLst>
              <a:ext uri="{FF2B5EF4-FFF2-40B4-BE49-F238E27FC236}">
                <a16:creationId xmlns:a16="http://schemas.microsoft.com/office/drawing/2014/main" id="{6E4D306F-3EDF-201A-94EB-55CC157FBC1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Pts val="1400"/>
              <a:buFontTx/>
              <a:buNone/>
              <a:tabLst/>
              <a:defRPr/>
            </a:pPr>
            <a:fld id="{00000000-1234-1234-1234-123412341234}" type="slidenum">
              <a:rPr kumimoji="0" lang="ar-MA"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Pts val="1400"/>
                <a:buFontTx/>
                <a:buNone/>
                <a:tabLst/>
                <a:defRPr/>
              </a:pPr>
              <a:t>10</a:t>
            </a:fld>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7511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6">
          <a:extLst>
            <a:ext uri="{FF2B5EF4-FFF2-40B4-BE49-F238E27FC236}">
              <a16:creationId xmlns:a16="http://schemas.microsoft.com/office/drawing/2014/main" id="{94789958-BE2C-60A3-6064-85436B9DF434}"/>
            </a:ext>
          </a:extLst>
        </p:cNvPr>
        <p:cNvGrpSpPr/>
        <p:nvPr/>
      </p:nvGrpSpPr>
      <p:grpSpPr>
        <a:xfrm>
          <a:off x="0" y="0"/>
          <a:ext cx="0" cy="0"/>
          <a:chOff x="0" y="0"/>
          <a:chExt cx="0" cy="0"/>
        </a:xfrm>
      </p:grpSpPr>
      <p:sp>
        <p:nvSpPr>
          <p:cNvPr id="1357" name="Google Shape;1357;p30:notes">
            <a:extLst>
              <a:ext uri="{FF2B5EF4-FFF2-40B4-BE49-F238E27FC236}">
                <a16:creationId xmlns:a16="http://schemas.microsoft.com/office/drawing/2014/main" id="{4CE15D58-5928-F20F-AF88-383F0BBB7DE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58" name="Google Shape;1358;p30:notes">
            <a:extLst>
              <a:ext uri="{FF2B5EF4-FFF2-40B4-BE49-F238E27FC236}">
                <a16:creationId xmlns:a16="http://schemas.microsoft.com/office/drawing/2014/main" id="{004309FC-4902-BD8F-F69F-86B436355FE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93290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E3C00CE3-E0A0-551C-3EC5-12096EC8E83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D8EE13A4-D6BA-CA8D-885A-1A0FA098914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D7409A94-8E3C-35A6-B790-15D8D49FD7D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318629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9C6BA25E-695B-1D00-5457-D68CEE089062}"/>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71544F92-5E86-DDD0-7372-A259EB5A22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36018C8B-C638-E444-4A92-B77B3B02DEE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886605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2DB407D6-6631-9AFF-95CA-5FAEFC7C0D75}"/>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5A0EC174-A1B7-D902-7B4D-226ECBE14FD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70ECF989-0BFB-BB7B-3D19-9D95E4BD7FF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05634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1804261A-1844-D0BA-CBFA-4B3BC099287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98761D05-34C2-0B60-42A2-7F704AD74D6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B2B0657F-D9A2-D42E-59FD-C11071D2AC2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096984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3BC94BF8-FFBF-D3C1-A761-CF2D5970F2B7}"/>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0F181244-22DA-8B81-F42C-C48E94E2951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50163067-7FDD-6351-B9AA-5ECF307DE43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220488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44FF9EB-D68A-F019-BB0E-3A91E1558CA6}"/>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749AD77D-F4EF-0675-9123-B484F52ABA0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EF89407D-B894-2556-F5A2-AA69C1AA26F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9594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AC6A5CBB-8281-B2A4-DD81-824700A8E3D1}"/>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88C5E7F4-DE2A-64B9-2DF7-04558F0E5FA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ADD53A2B-6B19-7602-544E-36BE26D6EA4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038689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6">
          <a:extLst>
            <a:ext uri="{FF2B5EF4-FFF2-40B4-BE49-F238E27FC236}">
              <a16:creationId xmlns:a16="http://schemas.microsoft.com/office/drawing/2014/main" id="{AE429EEB-2F4E-B24B-7F85-8651609FCE05}"/>
            </a:ext>
          </a:extLst>
        </p:cNvPr>
        <p:cNvGrpSpPr/>
        <p:nvPr/>
      </p:nvGrpSpPr>
      <p:grpSpPr>
        <a:xfrm>
          <a:off x="0" y="0"/>
          <a:ext cx="0" cy="0"/>
          <a:chOff x="0" y="0"/>
          <a:chExt cx="0" cy="0"/>
        </a:xfrm>
      </p:grpSpPr>
      <p:sp>
        <p:nvSpPr>
          <p:cNvPr id="1357" name="Google Shape;1357;p30:notes">
            <a:extLst>
              <a:ext uri="{FF2B5EF4-FFF2-40B4-BE49-F238E27FC236}">
                <a16:creationId xmlns:a16="http://schemas.microsoft.com/office/drawing/2014/main" id="{82A20192-8CF0-451A-44B0-50849DC3053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58" name="Google Shape;1358;p30:notes">
            <a:extLst>
              <a:ext uri="{FF2B5EF4-FFF2-40B4-BE49-F238E27FC236}">
                <a16:creationId xmlns:a16="http://schemas.microsoft.com/office/drawing/2014/main" id="{B982A6B6-0619-D105-9C0F-6876F442999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237823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5CE60656-15BE-1BF6-467B-21465596DD30}"/>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A902BAE3-EDB6-91A2-8CCA-9885D9040B9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F8CB414E-0718-83C7-962B-2E07955F82A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1B59C630-13BB-7EE5-C2F7-60DBC60F412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40</a:t>
            </a:fld>
            <a:endParaRPr>
              <a:solidFill>
                <a:srgbClr val="000000"/>
              </a:solidFill>
            </a:endParaRPr>
          </a:p>
        </p:txBody>
      </p:sp>
    </p:spTree>
    <p:extLst>
      <p:ext uri="{BB962C8B-B14F-4D97-AF65-F5344CB8AC3E}">
        <p14:creationId xmlns:p14="http://schemas.microsoft.com/office/powerpoint/2010/main" val="28040374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A178C8AE-D327-3BA0-BD98-53990336287C}"/>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8E2CAB31-5432-8665-FD70-DD0569DB50A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5F20BB97-57F2-53A9-DFB1-D6585F80568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08A5F270-4ADA-652B-5B8C-ED7783B7B9F3}"/>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41</a:t>
            </a:fld>
            <a:endParaRPr>
              <a:solidFill>
                <a:srgbClr val="000000"/>
              </a:solidFill>
            </a:endParaRPr>
          </a:p>
        </p:txBody>
      </p:sp>
    </p:spTree>
    <p:extLst>
      <p:ext uri="{BB962C8B-B14F-4D97-AF65-F5344CB8AC3E}">
        <p14:creationId xmlns:p14="http://schemas.microsoft.com/office/powerpoint/2010/main" val="22894146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47EDB18C-DB15-8E13-BD06-98E7C2A10B2F}"/>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F91EE819-20EF-3457-8519-43F692EFFFA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C59CBCA1-04E1-D176-1C7F-738FB999400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94193C4A-F322-B2CD-7506-6230601D6F4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42</a:t>
            </a:fld>
            <a:endParaRPr>
              <a:solidFill>
                <a:srgbClr val="000000"/>
              </a:solidFill>
            </a:endParaRPr>
          </a:p>
        </p:txBody>
      </p:sp>
    </p:spTree>
    <p:extLst>
      <p:ext uri="{BB962C8B-B14F-4D97-AF65-F5344CB8AC3E}">
        <p14:creationId xmlns:p14="http://schemas.microsoft.com/office/powerpoint/2010/main" val="39959949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A91AC598-36A9-5444-3D6E-4215BCC5756D}"/>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5CCB7438-F27E-5F42-D807-E7F06188A22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4D8C85BB-B90F-A153-5D85-F058E441FA9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614E3F79-04F1-FA77-ACFC-A34E2F1C2A3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43</a:t>
            </a:fld>
            <a:endParaRPr>
              <a:solidFill>
                <a:srgbClr val="000000"/>
              </a:solidFill>
            </a:endParaRPr>
          </a:p>
        </p:txBody>
      </p:sp>
    </p:spTree>
    <p:extLst>
      <p:ext uri="{BB962C8B-B14F-4D97-AF65-F5344CB8AC3E}">
        <p14:creationId xmlns:p14="http://schemas.microsoft.com/office/powerpoint/2010/main" val="9024691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CE2D98F3-4F01-9B30-C19B-C59B18ED0267}"/>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FC43EC65-A147-8364-1F5D-628FE3C963A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6F50015B-0705-EE10-7CB5-924FE69606C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0B8C7AB3-A55E-1023-0F44-BA0863DB49F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44</a:t>
            </a:fld>
            <a:endParaRPr>
              <a:solidFill>
                <a:srgbClr val="000000"/>
              </a:solidFill>
            </a:endParaRPr>
          </a:p>
        </p:txBody>
      </p:sp>
    </p:spTree>
    <p:extLst>
      <p:ext uri="{BB962C8B-B14F-4D97-AF65-F5344CB8AC3E}">
        <p14:creationId xmlns:p14="http://schemas.microsoft.com/office/powerpoint/2010/main" val="41174567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4568AD09-04C2-0A33-817C-FD2E15689F8C}"/>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0F39207D-E60A-8515-9316-C24FAF82984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FC094A09-43E2-D591-D088-16C8A58D7D2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508" name="Google Shape;1508;p45:notes">
            <a:extLst>
              <a:ext uri="{FF2B5EF4-FFF2-40B4-BE49-F238E27FC236}">
                <a16:creationId xmlns:a16="http://schemas.microsoft.com/office/drawing/2014/main" id="{9A1EB964-1EC0-B1D1-FE75-76316DF96AB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45</a:t>
            </a:fld>
            <a:endParaRPr>
              <a:solidFill>
                <a:srgbClr val="000000"/>
              </a:solidFill>
            </a:endParaRPr>
          </a:p>
        </p:txBody>
      </p:sp>
    </p:spTree>
    <p:extLst>
      <p:ext uri="{BB962C8B-B14F-4D97-AF65-F5344CB8AC3E}">
        <p14:creationId xmlns:p14="http://schemas.microsoft.com/office/powerpoint/2010/main" val="9996247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C16EE8C6-77B8-E6E2-957E-7A2E67CDAF7E}"/>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091799D3-3724-08A6-6515-B37BDA22707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FFA9921F-7453-EDF1-E733-B7070F26A1F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87ED6871-8B34-06A0-59F4-A9594403605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46</a:t>
            </a:fld>
            <a:endParaRPr>
              <a:solidFill>
                <a:srgbClr val="000000"/>
              </a:solidFill>
            </a:endParaRPr>
          </a:p>
        </p:txBody>
      </p:sp>
    </p:spTree>
    <p:extLst>
      <p:ext uri="{BB962C8B-B14F-4D97-AF65-F5344CB8AC3E}">
        <p14:creationId xmlns:p14="http://schemas.microsoft.com/office/powerpoint/2010/main" val="22868078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956991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632C9BFC-183A-5DBA-B544-9EB769425F15}"/>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93562D90-208B-B700-DA4F-FD996A70E36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A3D162C2-BD6F-E026-F766-2FB99B120BB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001778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9B145A-EE5E-445F-8B91-90C4E506FE0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EF3F907-5569-9BCE-8A6B-BC1BB057C1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4AF89CE-4B4C-5321-564B-69254A22E4A4}"/>
              </a:ext>
            </a:extLst>
          </p:cNvPr>
          <p:cNvSpPr>
            <a:spLocks noGrp="1"/>
          </p:cNvSpPr>
          <p:nvPr>
            <p:ph type="dt" sz="half" idx="10"/>
          </p:nvPr>
        </p:nvSpPr>
        <p:spPr/>
        <p:txBody>
          <a:bodyPr/>
          <a:lstStyle/>
          <a:p>
            <a:fld id="{16A96569-37C4-49FE-9A8B-6BB2F945B40E}" type="datetimeFigureOut">
              <a:rPr lang="fr-FR" smtClean="0"/>
              <a:t>21/09/2025</a:t>
            </a:fld>
            <a:endParaRPr lang="fr-FR"/>
          </a:p>
        </p:txBody>
      </p:sp>
      <p:sp>
        <p:nvSpPr>
          <p:cNvPr id="5" name="Espace réservé du pied de page 4">
            <a:extLst>
              <a:ext uri="{FF2B5EF4-FFF2-40B4-BE49-F238E27FC236}">
                <a16:creationId xmlns:a16="http://schemas.microsoft.com/office/drawing/2014/main" id="{D2AC68EB-0DBF-E572-FB53-7EE51E6DA4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0DD17E-B6BD-7069-50DD-AD5C0390CEC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946931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2C897B-E86B-B5CA-E896-B0F47CC38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050A178-4D58-E79B-1B26-DB40F711182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E4BC91-89E0-F1CE-C6A0-843CF319AEF9}"/>
              </a:ext>
            </a:extLst>
          </p:cNvPr>
          <p:cNvSpPr>
            <a:spLocks noGrp="1"/>
          </p:cNvSpPr>
          <p:nvPr>
            <p:ph type="dt" sz="half" idx="10"/>
          </p:nvPr>
        </p:nvSpPr>
        <p:spPr/>
        <p:txBody>
          <a:bodyPr/>
          <a:lstStyle/>
          <a:p>
            <a:fld id="{16A96569-37C4-49FE-9A8B-6BB2F945B40E}" type="datetimeFigureOut">
              <a:rPr lang="fr-FR" smtClean="0"/>
              <a:t>21/09/2025</a:t>
            </a:fld>
            <a:endParaRPr lang="fr-FR"/>
          </a:p>
        </p:txBody>
      </p:sp>
      <p:sp>
        <p:nvSpPr>
          <p:cNvPr id="5" name="Espace réservé du pied de page 4">
            <a:extLst>
              <a:ext uri="{FF2B5EF4-FFF2-40B4-BE49-F238E27FC236}">
                <a16:creationId xmlns:a16="http://schemas.microsoft.com/office/drawing/2014/main" id="{6457749F-43B6-19B7-30EF-A1A3E5CF9D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197A07-2DF6-58D2-C46D-39142D249A0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188178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A67664-0A96-A11B-469E-9D0F60F0753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72EB0FB-284F-9FAF-A736-00888E3F03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A81A025-33FC-1C2A-7EF0-CAE6BF0B0601}"/>
              </a:ext>
            </a:extLst>
          </p:cNvPr>
          <p:cNvSpPr>
            <a:spLocks noGrp="1"/>
          </p:cNvSpPr>
          <p:nvPr>
            <p:ph type="dt" sz="half" idx="10"/>
          </p:nvPr>
        </p:nvSpPr>
        <p:spPr/>
        <p:txBody>
          <a:bodyPr/>
          <a:lstStyle/>
          <a:p>
            <a:fld id="{16A96569-37C4-49FE-9A8B-6BB2F945B40E}" type="datetimeFigureOut">
              <a:rPr lang="fr-FR" smtClean="0"/>
              <a:t>21/09/2025</a:t>
            </a:fld>
            <a:endParaRPr lang="fr-FR"/>
          </a:p>
        </p:txBody>
      </p:sp>
      <p:sp>
        <p:nvSpPr>
          <p:cNvPr id="5" name="Espace réservé du pied de page 4">
            <a:extLst>
              <a:ext uri="{FF2B5EF4-FFF2-40B4-BE49-F238E27FC236}">
                <a16:creationId xmlns:a16="http://schemas.microsoft.com/office/drawing/2014/main" id="{EF415823-E510-7F5F-7191-1D9934C6A3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405DCD7-E301-9498-F932-90C450DCA49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718338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E00259-8F24-811D-BA6F-F0BD6098EF4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C7BEEF4-1B3F-90B0-4D2E-6612457B5BB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9CCBE76-9F1A-353A-12F7-3FAE8132B95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B3CE214-72F8-0CCB-8191-F609D02303A0}"/>
              </a:ext>
            </a:extLst>
          </p:cNvPr>
          <p:cNvSpPr>
            <a:spLocks noGrp="1"/>
          </p:cNvSpPr>
          <p:nvPr>
            <p:ph type="dt" sz="half" idx="10"/>
          </p:nvPr>
        </p:nvSpPr>
        <p:spPr/>
        <p:txBody>
          <a:bodyPr/>
          <a:lstStyle/>
          <a:p>
            <a:fld id="{16A96569-37C4-49FE-9A8B-6BB2F945B40E}" type="datetimeFigureOut">
              <a:rPr lang="fr-FR" smtClean="0"/>
              <a:t>21/09/2025</a:t>
            </a:fld>
            <a:endParaRPr lang="fr-FR"/>
          </a:p>
        </p:txBody>
      </p:sp>
      <p:sp>
        <p:nvSpPr>
          <p:cNvPr id="6" name="Espace réservé du pied de page 5">
            <a:extLst>
              <a:ext uri="{FF2B5EF4-FFF2-40B4-BE49-F238E27FC236}">
                <a16:creationId xmlns:a16="http://schemas.microsoft.com/office/drawing/2014/main" id="{2304685B-9B52-4ED5-0275-3D04EE3C6A8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645D7B3-5445-F943-6063-1D405B1B41A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481630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843E78-E586-B579-E9B0-FAA52146C21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ACB1FBD-A8A3-D9E3-57F2-96097B72B4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540FDAD-0BAB-55F5-E546-0AA449920AD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BD4DBD2-00FB-9311-4B56-7322DEC9D2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34FED25-B4DF-2A72-91C7-D9559B83A6B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ABF4BF-4FD7-BC35-C52C-F1C0770B4579}"/>
              </a:ext>
            </a:extLst>
          </p:cNvPr>
          <p:cNvSpPr>
            <a:spLocks noGrp="1"/>
          </p:cNvSpPr>
          <p:nvPr>
            <p:ph type="dt" sz="half" idx="10"/>
          </p:nvPr>
        </p:nvSpPr>
        <p:spPr/>
        <p:txBody>
          <a:bodyPr/>
          <a:lstStyle/>
          <a:p>
            <a:fld id="{16A96569-37C4-49FE-9A8B-6BB2F945B40E}" type="datetimeFigureOut">
              <a:rPr lang="fr-FR" smtClean="0"/>
              <a:t>21/09/2025</a:t>
            </a:fld>
            <a:endParaRPr lang="fr-FR"/>
          </a:p>
        </p:txBody>
      </p:sp>
      <p:sp>
        <p:nvSpPr>
          <p:cNvPr id="8" name="Espace réservé du pied de page 7">
            <a:extLst>
              <a:ext uri="{FF2B5EF4-FFF2-40B4-BE49-F238E27FC236}">
                <a16:creationId xmlns:a16="http://schemas.microsoft.com/office/drawing/2014/main" id="{8E08583A-0313-53CA-3C83-3CEAF20CD1D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22414D4-2DAB-C3BC-6084-CB8630283DC9}"/>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502977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3825C7-0915-E6FF-029C-E459254CE7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4BF64F8-5849-8849-1542-F41E57082847}"/>
              </a:ext>
            </a:extLst>
          </p:cNvPr>
          <p:cNvSpPr>
            <a:spLocks noGrp="1"/>
          </p:cNvSpPr>
          <p:nvPr>
            <p:ph type="dt" sz="half" idx="10"/>
          </p:nvPr>
        </p:nvSpPr>
        <p:spPr/>
        <p:txBody>
          <a:bodyPr/>
          <a:lstStyle/>
          <a:p>
            <a:fld id="{16A96569-37C4-49FE-9A8B-6BB2F945B40E}" type="datetimeFigureOut">
              <a:rPr lang="fr-FR" smtClean="0"/>
              <a:t>21/09/2025</a:t>
            </a:fld>
            <a:endParaRPr lang="fr-FR"/>
          </a:p>
        </p:txBody>
      </p:sp>
      <p:sp>
        <p:nvSpPr>
          <p:cNvPr id="4" name="Espace réservé du pied de page 3">
            <a:extLst>
              <a:ext uri="{FF2B5EF4-FFF2-40B4-BE49-F238E27FC236}">
                <a16:creationId xmlns:a16="http://schemas.microsoft.com/office/drawing/2014/main" id="{7079A9E0-E8D3-53CB-4B27-32396B4D826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2849602-F748-A2AA-5B0C-019567B923A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896083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4FDAF37-3944-6C5A-345E-2EA9DE6BFB26}"/>
              </a:ext>
            </a:extLst>
          </p:cNvPr>
          <p:cNvSpPr>
            <a:spLocks noGrp="1"/>
          </p:cNvSpPr>
          <p:nvPr>
            <p:ph type="dt" sz="half" idx="10"/>
          </p:nvPr>
        </p:nvSpPr>
        <p:spPr/>
        <p:txBody>
          <a:bodyPr/>
          <a:lstStyle/>
          <a:p>
            <a:fld id="{16A96569-37C4-49FE-9A8B-6BB2F945B40E}" type="datetimeFigureOut">
              <a:rPr lang="fr-FR" smtClean="0"/>
              <a:t>21/09/2025</a:t>
            </a:fld>
            <a:endParaRPr lang="fr-FR"/>
          </a:p>
        </p:txBody>
      </p:sp>
      <p:sp>
        <p:nvSpPr>
          <p:cNvPr id="3" name="Espace réservé du pied de page 2">
            <a:extLst>
              <a:ext uri="{FF2B5EF4-FFF2-40B4-BE49-F238E27FC236}">
                <a16:creationId xmlns:a16="http://schemas.microsoft.com/office/drawing/2014/main" id="{C75D438C-A7A4-A160-3E08-9C1A9915E3D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369369C-334B-7A2F-0C5D-4D0B821979B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924944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3E0048-39D1-0605-6D00-562A1666850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D810052-C6A5-B1DF-0EC3-2054D954F7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6B557F7-A11E-7D2D-0D49-DE7799D91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010ED86-2C89-87FE-B6BF-BDEB4FE1F865}"/>
              </a:ext>
            </a:extLst>
          </p:cNvPr>
          <p:cNvSpPr>
            <a:spLocks noGrp="1"/>
          </p:cNvSpPr>
          <p:nvPr>
            <p:ph type="dt" sz="half" idx="10"/>
          </p:nvPr>
        </p:nvSpPr>
        <p:spPr/>
        <p:txBody>
          <a:bodyPr/>
          <a:lstStyle/>
          <a:p>
            <a:fld id="{16A96569-37C4-49FE-9A8B-6BB2F945B40E}" type="datetimeFigureOut">
              <a:rPr lang="fr-FR" smtClean="0"/>
              <a:t>21/09/2025</a:t>
            </a:fld>
            <a:endParaRPr lang="fr-FR"/>
          </a:p>
        </p:txBody>
      </p:sp>
      <p:sp>
        <p:nvSpPr>
          <p:cNvPr id="6" name="Espace réservé du pied de page 5">
            <a:extLst>
              <a:ext uri="{FF2B5EF4-FFF2-40B4-BE49-F238E27FC236}">
                <a16:creationId xmlns:a16="http://schemas.microsoft.com/office/drawing/2014/main" id="{D8279DA5-11CB-45AE-3BE3-05F78C22841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FE63A9-8179-8C7E-0035-097D6B7F4348}"/>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310936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B73204-4F88-0D02-88CC-10244561793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53B9D6C-B98B-9E54-4309-ECFA32598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82CE850-CD5C-A3AF-C3BA-5543DBE24B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92CA4C6-E7C0-39AB-8BE9-430732F96184}"/>
              </a:ext>
            </a:extLst>
          </p:cNvPr>
          <p:cNvSpPr>
            <a:spLocks noGrp="1"/>
          </p:cNvSpPr>
          <p:nvPr>
            <p:ph type="dt" sz="half" idx="10"/>
          </p:nvPr>
        </p:nvSpPr>
        <p:spPr/>
        <p:txBody>
          <a:bodyPr/>
          <a:lstStyle/>
          <a:p>
            <a:fld id="{16A96569-37C4-49FE-9A8B-6BB2F945B40E}" type="datetimeFigureOut">
              <a:rPr lang="fr-FR" smtClean="0"/>
              <a:t>21/09/2025</a:t>
            </a:fld>
            <a:endParaRPr lang="fr-FR"/>
          </a:p>
        </p:txBody>
      </p:sp>
      <p:sp>
        <p:nvSpPr>
          <p:cNvPr id="6" name="Espace réservé du pied de page 5">
            <a:extLst>
              <a:ext uri="{FF2B5EF4-FFF2-40B4-BE49-F238E27FC236}">
                <a16:creationId xmlns:a16="http://schemas.microsoft.com/office/drawing/2014/main" id="{15618498-DE66-330C-5EE4-742E2D519B5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45224D3-B1F7-A979-C7EE-36C59490E78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822655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44841-DD72-DEF8-D265-6D0B28B0C1A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EC752F7-6BF9-0CBA-C0F3-441C1B9EDCA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571420-D84B-750F-3121-0CB9A730B8F2}"/>
              </a:ext>
            </a:extLst>
          </p:cNvPr>
          <p:cNvSpPr>
            <a:spLocks noGrp="1"/>
          </p:cNvSpPr>
          <p:nvPr>
            <p:ph type="dt" sz="half" idx="10"/>
          </p:nvPr>
        </p:nvSpPr>
        <p:spPr/>
        <p:txBody>
          <a:bodyPr/>
          <a:lstStyle/>
          <a:p>
            <a:fld id="{16A96569-37C4-49FE-9A8B-6BB2F945B40E}" type="datetimeFigureOut">
              <a:rPr lang="fr-FR" smtClean="0"/>
              <a:t>21/09/2025</a:t>
            </a:fld>
            <a:endParaRPr lang="fr-FR"/>
          </a:p>
        </p:txBody>
      </p:sp>
      <p:sp>
        <p:nvSpPr>
          <p:cNvPr id="5" name="Espace réservé du pied de page 4">
            <a:extLst>
              <a:ext uri="{FF2B5EF4-FFF2-40B4-BE49-F238E27FC236}">
                <a16:creationId xmlns:a16="http://schemas.microsoft.com/office/drawing/2014/main" id="{8457DBA2-9167-49A8-3B45-7B0CE694DC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F76EA2-4CB5-8A34-5F93-AE5CB71504D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475795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57394FC-BB82-DDC5-4401-B0036241EA8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13A50C8-4CE9-C1C5-1014-A1B4DFFA07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578C3EE-5F14-4308-35C8-D5979A1ABCD0}"/>
              </a:ext>
            </a:extLst>
          </p:cNvPr>
          <p:cNvSpPr>
            <a:spLocks noGrp="1"/>
          </p:cNvSpPr>
          <p:nvPr>
            <p:ph type="dt" sz="half" idx="10"/>
          </p:nvPr>
        </p:nvSpPr>
        <p:spPr/>
        <p:txBody>
          <a:bodyPr/>
          <a:lstStyle/>
          <a:p>
            <a:fld id="{16A96569-37C4-49FE-9A8B-6BB2F945B40E}" type="datetimeFigureOut">
              <a:rPr lang="fr-FR" smtClean="0"/>
              <a:t>21/09/2025</a:t>
            </a:fld>
            <a:endParaRPr lang="fr-FR"/>
          </a:p>
        </p:txBody>
      </p:sp>
      <p:sp>
        <p:nvSpPr>
          <p:cNvPr id="5" name="Espace réservé du pied de page 4">
            <a:extLst>
              <a:ext uri="{FF2B5EF4-FFF2-40B4-BE49-F238E27FC236}">
                <a16:creationId xmlns:a16="http://schemas.microsoft.com/office/drawing/2014/main" id="{AA5C1C12-E8FB-9399-0467-6196B2EA04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246D178-FDAA-934E-8A75-B517AF1A0842}"/>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580429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Google Shape;491;p65">
            <a:extLst>
              <a:ext uri="{FF2B5EF4-FFF2-40B4-BE49-F238E27FC236}">
                <a16:creationId xmlns:a16="http://schemas.microsoft.com/office/drawing/2014/main" id="{26459DD0-CBC0-27E6-F49B-4789DAE18F30}"/>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Tree>
    <p:extLst>
      <p:ext uri="{BB962C8B-B14F-4D97-AF65-F5344CB8AC3E}">
        <p14:creationId xmlns:p14="http://schemas.microsoft.com/office/powerpoint/2010/main" val="172459527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41238169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id="{6303E652-32E0-DDB2-5D9B-D79640077D21}"/>
              </a:ext>
            </a:extLst>
          </p:cNvPr>
          <p:cNvSpPr/>
          <p:nvPr userDrawn="1"/>
        </p:nvSpPr>
        <p:spPr>
          <a:xfrm>
            <a:off x="83184" y="57571"/>
            <a:ext cx="12039799" cy="856831"/>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23A71465-ECCE-7B99-8211-74953864D04B}"/>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83185" y="76095"/>
            <a:ext cx="838193" cy="838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810900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Google Shape;493;p66">
            <a:extLst>
              <a:ext uri="{FF2B5EF4-FFF2-40B4-BE49-F238E27FC236}">
                <a16:creationId xmlns:a16="http://schemas.microsoft.com/office/drawing/2014/main" id="{4DA05920-DA05-97C0-5204-8E369B08A918}"/>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494;p66">
            <a:extLst>
              <a:ext uri="{FF2B5EF4-FFF2-40B4-BE49-F238E27FC236}">
                <a16:creationId xmlns:a16="http://schemas.microsoft.com/office/drawing/2014/main" id="{B7662C5C-BEE2-9D3A-3BCF-DAC2133B2FC2}"/>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495;p66">
            <a:extLst>
              <a:ext uri="{FF2B5EF4-FFF2-40B4-BE49-F238E27FC236}">
                <a16:creationId xmlns:a16="http://schemas.microsoft.com/office/drawing/2014/main" id="{2F69D0FD-1052-A1D5-EAC3-CCA1C10E4349}"/>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B6157E9-D3C2-408A-8624-22B2CE8B1F99}" type="slidenum">
              <a:t>‹N°›</a:t>
            </a:fld>
            <a:endParaRPr lang="fr-FR"/>
          </a:p>
        </p:txBody>
      </p:sp>
    </p:spTree>
    <p:extLst>
      <p:ext uri="{BB962C8B-B14F-4D97-AF65-F5344CB8AC3E}">
        <p14:creationId xmlns:p14="http://schemas.microsoft.com/office/powerpoint/2010/main" val="355831306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8F03CC-BE3A-A23A-4149-4C1FCBB37A68}"/>
              </a:ext>
            </a:extLst>
          </p:cNvPr>
          <p:cNvSpPr txBox="1">
            <a:spLocks noGrp="1"/>
          </p:cNvSpPr>
          <p:nvPr>
            <p:ph type="ctrTitle"/>
          </p:nvPr>
        </p:nvSpPr>
        <p:spPr>
          <a:xfrm>
            <a:off x="1524000" y="1122359"/>
            <a:ext cx="9144000" cy="2387595"/>
          </a:xfrm>
          <a:prstGeom prst="rect">
            <a:avLst/>
          </a:prstGeom>
        </p:spPr>
        <p:txBody>
          <a:bodyPr anchor="b" anchorCtr="1"/>
          <a:lstStyle>
            <a:lvl1pPr algn="ctr">
              <a:defRPr sz="6000"/>
            </a:lvl1pPr>
          </a:lstStyle>
          <a:p>
            <a:pPr lvl="0"/>
            <a:r>
              <a:rPr lang="fr-FR"/>
              <a:t>Modifiez le style du titre</a:t>
            </a:r>
          </a:p>
        </p:txBody>
      </p:sp>
      <p:sp>
        <p:nvSpPr>
          <p:cNvPr id="3" name="Sous-titre 2">
            <a:extLst>
              <a:ext uri="{FF2B5EF4-FFF2-40B4-BE49-F238E27FC236}">
                <a16:creationId xmlns:a16="http://schemas.microsoft.com/office/drawing/2014/main" id="{53401E7B-9CC0-5018-CDC0-DCDF7991DB4C}"/>
              </a:ext>
            </a:extLst>
          </p:cNvPr>
          <p:cNvSpPr txBox="1">
            <a:spLocks noGrp="1"/>
          </p:cNvSpPr>
          <p:nvPr>
            <p:ph type="subTitle" idx="1"/>
          </p:nvPr>
        </p:nvSpPr>
        <p:spPr>
          <a:xfrm>
            <a:off x="1524000" y="3602041"/>
            <a:ext cx="9144000" cy="1655759"/>
          </a:xfrm>
          <a:prstGeom prst="rect">
            <a:avLst/>
          </a:prstGeom>
        </p:spPr>
        <p:txBody>
          <a:bodyPr anchorCtr="1"/>
          <a:lstStyle>
            <a:lvl1pPr marL="0" indent="0" algn="ctr">
              <a:buNone/>
              <a:defRPr sz="2400"/>
            </a:lvl1pPr>
          </a:lstStyle>
          <a:p>
            <a:pPr lvl="0"/>
            <a:r>
              <a:rPr lang="fr-FR"/>
              <a:t>Modifiez le style des sous-titres du masque</a:t>
            </a:r>
          </a:p>
        </p:txBody>
      </p:sp>
      <p:sp>
        <p:nvSpPr>
          <p:cNvPr id="4" name="Espace réservé de la date 3">
            <a:extLst>
              <a:ext uri="{FF2B5EF4-FFF2-40B4-BE49-F238E27FC236}">
                <a16:creationId xmlns:a16="http://schemas.microsoft.com/office/drawing/2014/main" id="{CEE9EC70-A0D8-3F9B-DA8B-D83F7D9F1583}"/>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D8FA9865-4FAE-4140-90AC-D386D6FC41BA}" type="datetime1">
              <a:rPr lang="fr-FR"/>
              <a:pPr lvl="0"/>
              <a:t>21/09/2025</a:t>
            </a:fld>
            <a:endParaRPr lang="fr-FR"/>
          </a:p>
        </p:txBody>
      </p:sp>
      <p:sp>
        <p:nvSpPr>
          <p:cNvPr id="5" name="Espace réservé du pied de page 4">
            <a:extLst>
              <a:ext uri="{FF2B5EF4-FFF2-40B4-BE49-F238E27FC236}">
                <a16:creationId xmlns:a16="http://schemas.microsoft.com/office/drawing/2014/main" id="{D9BCF521-CBE6-7D93-8E66-FF0B9CA59E76}"/>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5644064D-11B5-0959-0E40-8E5AA279D739}"/>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F03377B7-3CAF-4A67-911C-D4B2E0FBA256}" type="slidenum">
              <a:t>‹N°›</a:t>
            </a:fld>
            <a:endParaRPr lang="fr-FR"/>
          </a:p>
        </p:txBody>
      </p:sp>
    </p:spTree>
    <p:extLst>
      <p:ext uri="{BB962C8B-B14F-4D97-AF65-F5344CB8AC3E}">
        <p14:creationId xmlns:p14="http://schemas.microsoft.com/office/powerpoint/2010/main" val="2069763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8B5D43-BA5C-898F-BBAB-56DD1E45637C}"/>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id="{5DF425C5-3A47-A6FB-FEB7-1F1214958DC3}"/>
              </a:ext>
            </a:extLst>
          </p:cNvPr>
          <p:cNvSpPr txBox="1">
            <a:spLocks noGrp="1"/>
          </p:cNvSpPr>
          <p:nvPr>
            <p:ph idx="1"/>
          </p:nvPr>
        </p:nvSpPr>
        <p:spPr>
          <a:xfrm>
            <a:off x="838200" y="1825629"/>
            <a:ext cx="10515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41C8FB1-59B6-8917-C2E9-01D00A186FAD}"/>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02ABDDBA-8375-4493-853A-C01FB35A2F46}" type="datetime1">
              <a:rPr lang="fr-FR"/>
              <a:pPr lvl="0"/>
              <a:t>21/09/2025</a:t>
            </a:fld>
            <a:endParaRPr lang="fr-FR"/>
          </a:p>
        </p:txBody>
      </p:sp>
      <p:sp>
        <p:nvSpPr>
          <p:cNvPr id="5" name="Espace réservé du pied de page 4">
            <a:extLst>
              <a:ext uri="{FF2B5EF4-FFF2-40B4-BE49-F238E27FC236}">
                <a16:creationId xmlns:a16="http://schemas.microsoft.com/office/drawing/2014/main" id="{94D426A0-BF39-0B3E-4E5A-B27F37CF747A}"/>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B36D1069-880A-CC55-F2C5-12F6990278FF}"/>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CD731844-473A-4C86-8314-198431F5C6DA}" type="slidenum">
              <a:t>‹N°›</a:t>
            </a:fld>
            <a:endParaRPr lang="fr-FR"/>
          </a:p>
        </p:txBody>
      </p:sp>
    </p:spTree>
    <p:extLst>
      <p:ext uri="{BB962C8B-B14F-4D97-AF65-F5344CB8AC3E}">
        <p14:creationId xmlns:p14="http://schemas.microsoft.com/office/powerpoint/2010/main" val="9161768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634C8A-A1ED-38C2-A740-8920CA1BF100}"/>
              </a:ext>
            </a:extLst>
          </p:cNvPr>
          <p:cNvSpPr txBox="1">
            <a:spLocks noGrp="1"/>
          </p:cNvSpPr>
          <p:nvPr>
            <p:ph type="title"/>
          </p:nvPr>
        </p:nvSpPr>
        <p:spPr>
          <a:xfrm>
            <a:off x="831847" y="1709733"/>
            <a:ext cx="10515600" cy="2852732"/>
          </a:xfrm>
          <a:prstGeom prst="rect">
            <a:avLst/>
          </a:prstGeom>
        </p:spPr>
        <p:txBody>
          <a:bodyPr anchor="b"/>
          <a:lstStyle>
            <a:lvl1pPr>
              <a:defRPr sz="6000"/>
            </a:lvl1pPr>
          </a:lstStyle>
          <a:p>
            <a:pPr lvl="0"/>
            <a:r>
              <a:rPr lang="fr-FR"/>
              <a:t>Modifiez le style du titre</a:t>
            </a:r>
          </a:p>
        </p:txBody>
      </p:sp>
      <p:sp>
        <p:nvSpPr>
          <p:cNvPr id="3" name="Espace réservé du texte 2">
            <a:extLst>
              <a:ext uri="{FF2B5EF4-FFF2-40B4-BE49-F238E27FC236}">
                <a16:creationId xmlns:a16="http://schemas.microsoft.com/office/drawing/2014/main" id="{3EDAE1F2-C491-FB41-F3A0-731241B0EE70}"/>
              </a:ext>
            </a:extLst>
          </p:cNvPr>
          <p:cNvSpPr txBox="1">
            <a:spLocks noGrp="1"/>
          </p:cNvSpPr>
          <p:nvPr>
            <p:ph type="body" idx="1"/>
          </p:nvPr>
        </p:nvSpPr>
        <p:spPr>
          <a:xfrm>
            <a:off x="831847" y="4589459"/>
            <a:ext cx="10515600" cy="1500188"/>
          </a:xfrm>
          <a:prstGeom prst="rect">
            <a:avLst/>
          </a:prstGeom>
        </p:spPr>
        <p:txBody>
          <a:bodyPr/>
          <a:lstStyle>
            <a:lvl1pPr marL="0" indent="0">
              <a:buNone/>
              <a:defRPr sz="2400">
                <a:solidFill>
                  <a:srgbClr val="898989"/>
                </a:solidFill>
              </a:defRPr>
            </a:lvl1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C07C12CB-08FE-F3C2-D518-C77FED214D4E}"/>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D015A79E-26D0-40DE-9631-3AFBD54ADF9B}" type="datetime1">
              <a:rPr lang="fr-FR"/>
              <a:pPr lvl="0"/>
              <a:t>21/09/2025</a:t>
            </a:fld>
            <a:endParaRPr lang="fr-FR"/>
          </a:p>
        </p:txBody>
      </p:sp>
      <p:sp>
        <p:nvSpPr>
          <p:cNvPr id="5" name="Espace réservé du pied de page 4">
            <a:extLst>
              <a:ext uri="{FF2B5EF4-FFF2-40B4-BE49-F238E27FC236}">
                <a16:creationId xmlns:a16="http://schemas.microsoft.com/office/drawing/2014/main" id="{C736A8E7-1053-E785-C1F4-889B0967F0B3}"/>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8D280820-5FB9-895F-2FF2-D3A2133DFE50}"/>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D948F3B7-A9A2-42B0-95B6-9ACC30609773}" type="slidenum">
              <a:t>‹N°›</a:t>
            </a:fld>
            <a:endParaRPr lang="fr-FR"/>
          </a:p>
        </p:txBody>
      </p:sp>
    </p:spTree>
    <p:extLst>
      <p:ext uri="{BB962C8B-B14F-4D97-AF65-F5344CB8AC3E}">
        <p14:creationId xmlns:p14="http://schemas.microsoft.com/office/powerpoint/2010/main" val="5952772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3F56D4-C390-6CB6-860D-A2D23454D18B}"/>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id="{ABB8FC78-9E9A-2810-9029-F64DDF26DD25}"/>
              </a:ext>
            </a:extLst>
          </p:cNvPr>
          <p:cNvSpPr txBox="1">
            <a:spLocks noGrp="1"/>
          </p:cNvSpPr>
          <p:nvPr>
            <p:ph idx="1"/>
          </p:nvPr>
        </p:nvSpPr>
        <p:spPr>
          <a:xfrm>
            <a:off x="838200" y="1825629"/>
            <a:ext cx="5181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3603502-9A30-4E5F-9309-78EF62F36A87}"/>
              </a:ext>
            </a:extLst>
          </p:cNvPr>
          <p:cNvSpPr txBox="1">
            <a:spLocks noGrp="1"/>
          </p:cNvSpPr>
          <p:nvPr>
            <p:ph idx="2"/>
          </p:nvPr>
        </p:nvSpPr>
        <p:spPr>
          <a:xfrm>
            <a:off x="6172199" y="1825629"/>
            <a:ext cx="5181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963BB7BA-5645-2C56-F1A8-3FAAE4448BC1}"/>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20022089-A5D7-4EF6-B709-E23F02F99E33}" type="datetime1">
              <a:rPr lang="fr-FR"/>
              <a:pPr lvl="0"/>
              <a:t>21/09/2025</a:t>
            </a:fld>
            <a:endParaRPr lang="fr-FR"/>
          </a:p>
        </p:txBody>
      </p:sp>
      <p:sp>
        <p:nvSpPr>
          <p:cNvPr id="6" name="Espace réservé du pied de page 5">
            <a:extLst>
              <a:ext uri="{FF2B5EF4-FFF2-40B4-BE49-F238E27FC236}">
                <a16:creationId xmlns:a16="http://schemas.microsoft.com/office/drawing/2014/main" id="{063D669F-90CE-62A8-D56C-6A45E2A25AA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FEB402BF-B0A2-417A-543B-DCF7F5148AA7}"/>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439C9F48-11D4-4921-8BD7-2A616E495D9D}" type="slidenum">
              <a:t>‹N°›</a:t>
            </a:fld>
            <a:endParaRPr lang="fr-FR"/>
          </a:p>
        </p:txBody>
      </p:sp>
    </p:spTree>
    <p:extLst>
      <p:ext uri="{BB962C8B-B14F-4D97-AF65-F5344CB8AC3E}">
        <p14:creationId xmlns:p14="http://schemas.microsoft.com/office/powerpoint/2010/main" val="574557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D861A3-7257-3FFF-C891-4650B6F485EB}"/>
              </a:ext>
            </a:extLst>
          </p:cNvPr>
          <p:cNvSpPr txBox="1">
            <a:spLocks noGrp="1"/>
          </p:cNvSpPr>
          <p:nvPr>
            <p:ph type="title"/>
          </p:nvPr>
        </p:nvSpPr>
        <p:spPr>
          <a:xfrm>
            <a:off x="839784" y="365125"/>
            <a:ext cx="10515600" cy="1325563"/>
          </a:xfrm>
          <a:prstGeom prst="rect">
            <a:avLst/>
          </a:prstGeom>
        </p:spPr>
        <p:txBody>
          <a:bodyPr/>
          <a:lstStyle>
            <a:lvl1pPr>
              <a:defRPr/>
            </a:lvl1pPr>
          </a:lstStyle>
          <a:p>
            <a:pPr lvl="0"/>
            <a:r>
              <a:rPr lang="fr-FR"/>
              <a:t>Modifiez le style du titre</a:t>
            </a:r>
          </a:p>
        </p:txBody>
      </p:sp>
      <p:sp>
        <p:nvSpPr>
          <p:cNvPr id="3" name="Espace réservé du texte 2">
            <a:extLst>
              <a:ext uri="{FF2B5EF4-FFF2-40B4-BE49-F238E27FC236}">
                <a16:creationId xmlns:a16="http://schemas.microsoft.com/office/drawing/2014/main" id="{1201EC79-B0FA-E7AB-CB38-5EAE87840AEF}"/>
              </a:ext>
            </a:extLst>
          </p:cNvPr>
          <p:cNvSpPr txBox="1">
            <a:spLocks noGrp="1"/>
          </p:cNvSpPr>
          <p:nvPr>
            <p:ph type="body" idx="1"/>
          </p:nvPr>
        </p:nvSpPr>
        <p:spPr>
          <a:xfrm>
            <a:off x="839785" y="1681167"/>
            <a:ext cx="5157788" cy="823911"/>
          </a:xfrm>
          <a:prstGeom prst="rect">
            <a:avLst/>
          </a:prstGeom>
        </p:spPr>
        <p:txBody>
          <a:bodyPr anchor="b"/>
          <a:lstStyle>
            <a:lvl1pPr marL="0" indent="0">
              <a:buNone/>
              <a:defRPr sz="2400" b="1"/>
            </a:lvl1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1A2FA59-16DE-D95A-A143-34FA408214E0}"/>
              </a:ext>
            </a:extLst>
          </p:cNvPr>
          <p:cNvSpPr txBox="1">
            <a:spLocks noGrp="1"/>
          </p:cNvSpPr>
          <p:nvPr>
            <p:ph idx="2"/>
          </p:nvPr>
        </p:nvSpPr>
        <p:spPr>
          <a:xfrm>
            <a:off x="839785" y="2505077"/>
            <a:ext cx="5157788" cy="3684592"/>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5445CB9-81A6-B8FF-6877-A855C692534C}"/>
              </a:ext>
            </a:extLst>
          </p:cNvPr>
          <p:cNvSpPr txBox="1">
            <a:spLocks noGrp="1"/>
          </p:cNvSpPr>
          <p:nvPr>
            <p:ph type="body" idx="3"/>
          </p:nvPr>
        </p:nvSpPr>
        <p:spPr>
          <a:xfrm>
            <a:off x="6172199" y="1681167"/>
            <a:ext cx="5183184" cy="823911"/>
          </a:xfrm>
          <a:prstGeom prst="rect">
            <a:avLst/>
          </a:prstGeom>
        </p:spPr>
        <p:txBody>
          <a:bodyPr anchor="b"/>
          <a:lstStyle>
            <a:lvl1pPr marL="0" indent="0">
              <a:buNone/>
              <a:defRPr sz="2400" b="1"/>
            </a:lvl1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B65F5C5E-CE78-E84F-B7CF-E6176F62652F}"/>
              </a:ext>
            </a:extLst>
          </p:cNvPr>
          <p:cNvSpPr txBox="1">
            <a:spLocks noGrp="1"/>
          </p:cNvSpPr>
          <p:nvPr>
            <p:ph idx="4"/>
          </p:nvPr>
        </p:nvSpPr>
        <p:spPr>
          <a:xfrm>
            <a:off x="6172199" y="2505077"/>
            <a:ext cx="5183184" cy="3684592"/>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E65D0E5-2B05-2F3C-BDC2-E9B7783B0CBB}"/>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3D7A5BC3-5753-4B61-943C-1ED6A0A093D1}" type="datetime1">
              <a:rPr lang="fr-FR"/>
              <a:pPr lvl="0"/>
              <a:t>21/09/2025</a:t>
            </a:fld>
            <a:endParaRPr lang="fr-FR"/>
          </a:p>
        </p:txBody>
      </p:sp>
      <p:sp>
        <p:nvSpPr>
          <p:cNvPr id="8" name="Espace réservé du pied de page 7">
            <a:extLst>
              <a:ext uri="{FF2B5EF4-FFF2-40B4-BE49-F238E27FC236}">
                <a16:creationId xmlns:a16="http://schemas.microsoft.com/office/drawing/2014/main" id="{0F9DD5E7-93D3-EFEE-295B-FE58033BB590}"/>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9" name="Espace réservé du numéro de diapositive 8">
            <a:extLst>
              <a:ext uri="{FF2B5EF4-FFF2-40B4-BE49-F238E27FC236}">
                <a16:creationId xmlns:a16="http://schemas.microsoft.com/office/drawing/2014/main" id="{811A4997-08A9-DECF-1904-BCE014C6CAFA}"/>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EB2BBBD4-193B-42A1-A6DE-43C107483E0B}" type="slidenum">
              <a:t>‹N°›</a:t>
            </a:fld>
            <a:endParaRPr lang="fr-FR"/>
          </a:p>
        </p:txBody>
      </p:sp>
    </p:spTree>
    <p:extLst>
      <p:ext uri="{BB962C8B-B14F-4D97-AF65-F5344CB8AC3E}">
        <p14:creationId xmlns:p14="http://schemas.microsoft.com/office/powerpoint/2010/main" val="2607004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4B4A63-F6A4-324A-3119-29767294AE91}"/>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e la date 2">
            <a:extLst>
              <a:ext uri="{FF2B5EF4-FFF2-40B4-BE49-F238E27FC236}">
                <a16:creationId xmlns:a16="http://schemas.microsoft.com/office/drawing/2014/main" id="{80F86BA8-13B2-70C9-E6D1-01F5210B8AED}"/>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2DCEF032-47C8-43A4-BB2B-CF252202F2C0}" type="datetime1">
              <a:rPr lang="fr-FR"/>
              <a:pPr lvl="0"/>
              <a:t>21/09/2025</a:t>
            </a:fld>
            <a:endParaRPr lang="fr-FR"/>
          </a:p>
        </p:txBody>
      </p:sp>
      <p:sp>
        <p:nvSpPr>
          <p:cNvPr id="4" name="Espace réservé du pied de page 3">
            <a:extLst>
              <a:ext uri="{FF2B5EF4-FFF2-40B4-BE49-F238E27FC236}">
                <a16:creationId xmlns:a16="http://schemas.microsoft.com/office/drawing/2014/main" id="{4659D9A4-A511-4ED5-C2F4-CAFB55A75BDC}"/>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5" name="Espace réservé du numéro de diapositive 4">
            <a:extLst>
              <a:ext uri="{FF2B5EF4-FFF2-40B4-BE49-F238E27FC236}">
                <a16:creationId xmlns:a16="http://schemas.microsoft.com/office/drawing/2014/main" id="{38242524-682C-5AA3-EAE2-30D0935571D5}"/>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9A0D16A6-909F-438F-82DE-9C6754152741}" type="slidenum">
              <a:t>‹N°›</a:t>
            </a:fld>
            <a:endParaRPr lang="fr-FR"/>
          </a:p>
        </p:txBody>
      </p:sp>
    </p:spTree>
    <p:extLst>
      <p:ext uri="{BB962C8B-B14F-4D97-AF65-F5344CB8AC3E}">
        <p14:creationId xmlns:p14="http://schemas.microsoft.com/office/powerpoint/2010/main" val="22718374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D755582-D47E-68CE-5081-465A0B1E1D05}"/>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7B1C7C0B-62D7-4401-80B9-CE6945F5B4AB}" type="datetime1">
              <a:rPr lang="fr-FR"/>
              <a:pPr lvl="0"/>
              <a:t>21/09/2025</a:t>
            </a:fld>
            <a:endParaRPr lang="fr-FR"/>
          </a:p>
        </p:txBody>
      </p:sp>
      <p:sp>
        <p:nvSpPr>
          <p:cNvPr id="3" name="Espace réservé du pied de page 2">
            <a:extLst>
              <a:ext uri="{FF2B5EF4-FFF2-40B4-BE49-F238E27FC236}">
                <a16:creationId xmlns:a16="http://schemas.microsoft.com/office/drawing/2014/main" id="{DF920608-270D-8028-D89E-C419F010FFA7}"/>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4" name="Espace réservé du numéro de diapositive 3">
            <a:extLst>
              <a:ext uri="{FF2B5EF4-FFF2-40B4-BE49-F238E27FC236}">
                <a16:creationId xmlns:a16="http://schemas.microsoft.com/office/drawing/2014/main" id="{8D95BEB0-A0CA-87BB-BD94-01BB6F613655}"/>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BABAE430-7260-4094-B089-F06E6B7B5A52}" type="slidenum">
              <a:t>‹N°›</a:t>
            </a:fld>
            <a:endParaRPr lang="fr-FR"/>
          </a:p>
        </p:txBody>
      </p:sp>
    </p:spTree>
    <p:extLst>
      <p:ext uri="{BB962C8B-B14F-4D97-AF65-F5344CB8AC3E}">
        <p14:creationId xmlns:p14="http://schemas.microsoft.com/office/powerpoint/2010/main" val="38122460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8C9FF8-FBED-3209-8E29-22CDA499DC93}"/>
              </a:ext>
            </a:extLst>
          </p:cNvPr>
          <p:cNvSpPr txBox="1">
            <a:spLocks noGrp="1"/>
          </p:cNvSpPr>
          <p:nvPr>
            <p:ph type="title"/>
          </p:nvPr>
        </p:nvSpPr>
        <p:spPr>
          <a:xfrm>
            <a:off x="839785" y="457200"/>
            <a:ext cx="3932236" cy="1600200"/>
          </a:xfrm>
          <a:prstGeom prst="rect">
            <a:avLst/>
          </a:prstGeom>
        </p:spPr>
        <p:txBody>
          <a:bodyPr anchor="b"/>
          <a:lstStyle>
            <a:lvl1pPr>
              <a:defRPr sz="3200"/>
            </a:lvl1pPr>
          </a:lstStyle>
          <a:p>
            <a:pPr lvl="0"/>
            <a:r>
              <a:rPr lang="fr-FR"/>
              <a:t>Modifiez le style du titre</a:t>
            </a:r>
          </a:p>
        </p:txBody>
      </p:sp>
      <p:sp>
        <p:nvSpPr>
          <p:cNvPr id="3" name="Espace réservé du contenu 2">
            <a:extLst>
              <a:ext uri="{FF2B5EF4-FFF2-40B4-BE49-F238E27FC236}">
                <a16:creationId xmlns:a16="http://schemas.microsoft.com/office/drawing/2014/main" id="{8DE6BD8D-C5B3-5CE7-3C01-6C89B172345D}"/>
              </a:ext>
            </a:extLst>
          </p:cNvPr>
          <p:cNvSpPr txBox="1">
            <a:spLocks noGrp="1"/>
          </p:cNvSpPr>
          <p:nvPr>
            <p:ph idx="1"/>
          </p:nvPr>
        </p:nvSpPr>
        <p:spPr>
          <a:xfrm>
            <a:off x="5183185" y="987430"/>
            <a:ext cx="6172199" cy="4873629"/>
          </a:xfrm>
          <a:prstGeom prst="rect">
            <a:avLst/>
          </a:prstGeom>
        </p:spPr>
        <p:txBody>
          <a:bodyPr/>
          <a:lstStyle>
            <a:lvl1pPr>
              <a:defRPr sz="3200"/>
            </a:lvl1pPr>
            <a:lvl2pPr>
              <a:defRPr sz="2800"/>
            </a:lvl2pPr>
            <a:lvl3pPr>
              <a:defRPr sz="2400"/>
            </a:lvl3pPr>
            <a:lvl4pPr>
              <a:defRPr sz="2000"/>
            </a:lvl4pPr>
            <a:lvl5pPr>
              <a:defRPr sz="20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19F1979-6FAC-5CB2-0DCB-B3F1D987AA6D}"/>
              </a:ext>
            </a:extLst>
          </p:cNvPr>
          <p:cNvSpPr txBox="1">
            <a:spLocks noGrp="1"/>
          </p:cNvSpPr>
          <p:nvPr>
            <p:ph type="body" idx="2"/>
          </p:nvPr>
        </p:nvSpPr>
        <p:spPr>
          <a:xfrm>
            <a:off x="839785" y="2057400"/>
            <a:ext cx="3932236" cy="3811584"/>
          </a:xfrm>
          <a:prstGeom prst="rect">
            <a:avLst/>
          </a:prstGeom>
        </p:spPr>
        <p:txBody>
          <a:bodyPr/>
          <a:lstStyle>
            <a:lvl1pPr marL="0" indent="0">
              <a:buNone/>
              <a:defRPr sz="1600"/>
            </a:lvl1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3D80433-8FF5-9D7C-BCC7-E90031C82C03}"/>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3C7A46FA-C00D-499A-9F3C-5031298100A3}" type="datetime1">
              <a:rPr lang="fr-FR"/>
              <a:pPr lvl="0"/>
              <a:t>21/09/2025</a:t>
            </a:fld>
            <a:endParaRPr lang="fr-FR"/>
          </a:p>
        </p:txBody>
      </p:sp>
      <p:sp>
        <p:nvSpPr>
          <p:cNvPr id="6" name="Espace réservé du pied de page 5">
            <a:extLst>
              <a:ext uri="{FF2B5EF4-FFF2-40B4-BE49-F238E27FC236}">
                <a16:creationId xmlns:a16="http://schemas.microsoft.com/office/drawing/2014/main" id="{62B4B6C8-035E-7EA4-3D77-9B8F6138C2C3}"/>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3B7D4C27-8EDC-4840-DE38-FD292EF12E4C}"/>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F9F8E816-F8CA-414A-9DF9-48887FAFE377}" type="slidenum">
              <a:t>‹N°›</a:t>
            </a:fld>
            <a:endParaRPr lang="fr-FR"/>
          </a:p>
        </p:txBody>
      </p:sp>
    </p:spTree>
    <p:extLst>
      <p:ext uri="{BB962C8B-B14F-4D97-AF65-F5344CB8AC3E}">
        <p14:creationId xmlns:p14="http://schemas.microsoft.com/office/powerpoint/2010/main" val="26351149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85B342-C1DC-471C-E88E-E04EC2794D3E}"/>
              </a:ext>
            </a:extLst>
          </p:cNvPr>
          <p:cNvSpPr txBox="1">
            <a:spLocks noGrp="1"/>
          </p:cNvSpPr>
          <p:nvPr>
            <p:ph type="title"/>
          </p:nvPr>
        </p:nvSpPr>
        <p:spPr>
          <a:xfrm>
            <a:off x="839785" y="457200"/>
            <a:ext cx="3932236" cy="1600200"/>
          </a:xfrm>
          <a:prstGeom prst="rect">
            <a:avLst/>
          </a:prstGeom>
        </p:spPr>
        <p:txBody>
          <a:bodyPr anchor="b"/>
          <a:lstStyle>
            <a:lvl1pPr>
              <a:defRPr sz="3200"/>
            </a:lvl1pPr>
          </a:lstStyle>
          <a:p>
            <a:pPr lvl="0"/>
            <a:r>
              <a:rPr lang="fr-FR"/>
              <a:t>Modifiez le style du titre</a:t>
            </a:r>
          </a:p>
        </p:txBody>
      </p:sp>
      <p:sp>
        <p:nvSpPr>
          <p:cNvPr id="3" name="Espace réservé pour une image  2">
            <a:extLst>
              <a:ext uri="{FF2B5EF4-FFF2-40B4-BE49-F238E27FC236}">
                <a16:creationId xmlns:a16="http://schemas.microsoft.com/office/drawing/2014/main" id="{1CCB19D9-71BD-4D2E-93A2-CD2EA8E73079}"/>
              </a:ext>
            </a:extLst>
          </p:cNvPr>
          <p:cNvSpPr txBox="1">
            <a:spLocks noGrp="1"/>
          </p:cNvSpPr>
          <p:nvPr>
            <p:ph type="pic" idx="1"/>
          </p:nvPr>
        </p:nvSpPr>
        <p:spPr>
          <a:xfrm>
            <a:off x="5183185" y="987430"/>
            <a:ext cx="6172199" cy="4873629"/>
          </a:xfrm>
          <a:prstGeom prst="rect">
            <a:avLst/>
          </a:prstGeom>
        </p:spPr>
        <p:txBody>
          <a:bodyPr/>
          <a:lstStyle>
            <a:lvl1pPr marL="0" indent="0">
              <a:buNone/>
              <a:defRPr sz="3200"/>
            </a:lvl1pPr>
          </a:lstStyle>
          <a:p>
            <a:pPr lvl="0"/>
            <a:endParaRPr lang="fr-FR"/>
          </a:p>
        </p:txBody>
      </p:sp>
      <p:sp>
        <p:nvSpPr>
          <p:cNvPr id="4" name="Espace réservé du texte 3">
            <a:extLst>
              <a:ext uri="{FF2B5EF4-FFF2-40B4-BE49-F238E27FC236}">
                <a16:creationId xmlns:a16="http://schemas.microsoft.com/office/drawing/2014/main" id="{E8DCB4CB-0A77-93DF-29D2-0F7198F23AC7}"/>
              </a:ext>
            </a:extLst>
          </p:cNvPr>
          <p:cNvSpPr txBox="1">
            <a:spLocks noGrp="1"/>
          </p:cNvSpPr>
          <p:nvPr>
            <p:ph type="body" idx="2"/>
          </p:nvPr>
        </p:nvSpPr>
        <p:spPr>
          <a:xfrm>
            <a:off x="839785" y="2057400"/>
            <a:ext cx="3932236" cy="3811584"/>
          </a:xfrm>
          <a:prstGeom prst="rect">
            <a:avLst/>
          </a:prstGeom>
        </p:spPr>
        <p:txBody>
          <a:bodyPr/>
          <a:lstStyle>
            <a:lvl1pPr marL="0" indent="0">
              <a:buNone/>
              <a:defRPr sz="1600"/>
            </a:lvl1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1733742-FE5B-280B-7826-D4D7D1896C10}"/>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F4546EF5-36E1-4FC0-9B6C-CE745D939A2E}" type="datetime1">
              <a:rPr lang="fr-FR"/>
              <a:pPr lvl="0"/>
              <a:t>21/09/2025</a:t>
            </a:fld>
            <a:endParaRPr lang="fr-FR"/>
          </a:p>
        </p:txBody>
      </p:sp>
      <p:sp>
        <p:nvSpPr>
          <p:cNvPr id="6" name="Espace réservé du pied de page 5">
            <a:extLst>
              <a:ext uri="{FF2B5EF4-FFF2-40B4-BE49-F238E27FC236}">
                <a16:creationId xmlns:a16="http://schemas.microsoft.com/office/drawing/2014/main" id="{44A6D4B7-0FE1-0096-592B-BFD5DA8D7ED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6740D0BE-188F-5CB9-F9EB-180B98DC5AFB}"/>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0ECF4397-6344-48E4-BD3C-CC9ADFFCA9BE}" type="slidenum">
              <a:t>‹N°›</a:t>
            </a:fld>
            <a:endParaRPr lang="fr-FR"/>
          </a:p>
        </p:txBody>
      </p:sp>
    </p:spTree>
    <p:extLst>
      <p:ext uri="{BB962C8B-B14F-4D97-AF65-F5344CB8AC3E}">
        <p14:creationId xmlns:p14="http://schemas.microsoft.com/office/powerpoint/2010/main" val="31132044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654958-3209-AE7C-BB3B-078CF67C5534}"/>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texte vertical 2">
            <a:extLst>
              <a:ext uri="{FF2B5EF4-FFF2-40B4-BE49-F238E27FC236}">
                <a16:creationId xmlns:a16="http://schemas.microsoft.com/office/drawing/2014/main" id="{BC378066-F081-9593-7E3F-F66D288CE40B}"/>
              </a:ext>
            </a:extLst>
          </p:cNvPr>
          <p:cNvSpPr txBox="1">
            <a:spLocks noGrp="1"/>
          </p:cNvSpPr>
          <p:nvPr>
            <p:ph type="body" orient="vert" idx="1"/>
          </p:nvPr>
        </p:nvSpPr>
        <p:spPr>
          <a:xfrm>
            <a:off x="838200" y="1825629"/>
            <a:ext cx="10515600" cy="4351336"/>
          </a:xfrm>
          <a:prstGeom prst="rect">
            <a:avLst/>
          </a:prstGeom>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C8696B9-4347-2A19-9CC9-34270676560A}"/>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F008C36E-DEE8-4925-8903-E0D3352E3C5C}" type="datetime1">
              <a:rPr lang="fr-FR"/>
              <a:pPr lvl="0"/>
              <a:t>21/09/2025</a:t>
            </a:fld>
            <a:endParaRPr lang="fr-FR"/>
          </a:p>
        </p:txBody>
      </p:sp>
      <p:sp>
        <p:nvSpPr>
          <p:cNvPr id="5" name="Espace réservé du pied de page 4">
            <a:extLst>
              <a:ext uri="{FF2B5EF4-FFF2-40B4-BE49-F238E27FC236}">
                <a16:creationId xmlns:a16="http://schemas.microsoft.com/office/drawing/2014/main" id="{E83E7B45-707E-5A21-BAB7-DFA8019E695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CB170EE3-964B-20C4-BF4F-D1CA9D9FE539}"/>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7D9E9DCD-5922-45E1-8FF1-273D4ACF9B4B}" type="slidenum">
              <a:t>‹N°›</a:t>
            </a:fld>
            <a:endParaRPr lang="fr-FR"/>
          </a:p>
        </p:txBody>
      </p:sp>
    </p:spTree>
    <p:extLst>
      <p:ext uri="{BB962C8B-B14F-4D97-AF65-F5344CB8AC3E}">
        <p14:creationId xmlns:p14="http://schemas.microsoft.com/office/powerpoint/2010/main" val="21311597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DC70E6A-32D0-804B-E902-F248C47B9308}"/>
              </a:ext>
            </a:extLst>
          </p:cNvPr>
          <p:cNvSpPr txBox="1">
            <a:spLocks noGrp="1"/>
          </p:cNvSpPr>
          <p:nvPr>
            <p:ph type="title" orient="vert"/>
          </p:nvPr>
        </p:nvSpPr>
        <p:spPr>
          <a:xfrm>
            <a:off x="8724900" y="365125"/>
            <a:ext cx="2628899" cy="5811840"/>
          </a:xfrm>
          <a:prstGeom prst="rect">
            <a:avLst/>
          </a:prstGeom>
        </p:spPr>
        <p:txBody>
          <a:bodyPr vert="eaVert"/>
          <a:lstStyle>
            <a:lvl1pPr>
              <a:defRPr/>
            </a:lvl1pPr>
          </a:lstStyle>
          <a:p>
            <a:pPr lvl="0"/>
            <a:r>
              <a:rPr lang="fr-FR"/>
              <a:t>Modifiez le style du titre</a:t>
            </a:r>
          </a:p>
        </p:txBody>
      </p:sp>
      <p:sp>
        <p:nvSpPr>
          <p:cNvPr id="3" name="Espace réservé du texte vertical 2">
            <a:extLst>
              <a:ext uri="{FF2B5EF4-FFF2-40B4-BE49-F238E27FC236}">
                <a16:creationId xmlns:a16="http://schemas.microsoft.com/office/drawing/2014/main" id="{9556C7FA-ADD5-0F4E-CCA9-DEF001AFA9C7}"/>
              </a:ext>
            </a:extLst>
          </p:cNvPr>
          <p:cNvSpPr txBox="1">
            <a:spLocks noGrp="1"/>
          </p:cNvSpPr>
          <p:nvPr>
            <p:ph type="body" orient="vert" idx="1"/>
          </p:nvPr>
        </p:nvSpPr>
        <p:spPr>
          <a:xfrm>
            <a:off x="838201" y="365125"/>
            <a:ext cx="7734300" cy="5811840"/>
          </a:xfrm>
          <a:prstGeom prst="rect">
            <a:avLst/>
          </a:prstGeom>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4D903D1-46F5-4FBE-0685-6685524A2CC0}"/>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59B690EA-43CC-4D64-832D-87C89E722281}" type="datetime1">
              <a:rPr lang="fr-FR"/>
              <a:pPr lvl="0"/>
              <a:t>21/09/2025</a:t>
            </a:fld>
            <a:endParaRPr lang="fr-FR"/>
          </a:p>
        </p:txBody>
      </p:sp>
      <p:sp>
        <p:nvSpPr>
          <p:cNvPr id="5" name="Espace réservé du pied de page 4">
            <a:extLst>
              <a:ext uri="{FF2B5EF4-FFF2-40B4-BE49-F238E27FC236}">
                <a16:creationId xmlns:a16="http://schemas.microsoft.com/office/drawing/2014/main" id="{9F2B0519-6879-085E-E603-07D8D070DC3E}"/>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EB1E32DB-F487-7649-4382-E2EA0C2414A0}"/>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93514F1B-96EF-4601-8348-C6047C08BFF5}" type="slidenum">
              <a:t>‹N°›</a:t>
            </a:fld>
            <a:endParaRPr lang="fr-FR"/>
          </a:p>
        </p:txBody>
      </p:sp>
    </p:spTree>
    <p:extLst>
      <p:ext uri="{BB962C8B-B14F-4D97-AF65-F5344CB8AC3E}">
        <p14:creationId xmlns:p14="http://schemas.microsoft.com/office/powerpoint/2010/main" val="4444496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0" name="Google Shape;105;p16">
            <a:extLst>
              <a:ext uri="{FF2B5EF4-FFF2-40B4-BE49-F238E27FC236}">
                <a16:creationId xmlns:a16="http://schemas.microsoft.com/office/drawing/2014/main" id="{44468C3F-5542-9E8F-EC61-F1A67848BE09}"/>
              </a:ext>
            </a:extLst>
          </p:cNvPr>
          <p:cNvSpPr/>
          <p:nvPr userDrawn="1"/>
        </p:nvSpPr>
        <p:spPr>
          <a:xfrm>
            <a:off x="61795" y="57572"/>
            <a:ext cx="12108816" cy="901080"/>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1" name="Rectangle 10">
            <a:extLst>
              <a:ext uri="{FF2B5EF4-FFF2-40B4-BE49-F238E27FC236}">
                <a16:creationId xmlns:a16="http://schemas.microsoft.com/office/drawing/2014/main" id="{7412CA2E-B457-01FE-C276-59C1DFEE27A3}"/>
              </a:ext>
            </a:extLst>
          </p:cNvPr>
          <p:cNvSpPr/>
          <p:nvPr userDrawn="1"/>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2" name="Picture 2" descr="Image générée">
            <a:extLst>
              <a:ext uri="{FF2B5EF4-FFF2-40B4-BE49-F238E27FC236}">
                <a16:creationId xmlns:a16="http://schemas.microsoft.com/office/drawing/2014/main" id="{0D969D0E-61D8-BD1E-DD41-4BB1194A1B7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83185" y="64202"/>
            <a:ext cx="814283" cy="809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1592819"/>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grpSp>
        <p:nvGrpSpPr>
          <p:cNvPr id="2" name="Groupe 5">
            <a:extLst>
              <a:ext uri="{FF2B5EF4-FFF2-40B4-BE49-F238E27FC236}">
                <a16:creationId xmlns:a16="http://schemas.microsoft.com/office/drawing/2014/main" id="{085C4DBA-4569-AC43-D429-33DA51606C81}"/>
              </a:ext>
            </a:extLst>
          </p:cNvPr>
          <p:cNvGrpSpPr/>
          <p:nvPr/>
        </p:nvGrpSpPr>
        <p:grpSpPr>
          <a:xfrm>
            <a:off x="0" y="1"/>
            <a:ext cx="12192000" cy="6857999"/>
            <a:chOff x="0" y="0"/>
            <a:chExt cx="9144000" cy="5143499"/>
          </a:xfrm>
        </p:grpSpPr>
        <p:sp>
          <p:nvSpPr>
            <p:cNvPr id="3" name="Rectangle 7">
              <a:extLst>
                <a:ext uri="{FF2B5EF4-FFF2-40B4-BE49-F238E27FC236}">
                  <a16:creationId xmlns:a16="http://schemas.microsoft.com/office/drawing/2014/main" id="{CD84C02F-398B-8D7E-5F2D-22C11896BF77}"/>
                </a:ext>
              </a:extLst>
            </p:cNvPr>
            <p:cNvSpPr/>
            <p:nvPr/>
          </p:nvSpPr>
          <p:spPr>
            <a:xfrm>
              <a:off x="0" y="0"/>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a16="http://schemas.microsoft.com/office/drawing/2014/main" id="{A41F6D8F-7EC8-64DB-4276-45C783E245EA}"/>
                </a:ext>
              </a:extLst>
            </p:cNvPr>
            <p:cNvSpPr/>
            <p:nvPr/>
          </p:nvSpPr>
          <p:spPr>
            <a:xfrm>
              <a:off x="203197" y="391975"/>
              <a:ext cx="8737594" cy="4580074"/>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a16="http://schemas.microsoft.com/office/drawing/2014/main" id="{E4A4F86B-5D3F-3F62-0D1B-BCA92126E9E0}"/>
                </a:ext>
              </a:extLst>
            </p:cNvPr>
            <p:cNvSpPr/>
            <p:nvPr/>
          </p:nvSpPr>
          <p:spPr>
            <a:xfrm>
              <a:off x="203197" y="155118"/>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a16="http://schemas.microsoft.com/office/drawing/2014/main" id="{07ABB235-8A44-BBB0-3520-B76CAD24E6E7}"/>
              </a:ext>
            </a:extLst>
          </p:cNvPr>
          <p:cNvSpPr/>
          <p:nvPr/>
        </p:nvSpPr>
        <p:spPr>
          <a:xfrm rot="10800009" flipH="1">
            <a:off x="495300" y="297925"/>
            <a:ext cx="457200" cy="318929"/>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asvg="http://schemas.microsoft.com/office/drawing/2016/SVG/main"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Tree>
    <p:extLst>
      <p:ext uri="{BB962C8B-B14F-4D97-AF65-F5344CB8AC3E}">
        <p14:creationId xmlns:p14="http://schemas.microsoft.com/office/powerpoint/2010/main" val="2313185278"/>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grpSp>
        <p:nvGrpSpPr>
          <p:cNvPr id="2" name="Groupe 5">
            <a:extLst>
              <a:ext uri="{FF2B5EF4-FFF2-40B4-BE49-F238E27FC236}">
                <a16:creationId xmlns:a16="http://schemas.microsoft.com/office/drawing/2014/main" id="{8F87D6F5-CE57-8D51-0600-DA07065A3583}"/>
              </a:ext>
            </a:extLst>
          </p:cNvPr>
          <p:cNvGrpSpPr/>
          <p:nvPr/>
        </p:nvGrpSpPr>
        <p:grpSpPr>
          <a:xfrm>
            <a:off x="0" y="-38038"/>
            <a:ext cx="12192000" cy="6857999"/>
            <a:chOff x="0" y="-28529"/>
            <a:chExt cx="9144000" cy="5143499"/>
          </a:xfrm>
        </p:grpSpPr>
        <p:sp>
          <p:nvSpPr>
            <p:cNvPr id="3" name="Rectangle 7">
              <a:extLst>
                <a:ext uri="{FF2B5EF4-FFF2-40B4-BE49-F238E27FC236}">
                  <a16:creationId xmlns:a16="http://schemas.microsoft.com/office/drawing/2014/main" id="{D8183CC8-72DB-E498-D17D-095335580867}"/>
                </a:ext>
              </a:extLst>
            </p:cNvPr>
            <p:cNvSpPr/>
            <p:nvPr/>
          </p:nvSpPr>
          <p:spPr>
            <a:xfrm>
              <a:off x="0" y="-28529"/>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a16="http://schemas.microsoft.com/office/drawing/2014/main" id="{51CAC1DF-7251-73FE-92D0-28EDAB3FE8C2}"/>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a16="http://schemas.microsoft.com/office/drawing/2014/main" id="{F4C2EC6D-B32C-9DFD-4CBC-C0DB46EBC9B9}"/>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a16="http://schemas.microsoft.com/office/drawing/2014/main" id="{EFB79256-9A33-8A21-1896-6F7EEA6D4579}"/>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asvg="http://schemas.microsoft.com/office/drawing/2016/SVG/main"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
        <p:nvSpPr>
          <p:cNvPr id="7" name="Title 1">
            <a:extLst>
              <a:ext uri="{FF2B5EF4-FFF2-40B4-BE49-F238E27FC236}">
                <a16:creationId xmlns:a16="http://schemas.microsoft.com/office/drawing/2014/main" id="{52F870C8-0803-9A41-8273-F3168667A278}"/>
              </a:ext>
            </a:extLst>
          </p:cNvPr>
          <p:cNvSpPr txBox="1">
            <a:spLocks noGrp="1"/>
          </p:cNvSpPr>
          <p:nvPr>
            <p:ph type="title"/>
          </p:nvPr>
        </p:nvSpPr>
        <p:spPr>
          <a:xfrm>
            <a:off x="1015448" y="195950"/>
            <a:ext cx="10161105" cy="470623"/>
          </a:xfrm>
          <a:prstGeom prst="rect">
            <a:avLst/>
          </a:prstGeom>
        </p:spPr>
        <p:txBody>
          <a:bodyPr/>
          <a:lstStyle>
            <a:lvl1pPr>
              <a:defRPr sz="2000" b="1">
                <a:solidFill>
                  <a:srgbClr val="767171"/>
                </a:solidFill>
              </a:defRPr>
            </a:lvl1pPr>
          </a:lstStyle>
          <a:p>
            <a:pPr lvl="0"/>
            <a:r>
              <a:rPr lang="fr-FR"/>
              <a:t>Modifiez le style du titre</a:t>
            </a:r>
          </a:p>
        </p:txBody>
      </p:sp>
      <p:sp>
        <p:nvSpPr>
          <p:cNvPr id="8" name="Text Placeholder 5">
            <a:extLst>
              <a:ext uri="{FF2B5EF4-FFF2-40B4-BE49-F238E27FC236}">
                <a16:creationId xmlns:a16="http://schemas.microsoft.com/office/drawing/2014/main" id="{E450CA4C-5FF6-5C97-8DD7-03B57D115D5D}"/>
              </a:ext>
            </a:extLst>
          </p:cNvPr>
          <p:cNvSpPr txBox="1">
            <a:spLocks noGrp="1"/>
          </p:cNvSpPr>
          <p:nvPr>
            <p:ph type="body" idx="4294967295"/>
          </p:nvPr>
        </p:nvSpPr>
        <p:spPr>
          <a:xfrm>
            <a:off x="996952" y="685690"/>
            <a:ext cx="10179600" cy="292436"/>
          </a:xfrm>
          <a:prstGeom prst="rect">
            <a:avLst/>
          </a:prstGeom>
        </p:spPr>
        <p:txBody>
          <a:bodyPr>
            <a:noAutofit/>
          </a:bodyPr>
          <a:lstStyle>
            <a:lvl1pPr marL="0" indent="0">
              <a:buNone/>
              <a:defRPr sz="1400" i="1">
                <a:solidFill>
                  <a:srgbClr val="AFABAB"/>
                </a:solidFill>
              </a:defRPr>
            </a:lvl1pPr>
          </a:lstStyle>
          <a:p>
            <a:pPr lvl="0"/>
            <a:r>
              <a:rPr lang="fr-FR"/>
              <a:t>Modifiez les styles du texte du masque</a:t>
            </a:r>
          </a:p>
        </p:txBody>
      </p:sp>
    </p:spTree>
    <p:extLst>
      <p:ext uri="{BB962C8B-B14F-4D97-AF65-F5344CB8AC3E}">
        <p14:creationId xmlns:p14="http://schemas.microsoft.com/office/powerpoint/2010/main" val="3253933152"/>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4_Title Slide">
    <p:spTree>
      <p:nvGrpSpPr>
        <p:cNvPr id="1" name=""/>
        <p:cNvGrpSpPr/>
        <p:nvPr/>
      </p:nvGrpSpPr>
      <p:grpSpPr>
        <a:xfrm>
          <a:off x="0" y="0"/>
          <a:ext cx="0" cy="0"/>
          <a:chOff x="0" y="0"/>
          <a:chExt cx="0" cy="0"/>
        </a:xfrm>
      </p:grpSpPr>
      <p:grpSp>
        <p:nvGrpSpPr>
          <p:cNvPr id="2" name="Groupe 5">
            <a:extLst>
              <a:ext uri="{FF2B5EF4-FFF2-40B4-BE49-F238E27FC236}">
                <a16:creationId xmlns:a16="http://schemas.microsoft.com/office/drawing/2014/main" id="{CCC46D4F-727A-750D-4B33-56A532D21FD5}"/>
              </a:ext>
            </a:extLst>
          </p:cNvPr>
          <p:cNvGrpSpPr/>
          <p:nvPr/>
        </p:nvGrpSpPr>
        <p:grpSpPr>
          <a:xfrm>
            <a:off x="0" y="-38038"/>
            <a:ext cx="12192000" cy="6857999"/>
            <a:chOff x="0" y="-28529"/>
            <a:chExt cx="9144000" cy="5143499"/>
          </a:xfrm>
        </p:grpSpPr>
        <p:sp>
          <p:nvSpPr>
            <p:cNvPr id="3" name="Rectangle 7">
              <a:extLst>
                <a:ext uri="{FF2B5EF4-FFF2-40B4-BE49-F238E27FC236}">
                  <a16:creationId xmlns:a16="http://schemas.microsoft.com/office/drawing/2014/main" id="{F1A76693-2062-8935-6CC8-1A44F7D58B17}"/>
                </a:ext>
              </a:extLst>
            </p:cNvPr>
            <p:cNvSpPr/>
            <p:nvPr/>
          </p:nvSpPr>
          <p:spPr>
            <a:xfrm>
              <a:off x="0" y="-28529"/>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a16="http://schemas.microsoft.com/office/drawing/2014/main" id="{2BA7CAAE-D8D2-0F68-430D-37BAD0D2CA60}"/>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a16="http://schemas.microsoft.com/office/drawing/2014/main" id="{7449C942-846B-5C35-155F-236E026823FC}"/>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a16="http://schemas.microsoft.com/office/drawing/2014/main" id="{61327B88-35D1-0E06-07C7-97D2CFED3411}"/>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asvg="http://schemas.microsoft.com/office/drawing/2016/SVG/main"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
        <p:nvSpPr>
          <p:cNvPr id="7" name="Title 1">
            <a:extLst>
              <a:ext uri="{FF2B5EF4-FFF2-40B4-BE49-F238E27FC236}">
                <a16:creationId xmlns:a16="http://schemas.microsoft.com/office/drawing/2014/main" id="{2486A4F8-0FE2-A244-2109-189AEFF055A0}"/>
              </a:ext>
            </a:extLst>
          </p:cNvPr>
          <p:cNvSpPr txBox="1">
            <a:spLocks noGrp="1"/>
          </p:cNvSpPr>
          <p:nvPr>
            <p:ph type="title"/>
          </p:nvPr>
        </p:nvSpPr>
        <p:spPr>
          <a:xfrm>
            <a:off x="1015448" y="195950"/>
            <a:ext cx="10161105" cy="470623"/>
          </a:xfrm>
          <a:prstGeom prst="rect">
            <a:avLst/>
          </a:prstGeom>
        </p:spPr>
        <p:txBody>
          <a:bodyPr/>
          <a:lstStyle>
            <a:lvl1pPr>
              <a:defRPr sz="2000" b="1">
                <a:solidFill>
                  <a:srgbClr val="767171"/>
                </a:solidFill>
              </a:defRPr>
            </a:lvl1pPr>
          </a:lstStyle>
          <a:p>
            <a:pPr lvl="0"/>
            <a:r>
              <a:rPr lang="fr-FR"/>
              <a:t>Modifiez le style du titre</a:t>
            </a:r>
          </a:p>
        </p:txBody>
      </p:sp>
      <p:sp>
        <p:nvSpPr>
          <p:cNvPr id="8" name="Text Placeholder 5">
            <a:extLst>
              <a:ext uri="{FF2B5EF4-FFF2-40B4-BE49-F238E27FC236}">
                <a16:creationId xmlns:a16="http://schemas.microsoft.com/office/drawing/2014/main" id="{97BCF218-F84A-D18C-99A8-27DC0A6C7305}"/>
              </a:ext>
            </a:extLst>
          </p:cNvPr>
          <p:cNvSpPr txBox="1">
            <a:spLocks noGrp="1"/>
          </p:cNvSpPr>
          <p:nvPr>
            <p:ph type="body" idx="4294967295"/>
          </p:nvPr>
        </p:nvSpPr>
        <p:spPr>
          <a:xfrm>
            <a:off x="996952" y="685690"/>
            <a:ext cx="10179600" cy="292436"/>
          </a:xfrm>
          <a:prstGeom prst="rect">
            <a:avLst/>
          </a:prstGeom>
        </p:spPr>
        <p:txBody>
          <a:bodyPr>
            <a:noAutofit/>
          </a:bodyPr>
          <a:lstStyle>
            <a:lvl1pPr marL="0" indent="0">
              <a:buNone/>
              <a:defRPr sz="1400" i="1">
                <a:solidFill>
                  <a:srgbClr val="AFABAB"/>
                </a:solidFill>
              </a:defRPr>
            </a:lvl1pPr>
          </a:lstStyle>
          <a:p>
            <a:pPr lvl="0"/>
            <a:r>
              <a:rPr lang="fr-FR"/>
              <a:t>Modifiez les styles du texte du masque</a:t>
            </a:r>
          </a:p>
        </p:txBody>
      </p:sp>
    </p:spTree>
    <p:extLst>
      <p:ext uri="{BB962C8B-B14F-4D97-AF65-F5344CB8AC3E}">
        <p14:creationId xmlns:p14="http://schemas.microsoft.com/office/powerpoint/2010/main" val="4270769326"/>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grpSp>
        <p:nvGrpSpPr>
          <p:cNvPr id="2" name="Google Shape;44;p62">
            <a:extLst>
              <a:ext uri="{FF2B5EF4-FFF2-40B4-BE49-F238E27FC236}">
                <a16:creationId xmlns:a16="http://schemas.microsoft.com/office/drawing/2014/main" id="{BD712924-EDCF-CA49-27F5-8DC83EAC1E98}"/>
              </a:ext>
            </a:extLst>
          </p:cNvPr>
          <p:cNvGrpSpPr/>
          <p:nvPr/>
        </p:nvGrpSpPr>
        <p:grpSpPr>
          <a:xfrm>
            <a:off x="0" y="-38038"/>
            <a:ext cx="12192000" cy="6857999"/>
            <a:chOff x="0" y="-28529"/>
            <a:chExt cx="9144000" cy="5143499"/>
          </a:xfrm>
        </p:grpSpPr>
        <p:sp>
          <p:nvSpPr>
            <p:cNvPr id="3" name="Google Shape;45;p62">
              <a:extLst>
                <a:ext uri="{FF2B5EF4-FFF2-40B4-BE49-F238E27FC236}">
                  <a16:creationId xmlns:a16="http://schemas.microsoft.com/office/drawing/2014/main" id="{22429514-140A-14F2-FDE3-1AB4073ACF3E}"/>
                </a:ext>
              </a:extLst>
            </p:cNvPr>
            <p:cNvSpPr/>
            <p:nvPr/>
          </p:nvSpPr>
          <p:spPr>
            <a:xfrm>
              <a:off x="0" y="-28529"/>
              <a:ext cx="9144000" cy="5143499"/>
            </a:xfrm>
            <a:prstGeom prst="rect">
              <a:avLst/>
            </a:prstGeom>
            <a:solidFill>
              <a:srgbClr val="106585"/>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4" name="Google Shape;46;p62">
              <a:extLst>
                <a:ext uri="{FF2B5EF4-FFF2-40B4-BE49-F238E27FC236}">
                  <a16:creationId xmlns:a16="http://schemas.microsoft.com/office/drawing/2014/main" id="{AFD857E5-15B2-7DC7-6C12-2D9E216D24D9}"/>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5" name="Google Shape;47;p62">
              <a:extLst>
                <a:ext uri="{FF2B5EF4-FFF2-40B4-BE49-F238E27FC236}">
                  <a16:creationId xmlns:a16="http://schemas.microsoft.com/office/drawing/2014/main" id="{FA3EA33A-E7A0-2E28-8B27-92160CD8D589}"/>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grpSp>
      <p:sp>
        <p:nvSpPr>
          <p:cNvPr id="6" name="Google Shape;48;p62">
            <a:extLst>
              <a:ext uri="{FF2B5EF4-FFF2-40B4-BE49-F238E27FC236}">
                <a16:creationId xmlns:a16="http://schemas.microsoft.com/office/drawing/2014/main" id="{317A13B7-C035-1C17-D03E-0A288AEDA7E4}"/>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blip>
            <a:stretch>
              <a:fillRect/>
            </a:stretch>
          </a:blipFill>
          <a:ln cap="flat">
            <a:noFill/>
            <a:prstDash val="solid"/>
          </a:ln>
        </p:spPr>
        <p:txBody>
          <a:bodyPr vert="horz" wrap="square" lIns="91427" tIns="45695" rIns="91427" bIns="45695"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1" i="0" u="none" strike="noStrike" kern="0" cap="none" spc="0" baseline="0">
              <a:solidFill>
                <a:srgbClr val="7F7F7F"/>
              </a:solidFill>
              <a:uFillTx/>
              <a:latin typeface="Dosis"/>
              <a:ea typeface="Dosis"/>
              <a:cs typeface="Dosis"/>
            </a:endParaRPr>
          </a:p>
        </p:txBody>
      </p:sp>
      <p:sp>
        <p:nvSpPr>
          <p:cNvPr id="7" name="Google Shape;49;p62">
            <a:extLst>
              <a:ext uri="{FF2B5EF4-FFF2-40B4-BE49-F238E27FC236}">
                <a16:creationId xmlns:a16="http://schemas.microsoft.com/office/drawing/2014/main" id="{2B3A19E9-7A83-66DD-EBF0-15E1ACAE8C51}"/>
              </a:ext>
            </a:extLst>
          </p:cNvPr>
          <p:cNvSpPr txBox="1">
            <a:spLocks noGrp="1"/>
          </p:cNvSpPr>
          <p:nvPr>
            <p:ph type="title"/>
          </p:nvPr>
        </p:nvSpPr>
        <p:spPr>
          <a:xfrm>
            <a:off x="1015448" y="195950"/>
            <a:ext cx="10161105" cy="470623"/>
          </a:xfrm>
          <a:prstGeom prst="rect">
            <a:avLst/>
          </a:prstGeom>
        </p:spPr>
        <p:txBody>
          <a:bodyPr lIns="91421" tIns="45701" rIns="91421" bIns="45701"/>
          <a:lstStyle>
            <a:lvl1pPr>
              <a:defRPr sz="2000" b="1">
                <a:solidFill>
                  <a:srgbClr val="757070"/>
                </a:solidFill>
                <a:latin typeface="Calibri"/>
                <a:ea typeface="Calibri"/>
                <a:cs typeface="Calibri"/>
              </a:defRPr>
            </a:lvl1pPr>
          </a:lstStyle>
          <a:p>
            <a:pPr lvl="0"/>
            <a:endParaRPr lang="fr-FR"/>
          </a:p>
        </p:txBody>
      </p:sp>
      <p:sp>
        <p:nvSpPr>
          <p:cNvPr id="8" name="Google Shape;50;p62">
            <a:extLst>
              <a:ext uri="{FF2B5EF4-FFF2-40B4-BE49-F238E27FC236}">
                <a16:creationId xmlns:a16="http://schemas.microsoft.com/office/drawing/2014/main" id="{26EAC432-9C41-ED3E-4A83-45E2BBDFA7AC}"/>
              </a:ext>
            </a:extLst>
          </p:cNvPr>
          <p:cNvSpPr txBox="1">
            <a:spLocks noGrp="1"/>
          </p:cNvSpPr>
          <p:nvPr>
            <p:ph type="body" idx="4294967295"/>
          </p:nvPr>
        </p:nvSpPr>
        <p:spPr>
          <a:xfrm>
            <a:off x="996952" y="685690"/>
            <a:ext cx="10179600" cy="292436"/>
          </a:xfrm>
          <a:prstGeom prst="rect">
            <a:avLst/>
          </a:prstGeom>
        </p:spPr>
        <p:txBody>
          <a:bodyPr lIns="91421" tIns="45701" rIns="91421" bIns="45701">
            <a:noAutofit/>
          </a:bodyPr>
          <a:lstStyle>
            <a:lvl1pPr marL="457189" indent="-228594">
              <a:spcBef>
                <a:spcPts val="1000"/>
              </a:spcBef>
              <a:buNone/>
              <a:defRPr sz="1400" i="1">
                <a:solidFill>
                  <a:srgbClr val="AEABAB"/>
                </a:solidFill>
              </a:defRPr>
            </a:lvl1pPr>
          </a:lstStyle>
          <a:p>
            <a:pPr lvl="0"/>
            <a:endParaRPr lang="fr-FR"/>
          </a:p>
        </p:txBody>
      </p:sp>
    </p:spTree>
    <p:extLst>
      <p:ext uri="{BB962C8B-B14F-4D97-AF65-F5344CB8AC3E}">
        <p14:creationId xmlns:p14="http://schemas.microsoft.com/office/powerpoint/2010/main" val="17557254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Diapositive de titre">
    <p:spTree>
      <p:nvGrpSpPr>
        <p:cNvPr id="1" name=""/>
        <p:cNvGrpSpPr/>
        <p:nvPr/>
      </p:nvGrpSpPr>
      <p:grpSpPr>
        <a:xfrm>
          <a:off x="0" y="0"/>
          <a:ext cx="0" cy="0"/>
          <a:chOff x="0" y="0"/>
          <a:chExt cx="0" cy="0"/>
        </a:xfrm>
      </p:grpSpPr>
      <p:sp>
        <p:nvSpPr>
          <p:cNvPr id="2" name="Google Shape;48;p79">
            <a:extLst>
              <a:ext uri="{FF2B5EF4-FFF2-40B4-BE49-F238E27FC236}">
                <a16:creationId xmlns:a16="http://schemas.microsoft.com/office/drawing/2014/main" id="{575412F3-D3A0-AE57-0813-F102899FB756}"/>
              </a:ext>
            </a:extLst>
          </p:cNvPr>
          <p:cNvSpPr txBox="1">
            <a:spLocks noGrp="1"/>
          </p:cNvSpPr>
          <p:nvPr>
            <p:ph type="subTitle" idx="4294967295"/>
          </p:nvPr>
        </p:nvSpPr>
        <p:spPr>
          <a:xfrm>
            <a:off x="1524000" y="3602041"/>
            <a:ext cx="9144000" cy="1655759"/>
          </a:xfrm>
          <a:prstGeom prst="rect">
            <a:avLst/>
          </a:prstGeom>
        </p:spPr>
        <p:txBody>
          <a:bodyPr lIns="91421" tIns="45701" rIns="91421" bIns="45701" anchorCtr="1"/>
          <a:lstStyle>
            <a:lvl1pPr algn="ctr">
              <a:spcBef>
                <a:spcPts val="1000"/>
              </a:spcBef>
              <a:buNone/>
              <a:defRPr sz="2400"/>
            </a:lvl1pPr>
          </a:lstStyle>
          <a:p>
            <a:pPr lvl="0"/>
            <a:endParaRPr lang="fr-FR"/>
          </a:p>
        </p:txBody>
      </p:sp>
      <p:sp>
        <p:nvSpPr>
          <p:cNvPr id="3" name="Google Shape;49;p79">
            <a:extLst>
              <a:ext uri="{FF2B5EF4-FFF2-40B4-BE49-F238E27FC236}">
                <a16:creationId xmlns:a16="http://schemas.microsoft.com/office/drawing/2014/main" id="{97901B13-C46E-85BA-225E-67014654B7DF}"/>
              </a:ext>
            </a:extLst>
          </p:cNvPr>
          <p:cNvSpPr txBox="1">
            <a:spLocks noGrp="1"/>
          </p:cNvSpPr>
          <p:nvPr>
            <p:ph type="dt" sz="half" idx="7"/>
          </p:nvPr>
        </p:nvSpPr>
        <p:spPr>
          <a:xfrm>
            <a:off x="838200" y="6356347"/>
            <a:ext cx="2743200" cy="365125"/>
          </a:xfrm>
          <a:prstGeom prst="rect">
            <a:avLst/>
          </a:prstGeom>
        </p:spPr>
        <p:txBody>
          <a:bodyPr lIns="91421" tIns="45701" rIns="91421" bIns="45701"/>
          <a:lstStyle>
            <a:lvl1pPr>
              <a:defRPr/>
            </a:lvl1pPr>
          </a:lstStyle>
          <a:p>
            <a:pPr lvl="0"/>
            <a:endParaRPr lang="fr-FR"/>
          </a:p>
        </p:txBody>
      </p:sp>
      <p:sp>
        <p:nvSpPr>
          <p:cNvPr id="4" name="Google Shape;50;p79">
            <a:extLst>
              <a:ext uri="{FF2B5EF4-FFF2-40B4-BE49-F238E27FC236}">
                <a16:creationId xmlns:a16="http://schemas.microsoft.com/office/drawing/2014/main" id="{A59023D1-5FD1-C856-E0FA-61966CDFF2E5}"/>
              </a:ext>
            </a:extLst>
          </p:cNvPr>
          <p:cNvSpPr txBox="1">
            <a:spLocks noGrp="1"/>
          </p:cNvSpPr>
          <p:nvPr>
            <p:ph type="ftr" sz="quarter" idx="9"/>
          </p:nvPr>
        </p:nvSpPr>
        <p:spPr>
          <a:xfrm>
            <a:off x="4038599" y="6356347"/>
            <a:ext cx="4114799" cy="365125"/>
          </a:xfrm>
          <a:prstGeom prst="rect">
            <a:avLst/>
          </a:prstGeom>
        </p:spPr>
        <p:txBody>
          <a:bodyPr lIns="91421" tIns="45701" rIns="91421" bIns="45701"/>
          <a:lstStyle>
            <a:lvl1pPr>
              <a:defRPr/>
            </a:lvl1pPr>
          </a:lstStyle>
          <a:p>
            <a:pPr lvl="0"/>
            <a:endParaRPr lang="fr-FR"/>
          </a:p>
        </p:txBody>
      </p:sp>
      <p:sp>
        <p:nvSpPr>
          <p:cNvPr id="5" name="Google Shape;51;p79">
            <a:extLst>
              <a:ext uri="{FF2B5EF4-FFF2-40B4-BE49-F238E27FC236}">
                <a16:creationId xmlns:a16="http://schemas.microsoft.com/office/drawing/2014/main" id="{DA9D258F-B1B6-378D-9A35-B05AF48C98E4}"/>
              </a:ext>
            </a:extLst>
          </p:cNvPr>
          <p:cNvSpPr txBox="1">
            <a:spLocks noGrp="1"/>
          </p:cNvSpPr>
          <p:nvPr>
            <p:ph type="sldNum" sz="quarter" idx="8"/>
          </p:nvPr>
        </p:nvSpPr>
        <p:spPr>
          <a:xfrm>
            <a:off x="8610599" y="6356347"/>
            <a:ext cx="2743200" cy="365125"/>
          </a:xfrm>
          <a:prstGeom prst="rect">
            <a:avLst/>
          </a:prstGeom>
        </p:spPr>
        <p:txBody>
          <a:bodyPr lIns="91421" tIns="45701" rIns="91421" bIns="45701"/>
          <a:lstStyle>
            <a:lvl1pPr>
              <a:defRPr/>
            </a:lvl1pPr>
          </a:lstStyle>
          <a:p>
            <a:pPr lvl="0"/>
            <a:fld id="{BBE84098-2294-4EF7-98CF-E51B5DE54DE1}" type="slidenum">
              <a:t>‹N°›</a:t>
            </a:fld>
            <a:endParaRPr lang="fr-FR"/>
          </a:p>
        </p:txBody>
      </p:sp>
      <p:grpSp>
        <p:nvGrpSpPr>
          <p:cNvPr id="6" name="Google Shape;52;p79">
            <a:extLst>
              <a:ext uri="{FF2B5EF4-FFF2-40B4-BE49-F238E27FC236}">
                <a16:creationId xmlns:a16="http://schemas.microsoft.com/office/drawing/2014/main" id="{7A8F863C-2A74-ABE1-2206-DDF95A963332}"/>
              </a:ext>
            </a:extLst>
          </p:cNvPr>
          <p:cNvGrpSpPr/>
          <p:nvPr/>
        </p:nvGrpSpPr>
        <p:grpSpPr>
          <a:xfrm>
            <a:off x="0" y="-26505"/>
            <a:ext cx="12192000" cy="6857999"/>
            <a:chOff x="0" y="-19879"/>
            <a:chExt cx="9144000" cy="5143499"/>
          </a:xfrm>
        </p:grpSpPr>
        <p:sp>
          <p:nvSpPr>
            <p:cNvPr id="7" name="Google Shape;53;p79">
              <a:extLst>
                <a:ext uri="{FF2B5EF4-FFF2-40B4-BE49-F238E27FC236}">
                  <a16:creationId xmlns:a16="http://schemas.microsoft.com/office/drawing/2014/main" id="{DE9A71E9-24B0-CD58-1238-30F60FAA82E4}"/>
                </a:ext>
              </a:extLst>
            </p:cNvPr>
            <p:cNvSpPr/>
            <p:nvPr/>
          </p:nvSpPr>
          <p:spPr>
            <a:xfrm>
              <a:off x="0" y="-19879"/>
              <a:ext cx="9144000" cy="5143499"/>
            </a:xfrm>
            <a:prstGeom prst="rect">
              <a:avLst/>
            </a:prstGeom>
            <a:solidFill>
              <a:srgbClr val="106585"/>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8" name="Google Shape;54;p79">
              <a:extLst>
                <a:ext uri="{FF2B5EF4-FFF2-40B4-BE49-F238E27FC236}">
                  <a16:creationId xmlns:a16="http://schemas.microsoft.com/office/drawing/2014/main" id="{582E233C-9A8E-EAEF-E20C-69B120F4AA77}"/>
                </a:ext>
              </a:extLst>
            </p:cNvPr>
            <p:cNvSpPr/>
            <p:nvPr/>
          </p:nvSpPr>
          <p:spPr>
            <a:xfrm>
              <a:off x="203197" y="440173"/>
              <a:ext cx="8737594" cy="4580074"/>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9" name="Google Shape;55;p79">
              <a:extLst>
                <a:ext uri="{FF2B5EF4-FFF2-40B4-BE49-F238E27FC236}">
                  <a16:creationId xmlns:a16="http://schemas.microsoft.com/office/drawing/2014/main" id="{D4D55FB1-9E0D-E58E-7C5D-93DCF651E6D2}"/>
                </a:ext>
              </a:extLst>
            </p:cNvPr>
            <p:cNvSpPr/>
            <p:nvPr/>
          </p:nvSpPr>
          <p:spPr>
            <a:xfrm>
              <a:off x="203197" y="135239"/>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grpSp>
      <p:sp>
        <p:nvSpPr>
          <p:cNvPr id="10" name="Google Shape;56;p79">
            <a:extLst>
              <a:ext uri="{FF2B5EF4-FFF2-40B4-BE49-F238E27FC236}">
                <a16:creationId xmlns:a16="http://schemas.microsoft.com/office/drawing/2014/main" id="{D87173D8-889B-C425-0D29-B999C7F59C3C}"/>
              </a:ext>
            </a:extLst>
          </p:cNvPr>
          <p:cNvSpPr/>
          <p:nvPr/>
        </p:nvSpPr>
        <p:spPr>
          <a:xfrm flipH="1">
            <a:off x="11353800" y="363225"/>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blip>
            <a:stretch>
              <a:fillRect/>
            </a:stretch>
          </a:blipFill>
          <a:ln cap="flat">
            <a:noFill/>
            <a:prstDash val="solid"/>
          </a:ln>
        </p:spPr>
        <p:txBody>
          <a:bodyPr vert="horz" wrap="square" lIns="91427" tIns="45695" rIns="91427" bIns="45695"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1" i="0" u="none" strike="noStrike" kern="0" cap="none" spc="0" baseline="0">
              <a:solidFill>
                <a:srgbClr val="7F7F7F"/>
              </a:solidFill>
              <a:uFillTx/>
              <a:latin typeface="Dosis"/>
              <a:ea typeface="Dosis"/>
              <a:cs typeface="Dosis"/>
            </a:endParaRPr>
          </a:p>
        </p:txBody>
      </p:sp>
      <p:sp>
        <p:nvSpPr>
          <p:cNvPr id="11" name="Google Shape;57;p79">
            <a:extLst>
              <a:ext uri="{FF2B5EF4-FFF2-40B4-BE49-F238E27FC236}">
                <a16:creationId xmlns:a16="http://schemas.microsoft.com/office/drawing/2014/main" id="{7D9CFAC8-B793-96C3-F8D1-A7D89D10DFAC}"/>
              </a:ext>
            </a:extLst>
          </p:cNvPr>
          <p:cNvSpPr txBox="1">
            <a:spLocks noGrp="1"/>
          </p:cNvSpPr>
          <p:nvPr>
            <p:ph type="title"/>
          </p:nvPr>
        </p:nvSpPr>
        <p:spPr>
          <a:xfrm>
            <a:off x="1192694" y="523890"/>
            <a:ext cx="10161105" cy="470623"/>
          </a:xfrm>
          <a:prstGeom prst="rect">
            <a:avLst/>
          </a:prstGeom>
        </p:spPr>
        <p:txBody>
          <a:bodyPr lIns="91421" tIns="45701" rIns="91421" bIns="45701"/>
          <a:lstStyle>
            <a:lvl1pPr algn="r">
              <a:defRPr sz="1800" i="1">
                <a:solidFill>
                  <a:srgbClr val="757070"/>
                </a:solidFill>
                <a:latin typeface="Calibri"/>
                <a:ea typeface="Calibri"/>
                <a:cs typeface="Calibri"/>
              </a:defRPr>
            </a:lvl1pPr>
          </a:lstStyle>
          <a:p>
            <a:pPr lvl="0"/>
            <a:endParaRPr lang="fr-FR"/>
          </a:p>
        </p:txBody>
      </p:sp>
    </p:spTree>
    <p:extLst>
      <p:ext uri="{BB962C8B-B14F-4D97-AF65-F5344CB8AC3E}">
        <p14:creationId xmlns:p14="http://schemas.microsoft.com/office/powerpoint/2010/main" val="30915449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_Title Slide" userDrawn="1">
  <p:cSld name="6_Title Slide">
    <p:spTree>
      <p:nvGrpSpPr>
        <p:cNvPr id="1" name="Shape 85"/>
        <p:cNvGrpSpPr/>
        <p:nvPr/>
      </p:nvGrpSpPr>
      <p:grpSpPr>
        <a:xfrm>
          <a:off x="0" y="0"/>
          <a:ext cx="0" cy="0"/>
          <a:chOff x="0" y="0"/>
          <a:chExt cx="0" cy="0"/>
        </a:xfrm>
      </p:grpSpPr>
      <p:sp>
        <p:nvSpPr>
          <p:cNvPr id="5" name="Rectangle: Rounded Corners 1">
            <a:extLst>
              <a:ext uri="{FF2B5EF4-FFF2-40B4-BE49-F238E27FC236}">
                <a16:creationId xmlns:a16="http://schemas.microsoft.com/office/drawing/2014/main" id="{9F0F27D2-E3BB-E638-8657-579AE4CD7660}"/>
              </a:ext>
            </a:extLst>
          </p:cNvPr>
          <p:cNvSpPr/>
          <p:nvPr userDrawn="1"/>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5">
            <a:extLst>
              <a:ext uri="{FF2B5EF4-FFF2-40B4-BE49-F238E27FC236}">
                <a16:creationId xmlns:a16="http://schemas.microsoft.com/office/drawing/2014/main" id="{07FD4220-F79D-CE47-D46E-24FBA9C47892}"/>
              </a:ext>
            </a:extLst>
          </p:cNvPr>
          <p:cNvSpPr/>
          <p:nvPr userDrawn="1"/>
        </p:nvSpPr>
        <p:spPr>
          <a:xfrm>
            <a:off x="0" y="0"/>
            <a:ext cx="12192000" cy="6858000"/>
          </a:xfrm>
          <a:prstGeom prst="rect">
            <a:avLst/>
          </a:prstGeom>
          <a:noFill/>
          <a:ln w="76200">
            <a:solidFill>
              <a:srgbClr val="54AF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7" name="Picture 2" descr="Image générée">
            <a:extLst>
              <a:ext uri="{FF2B5EF4-FFF2-40B4-BE49-F238E27FC236}">
                <a16:creationId xmlns:a16="http://schemas.microsoft.com/office/drawing/2014/main" id="{93602516-E5E7-C548-5BDD-2D3BABF02CED}"/>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54427" y="55062"/>
            <a:ext cx="767119" cy="762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84206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91286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69CFCD8A-8885-EB14-6069-6534547737B9}"/>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5DF7A8F9-7B4F-D2DC-B2A7-0F8935B6265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02E1D40-2726-6552-A97C-BD1AE6FE01F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94151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a16="http://schemas.microsoft.com/office/drawing/2014/main" id="{B65F27DD-2732-CBAD-BA71-EE7247F7DDEA}"/>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140;p16">
            <a:extLst>
              <a:ext uri="{FF2B5EF4-FFF2-40B4-BE49-F238E27FC236}">
                <a16:creationId xmlns:a16="http://schemas.microsoft.com/office/drawing/2014/main" id="{4A0E55EA-8D84-494C-8CB1-1C119B40D177}"/>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141;p16">
            <a:extLst>
              <a:ext uri="{FF2B5EF4-FFF2-40B4-BE49-F238E27FC236}">
                <a16:creationId xmlns:a16="http://schemas.microsoft.com/office/drawing/2014/main" id="{AB067005-20E0-0DC9-1547-6C957493A700}"/>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5B64A3EE-1873-493E-94C6-3DA5AC49684E}" type="slidenum">
              <a:t>‹N°›</a:t>
            </a:fld>
            <a:endParaRPr lang="fr-FR"/>
          </a:p>
        </p:txBody>
      </p:sp>
    </p:spTree>
    <p:extLst>
      <p:ext uri="{BB962C8B-B14F-4D97-AF65-F5344CB8AC3E}">
        <p14:creationId xmlns:p14="http://schemas.microsoft.com/office/powerpoint/2010/main" val="323888959"/>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572288972"/>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3A74E44E-BB05-20F7-0C03-4D8172FAA30C}"/>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B3350720-EE59-4F08-4BBE-FDD23145BE3A}"/>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16983"/>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87326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a16="http://schemas.microsoft.com/office/drawing/2014/main" id="{23F82CC2-EB39-C0E1-83DC-C1D0864CA105}"/>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66;p19">
            <a:extLst>
              <a:ext uri="{FF2B5EF4-FFF2-40B4-BE49-F238E27FC236}">
                <a16:creationId xmlns:a16="http://schemas.microsoft.com/office/drawing/2014/main" id="{56CD8337-EE3E-B02B-E0F7-4EC7F10F218F}"/>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67;p19">
            <a:extLst>
              <a:ext uri="{FF2B5EF4-FFF2-40B4-BE49-F238E27FC236}">
                <a16:creationId xmlns:a16="http://schemas.microsoft.com/office/drawing/2014/main" id="{11B7A0DD-EA16-6358-3079-339D80F2EEB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68;p19">
            <a:extLst>
              <a:ext uri="{FF2B5EF4-FFF2-40B4-BE49-F238E27FC236}">
                <a16:creationId xmlns:a16="http://schemas.microsoft.com/office/drawing/2014/main" id="{A750710D-377D-5338-6F7D-B1513D66913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07BE8DEB-705E-4647-B517-3FA30C223BDF}" type="slidenum">
              <a:t>‹N°›</a:t>
            </a:fld>
            <a:endParaRPr lang="fr-FR"/>
          </a:p>
        </p:txBody>
      </p:sp>
      <p:sp>
        <p:nvSpPr>
          <p:cNvPr id="6" name="Google Shape;169;p19">
            <a:extLst>
              <a:ext uri="{FF2B5EF4-FFF2-40B4-BE49-F238E27FC236}">
                <a16:creationId xmlns:a16="http://schemas.microsoft.com/office/drawing/2014/main" id="{A206FA39-8A6D-14DC-104D-B351BE445F31}"/>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70;p19">
            <a:extLst>
              <a:ext uri="{FF2B5EF4-FFF2-40B4-BE49-F238E27FC236}">
                <a16:creationId xmlns:a16="http://schemas.microsoft.com/office/drawing/2014/main" id="{4125451D-7B77-EFA5-406F-BD2439F2A414}"/>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71;p19">
            <a:extLst>
              <a:ext uri="{FF2B5EF4-FFF2-40B4-BE49-F238E27FC236}">
                <a16:creationId xmlns:a16="http://schemas.microsoft.com/office/drawing/2014/main" id="{3B12D56A-7BF1-67F3-FDB8-12FBD7DCCEC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a16="http://schemas.microsoft.com/office/drawing/2014/main" id="{AF725CDA-54DA-2456-E6D9-C05DCA08C2A8}"/>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73;p19">
            <a:extLst>
              <a:ext uri="{FF2B5EF4-FFF2-40B4-BE49-F238E27FC236}">
                <a16:creationId xmlns:a16="http://schemas.microsoft.com/office/drawing/2014/main" id="{5A287A63-1D5B-6034-03CC-109764A1C94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322458264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a16="http://schemas.microsoft.com/office/drawing/2014/main" id="{AED63B28-B4AF-8610-25F5-23B7016AA74D}"/>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76;p20">
            <a:extLst>
              <a:ext uri="{FF2B5EF4-FFF2-40B4-BE49-F238E27FC236}">
                <a16:creationId xmlns:a16="http://schemas.microsoft.com/office/drawing/2014/main" id="{70114C78-A858-5D8C-E826-8A5043843097}"/>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77;p20">
            <a:extLst>
              <a:ext uri="{FF2B5EF4-FFF2-40B4-BE49-F238E27FC236}">
                <a16:creationId xmlns:a16="http://schemas.microsoft.com/office/drawing/2014/main" id="{2CFA9A98-2A6B-7FBC-9FB0-EB193CCD1D99}"/>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78;p20">
            <a:extLst>
              <a:ext uri="{FF2B5EF4-FFF2-40B4-BE49-F238E27FC236}">
                <a16:creationId xmlns:a16="http://schemas.microsoft.com/office/drawing/2014/main" id="{AF5279A2-A80C-5532-44C6-CC4D8AA4457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F6F310AA-5A3D-4C11-9811-C9290F9C2E68}" type="slidenum">
              <a:t>‹N°›</a:t>
            </a:fld>
            <a:endParaRPr lang="fr-FR"/>
          </a:p>
        </p:txBody>
      </p:sp>
      <p:sp>
        <p:nvSpPr>
          <p:cNvPr id="6" name="Google Shape;179;p20">
            <a:extLst>
              <a:ext uri="{FF2B5EF4-FFF2-40B4-BE49-F238E27FC236}">
                <a16:creationId xmlns:a16="http://schemas.microsoft.com/office/drawing/2014/main" id="{03050FA1-3125-AAE8-E94D-D4CA0B366AE9}"/>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80;p20">
            <a:extLst>
              <a:ext uri="{FF2B5EF4-FFF2-40B4-BE49-F238E27FC236}">
                <a16:creationId xmlns:a16="http://schemas.microsoft.com/office/drawing/2014/main" id="{B2E031B7-4449-1625-F8B8-CEE8AD0FED8B}"/>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81;p20">
            <a:extLst>
              <a:ext uri="{FF2B5EF4-FFF2-40B4-BE49-F238E27FC236}">
                <a16:creationId xmlns:a16="http://schemas.microsoft.com/office/drawing/2014/main" id="{98A5881A-F050-2263-0C60-30ABD7196E05}"/>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a16="http://schemas.microsoft.com/office/drawing/2014/main" id="{B550ADC4-8A95-6C52-F224-A40899FDAA23}"/>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83;p20">
            <a:extLst>
              <a:ext uri="{FF2B5EF4-FFF2-40B4-BE49-F238E27FC236}">
                <a16:creationId xmlns:a16="http://schemas.microsoft.com/office/drawing/2014/main" id="{0EB41DBB-4ABF-D711-04BE-87D89CF9637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14281321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90441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83460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a16="http://schemas.microsoft.com/office/drawing/2014/main" id="{EBB55454-580B-FA88-45B0-96FDC3EAD250}"/>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2;p23">
            <a:extLst>
              <a:ext uri="{FF2B5EF4-FFF2-40B4-BE49-F238E27FC236}">
                <a16:creationId xmlns:a16="http://schemas.microsoft.com/office/drawing/2014/main" id="{32083A29-98ED-3B26-9AAD-1272C08D5CDE}"/>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3;p23">
            <a:extLst>
              <a:ext uri="{FF2B5EF4-FFF2-40B4-BE49-F238E27FC236}">
                <a16:creationId xmlns:a16="http://schemas.microsoft.com/office/drawing/2014/main" id="{3544C772-AF2F-05F5-374A-9EE8D6AF2DB3}"/>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04;p23">
            <a:extLst>
              <a:ext uri="{FF2B5EF4-FFF2-40B4-BE49-F238E27FC236}">
                <a16:creationId xmlns:a16="http://schemas.microsoft.com/office/drawing/2014/main" id="{72C63635-2F0D-8E23-8C0E-EFB0C971B233}"/>
              </a:ext>
            </a:extLst>
          </p:cNvPr>
          <p:cNvSpPr txBox="1">
            <a:spLocks noGrp="1"/>
          </p:cNvSpPr>
          <p:nvPr>
            <p:ph type="body" idx="4294967295"/>
          </p:nvPr>
        </p:nvSpPr>
        <p:spPr>
          <a:xfrm>
            <a:off x="3715207" y="81029"/>
            <a:ext cx="4757599" cy="775597"/>
          </a:xfrm>
          <a:prstGeom prst="rect">
            <a:avLst/>
          </a:prstGeom>
        </p:spPr>
        <p:txBody>
          <a:bodyPr>
            <a:spAutoFit/>
          </a:bodyPr>
          <a:lstStyle>
            <a:lvl1pPr indent="-609585" algn="r">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a16="http://schemas.microsoft.com/office/drawing/2014/main" id="{F3D17351-A04B-8F42-6BD4-E410C6F52288}"/>
              </a:ext>
            </a:extLst>
          </p:cNvPr>
          <p:cNvSpPr txBox="1">
            <a:spLocks noGrp="1"/>
          </p:cNvSpPr>
          <p:nvPr>
            <p:ph type="body" idx="4294967295"/>
          </p:nvPr>
        </p:nvSpPr>
        <p:spPr>
          <a:xfrm>
            <a:off x="671328" y="1678667"/>
            <a:ext cx="10845600" cy="528927"/>
          </a:xfrm>
          <a:prstGeom prst="rect">
            <a:avLst/>
          </a:prstGeom>
        </p:spPr>
        <p:txBody>
          <a:bodyPr>
            <a:spAutoFit/>
          </a:bodyPr>
          <a:lstStyle>
            <a:lvl1pPr indent="-499517" algn="r">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22859088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a16="http://schemas.microsoft.com/office/drawing/2014/main" id="{9E574565-9E3D-138D-1A07-254A8473819A}"/>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8;p24">
            <a:extLst>
              <a:ext uri="{FF2B5EF4-FFF2-40B4-BE49-F238E27FC236}">
                <a16:creationId xmlns:a16="http://schemas.microsoft.com/office/drawing/2014/main" id="{B47ECAA5-03A6-A5D2-DDE8-E6B30B219256}"/>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9;p24">
            <a:extLst>
              <a:ext uri="{FF2B5EF4-FFF2-40B4-BE49-F238E27FC236}">
                <a16:creationId xmlns:a16="http://schemas.microsoft.com/office/drawing/2014/main" id="{841D69CA-38AE-CC45-8182-A7D8BF1E0D61}"/>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10;p24">
            <a:extLst>
              <a:ext uri="{FF2B5EF4-FFF2-40B4-BE49-F238E27FC236}">
                <a16:creationId xmlns:a16="http://schemas.microsoft.com/office/drawing/2014/main" id="{02E6742A-DCA5-FA0C-C450-3B278B8B42B5}"/>
              </a:ext>
            </a:extLst>
          </p:cNvPr>
          <p:cNvSpPr txBox="1">
            <a:spLocks noGrp="1"/>
          </p:cNvSpPr>
          <p:nvPr>
            <p:ph type="body" idx="4294967295"/>
          </p:nvPr>
        </p:nvSpPr>
        <p:spPr>
          <a:xfrm>
            <a:off x="3715207" y="81028"/>
            <a:ext cx="4757599" cy="707599"/>
          </a:xfrm>
          <a:prstGeom prst="rect">
            <a:avLst/>
          </a:prstGeom>
        </p:spPr>
        <p:txBody>
          <a:bodyPr anchorCtr="1">
            <a:spAutoFit/>
          </a:bodyPr>
          <a:lstStyle>
            <a:lvl1pPr indent="-304792" algn="ctr">
              <a:lnSpc>
                <a:spcPct val="100000"/>
              </a:lnSpc>
              <a:spcBef>
                <a:spcPts val="0"/>
              </a:spcBef>
              <a:buNone/>
              <a:defRPr sz="4000"/>
            </a:lvl1pPr>
          </a:lstStyle>
          <a:p>
            <a:pPr lvl="0"/>
            <a:endParaRPr lang="fr-FR"/>
          </a:p>
        </p:txBody>
      </p:sp>
      <p:sp>
        <p:nvSpPr>
          <p:cNvPr id="6" name="Google Shape;211;p24">
            <a:extLst>
              <a:ext uri="{FF2B5EF4-FFF2-40B4-BE49-F238E27FC236}">
                <a16:creationId xmlns:a16="http://schemas.microsoft.com/office/drawing/2014/main" id="{BB39D705-BAC2-BCE7-948F-E53CD5AE0E58}"/>
              </a:ext>
            </a:extLst>
          </p:cNvPr>
          <p:cNvSpPr txBox="1">
            <a:spLocks noGrp="1"/>
          </p:cNvSpPr>
          <p:nvPr>
            <p:ph type="body" idx="4294967295"/>
          </p:nvPr>
        </p:nvSpPr>
        <p:spPr>
          <a:xfrm>
            <a:off x="671328" y="1678668"/>
            <a:ext cx="10845600" cy="480131"/>
          </a:xfrm>
          <a:prstGeom prst="rect">
            <a:avLst/>
          </a:prstGeom>
        </p:spPr>
        <p:txBody>
          <a:bodyPr>
            <a:spAutoFit/>
          </a:bodyPr>
          <a:lstStyle>
            <a:lvl1pPr>
              <a:defRPr/>
            </a:lvl1pPr>
          </a:lstStyle>
          <a:p>
            <a:pPr lvl="0"/>
            <a:endParaRPr lang="fr-FR"/>
          </a:p>
        </p:txBody>
      </p:sp>
    </p:spTree>
    <p:extLst>
      <p:ext uri="{BB962C8B-B14F-4D97-AF65-F5344CB8AC3E}">
        <p14:creationId xmlns:p14="http://schemas.microsoft.com/office/powerpoint/2010/main" val="392697589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a16="http://schemas.microsoft.com/office/drawing/2014/main" id="{45D174A0-CD4E-869D-DC0A-BFC479A531DC}"/>
              </a:ext>
            </a:extLst>
          </p:cNvPr>
          <p:cNvSpPr txBox="1">
            <a:spLocks noGrp="1"/>
          </p:cNvSpPr>
          <p:nvPr>
            <p:ph type="title"/>
          </p:nvPr>
        </p:nvSpPr>
        <p:spPr>
          <a:xfrm>
            <a:off x="838200" y="365126"/>
            <a:ext cx="10515600" cy="1325599"/>
          </a:xfrm>
          <a:prstGeom prst="rect">
            <a:avLst/>
          </a:prstGeom>
        </p:spPr>
        <p:txBody>
          <a:bodyPr/>
          <a:lstStyle>
            <a:lvl1pPr>
              <a:defRPr/>
            </a:lvl1pPr>
          </a:lstStyle>
          <a:p>
            <a:pPr lvl="0"/>
            <a:endParaRPr lang="fr-FR"/>
          </a:p>
        </p:txBody>
      </p:sp>
      <p:sp>
        <p:nvSpPr>
          <p:cNvPr id="3" name="Google Shape;214;p25">
            <a:extLst>
              <a:ext uri="{FF2B5EF4-FFF2-40B4-BE49-F238E27FC236}">
                <a16:creationId xmlns:a16="http://schemas.microsoft.com/office/drawing/2014/main" id="{ACE2D79D-64B8-FBCC-B552-8B9C81D91164}"/>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215;p25">
            <a:extLst>
              <a:ext uri="{FF2B5EF4-FFF2-40B4-BE49-F238E27FC236}">
                <a16:creationId xmlns:a16="http://schemas.microsoft.com/office/drawing/2014/main" id="{28DD4AE5-900B-38AC-F29B-64B65802606B}"/>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216;p25">
            <a:extLst>
              <a:ext uri="{FF2B5EF4-FFF2-40B4-BE49-F238E27FC236}">
                <a16:creationId xmlns:a16="http://schemas.microsoft.com/office/drawing/2014/main" id="{72970308-E895-AAA4-D49D-F8948A474EEC}"/>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838A6BF-B8F6-446D-B38E-D5D93A388C70}" type="slidenum">
              <a:t>‹N°›</a:t>
            </a:fld>
            <a:endParaRPr lang="fr-FR"/>
          </a:p>
        </p:txBody>
      </p:sp>
    </p:spTree>
    <p:extLst>
      <p:ext uri="{BB962C8B-B14F-4D97-AF65-F5344CB8AC3E}">
        <p14:creationId xmlns:p14="http://schemas.microsoft.com/office/powerpoint/2010/main" val="419939906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a16="http://schemas.microsoft.com/office/drawing/2014/main" id="{2E2E1E0D-C02A-C511-7D8A-487992630EFC}"/>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575;p77">
            <a:extLst>
              <a:ext uri="{FF2B5EF4-FFF2-40B4-BE49-F238E27FC236}">
                <a16:creationId xmlns:a16="http://schemas.microsoft.com/office/drawing/2014/main" id="{0FA98B78-6419-35B0-5F75-5AA7169862D0}"/>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576;p77">
            <a:extLst>
              <a:ext uri="{FF2B5EF4-FFF2-40B4-BE49-F238E27FC236}">
                <a16:creationId xmlns:a16="http://schemas.microsoft.com/office/drawing/2014/main" id="{BECFC8FA-0B97-47E0-2CF1-E5C53C674C7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577;p77">
            <a:extLst>
              <a:ext uri="{FF2B5EF4-FFF2-40B4-BE49-F238E27FC236}">
                <a16:creationId xmlns:a16="http://schemas.microsoft.com/office/drawing/2014/main" id="{8C324B73-2D1E-C109-305F-A39F62CFAAD5}"/>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E4DCEC68-AA10-430F-AB8E-74B26C8292AC}" type="slidenum">
              <a:t>‹N°›</a:t>
            </a:fld>
            <a:endParaRPr lang="fr-FR"/>
          </a:p>
        </p:txBody>
      </p:sp>
      <p:sp>
        <p:nvSpPr>
          <p:cNvPr id="6" name="Google Shape;578;p77">
            <a:extLst>
              <a:ext uri="{FF2B5EF4-FFF2-40B4-BE49-F238E27FC236}">
                <a16:creationId xmlns:a16="http://schemas.microsoft.com/office/drawing/2014/main" id="{674F536C-2FAD-7CAA-87A6-741BCDCFE942}"/>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579;p77">
            <a:extLst>
              <a:ext uri="{FF2B5EF4-FFF2-40B4-BE49-F238E27FC236}">
                <a16:creationId xmlns:a16="http://schemas.microsoft.com/office/drawing/2014/main" id="{5BC81C31-C62B-6E23-0061-1864189A2D7C}"/>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580;p77">
            <a:extLst>
              <a:ext uri="{FF2B5EF4-FFF2-40B4-BE49-F238E27FC236}">
                <a16:creationId xmlns:a16="http://schemas.microsoft.com/office/drawing/2014/main" id="{4FD3A21A-93E0-2CCE-AD16-53EE1866B48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581;p77">
            <a:extLst>
              <a:ext uri="{FF2B5EF4-FFF2-40B4-BE49-F238E27FC236}">
                <a16:creationId xmlns:a16="http://schemas.microsoft.com/office/drawing/2014/main" id="{4DB57EFE-433F-73F9-C47B-2C66A7EBEEC0}"/>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582;p77">
            <a:extLst>
              <a:ext uri="{FF2B5EF4-FFF2-40B4-BE49-F238E27FC236}">
                <a16:creationId xmlns:a16="http://schemas.microsoft.com/office/drawing/2014/main" id="{29745573-A6A0-F9A5-DBD3-8539AB1575E6}"/>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4238640289"/>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8" name="Rectangle : coins arrondis 10">
            <a:extLst>
              <a:ext uri="{FF2B5EF4-FFF2-40B4-BE49-F238E27FC236}">
                <a16:creationId xmlns:a16="http://schemas.microsoft.com/office/drawing/2014/main" id="{E0BC4242-9A8C-5D25-7A48-0D752968C08F}"/>
              </a:ext>
            </a:extLst>
          </p:cNvPr>
          <p:cNvSpPr/>
          <p:nvPr/>
        </p:nvSpPr>
        <p:spPr>
          <a:xfrm>
            <a:off x="1236925" y="706095"/>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Date Placeholder 2">
            <a:extLst>
              <a:ext uri="{FF2B5EF4-FFF2-40B4-BE49-F238E27FC236}">
                <a16:creationId xmlns:a16="http://schemas.microsoft.com/office/drawing/2014/main" id="{A05E1EAA-044A-F868-99A6-40884F81B1CC}"/>
              </a:ext>
            </a:extLst>
          </p:cNvPr>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21/09/2025</a:t>
            </a:fld>
            <a:endParaRPr lang="fr-FR"/>
          </a:p>
        </p:txBody>
      </p:sp>
      <p:sp>
        <p:nvSpPr>
          <p:cNvPr id="4" name="Footer Placeholder 3">
            <a:extLst>
              <a:ext uri="{FF2B5EF4-FFF2-40B4-BE49-F238E27FC236}">
                <a16:creationId xmlns:a16="http://schemas.microsoft.com/office/drawing/2014/main" id="{15C4152E-60FA-2D27-4B48-3A7F9086250E}"/>
              </a:ext>
            </a:extLst>
          </p:cNvPr>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Slide Number Placeholder 4">
            <a:extLst>
              <a:ext uri="{FF2B5EF4-FFF2-40B4-BE49-F238E27FC236}">
                <a16:creationId xmlns:a16="http://schemas.microsoft.com/office/drawing/2014/main" id="{05E59203-A521-FAC9-67B6-E8D73875000C}"/>
              </a:ext>
            </a:extLst>
          </p:cNvPr>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
        <p:nvSpPr>
          <p:cNvPr id="6" name="Rectangle 5">
            <a:extLst>
              <a:ext uri="{FF2B5EF4-FFF2-40B4-BE49-F238E27FC236}">
                <a16:creationId xmlns:a16="http://schemas.microsoft.com/office/drawing/2014/main" id="{4AD36517-4ED4-0548-6E68-9A2D2FC87595}"/>
              </a:ext>
            </a:extLst>
          </p:cNvPr>
          <p:cNvSpPr/>
          <p:nvPr userDrawn="1"/>
        </p:nvSpPr>
        <p:spPr>
          <a:xfrm>
            <a:off x="1360425" y="832902"/>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7" name="Rectangle 6">
            <a:extLst>
              <a:ext uri="{FF2B5EF4-FFF2-40B4-BE49-F238E27FC236}">
                <a16:creationId xmlns:a16="http://schemas.microsoft.com/office/drawing/2014/main" id="{DC31B206-CDBC-66FF-FF75-2FB0BB6B3102}"/>
              </a:ext>
            </a:extLst>
          </p:cNvPr>
          <p:cNvSpPr/>
          <p:nvPr userDrawn="1"/>
        </p:nvSpPr>
        <p:spPr>
          <a:xfrm>
            <a:off x="1504654" y="958595"/>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9" name="Title 8">
            <a:extLst>
              <a:ext uri="{FF2B5EF4-FFF2-40B4-BE49-F238E27FC236}">
                <a16:creationId xmlns:a16="http://schemas.microsoft.com/office/drawing/2014/main" id="{5CDF9342-9116-CFDE-97E1-6BEFAA002ECB}"/>
              </a:ext>
            </a:extLst>
          </p:cNvPr>
          <p:cNvSpPr>
            <a:spLocks noGrp="1"/>
          </p:cNvSpPr>
          <p:nvPr>
            <p:ph type="title"/>
          </p:nvPr>
        </p:nvSpPr>
        <p:spPr>
          <a:xfrm>
            <a:off x="1921565" y="2311679"/>
            <a:ext cx="7772400" cy="2234643"/>
          </a:xfrm>
          <a:prstGeom prst="rect">
            <a:avLst/>
          </a:prstGeom>
        </p:spPr>
        <p:txBody>
          <a:bodyPr>
            <a:normAutofit/>
          </a:bodyPr>
          <a:lstStyle>
            <a:lvl1pPr algn="ctr">
              <a:defRPr sz="5400" b="1">
                <a:solidFill>
                  <a:schemeClr val="tx2"/>
                </a:solidFill>
              </a:defRPr>
            </a:lvl1pPr>
          </a:lstStyle>
          <a:p>
            <a:r>
              <a:rPr lang="fr-FR" dirty="0"/>
              <a:t>Modifiez le style du titre</a:t>
            </a:r>
          </a:p>
        </p:txBody>
      </p:sp>
      <p:sp>
        <p:nvSpPr>
          <p:cNvPr id="10" name="Rectangle 9">
            <a:extLst>
              <a:ext uri="{FF2B5EF4-FFF2-40B4-BE49-F238E27FC236}">
                <a16:creationId xmlns:a16="http://schemas.microsoft.com/office/drawing/2014/main" id="{F3DB1997-A891-40DD-2A8A-7CF8DA76F90A}"/>
              </a:ext>
            </a:extLst>
          </p:cNvPr>
          <p:cNvSpPr/>
          <p:nvPr userDrawn="1"/>
        </p:nvSpPr>
        <p:spPr>
          <a:xfrm>
            <a:off x="1773169" y="5360165"/>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1" name="Picture 23">
            <a:extLst>
              <a:ext uri="{FF2B5EF4-FFF2-40B4-BE49-F238E27FC236}">
                <a16:creationId xmlns:a16="http://schemas.microsoft.com/office/drawing/2014/main"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2128" y="1391337"/>
            <a:ext cx="920432" cy="920432"/>
          </a:xfrm>
          <a:prstGeom prst="rect">
            <a:avLst/>
          </a:prstGeom>
        </p:spPr>
      </p:pic>
    </p:spTree>
    <p:extLst>
      <p:ext uri="{BB962C8B-B14F-4D97-AF65-F5344CB8AC3E}">
        <p14:creationId xmlns:p14="http://schemas.microsoft.com/office/powerpoint/2010/main" val="52028643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1"/>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3"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endParaRPr lang="fr-MA" sz="1351" b="1">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8"/>
            <a:ext cx="10161104" cy="470617"/>
          </a:xfrm>
          <a:prstGeom prst="rect">
            <a:avLst/>
          </a:prstGeo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9"/>
            <a:ext cx="10179603" cy="292443"/>
          </a:xfrm>
          <a:prstGeom prst="rect">
            <a:avLst/>
          </a:prstGeo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390692768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8_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971916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Tree>
    <p:extLst>
      <p:ext uri="{BB962C8B-B14F-4D97-AF65-F5344CB8AC3E}">
        <p14:creationId xmlns:p14="http://schemas.microsoft.com/office/powerpoint/2010/main" val="183835860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6"/>
            <a:ext cx="4757739" cy="830956"/>
          </a:xfrm>
          <a:prstGeom prst="rect">
            <a:avLst/>
          </a:prstGeom>
          <a:noFill/>
          <a:ln>
            <a:noFill/>
          </a:ln>
        </p:spPr>
        <p:txBody>
          <a:bodyPr spcFirstLastPara="1" wrap="square" lIns="91425" tIns="45700" rIns="91425" bIns="45700" anchor="t" anchorCtr="0">
            <a:spAutoFit/>
          </a:bodyPr>
          <a:lstStyle>
            <a:lvl1pPr algn="r">
              <a:defRPr lang="ar-MA" sz="4800" b="1" i="0" u="none" dirty="0" smtClean="0">
                <a:solidFill>
                  <a:schemeClr val="dk1"/>
                </a:solidFill>
                <a:latin typeface="Simplified Arabic"/>
                <a:ea typeface="Simplified Arabic"/>
                <a:cs typeface="Simplified Arabic"/>
              </a:defRPr>
            </a:lvl1pPr>
          </a:lstStyle>
          <a:p>
            <a:pPr marL="0" marR="0" lvl="0" indent="0" algn="ctr" defTabSz="457189">
              <a:lnSpc>
                <a:spcPct val="100000"/>
              </a:lnSpc>
              <a:spcBef>
                <a:spcPts val="0"/>
              </a:spcBef>
              <a:spcAft>
                <a:spcPts val="0"/>
              </a:spcAft>
              <a:buClr>
                <a:schemeClr val="dk1"/>
              </a:buClr>
              <a:buSzPts val="4800"/>
              <a:buFont typeface="Simplified Arabic"/>
              <a:buNone/>
            </a:pPr>
            <a:r>
              <a:rPr lang="ar-MA" sz="4800" b="1" i="0" u="none" dirty="0">
                <a:solidFill>
                  <a:schemeClr val="dk1"/>
                </a:solidFill>
                <a:latin typeface="Simplified Arabic"/>
                <a:ea typeface="Simplified Arabic"/>
                <a:cs typeface="Simplified Arabic"/>
                <a:sym typeface="Simplified Arabic"/>
              </a:rPr>
              <a:t>عنوان النص</a:t>
            </a:r>
            <a:endParaRPr lang="ar-MA" dirty="0"/>
          </a:p>
        </p:txBody>
      </p:sp>
      <p:sp>
        <p:nvSpPr>
          <p:cNvPr id="10" name="Espace réservé du texte 9"/>
          <p:cNvSpPr>
            <a:spLocks noGrp="1"/>
          </p:cNvSpPr>
          <p:nvPr>
            <p:ph type="body" sz="quarter" idx="11" hasCustomPrompt="1"/>
          </p:nvPr>
        </p:nvSpPr>
        <p:spPr>
          <a:xfrm>
            <a:off x="671333" y="1678671"/>
            <a:ext cx="10845479" cy="784790"/>
          </a:xfrm>
          <a:prstGeom prst="rect">
            <a:avLst/>
          </a:prstGeom>
          <a:noFill/>
          <a:ln>
            <a:noFill/>
          </a:ln>
        </p:spPr>
        <p:txBody>
          <a:bodyPr spcFirstLastPara="1" wrap="square" lIns="91425" tIns="45700" rIns="91425" bIns="45700" anchor="t" anchorCtr="0">
            <a:spAutoFit/>
          </a:bodyPr>
          <a:lstStyle>
            <a:lvl1pPr algn="r">
              <a:defRPr lang="fr-FR" sz="3000" b="0" i="0" u="none" dirty="0" smtClean="0">
                <a:solidFill>
                  <a:schemeClr val="dk1"/>
                </a:solidFill>
                <a:latin typeface="Simplified Arabic"/>
                <a:ea typeface="Simplified Arabic"/>
                <a:cs typeface="Simplified Arabic"/>
              </a:defRPr>
            </a:lvl1pPr>
            <a:lvl2pPr>
              <a:defRPr lang="fr-FR" sz="1800" dirty="0" smtClean="0"/>
            </a:lvl2pPr>
            <a:lvl3pPr>
              <a:defRPr lang="fr-FR" sz="1800" dirty="0" smtClean="0"/>
            </a:lvl3pPr>
            <a:lvl4pPr>
              <a:defRPr lang="fr-FR" dirty="0" smtClean="0"/>
            </a:lvl4pPr>
            <a:lvl5pPr>
              <a:defRPr lang="fr-MA" dirty="0"/>
            </a:lvl5pPr>
          </a:lstStyle>
          <a:p>
            <a:pPr marL="0" marR="0" lvl="0" indent="195258" algn="just" defTabSz="457189" rtl="1">
              <a:lnSpc>
                <a:spcPct val="150000"/>
              </a:lnSpc>
              <a:spcBef>
                <a:spcPts val="0"/>
              </a:spcBef>
              <a:spcAft>
                <a:spcPts val="0"/>
              </a:spcAft>
              <a:buClr>
                <a:schemeClr val="dk1"/>
              </a:buClr>
              <a:buSzPts val="3000"/>
              <a:buFont typeface="Simplified Arabic"/>
              <a:buNone/>
            </a:pPr>
            <a:r>
              <a:rPr lang="ar-MA" sz="3000" b="0" i="0" u="none" dirty="0">
                <a:solidFill>
                  <a:schemeClr val="dk1"/>
                </a:solidFill>
                <a:latin typeface="Simplified Arabic"/>
                <a:ea typeface="Simplified Arabic"/>
                <a:cs typeface="Simplified Arabic"/>
                <a:sym typeface="Simplified Arabic"/>
              </a:rPr>
              <a:t>النص</a:t>
            </a:r>
            <a:endParaRPr lang="fr-MA" dirty="0"/>
          </a:p>
        </p:txBody>
      </p:sp>
    </p:spTree>
    <p:extLst>
      <p:ext uri="{BB962C8B-B14F-4D97-AF65-F5344CB8AC3E}">
        <p14:creationId xmlns:p14="http://schemas.microsoft.com/office/powerpoint/2010/main" val="31401096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5"/>
            <a:ext cx="4757739" cy="707846"/>
          </a:xfrm>
          <a:prstGeom prst="rect">
            <a:avLst/>
          </a:prstGeom>
          <a:noFill/>
          <a:ln>
            <a:noFill/>
          </a:ln>
        </p:spPr>
        <p:txBody>
          <a:bodyPr spcFirstLastPara="1" wrap="square" lIns="91425" tIns="45700" rIns="91425" bIns="45700" anchor="t" anchorCtr="0">
            <a:spAutoFit/>
          </a:bodyPr>
          <a:lstStyle>
            <a:lvl1pPr marL="0" marR="0" indent="0" algn="ctr" rtl="0">
              <a:lnSpc>
                <a:spcPct val="100000"/>
              </a:lnSpc>
              <a:spcBef>
                <a:spcPts val="0"/>
              </a:spcBef>
              <a:spcAft>
                <a:spcPts val="0"/>
              </a:spcAft>
              <a:buClr>
                <a:schemeClr val="dk1"/>
              </a:buClr>
              <a:buSzPts val="4800"/>
              <a:buFont typeface="Simplified Arabic"/>
              <a:buNone/>
              <a:defRPr lang="fr-FR" sz="4000" dirty="0">
                <a:latin typeface="Calibri (En-têtes)"/>
              </a:defRPr>
            </a:lvl1pPr>
          </a:lstStyle>
          <a:p>
            <a:pPr marL="0" marR="0" lvl="0" indent="0" algn="ctr" rtl="0">
              <a:lnSpc>
                <a:spcPct val="100000"/>
              </a:lnSpc>
              <a:spcBef>
                <a:spcPts val="0"/>
              </a:spcBef>
              <a:spcAft>
                <a:spcPts val="0"/>
              </a:spcAft>
              <a:buClr>
                <a:schemeClr val="dk1"/>
              </a:buClr>
              <a:buSzPts val="4800"/>
              <a:buFont typeface="Simplified Arabic"/>
              <a:buNone/>
            </a:pPr>
            <a:r>
              <a:rPr lang="fr-FR" sz="4000" b="1" i="0" u="none" dirty="0">
                <a:solidFill>
                  <a:schemeClr val="dk1"/>
                </a:solidFill>
                <a:latin typeface="+mj-lt"/>
                <a:ea typeface="Simplified Arabic"/>
                <a:cs typeface="Simplified Arabic"/>
                <a:sym typeface="Simplified Arabic"/>
              </a:rPr>
              <a:t>Titre du texte</a:t>
            </a:r>
            <a:endParaRPr lang="fr-FR" sz="1400" dirty="0">
              <a:latin typeface="+mj-lt"/>
            </a:endParaRPr>
          </a:p>
        </p:txBody>
      </p:sp>
      <p:sp>
        <p:nvSpPr>
          <p:cNvPr id="10" name="Espace réservé du texte 9"/>
          <p:cNvSpPr>
            <a:spLocks noGrp="1"/>
          </p:cNvSpPr>
          <p:nvPr>
            <p:ph type="body" sz="quarter" idx="11" hasCustomPrompt="1"/>
          </p:nvPr>
        </p:nvSpPr>
        <p:spPr>
          <a:xfrm>
            <a:off x="671333" y="1678672"/>
            <a:ext cx="10845479" cy="3108543"/>
          </a:xfrm>
          <a:prstGeom prst="rect">
            <a:avLst/>
          </a:prstGeom>
          <a:noFill/>
        </p:spPr>
        <p:txBody>
          <a:bodyPr wrap="square" rtlCol="0">
            <a:spAutoFit/>
          </a:bodyPr>
          <a:lstStyle>
            <a:lvl1pPr>
              <a:defRPr lang="fr-MA" b="0" i="0" u="none" dirty="0">
                <a:solidFill>
                  <a:schemeClr val="dk1"/>
                </a:solidFill>
                <a:cs typeface="Simplified Arabic"/>
              </a:defRPr>
            </a:lvl1pPr>
          </a:lstStyle>
          <a:p>
            <a:pPr marL="0" marR="0" lvl="0" indent="0" defTabSz="457189" fontAlgn="auto">
              <a:lnSpc>
                <a:spcPct val="100000"/>
              </a:lnSpc>
              <a:spcBef>
                <a:spcPts val="0"/>
              </a:spcBef>
              <a:spcAft>
                <a:spcPts val="0"/>
              </a:spcAft>
              <a:buClrTx/>
              <a:buSzTx/>
              <a:buFontTx/>
              <a:buNone/>
              <a:tabLst/>
            </a:pP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r>
              <a:rPr lang="fr-FR" sz="2800" b="0" i="0" u="none" kern="1200" baseline="0" dirty="0">
                <a:solidFill>
                  <a:schemeClr val="tx1"/>
                </a:solidFill>
                <a:latin typeface="+mn-lt"/>
                <a:ea typeface="+mn-ea"/>
                <a:cs typeface="+mn-cs"/>
                <a:sym typeface="Simplified Arabic"/>
              </a:rPr>
              <a:t>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endParaRPr lang="fr-FR" sz="2800" kern="1200" dirty="0">
              <a:solidFill>
                <a:schemeClr val="tx1"/>
              </a:solidFill>
              <a:latin typeface="+mn-lt"/>
              <a:ea typeface="+mn-ea"/>
              <a:cs typeface="+mn-cs"/>
            </a:endParaRPr>
          </a:p>
          <a:p>
            <a:pPr marL="0" marR="0" lvl="0" indent="0" defTabSz="457189" fontAlgn="auto">
              <a:lnSpc>
                <a:spcPct val="100000"/>
              </a:lnSpc>
              <a:spcBef>
                <a:spcPts val="0"/>
              </a:spcBef>
              <a:spcAft>
                <a:spcPts val="0"/>
              </a:spcAft>
              <a:buClrTx/>
              <a:buSzTx/>
              <a:buFontTx/>
              <a:buNone/>
              <a:tabLst/>
            </a:pPr>
            <a:endParaRPr lang="fr-MA" dirty="0"/>
          </a:p>
        </p:txBody>
      </p:sp>
    </p:spTree>
    <p:extLst>
      <p:ext uri="{BB962C8B-B14F-4D97-AF65-F5344CB8AC3E}">
        <p14:creationId xmlns:p14="http://schemas.microsoft.com/office/powerpoint/2010/main" val="35031281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endParaRPr lang="fr-MA"/>
          </a:p>
        </p:txBody>
      </p:sp>
      <p:sp>
        <p:nvSpPr>
          <p:cNvPr id="3" name="Espace réservé de la date 2"/>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21/09/2025</a:t>
            </a:fld>
            <a:endParaRPr lang="fr-FR"/>
          </a:p>
        </p:txBody>
      </p:sp>
      <p:sp>
        <p:nvSpPr>
          <p:cNvPr id="4" name="Espace réservé du pied de page 3"/>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Tree>
    <p:extLst>
      <p:ext uri="{BB962C8B-B14F-4D97-AF65-F5344CB8AC3E}">
        <p14:creationId xmlns:p14="http://schemas.microsoft.com/office/powerpoint/2010/main" val="42236412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413963527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2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1913098F-353F-0B84-74FC-BBFF4FDBB800}"/>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7028783-83EE-9AC7-A760-5D60AF84977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599B769-0F92-A97C-4FC8-077F298CD4A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440416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3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C0EF3B0-3AE3-0FB9-E88B-033B5F8C4CCC}"/>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61527BB1-8EC0-B5AE-8E95-7D8F7480618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0C4DDEB-614C-0B65-68D2-17028C5E34B8}"/>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2350294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4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3E160E5-922D-4F33-25A4-D24C7933997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3711266-8D89-BA8C-BBEE-4B5A543DECC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C004D39-D57C-6EB9-9D24-BEF20B6ECE21}"/>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1587138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5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F432DC23-0253-5AD6-33B3-C575BFDB731E}"/>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A316A8AB-CA3D-2359-F7EF-0FA380B260C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EC32605-CD0E-DCB7-9755-66098C8F4C5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3640251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6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923A2753-3547-528B-74DD-48A60173F00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E4C7DB0D-C9CD-7C33-F855-C06884F7F2B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8C993DA-E1C9-791E-1492-1F9257D9DF3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4500849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id="{6303E652-32E0-DDB2-5D9B-D79640077D21}"/>
              </a:ext>
            </a:extLst>
          </p:cNvPr>
          <p:cNvSpPr/>
          <p:nvPr userDrawn="1"/>
        </p:nvSpPr>
        <p:spPr>
          <a:xfrm>
            <a:off x="83184" y="57572"/>
            <a:ext cx="12039799" cy="1093409"/>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23A71465-ECCE-7B99-8211-74953864D0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83184" y="76094"/>
            <a:ext cx="1096128" cy="109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081477"/>
      </p:ext>
    </p:extLst>
  </p:cSld>
  <p:clrMapOvr>
    <a:masterClrMapping/>
  </p:clrMapOvr>
  <p:hf sldNum="0"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4_Title Slide">
  <p:cSld name="17_Title Slide">
    <p:spTree>
      <p:nvGrpSpPr>
        <p:cNvPr id="1" name="Shape 25"/>
        <p:cNvGrpSpPr/>
        <p:nvPr/>
      </p:nvGrpSpPr>
      <p:grpSpPr>
        <a:xfrm>
          <a:off x="0" y="0"/>
          <a:ext cx="0" cy="0"/>
          <a:chOff x="0" y="0"/>
          <a:chExt cx="0" cy="0"/>
        </a:xfrm>
      </p:grpSpPr>
      <p:sp>
        <p:nvSpPr>
          <p:cNvPr id="26" name="Google Shape;26;p9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 name="Google Shape;28;p94"/>
          <p:cNvSpPr txBox="1"/>
          <p:nvPr/>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9" name="Google Shape;29;p94"/>
          <p:cNvSpPr txBox="1">
            <a:spLocks noGrp="1"/>
          </p:cNvSpPr>
          <p:nvPr>
            <p:ph type="body" idx="1"/>
          </p:nvPr>
        </p:nvSpPr>
        <p:spPr>
          <a:xfrm>
            <a:off x="3715202" y="81025"/>
            <a:ext cx="4757738" cy="830956"/>
          </a:xfrm>
          <a:prstGeom prst="rect">
            <a:avLst/>
          </a:prstGeom>
          <a:noFill/>
          <a:ln>
            <a:noFill/>
          </a:ln>
        </p:spPr>
        <p:txBody>
          <a:bodyPr spcFirstLastPara="1" wrap="square" lIns="91425" tIns="45700" rIns="91425" bIns="45700" anchor="t" anchorCtr="0">
            <a:spAutoFit/>
          </a:bodyPr>
          <a:lstStyle>
            <a:lvl1pPr marL="457200" lvl="0" indent="-533400" algn="r">
              <a:lnSpc>
                <a:spcPct val="90000"/>
              </a:lnSpc>
              <a:spcBef>
                <a:spcPts val="1000"/>
              </a:spcBef>
              <a:spcAft>
                <a:spcPts val="0"/>
              </a:spcAft>
              <a:buClr>
                <a:schemeClr val="dk1"/>
              </a:buClr>
              <a:buSzPts val="4800"/>
              <a:buChar char="•"/>
              <a:defRPr sz="4800" b="1"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94"/>
          <p:cNvSpPr txBox="1">
            <a:spLocks noGrp="1"/>
          </p:cNvSpPr>
          <p:nvPr>
            <p:ph type="body" idx="2"/>
          </p:nvPr>
        </p:nvSpPr>
        <p:spPr>
          <a:xfrm>
            <a:off x="671332" y="1678671"/>
            <a:ext cx="10845478" cy="784790"/>
          </a:xfrm>
          <a:prstGeom prst="rect">
            <a:avLst/>
          </a:prstGeom>
          <a:noFill/>
          <a:ln>
            <a:noFill/>
          </a:ln>
        </p:spPr>
        <p:txBody>
          <a:bodyPr spcFirstLastPara="1" wrap="square" lIns="91425" tIns="45700" rIns="91425" bIns="45700" anchor="t" anchorCtr="0">
            <a:spAutoFit/>
          </a:bodyPr>
          <a:lstStyle>
            <a:lvl1pPr marL="457200" lvl="0" indent="-419100" algn="r">
              <a:lnSpc>
                <a:spcPct val="90000"/>
              </a:lnSpc>
              <a:spcBef>
                <a:spcPts val="1000"/>
              </a:spcBef>
              <a:spcAft>
                <a:spcPts val="0"/>
              </a:spcAft>
              <a:buClr>
                <a:schemeClr val="dk1"/>
              </a:buClr>
              <a:buSzPts val="3000"/>
              <a:buChar char="•"/>
              <a:defRPr sz="3000" b="0"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sz="18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9743574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8ED2D2-42B8-C3C7-63CF-621277C9F1C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C120824-6C38-354F-DF72-A49AD0E5D4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C2C31F1-DACF-5A10-BB99-9842D907A12E}"/>
              </a:ext>
            </a:extLst>
          </p:cNvPr>
          <p:cNvSpPr>
            <a:spLocks noGrp="1"/>
          </p:cNvSpPr>
          <p:nvPr>
            <p:ph type="dt" sz="half" idx="10"/>
          </p:nvPr>
        </p:nvSpPr>
        <p:spPr/>
        <p:txBody>
          <a:bodyPr/>
          <a:lstStyle/>
          <a:p>
            <a:fld id="{74CB9BFE-72E9-46A6-A207-AD86964D0F8A}" type="datetimeFigureOut">
              <a:rPr lang="fr-FR" smtClean="0"/>
              <a:t>21/09/2025</a:t>
            </a:fld>
            <a:endParaRPr lang="fr-FR"/>
          </a:p>
        </p:txBody>
      </p:sp>
      <p:sp>
        <p:nvSpPr>
          <p:cNvPr id="5" name="Espace réservé du pied de page 4">
            <a:extLst>
              <a:ext uri="{FF2B5EF4-FFF2-40B4-BE49-F238E27FC236}">
                <a16:creationId xmlns:a16="http://schemas.microsoft.com/office/drawing/2014/main" id="{14484077-95CB-4553-62B2-DFF804A781B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03F433-BF1B-D2B6-3920-0E50066A8019}"/>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46338895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E8EAC2-7EC1-27F9-CA80-F2AA275E2BC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6B4B46F-08F7-3042-8381-F4B646C1D45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D7DB424-0D1C-7A3E-5CE0-D34F8973AD4F}"/>
              </a:ext>
            </a:extLst>
          </p:cNvPr>
          <p:cNvSpPr>
            <a:spLocks noGrp="1"/>
          </p:cNvSpPr>
          <p:nvPr>
            <p:ph type="dt" sz="half" idx="10"/>
          </p:nvPr>
        </p:nvSpPr>
        <p:spPr/>
        <p:txBody>
          <a:bodyPr/>
          <a:lstStyle/>
          <a:p>
            <a:fld id="{74CB9BFE-72E9-46A6-A207-AD86964D0F8A}" type="datetimeFigureOut">
              <a:rPr lang="fr-FR" smtClean="0"/>
              <a:t>21/09/2025</a:t>
            </a:fld>
            <a:endParaRPr lang="fr-FR"/>
          </a:p>
        </p:txBody>
      </p:sp>
      <p:sp>
        <p:nvSpPr>
          <p:cNvPr id="5" name="Espace réservé du pied de page 4">
            <a:extLst>
              <a:ext uri="{FF2B5EF4-FFF2-40B4-BE49-F238E27FC236}">
                <a16:creationId xmlns:a16="http://schemas.microsoft.com/office/drawing/2014/main" id="{8F398917-FB33-B9AF-C009-0E1A97F99E1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9D9E572-9C38-D16C-4F05-9975E6795440}"/>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99376952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948FB2-8693-FCB9-D9A6-13725AF2758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C55290F-8247-E993-09F9-3E9770AE9A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0ED4A37-0FE5-1049-828A-71FD7F57EBCB}"/>
              </a:ext>
            </a:extLst>
          </p:cNvPr>
          <p:cNvSpPr>
            <a:spLocks noGrp="1"/>
          </p:cNvSpPr>
          <p:nvPr>
            <p:ph type="dt" sz="half" idx="10"/>
          </p:nvPr>
        </p:nvSpPr>
        <p:spPr/>
        <p:txBody>
          <a:bodyPr/>
          <a:lstStyle/>
          <a:p>
            <a:fld id="{74CB9BFE-72E9-46A6-A207-AD86964D0F8A}" type="datetimeFigureOut">
              <a:rPr lang="fr-FR" smtClean="0"/>
              <a:t>21/09/2025</a:t>
            </a:fld>
            <a:endParaRPr lang="fr-FR"/>
          </a:p>
        </p:txBody>
      </p:sp>
      <p:sp>
        <p:nvSpPr>
          <p:cNvPr id="5" name="Espace réservé du pied de page 4">
            <a:extLst>
              <a:ext uri="{FF2B5EF4-FFF2-40B4-BE49-F238E27FC236}">
                <a16:creationId xmlns:a16="http://schemas.microsoft.com/office/drawing/2014/main" id="{C1B76727-FA25-774F-B5FF-8678F41E0FE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6EEEAE3-BE3F-DD6A-5523-A61C4759B456}"/>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83360041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F3CD9F-8839-0143-1F14-C557BE26B28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32FF66D-D23D-91FD-184F-A8716E76F44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ECDCC56-AA6C-CBC2-6D38-0B0B2E2DD26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1E3ECA7-305A-7CE5-1873-DDECBB1DC2A0}"/>
              </a:ext>
            </a:extLst>
          </p:cNvPr>
          <p:cNvSpPr>
            <a:spLocks noGrp="1"/>
          </p:cNvSpPr>
          <p:nvPr>
            <p:ph type="dt" sz="half" idx="10"/>
          </p:nvPr>
        </p:nvSpPr>
        <p:spPr/>
        <p:txBody>
          <a:bodyPr/>
          <a:lstStyle/>
          <a:p>
            <a:fld id="{74CB9BFE-72E9-46A6-A207-AD86964D0F8A}" type="datetimeFigureOut">
              <a:rPr lang="fr-FR" smtClean="0"/>
              <a:t>21/09/2025</a:t>
            </a:fld>
            <a:endParaRPr lang="fr-FR"/>
          </a:p>
        </p:txBody>
      </p:sp>
      <p:sp>
        <p:nvSpPr>
          <p:cNvPr id="6" name="Espace réservé du pied de page 5">
            <a:extLst>
              <a:ext uri="{FF2B5EF4-FFF2-40B4-BE49-F238E27FC236}">
                <a16:creationId xmlns:a16="http://schemas.microsoft.com/office/drawing/2014/main" id="{7D960D44-0ECB-CBB7-AFB0-1FFA17F9FE9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ADF55E3-0AF5-A53D-A34C-6C3D55BFB09C}"/>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94858042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092085-14C8-28E4-102F-ED0B19F0A6D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4E7B72C-4A45-E3F0-A413-6884F81087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726A244-B359-577E-4E68-468DB08B6DA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7FFAD7A-C765-8531-CB64-D996D40279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1278E4AF-D805-D256-F40A-851EC3BA122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F7C804D-E917-C6AB-4115-6F29AFD73E4C}"/>
              </a:ext>
            </a:extLst>
          </p:cNvPr>
          <p:cNvSpPr>
            <a:spLocks noGrp="1"/>
          </p:cNvSpPr>
          <p:nvPr>
            <p:ph type="dt" sz="half" idx="10"/>
          </p:nvPr>
        </p:nvSpPr>
        <p:spPr/>
        <p:txBody>
          <a:bodyPr/>
          <a:lstStyle/>
          <a:p>
            <a:fld id="{74CB9BFE-72E9-46A6-A207-AD86964D0F8A}" type="datetimeFigureOut">
              <a:rPr lang="fr-FR" smtClean="0"/>
              <a:t>21/09/2025</a:t>
            </a:fld>
            <a:endParaRPr lang="fr-FR"/>
          </a:p>
        </p:txBody>
      </p:sp>
      <p:sp>
        <p:nvSpPr>
          <p:cNvPr id="8" name="Espace réservé du pied de page 7">
            <a:extLst>
              <a:ext uri="{FF2B5EF4-FFF2-40B4-BE49-F238E27FC236}">
                <a16:creationId xmlns:a16="http://schemas.microsoft.com/office/drawing/2014/main" id="{C52FC19B-9C5E-8C8D-9BC7-22479341375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0506F3A-6305-7514-5E10-1E002F91181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74786366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8C30FB-211F-35C1-45B3-37139EFEA77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637D15E-E502-0625-6F1A-69553D5D364A}"/>
              </a:ext>
            </a:extLst>
          </p:cNvPr>
          <p:cNvSpPr>
            <a:spLocks noGrp="1"/>
          </p:cNvSpPr>
          <p:nvPr>
            <p:ph type="dt" sz="half" idx="10"/>
          </p:nvPr>
        </p:nvSpPr>
        <p:spPr/>
        <p:txBody>
          <a:bodyPr/>
          <a:lstStyle/>
          <a:p>
            <a:fld id="{74CB9BFE-72E9-46A6-A207-AD86964D0F8A}" type="datetimeFigureOut">
              <a:rPr lang="fr-FR" smtClean="0"/>
              <a:t>21/09/2025</a:t>
            </a:fld>
            <a:endParaRPr lang="fr-FR"/>
          </a:p>
        </p:txBody>
      </p:sp>
      <p:sp>
        <p:nvSpPr>
          <p:cNvPr id="4" name="Espace réservé du pied de page 3">
            <a:extLst>
              <a:ext uri="{FF2B5EF4-FFF2-40B4-BE49-F238E27FC236}">
                <a16:creationId xmlns:a16="http://schemas.microsoft.com/office/drawing/2014/main" id="{197B4271-BD12-E79C-5100-54E28536228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B2D670BA-579C-AEE4-D8C0-FE74CC88BCC4}"/>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6685082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482D344-EB9A-BC27-3542-56280CBDDC8B}"/>
              </a:ext>
            </a:extLst>
          </p:cNvPr>
          <p:cNvSpPr>
            <a:spLocks noGrp="1"/>
          </p:cNvSpPr>
          <p:nvPr>
            <p:ph type="dt" sz="half" idx="10"/>
          </p:nvPr>
        </p:nvSpPr>
        <p:spPr/>
        <p:txBody>
          <a:bodyPr/>
          <a:lstStyle/>
          <a:p>
            <a:fld id="{74CB9BFE-72E9-46A6-A207-AD86964D0F8A}" type="datetimeFigureOut">
              <a:rPr lang="fr-FR" smtClean="0"/>
              <a:t>21/09/2025</a:t>
            </a:fld>
            <a:endParaRPr lang="fr-FR"/>
          </a:p>
        </p:txBody>
      </p:sp>
      <p:sp>
        <p:nvSpPr>
          <p:cNvPr id="3" name="Espace réservé du pied de page 2">
            <a:extLst>
              <a:ext uri="{FF2B5EF4-FFF2-40B4-BE49-F238E27FC236}">
                <a16:creationId xmlns:a16="http://schemas.microsoft.com/office/drawing/2014/main" id="{2E4CD51F-B6E1-3BEB-FD8B-99CFB0B2B1D8}"/>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BE63402-5980-8B03-5C6A-F5F07C2B1CBE}"/>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86454681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C4C743-EB7C-A66D-E0E2-AA12529880E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B0DAAA0-DB2B-B8E1-E8D0-1A301F1FC8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4A8D8D8C-B79B-7811-25FB-F9B4277673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3D88ABC-27AE-ADED-587F-03BE3A281FD1}"/>
              </a:ext>
            </a:extLst>
          </p:cNvPr>
          <p:cNvSpPr>
            <a:spLocks noGrp="1"/>
          </p:cNvSpPr>
          <p:nvPr>
            <p:ph type="dt" sz="half" idx="10"/>
          </p:nvPr>
        </p:nvSpPr>
        <p:spPr/>
        <p:txBody>
          <a:bodyPr/>
          <a:lstStyle/>
          <a:p>
            <a:fld id="{74CB9BFE-72E9-46A6-A207-AD86964D0F8A}" type="datetimeFigureOut">
              <a:rPr lang="fr-FR" smtClean="0"/>
              <a:t>21/09/2025</a:t>
            </a:fld>
            <a:endParaRPr lang="fr-FR"/>
          </a:p>
        </p:txBody>
      </p:sp>
      <p:sp>
        <p:nvSpPr>
          <p:cNvPr id="6" name="Espace réservé du pied de page 5">
            <a:extLst>
              <a:ext uri="{FF2B5EF4-FFF2-40B4-BE49-F238E27FC236}">
                <a16:creationId xmlns:a16="http://schemas.microsoft.com/office/drawing/2014/main" id="{4ECA6991-BEF1-D145-74D7-2799DB3B183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9316097-2FC4-9C9C-9343-249407EE9C1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46680148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84B283-6AE8-B781-AE26-A8920CE1D3F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016F648-CB24-0CD1-0BDE-0E9C65D7A9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AE53F75-B762-70CD-0662-60379C2069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E56B356-640F-7832-E3E0-C7D098F37755}"/>
              </a:ext>
            </a:extLst>
          </p:cNvPr>
          <p:cNvSpPr>
            <a:spLocks noGrp="1"/>
          </p:cNvSpPr>
          <p:nvPr>
            <p:ph type="dt" sz="half" idx="10"/>
          </p:nvPr>
        </p:nvSpPr>
        <p:spPr/>
        <p:txBody>
          <a:bodyPr/>
          <a:lstStyle/>
          <a:p>
            <a:fld id="{74CB9BFE-72E9-46A6-A207-AD86964D0F8A}" type="datetimeFigureOut">
              <a:rPr lang="fr-FR" smtClean="0"/>
              <a:t>21/09/2025</a:t>
            </a:fld>
            <a:endParaRPr lang="fr-FR"/>
          </a:p>
        </p:txBody>
      </p:sp>
      <p:sp>
        <p:nvSpPr>
          <p:cNvPr id="6" name="Espace réservé du pied de page 5">
            <a:extLst>
              <a:ext uri="{FF2B5EF4-FFF2-40B4-BE49-F238E27FC236}">
                <a16:creationId xmlns:a16="http://schemas.microsoft.com/office/drawing/2014/main" id="{701DC535-75F0-6025-3358-5C96F198B9E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D31AEBA-626C-719F-7B50-ABD25FE2CBDA}"/>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25672099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AAC2E9-6EBA-AD80-9D0F-9926406572D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F41F3FE-6328-A8BD-ED13-436D2088D0C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C501C4A-FFE8-63D7-8294-8A62C18E02DB}"/>
              </a:ext>
            </a:extLst>
          </p:cNvPr>
          <p:cNvSpPr>
            <a:spLocks noGrp="1"/>
          </p:cNvSpPr>
          <p:nvPr>
            <p:ph type="dt" sz="half" idx="10"/>
          </p:nvPr>
        </p:nvSpPr>
        <p:spPr/>
        <p:txBody>
          <a:bodyPr/>
          <a:lstStyle/>
          <a:p>
            <a:fld id="{74CB9BFE-72E9-46A6-A207-AD86964D0F8A}" type="datetimeFigureOut">
              <a:rPr lang="fr-FR" smtClean="0"/>
              <a:t>21/09/2025</a:t>
            </a:fld>
            <a:endParaRPr lang="fr-FR"/>
          </a:p>
        </p:txBody>
      </p:sp>
      <p:sp>
        <p:nvSpPr>
          <p:cNvPr id="5" name="Espace réservé du pied de page 4">
            <a:extLst>
              <a:ext uri="{FF2B5EF4-FFF2-40B4-BE49-F238E27FC236}">
                <a16:creationId xmlns:a16="http://schemas.microsoft.com/office/drawing/2014/main" id="{D0ABCDED-9723-410F-1039-E82586E9144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462A592-B9B5-3DB6-293A-61EE386C22E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84834817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8A44AC3-E98B-5F31-56E4-12B0F299728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27DA23C-AD99-C36D-890E-B6736F0DDB4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E435B0B-0CF3-04B5-085F-9F7AF989CBE5}"/>
              </a:ext>
            </a:extLst>
          </p:cNvPr>
          <p:cNvSpPr>
            <a:spLocks noGrp="1"/>
          </p:cNvSpPr>
          <p:nvPr>
            <p:ph type="dt" sz="half" idx="10"/>
          </p:nvPr>
        </p:nvSpPr>
        <p:spPr/>
        <p:txBody>
          <a:bodyPr/>
          <a:lstStyle/>
          <a:p>
            <a:fld id="{74CB9BFE-72E9-46A6-A207-AD86964D0F8A}" type="datetimeFigureOut">
              <a:rPr lang="fr-FR" smtClean="0"/>
              <a:t>21/09/2025</a:t>
            </a:fld>
            <a:endParaRPr lang="fr-FR"/>
          </a:p>
        </p:txBody>
      </p:sp>
      <p:sp>
        <p:nvSpPr>
          <p:cNvPr id="5" name="Espace réservé du pied de page 4">
            <a:extLst>
              <a:ext uri="{FF2B5EF4-FFF2-40B4-BE49-F238E27FC236}">
                <a16:creationId xmlns:a16="http://schemas.microsoft.com/office/drawing/2014/main" id="{849BADC2-C8DB-CBBD-719D-81BB95B597E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93481B6-B977-D7DA-240F-E81A8544A391}"/>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89809473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57"/>
        <p:cNvGrpSpPr/>
        <p:nvPr/>
      </p:nvGrpSpPr>
      <p:grpSpPr>
        <a:xfrm>
          <a:off x="0" y="0"/>
          <a:ext cx="0" cy="0"/>
          <a:chOff x="0" y="0"/>
          <a:chExt cx="0" cy="0"/>
        </a:xfrm>
      </p:grpSpPr>
      <p:grpSp>
        <p:nvGrpSpPr>
          <p:cNvPr id="58" name="Google Shape;58;p83"/>
          <p:cNvGrpSpPr/>
          <p:nvPr/>
        </p:nvGrpSpPr>
        <p:grpSpPr>
          <a:xfrm>
            <a:off x="-1" y="-38042"/>
            <a:ext cx="12192000" cy="6858001"/>
            <a:chOff x="0" y="0"/>
            <a:chExt cx="13716000" cy="10287000"/>
          </a:xfrm>
        </p:grpSpPr>
        <p:sp>
          <p:nvSpPr>
            <p:cNvPr id="59" name="Google Shape;59;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60" name="Google Shape;60;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61" name="Google Shape;61;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62" name="Google Shape;62;p83"/>
          <p:cNvSpPr/>
          <p:nvPr/>
        </p:nvSpPr>
        <p:spPr>
          <a:xfrm flipH="1">
            <a:off x="11365763" y="278141"/>
            <a:ext cx="366091" cy="224705"/>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63" name="Google Shape;63;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3"/>
          <p:cNvSpPr txBox="1">
            <a:spLocks noGrp="1"/>
          </p:cNvSpPr>
          <p:nvPr>
            <p:ph type="body" idx="1"/>
          </p:nvPr>
        </p:nvSpPr>
        <p:spPr>
          <a:xfrm>
            <a:off x="996949" y="685688"/>
            <a:ext cx="5940563" cy="29244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AEABAB"/>
              </a:buClr>
              <a:buSzPts val="1800"/>
              <a:buNone/>
              <a:defRPr sz="18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78501767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36231119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Disposition personnalisée">
  <p:cSld name="Disposition personnalisée">
    <p:spTree>
      <p:nvGrpSpPr>
        <p:cNvPr id="1" name="Shape 39"/>
        <p:cNvGrpSpPr/>
        <p:nvPr/>
      </p:nvGrpSpPr>
      <p:grpSpPr>
        <a:xfrm>
          <a:off x="0" y="0"/>
          <a:ext cx="0" cy="0"/>
          <a:chOff x="0" y="0"/>
          <a:chExt cx="0" cy="0"/>
        </a:xfrm>
      </p:grpSpPr>
      <p:sp>
        <p:nvSpPr>
          <p:cNvPr id="40" name="Google Shape;40;p63"/>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1" name="Google Shape;41;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
        <p:nvSpPr>
          <p:cNvPr id="44" name="Google Shape;44;p63"/>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5" name="Google Shape;45;p63"/>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6" name="Google Shape;46;p63"/>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63"/>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8" name="Google Shape;48;p63"/>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extLst>
      <p:ext uri="{BB962C8B-B14F-4D97-AF65-F5344CB8AC3E}">
        <p14:creationId xmlns:p14="http://schemas.microsoft.com/office/powerpoint/2010/main" val="343190238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2"/>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2"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1350" b="1" dirty="0">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6"/>
            <a:ext cx="10161104" cy="470617"/>
          </a:xfr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8"/>
            <a:ext cx="10179603" cy="292443"/>
          </a:xfr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42789080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45"/>
        <p:cNvGrpSpPr/>
        <p:nvPr/>
      </p:nvGrpSpPr>
      <p:grpSpPr>
        <a:xfrm>
          <a:off x="0" y="0"/>
          <a:ext cx="0" cy="0"/>
          <a:chOff x="0" y="0"/>
          <a:chExt cx="0" cy="0"/>
        </a:xfrm>
      </p:grpSpPr>
      <p:grpSp>
        <p:nvGrpSpPr>
          <p:cNvPr id="46" name="Google Shape;46;p83"/>
          <p:cNvGrpSpPr/>
          <p:nvPr/>
        </p:nvGrpSpPr>
        <p:grpSpPr>
          <a:xfrm>
            <a:off x="-1" y="-38042"/>
            <a:ext cx="12192000" cy="6858001"/>
            <a:chOff x="0" y="0"/>
            <a:chExt cx="13716000" cy="10287000"/>
          </a:xfrm>
        </p:grpSpPr>
        <p:sp>
          <p:nvSpPr>
            <p:cNvPr id="47" name="Google Shape;47;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8" name="Google Shape;48;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9" name="Google Shape;49;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50" name="Google Shape;50;p83"/>
          <p:cNvSpPr/>
          <p:nvPr/>
        </p:nvSpPr>
        <p:spPr>
          <a:xfrm rot="10800000">
            <a:off x="11447485" y="272473"/>
            <a:ext cx="290042" cy="219304"/>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51" name="Google Shape;51;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3"/>
          <p:cNvSpPr txBox="1">
            <a:spLocks noGrp="1"/>
          </p:cNvSpPr>
          <p:nvPr>
            <p:ph type="body" idx="1"/>
          </p:nvPr>
        </p:nvSpPr>
        <p:spPr>
          <a:xfrm>
            <a:off x="996949" y="685688"/>
            <a:ext cx="10179603" cy="292443"/>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000"/>
              </a:spcBef>
              <a:spcAft>
                <a:spcPts val="0"/>
              </a:spcAft>
              <a:buClr>
                <a:srgbClr val="AEABAB"/>
              </a:buClr>
              <a:buSzPts val="1400"/>
              <a:buNone/>
              <a:defRPr sz="14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53241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2_Title Slide" userDrawn="1">
  <p:cSld name="3_Title Slide">
    <p:bg>
      <p:bgRef idx="1001">
        <a:schemeClr val="bg1"/>
      </p:bgRef>
    </p:bg>
    <p:spTree>
      <p:nvGrpSpPr>
        <p:cNvPr id="1" name="Shape 17"/>
        <p:cNvGrpSpPr/>
        <p:nvPr/>
      </p:nvGrpSpPr>
      <p:grpSpPr>
        <a:xfrm>
          <a:off x="0" y="0"/>
          <a:ext cx="0" cy="0"/>
          <a:chOff x="0" y="0"/>
          <a:chExt cx="0" cy="0"/>
        </a:xfrm>
      </p:grpSpPr>
    </p:spTree>
    <p:extLst>
      <p:ext uri="{BB962C8B-B14F-4D97-AF65-F5344CB8AC3E}">
        <p14:creationId xmlns:p14="http://schemas.microsoft.com/office/powerpoint/2010/main" val="168477715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838533175"/>
      </p:ext>
    </p:extLst>
  </p:cSld>
  <p:clrMapOvr>
    <a:masterClrMapping/>
  </p:clrMapOvr>
  <p:hf sldNum="0"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356324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69CFCD8A-8885-EB14-6069-6534547737B9}"/>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5DF7A8F9-7B4F-D2DC-B2A7-0F8935B6265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02E1D40-2726-6552-A97C-BD1AE6FE01F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1495818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a16="http://schemas.microsoft.com/office/drawing/2014/main" id="{B65F27DD-2732-CBAD-BA71-EE7247F7DDEA}"/>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140;p16">
            <a:extLst>
              <a:ext uri="{FF2B5EF4-FFF2-40B4-BE49-F238E27FC236}">
                <a16:creationId xmlns:a16="http://schemas.microsoft.com/office/drawing/2014/main" id="{4A0E55EA-8D84-494C-8CB1-1C119B40D177}"/>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141;p16">
            <a:extLst>
              <a:ext uri="{FF2B5EF4-FFF2-40B4-BE49-F238E27FC236}">
                <a16:creationId xmlns:a16="http://schemas.microsoft.com/office/drawing/2014/main" id="{AB067005-20E0-0DC9-1547-6C957493A700}"/>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5B64A3EE-1873-493E-94C6-3DA5AC49684E}" type="slidenum">
              <a:t>‹N°›</a:t>
            </a:fld>
            <a:endParaRPr lang="fr-FR"/>
          </a:p>
        </p:txBody>
      </p:sp>
    </p:spTree>
    <p:extLst>
      <p:ext uri="{BB962C8B-B14F-4D97-AF65-F5344CB8AC3E}">
        <p14:creationId xmlns:p14="http://schemas.microsoft.com/office/powerpoint/2010/main" val="4207598641"/>
      </p:ext>
    </p:extLst>
  </p:cSld>
  <p:clrMapOvr>
    <a:masterClrMapping/>
  </p:clrMapOvr>
  <p:hf sldNum="0" hdr="0" ftr="0" dt="0"/>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3930092301"/>
      </p:ext>
    </p:extLst>
  </p:cSld>
  <p:clrMapOvr>
    <a:masterClrMapping/>
  </p:clrMapOvr>
  <p:hf sldNum="0" hdr="0" ftr="0" dt="0"/>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3A74E44E-BB05-20F7-0C03-4D8172FAA30C}"/>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B3350720-EE59-4F08-4BBE-FDD23145BE3A}"/>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16983"/>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077192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a16="http://schemas.microsoft.com/office/drawing/2014/main" id="{23F82CC2-EB39-C0E1-83DC-C1D0864CA105}"/>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66;p19">
            <a:extLst>
              <a:ext uri="{FF2B5EF4-FFF2-40B4-BE49-F238E27FC236}">
                <a16:creationId xmlns:a16="http://schemas.microsoft.com/office/drawing/2014/main" id="{56CD8337-EE3E-B02B-E0F7-4EC7F10F218F}"/>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67;p19">
            <a:extLst>
              <a:ext uri="{FF2B5EF4-FFF2-40B4-BE49-F238E27FC236}">
                <a16:creationId xmlns:a16="http://schemas.microsoft.com/office/drawing/2014/main" id="{11B7A0DD-EA16-6358-3079-339D80F2EEB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68;p19">
            <a:extLst>
              <a:ext uri="{FF2B5EF4-FFF2-40B4-BE49-F238E27FC236}">
                <a16:creationId xmlns:a16="http://schemas.microsoft.com/office/drawing/2014/main" id="{A750710D-377D-5338-6F7D-B1513D66913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07BE8DEB-705E-4647-B517-3FA30C223BDF}" type="slidenum">
              <a:t>‹N°›</a:t>
            </a:fld>
            <a:endParaRPr lang="fr-FR"/>
          </a:p>
        </p:txBody>
      </p:sp>
      <p:sp>
        <p:nvSpPr>
          <p:cNvPr id="6" name="Google Shape;169;p19">
            <a:extLst>
              <a:ext uri="{FF2B5EF4-FFF2-40B4-BE49-F238E27FC236}">
                <a16:creationId xmlns:a16="http://schemas.microsoft.com/office/drawing/2014/main" id="{A206FA39-8A6D-14DC-104D-B351BE445F31}"/>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70;p19">
            <a:extLst>
              <a:ext uri="{FF2B5EF4-FFF2-40B4-BE49-F238E27FC236}">
                <a16:creationId xmlns:a16="http://schemas.microsoft.com/office/drawing/2014/main" id="{4125451D-7B77-EFA5-406F-BD2439F2A414}"/>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71;p19">
            <a:extLst>
              <a:ext uri="{FF2B5EF4-FFF2-40B4-BE49-F238E27FC236}">
                <a16:creationId xmlns:a16="http://schemas.microsoft.com/office/drawing/2014/main" id="{3B12D56A-7BF1-67F3-FDB8-12FBD7DCCEC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a16="http://schemas.microsoft.com/office/drawing/2014/main" id="{AF725CDA-54DA-2456-E6D9-C05DCA08C2A8}"/>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73;p19">
            <a:extLst>
              <a:ext uri="{FF2B5EF4-FFF2-40B4-BE49-F238E27FC236}">
                <a16:creationId xmlns:a16="http://schemas.microsoft.com/office/drawing/2014/main" id="{5A287A63-1D5B-6034-03CC-109764A1C94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116012635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a16="http://schemas.microsoft.com/office/drawing/2014/main" id="{AED63B28-B4AF-8610-25F5-23B7016AA74D}"/>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76;p20">
            <a:extLst>
              <a:ext uri="{FF2B5EF4-FFF2-40B4-BE49-F238E27FC236}">
                <a16:creationId xmlns:a16="http://schemas.microsoft.com/office/drawing/2014/main" id="{70114C78-A858-5D8C-E826-8A5043843097}"/>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77;p20">
            <a:extLst>
              <a:ext uri="{FF2B5EF4-FFF2-40B4-BE49-F238E27FC236}">
                <a16:creationId xmlns:a16="http://schemas.microsoft.com/office/drawing/2014/main" id="{2CFA9A98-2A6B-7FBC-9FB0-EB193CCD1D99}"/>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78;p20">
            <a:extLst>
              <a:ext uri="{FF2B5EF4-FFF2-40B4-BE49-F238E27FC236}">
                <a16:creationId xmlns:a16="http://schemas.microsoft.com/office/drawing/2014/main" id="{AF5279A2-A80C-5532-44C6-CC4D8AA4457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F6F310AA-5A3D-4C11-9811-C9290F9C2E68}" type="slidenum">
              <a:t>‹N°›</a:t>
            </a:fld>
            <a:endParaRPr lang="fr-FR"/>
          </a:p>
        </p:txBody>
      </p:sp>
      <p:sp>
        <p:nvSpPr>
          <p:cNvPr id="6" name="Google Shape;179;p20">
            <a:extLst>
              <a:ext uri="{FF2B5EF4-FFF2-40B4-BE49-F238E27FC236}">
                <a16:creationId xmlns:a16="http://schemas.microsoft.com/office/drawing/2014/main" id="{03050FA1-3125-AAE8-E94D-D4CA0B366AE9}"/>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80;p20">
            <a:extLst>
              <a:ext uri="{FF2B5EF4-FFF2-40B4-BE49-F238E27FC236}">
                <a16:creationId xmlns:a16="http://schemas.microsoft.com/office/drawing/2014/main" id="{B2E031B7-4449-1625-F8B8-CEE8AD0FED8B}"/>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81;p20">
            <a:extLst>
              <a:ext uri="{FF2B5EF4-FFF2-40B4-BE49-F238E27FC236}">
                <a16:creationId xmlns:a16="http://schemas.microsoft.com/office/drawing/2014/main" id="{98A5881A-F050-2263-0C60-30ABD7196E05}"/>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a16="http://schemas.microsoft.com/office/drawing/2014/main" id="{B550ADC4-8A95-6C52-F224-A40899FDAA23}"/>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83;p20">
            <a:extLst>
              <a:ext uri="{FF2B5EF4-FFF2-40B4-BE49-F238E27FC236}">
                <a16:creationId xmlns:a16="http://schemas.microsoft.com/office/drawing/2014/main" id="{0EB41DBB-4ABF-D711-04BE-87D89CF9637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374920162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6197580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60064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a16="http://schemas.microsoft.com/office/drawing/2014/main" id="{EBB55454-580B-FA88-45B0-96FDC3EAD250}"/>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2;p23">
            <a:extLst>
              <a:ext uri="{FF2B5EF4-FFF2-40B4-BE49-F238E27FC236}">
                <a16:creationId xmlns:a16="http://schemas.microsoft.com/office/drawing/2014/main" id="{32083A29-98ED-3B26-9AAD-1272C08D5CDE}"/>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3;p23">
            <a:extLst>
              <a:ext uri="{FF2B5EF4-FFF2-40B4-BE49-F238E27FC236}">
                <a16:creationId xmlns:a16="http://schemas.microsoft.com/office/drawing/2014/main" id="{3544C772-AF2F-05F5-374A-9EE8D6AF2DB3}"/>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04;p23">
            <a:extLst>
              <a:ext uri="{FF2B5EF4-FFF2-40B4-BE49-F238E27FC236}">
                <a16:creationId xmlns:a16="http://schemas.microsoft.com/office/drawing/2014/main" id="{72C63635-2F0D-8E23-8C0E-EFB0C971B233}"/>
              </a:ext>
            </a:extLst>
          </p:cNvPr>
          <p:cNvSpPr txBox="1">
            <a:spLocks noGrp="1"/>
          </p:cNvSpPr>
          <p:nvPr>
            <p:ph type="body" idx="4294967295"/>
          </p:nvPr>
        </p:nvSpPr>
        <p:spPr>
          <a:xfrm>
            <a:off x="3715207" y="81029"/>
            <a:ext cx="4757599" cy="775597"/>
          </a:xfrm>
          <a:prstGeom prst="rect">
            <a:avLst/>
          </a:prstGeom>
        </p:spPr>
        <p:txBody>
          <a:bodyPr>
            <a:spAutoFit/>
          </a:bodyPr>
          <a:lstStyle>
            <a:lvl1pPr indent="-609585" algn="r">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a16="http://schemas.microsoft.com/office/drawing/2014/main" id="{F3D17351-A04B-8F42-6BD4-E410C6F52288}"/>
              </a:ext>
            </a:extLst>
          </p:cNvPr>
          <p:cNvSpPr txBox="1">
            <a:spLocks noGrp="1"/>
          </p:cNvSpPr>
          <p:nvPr>
            <p:ph type="body" idx="4294967295"/>
          </p:nvPr>
        </p:nvSpPr>
        <p:spPr>
          <a:xfrm>
            <a:off x="671328" y="1678667"/>
            <a:ext cx="10845600" cy="528927"/>
          </a:xfrm>
          <a:prstGeom prst="rect">
            <a:avLst/>
          </a:prstGeom>
        </p:spPr>
        <p:txBody>
          <a:bodyPr>
            <a:spAutoFit/>
          </a:bodyPr>
          <a:lstStyle>
            <a:lvl1pPr indent="-499517" algn="r">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251335477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a16="http://schemas.microsoft.com/office/drawing/2014/main" id="{9E574565-9E3D-138D-1A07-254A8473819A}"/>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8;p24">
            <a:extLst>
              <a:ext uri="{FF2B5EF4-FFF2-40B4-BE49-F238E27FC236}">
                <a16:creationId xmlns:a16="http://schemas.microsoft.com/office/drawing/2014/main" id="{B47ECAA5-03A6-A5D2-DDE8-E6B30B219256}"/>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9;p24">
            <a:extLst>
              <a:ext uri="{FF2B5EF4-FFF2-40B4-BE49-F238E27FC236}">
                <a16:creationId xmlns:a16="http://schemas.microsoft.com/office/drawing/2014/main" id="{841D69CA-38AE-CC45-8182-A7D8BF1E0D61}"/>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10;p24">
            <a:extLst>
              <a:ext uri="{FF2B5EF4-FFF2-40B4-BE49-F238E27FC236}">
                <a16:creationId xmlns:a16="http://schemas.microsoft.com/office/drawing/2014/main" id="{02E6742A-DCA5-FA0C-C450-3B278B8B42B5}"/>
              </a:ext>
            </a:extLst>
          </p:cNvPr>
          <p:cNvSpPr txBox="1">
            <a:spLocks noGrp="1"/>
          </p:cNvSpPr>
          <p:nvPr>
            <p:ph type="body" idx="4294967295"/>
          </p:nvPr>
        </p:nvSpPr>
        <p:spPr>
          <a:xfrm>
            <a:off x="3715207" y="81028"/>
            <a:ext cx="4757599" cy="707599"/>
          </a:xfrm>
          <a:prstGeom prst="rect">
            <a:avLst/>
          </a:prstGeom>
        </p:spPr>
        <p:txBody>
          <a:bodyPr anchorCtr="1">
            <a:spAutoFit/>
          </a:bodyPr>
          <a:lstStyle>
            <a:lvl1pPr indent="-304792" algn="ctr">
              <a:lnSpc>
                <a:spcPct val="100000"/>
              </a:lnSpc>
              <a:spcBef>
                <a:spcPts val="0"/>
              </a:spcBef>
              <a:buNone/>
              <a:defRPr sz="4000"/>
            </a:lvl1pPr>
          </a:lstStyle>
          <a:p>
            <a:pPr lvl="0"/>
            <a:endParaRPr lang="fr-FR"/>
          </a:p>
        </p:txBody>
      </p:sp>
      <p:sp>
        <p:nvSpPr>
          <p:cNvPr id="6" name="Google Shape;211;p24">
            <a:extLst>
              <a:ext uri="{FF2B5EF4-FFF2-40B4-BE49-F238E27FC236}">
                <a16:creationId xmlns:a16="http://schemas.microsoft.com/office/drawing/2014/main" id="{BB39D705-BAC2-BCE7-948F-E53CD5AE0E58}"/>
              </a:ext>
            </a:extLst>
          </p:cNvPr>
          <p:cNvSpPr txBox="1">
            <a:spLocks noGrp="1"/>
          </p:cNvSpPr>
          <p:nvPr>
            <p:ph type="body" idx="4294967295"/>
          </p:nvPr>
        </p:nvSpPr>
        <p:spPr>
          <a:xfrm>
            <a:off x="671328" y="1678668"/>
            <a:ext cx="10845600" cy="480131"/>
          </a:xfrm>
          <a:prstGeom prst="rect">
            <a:avLst/>
          </a:prstGeom>
        </p:spPr>
        <p:txBody>
          <a:bodyPr>
            <a:spAutoFit/>
          </a:bodyPr>
          <a:lstStyle>
            <a:lvl1pPr>
              <a:defRPr/>
            </a:lvl1pPr>
          </a:lstStyle>
          <a:p>
            <a:pPr lvl="0"/>
            <a:endParaRPr lang="fr-FR"/>
          </a:p>
        </p:txBody>
      </p:sp>
    </p:spTree>
    <p:extLst>
      <p:ext uri="{BB962C8B-B14F-4D97-AF65-F5344CB8AC3E}">
        <p14:creationId xmlns:p14="http://schemas.microsoft.com/office/powerpoint/2010/main" val="359543696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a16="http://schemas.microsoft.com/office/drawing/2014/main" id="{45D174A0-CD4E-869D-DC0A-BFC479A531DC}"/>
              </a:ext>
            </a:extLst>
          </p:cNvPr>
          <p:cNvSpPr txBox="1">
            <a:spLocks noGrp="1"/>
          </p:cNvSpPr>
          <p:nvPr>
            <p:ph type="title"/>
          </p:nvPr>
        </p:nvSpPr>
        <p:spPr>
          <a:xfrm>
            <a:off x="838200" y="365126"/>
            <a:ext cx="10515600" cy="1325599"/>
          </a:xfrm>
          <a:prstGeom prst="rect">
            <a:avLst/>
          </a:prstGeom>
        </p:spPr>
        <p:txBody>
          <a:bodyPr/>
          <a:lstStyle>
            <a:lvl1pPr>
              <a:defRPr/>
            </a:lvl1pPr>
          </a:lstStyle>
          <a:p>
            <a:pPr lvl="0"/>
            <a:endParaRPr lang="fr-FR"/>
          </a:p>
        </p:txBody>
      </p:sp>
      <p:sp>
        <p:nvSpPr>
          <p:cNvPr id="3" name="Google Shape;214;p25">
            <a:extLst>
              <a:ext uri="{FF2B5EF4-FFF2-40B4-BE49-F238E27FC236}">
                <a16:creationId xmlns:a16="http://schemas.microsoft.com/office/drawing/2014/main" id="{ACE2D79D-64B8-FBCC-B552-8B9C81D91164}"/>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215;p25">
            <a:extLst>
              <a:ext uri="{FF2B5EF4-FFF2-40B4-BE49-F238E27FC236}">
                <a16:creationId xmlns:a16="http://schemas.microsoft.com/office/drawing/2014/main" id="{28DD4AE5-900B-38AC-F29B-64B65802606B}"/>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216;p25">
            <a:extLst>
              <a:ext uri="{FF2B5EF4-FFF2-40B4-BE49-F238E27FC236}">
                <a16:creationId xmlns:a16="http://schemas.microsoft.com/office/drawing/2014/main" id="{72970308-E895-AAA4-D49D-F8948A474EEC}"/>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838A6BF-B8F6-446D-B38E-D5D93A388C70}" type="slidenum">
              <a:t>‹N°›</a:t>
            </a:fld>
            <a:endParaRPr lang="fr-FR"/>
          </a:p>
        </p:txBody>
      </p:sp>
    </p:spTree>
    <p:extLst>
      <p:ext uri="{BB962C8B-B14F-4D97-AF65-F5344CB8AC3E}">
        <p14:creationId xmlns:p14="http://schemas.microsoft.com/office/powerpoint/2010/main" val="83637890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a16="http://schemas.microsoft.com/office/drawing/2014/main" id="{2E2E1E0D-C02A-C511-7D8A-487992630EFC}"/>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575;p77">
            <a:extLst>
              <a:ext uri="{FF2B5EF4-FFF2-40B4-BE49-F238E27FC236}">
                <a16:creationId xmlns:a16="http://schemas.microsoft.com/office/drawing/2014/main" id="{0FA98B78-6419-35B0-5F75-5AA7169862D0}"/>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576;p77">
            <a:extLst>
              <a:ext uri="{FF2B5EF4-FFF2-40B4-BE49-F238E27FC236}">
                <a16:creationId xmlns:a16="http://schemas.microsoft.com/office/drawing/2014/main" id="{BECFC8FA-0B97-47E0-2CF1-E5C53C674C7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577;p77">
            <a:extLst>
              <a:ext uri="{FF2B5EF4-FFF2-40B4-BE49-F238E27FC236}">
                <a16:creationId xmlns:a16="http://schemas.microsoft.com/office/drawing/2014/main" id="{8C324B73-2D1E-C109-305F-A39F62CFAAD5}"/>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E4DCEC68-AA10-430F-AB8E-74B26C8292AC}" type="slidenum">
              <a:t>‹N°›</a:t>
            </a:fld>
            <a:endParaRPr lang="fr-FR"/>
          </a:p>
        </p:txBody>
      </p:sp>
      <p:sp>
        <p:nvSpPr>
          <p:cNvPr id="6" name="Google Shape;578;p77">
            <a:extLst>
              <a:ext uri="{FF2B5EF4-FFF2-40B4-BE49-F238E27FC236}">
                <a16:creationId xmlns:a16="http://schemas.microsoft.com/office/drawing/2014/main" id="{674F536C-2FAD-7CAA-87A6-741BCDCFE942}"/>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579;p77">
            <a:extLst>
              <a:ext uri="{FF2B5EF4-FFF2-40B4-BE49-F238E27FC236}">
                <a16:creationId xmlns:a16="http://schemas.microsoft.com/office/drawing/2014/main" id="{5BC81C31-C62B-6E23-0061-1864189A2D7C}"/>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580;p77">
            <a:extLst>
              <a:ext uri="{FF2B5EF4-FFF2-40B4-BE49-F238E27FC236}">
                <a16:creationId xmlns:a16="http://schemas.microsoft.com/office/drawing/2014/main" id="{4FD3A21A-93E0-2CCE-AD16-53EE1866B48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581;p77">
            <a:extLst>
              <a:ext uri="{FF2B5EF4-FFF2-40B4-BE49-F238E27FC236}">
                <a16:creationId xmlns:a16="http://schemas.microsoft.com/office/drawing/2014/main" id="{4DB57EFE-433F-73F9-C47B-2C66A7EBEEC0}"/>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582;p77">
            <a:extLst>
              <a:ext uri="{FF2B5EF4-FFF2-40B4-BE49-F238E27FC236}">
                <a16:creationId xmlns:a16="http://schemas.microsoft.com/office/drawing/2014/main" id="{29745573-A6A0-F9A5-DBD3-8539AB1575E6}"/>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265210513"/>
      </p:ext>
    </p:extLst>
  </p:cSld>
  <p:clrMapOvr>
    <a:masterClrMapping/>
  </p:clrMapOvr>
  <p:hf sldNum="0" hdr="0" ftr="0" dt="0"/>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8" name="Rectangle : coins arrondis 10">
            <a:extLst>
              <a:ext uri="{FF2B5EF4-FFF2-40B4-BE49-F238E27FC236}">
                <a16:creationId xmlns:a16="http://schemas.microsoft.com/office/drawing/2014/main" id="{E0BC4242-9A8C-5D25-7A48-0D752968C08F}"/>
              </a:ext>
            </a:extLst>
          </p:cNvPr>
          <p:cNvSpPr/>
          <p:nvPr/>
        </p:nvSpPr>
        <p:spPr>
          <a:xfrm>
            <a:off x="1236925" y="706095"/>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Date Placeholder 2">
            <a:extLst>
              <a:ext uri="{FF2B5EF4-FFF2-40B4-BE49-F238E27FC236}">
                <a16:creationId xmlns:a16="http://schemas.microsoft.com/office/drawing/2014/main" id="{A05E1EAA-044A-F868-99A6-40884F81B1CC}"/>
              </a:ext>
            </a:extLst>
          </p:cNvPr>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21/09/2025</a:t>
            </a:fld>
            <a:endParaRPr lang="fr-FR"/>
          </a:p>
        </p:txBody>
      </p:sp>
      <p:sp>
        <p:nvSpPr>
          <p:cNvPr id="4" name="Footer Placeholder 3">
            <a:extLst>
              <a:ext uri="{FF2B5EF4-FFF2-40B4-BE49-F238E27FC236}">
                <a16:creationId xmlns:a16="http://schemas.microsoft.com/office/drawing/2014/main" id="{15C4152E-60FA-2D27-4B48-3A7F9086250E}"/>
              </a:ext>
            </a:extLst>
          </p:cNvPr>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Slide Number Placeholder 4">
            <a:extLst>
              <a:ext uri="{FF2B5EF4-FFF2-40B4-BE49-F238E27FC236}">
                <a16:creationId xmlns:a16="http://schemas.microsoft.com/office/drawing/2014/main" id="{05E59203-A521-FAC9-67B6-E8D73875000C}"/>
              </a:ext>
            </a:extLst>
          </p:cNvPr>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
        <p:nvSpPr>
          <p:cNvPr id="6" name="Rectangle 5">
            <a:extLst>
              <a:ext uri="{FF2B5EF4-FFF2-40B4-BE49-F238E27FC236}">
                <a16:creationId xmlns:a16="http://schemas.microsoft.com/office/drawing/2014/main" id="{4AD36517-4ED4-0548-6E68-9A2D2FC87595}"/>
              </a:ext>
            </a:extLst>
          </p:cNvPr>
          <p:cNvSpPr/>
          <p:nvPr userDrawn="1"/>
        </p:nvSpPr>
        <p:spPr>
          <a:xfrm>
            <a:off x="1360425" y="832902"/>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7" name="Rectangle 6">
            <a:extLst>
              <a:ext uri="{FF2B5EF4-FFF2-40B4-BE49-F238E27FC236}">
                <a16:creationId xmlns:a16="http://schemas.microsoft.com/office/drawing/2014/main" id="{DC31B206-CDBC-66FF-FF75-2FB0BB6B3102}"/>
              </a:ext>
            </a:extLst>
          </p:cNvPr>
          <p:cNvSpPr/>
          <p:nvPr userDrawn="1"/>
        </p:nvSpPr>
        <p:spPr>
          <a:xfrm>
            <a:off x="1504654" y="958595"/>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9" name="Title 8">
            <a:extLst>
              <a:ext uri="{FF2B5EF4-FFF2-40B4-BE49-F238E27FC236}">
                <a16:creationId xmlns:a16="http://schemas.microsoft.com/office/drawing/2014/main" id="{5CDF9342-9116-CFDE-97E1-6BEFAA002ECB}"/>
              </a:ext>
            </a:extLst>
          </p:cNvPr>
          <p:cNvSpPr>
            <a:spLocks noGrp="1"/>
          </p:cNvSpPr>
          <p:nvPr>
            <p:ph type="title"/>
          </p:nvPr>
        </p:nvSpPr>
        <p:spPr>
          <a:xfrm>
            <a:off x="1921565" y="2311679"/>
            <a:ext cx="7772400" cy="2234643"/>
          </a:xfrm>
          <a:prstGeom prst="rect">
            <a:avLst/>
          </a:prstGeom>
        </p:spPr>
        <p:txBody>
          <a:bodyPr>
            <a:normAutofit/>
          </a:bodyPr>
          <a:lstStyle>
            <a:lvl1pPr algn="ctr">
              <a:defRPr sz="5400" b="1">
                <a:solidFill>
                  <a:schemeClr val="tx2"/>
                </a:solidFill>
              </a:defRPr>
            </a:lvl1pPr>
          </a:lstStyle>
          <a:p>
            <a:r>
              <a:rPr lang="fr-FR" dirty="0"/>
              <a:t>Modifiez le style du titre</a:t>
            </a:r>
          </a:p>
        </p:txBody>
      </p:sp>
      <p:sp>
        <p:nvSpPr>
          <p:cNvPr id="10" name="Rectangle 9">
            <a:extLst>
              <a:ext uri="{FF2B5EF4-FFF2-40B4-BE49-F238E27FC236}">
                <a16:creationId xmlns:a16="http://schemas.microsoft.com/office/drawing/2014/main" id="{F3DB1997-A891-40DD-2A8A-7CF8DA76F90A}"/>
              </a:ext>
            </a:extLst>
          </p:cNvPr>
          <p:cNvSpPr/>
          <p:nvPr userDrawn="1"/>
        </p:nvSpPr>
        <p:spPr>
          <a:xfrm>
            <a:off x="1773169" y="5360165"/>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1" name="Picture 23">
            <a:extLst>
              <a:ext uri="{FF2B5EF4-FFF2-40B4-BE49-F238E27FC236}">
                <a16:creationId xmlns:a16="http://schemas.microsoft.com/office/drawing/2014/main"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2128" y="1391337"/>
            <a:ext cx="920432" cy="920432"/>
          </a:xfrm>
          <a:prstGeom prst="rect">
            <a:avLst/>
          </a:prstGeom>
        </p:spPr>
      </p:pic>
    </p:spTree>
    <p:extLst>
      <p:ext uri="{BB962C8B-B14F-4D97-AF65-F5344CB8AC3E}">
        <p14:creationId xmlns:p14="http://schemas.microsoft.com/office/powerpoint/2010/main" val="320724019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1"/>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3"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endParaRPr lang="fr-MA" sz="1351" b="1">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8"/>
            <a:ext cx="10161104" cy="470617"/>
          </a:xfrm>
          <a:prstGeom prst="rect">
            <a:avLst/>
          </a:prstGeo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9"/>
            <a:ext cx="10179603" cy="292443"/>
          </a:xfrm>
          <a:prstGeom prst="rect">
            <a:avLst/>
          </a:prstGeo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281198878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8_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046474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Tree>
    <p:extLst>
      <p:ext uri="{BB962C8B-B14F-4D97-AF65-F5344CB8AC3E}">
        <p14:creationId xmlns:p14="http://schemas.microsoft.com/office/powerpoint/2010/main" val="126812998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6"/>
            <a:ext cx="4757739" cy="830956"/>
          </a:xfrm>
          <a:prstGeom prst="rect">
            <a:avLst/>
          </a:prstGeom>
          <a:noFill/>
          <a:ln>
            <a:noFill/>
          </a:ln>
        </p:spPr>
        <p:txBody>
          <a:bodyPr spcFirstLastPara="1" wrap="square" lIns="91425" tIns="45700" rIns="91425" bIns="45700" anchor="t" anchorCtr="0">
            <a:spAutoFit/>
          </a:bodyPr>
          <a:lstStyle>
            <a:lvl1pPr algn="r">
              <a:defRPr lang="ar-MA" sz="4800" b="1" i="0" u="none" dirty="0" smtClean="0">
                <a:solidFill>
                  <a:schemeClr val="dk1"/>
                </a:solidFill>
                <a:latin typeface="Simplified Arabic"/>
                <a:ea typeface="Simplified Arabic"/>
                <a:cs typeface="Simplified Arabic"/>
              </a:defRPr>
            </a:lvl1pPr>
          </a:lstStyle>
          <a:p>
            <a:pPr marL="0" marR="0" lvl="0" indent="0" algn="ctr" defTabSz="457189">
              <a:lnSpc>
                <a:spcPct val="100000"/>
              </a:lnSpc>
              <a:spcBef>
                <a:spcPts val="0"/>
              </a:spcBef>
              <a:spcAft>
                <a:spcPts val="0"/>
              </a:spcAft>
              <a:buClr>
                <a:schemeClr val="dk1"/>
              </a:buClr>
              <a:buSzPts val="4800"/>
              <a:buFont typeface="Simplified Arabic"/>
              <a:buNone/>
            </a:pPr>
            <a:r>
              <a:rPr lang="ar-MA" sz="4800" b="1" i="0" u="none" dirty="0">
                <a:solidFill>
                  <a:schemeClr val="dk1"/>
                </a:solidFill>
                <a:latin typeface="Simplified Arabic"/>
                <a:ea typeface="Simplified Arabic"/>
                <a:cs typeface="Simplified Arabic"/>
                <a:sym typeface="Simplified Arabic"/>
              </a:rPr>
              <a:t>عنوان النص</a:t>
            </a:r>
            <a:endParaRPr lang="ar-MA" dirty="0"/>
          </a:p>
        </p:txBody>
      </p:sp>
      <p:sp>
        <p:nvSpPr>
          <p:cNvPr id="10" name="Espace réservé du texte 9"/>
          <p:cNvSpPr>
            <a:spLocks noGrp="1"/>
          </p:cNvSpPr>
          <p:nvPr>
            <p:ph type="body" sz="quarter" idx="11" hasCustomPrompt="1"/>
          </p:nvPr>
        </p:nvSpPr>
        <p:spPr>
          <a:xfrm>
            <a:off x="671333" y="1678671"/>
            <a:ext cx="10845479" cy="784790"/>
          </a:xfrm>
          <a:prstGeom prst="rect">
            <a:avLst/>
          </a:prstGeom>
          <a:noFill/>
          <a:ln>
            <a:noFill/>
          </a:ln>
        </p:spPr>
        <p:txBody>
          <a:bodyPr spcFirstLastPara="1" wrap="square" lIns="91425" tIns="45700" rIns="91425" bIns="45700" anchor="t" anchorCtr="0">
            <a:spAutoFit/>
          </a:bodyPr>
          <a:lstStyle>
            <a:lvl1pPr algn="r">
              <a:defRPr lang="fr-FR" sz="3000" b="0" i="0" u="none" dirty="0" smtClean="0">
                <a:solidFill>
                  <a:schemeClr val="dk1"/>
                </a:solidFill>
                <a:latin typeface="Simplified Arabic"/>
                <a:ea typeface="Simplified Arabic"/>
                <a:cs typeface="Simplified Arabic"/>
              </a:defRPr>
            </a:lvl1pPr>
            <a:lvl2pPr>
              <a:defRPr lang="fr-FR" sz="1800" dirty="0" smtClean="0"/>
            </a:lvl2pPr>
            <a:lvl3pPr>
              <a:defRPr lang="fr-FR" sz="1800" dirty="0" smtClean="0"/>
            </a:lvl3pPr>
            <a:lvl4pPr>
              <a:defRPr lang="fr-FR" dirty="0" smtClean="0"/>
            </a:lvl4pPr>
            <a:lvl5pPr>
              <a:defRPr lang="fr-MA" dirty="0"/>
            </a:lvl5pPr>
          </a:lstStyle>
          <a:p>
            <a:pPr marL="0" marR="0" lvl="0" indent="195258" algn="just" defTabSz="457189" rtl="1">
              <a:lnSpc>
                <a:spcPct val="150000"/>
              </a:lnSpc>
              <a:spcBef>
                <a:spcPts val="0"/>
              </a:spcBef>
              <a:spcAft>
                <a:spcPts val="0"/>
              </a:spcAft>
              <a:buClr>
                <a:schemeClr val="dk1"/>
              </a:buClr>
              <a:buSzPts val="3000"/>
              <a:buFont typeface="Simplified Arabic"/>
              <a:buNone/>
            </a:pPr>
            <a:r>
              <a:rPr lang="ar-MA" sz="3000" b="0" i="0" u="none" dirty="0">
                <a:solidFill>
                  <a:schemeClr val="dk1"/>
                </a:solidFill>
                <a:latin typeface="Simplified Arabic"/>
                <a:ea typeface="Simplified Arabic"/>
                <a:cs typeface="Simplified Arabic"/>
                <a:sym typeface="Simplified Arabic"/>
              </a:rPr>
              <a:t>النص</a:t>
            </a:r>
            <a:endParaRPr lang="fr-MA" dirty="0"/>
          </a:p>
        </p:txBody>
      </p:sp>
    </p:spTree>
    <p:extLst>
      <p:ext uri="{BB962C8B-B14F-4D97-AF65-F5344CB8AC3E}">
        <p14:creationId xmlns:p14="http://schemas.microsoft.com/office/powerpoint/2010/main" val="426613261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5"/>
            <a:ext cx="4757739" cy="707846"/>
          </a:xfrm>
          <a:prstGeom prst="rect">
            <a:avLst/>
          </a:prstGeom>
          <a:noFill/>
          <a:ln>
            <a:noFill/>
          </a:ln>
        </p:spPr>
        <p:txBody>
          <a:bodyPr spcFirstLastPara="1" wrap="square" lIns="91425" tIns="45700" rIns="91425" bIns="45700" anchor="t" anchorCtr="0">
            <a:spAutoFit/>
          </a:bodyPr>
          <a:lstStyle>
            <a:lvl1pPr marL="0" marR="0" indent="0" algn="ctr" rtl="0">
              <a:lnSpc>
                <a:spcPct val="100000"/>
              </a:lnSpc>
              <a:spcBef>
                <a:spcPts val="0"/>
              </a:spcBef>
              <a:spcAft>
                <a:spcPts val="0"/>
              </a:spcAft>
              <a:buClr>
                <a:schemeClr val="dk1"/>
              </a:buClr>
              <a:buSzPts val="4800"/>
              <a:buFont typeface="Simplified Arabic"/>
              <a:buNone/>
              <a:defRPr lang="fr-FR" sz="4000" dirty="0">
                <a:latin typeface="Calibri (En-têtes)"/>
              </a:defRPr>
            </a:lvl1pPr>
          </a:lstStyle>
          <a:p>
            <a:pPr marL="0" marR="0" lvl="0" indent="0" algn="ctr" rtl="0">
              <a:lnSpc>
                <a:spcPct val="100000"/>
              </a:lnSpc>
              <a:spcBef>
                <a:spcPts val="0"/>
              </a:spcBef>
              <a:spcAft>
                <a:spcPts val="0"/>
              </a:spcAft>
              <a:buClr>
                <a:schemeClr val="dk1"/>
              </a:buClr>
              <a:buSzPts val="4800"/>
              <a:buFont typeface="Simplified Arabic"/>
              <a:buNone/>
            </a:pPr>
            <a:r>
              <a:rPr lang="fr-FR" sz="4000" b="1" i="0" u="none" dirty="0">
                <a:solidFill>
                  <a:schemeClr val="dk1"/>
                </a:solidFill>
                <a:latin typeface="+mj-lt"/>
                <a:ea typeface="Simplified Arabic"/>
                <a:cs typeface="Simplified Arabic"/>
                <a:sym typeface="Simplified Arabic"/>
              </a:rPr>
              <a:t>Titre du texte</a:t>
            </a:r>
            <a:endParaRPr lang="fr-FR" sz="1400" dirty="0">
              <a:latin typeface="+mj-lt"/>
            </a:endParaRPr>
          </a:p>
        </p:txBody>
      </p:sp>
      <p:sp>
        <p:nvSpPr>
          <p:cNvPr id="10" name="Espace réservé du texte 9"/>
          <p:cNvSpPr>
            <a:spLocks noGrp="1"/>
          </p:cNvSpPr>
          <p:nvPr>
            <p:ph type="body" sz="quarter" idx="11" hasCustomPrompt="1"/>
          </p:nvPr>
        </p:nvSpPr>
        <p:spPr>
          <a:xfrm>
            <a:off x="671333" y="1678672"/>
            <a:ext cx="10845479" cy="3108543"/>
          </a:xfrm>
          <a:prstGeom prst="rect">
            <a:avLst/>
          </a:prstGeom>
          <a:noFill/>
        </p:spPr>
        <p:txBody>
          <a:bodyPr wrap="square" rtlCol="0">
            <a:spAutoFit/>
          </a:bodyPr>
          <a:lstStyle>
            <a:lvl1pPr>
              <a:defRPr lang="fr-MA" b="0" i="0" u="none" dirty="0">
                <a:solidFill>
                  <a:schemeClr val="dk1"/>
                </a:solidFill>
                <a:cs typeface="Simplified Arabic"/>
              </a:defRPr>
            </a:lvl1pPr>
          </a:lstStyle>
          <a:p>
            <a:pPr marL="0" marR="0" lvl="0" indent="0" defTabSz="457189" fontAlgn="auto">
              <a:lnSpc>
                <a:spcPct val="100000"/>
              </a:lnSpc>
              <a:spcBef>
                <a:spcPts val="0"/>
              </a:spcBef>
              <a:spcAft>
                <a:spcPts val="0"/>
              </a:spcAft>
              <a:buClrTx/>
              <a:buSzTx/>
              <a:buFontTx/>
              <a:buNone/>
              <a:tabLst/>
            </a:pP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r>
              <a:rPr lang="fr-FR" sz="2800" b="0" i="0" u="none" kern="1200" baseline="0" dirty="0">
                <a:solidFill>
                  <a:schemeClr val="tx1"/>
                </a:solidFill>
                <a:latin typeface="+mn-lt"/>
                <a:ea typeface="+mn-ea"/>
                <a:cs typeface="+mn-cs"/>
                <a:sym typeface="Simplified Arabic"/>
              </a:rPr>
              <a:t>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endParaRPr lang="fr-FR" sz="2800" kern="1200" dirty="0">
              <a:solidFill>
                <a:schemeClr val="tx1"/>
              </a:solidFill>
              <a:latin typeface="+mn-lt"/>
              <a:ea typeface="+mn-ea"/>
              <a:cs typeface="+mn-cs"/>
            </a:endParaRPr>
          </a:p>
          <a:p>
            <a:pPr marL="0" marR="0" lvl="0" indent="0" defTabSz="457189" fontAlgn="auto">
              <a:lnSpc>
                <a:spcPct val="100000"/>
              </a:lnSpc>
              <a:spcBef>
                <a:spcPts val="0"/>
              </a:spcBef>
              <a:spcAft>
                <a:spcPts val="0"/>
              </a:spcAft>
              <a:buClrTx/>
              <a:buSzTx/>
              <a:buFontTx/>
              <a:buNone/>
              <a:tabLst/>
            </a:pPr>
            <a:endParaRPr lang="fr-MA" dirty="0"/>
          </a:p>
        </p:txBody>
      </p:sp>
    </p:spTree>
    <p:extLst>
      <p:ext uri="{BB962C8B-B14F-4D97-AF65-F5344CB8AC3E}">
        <p14:creationId xmlns:p14="http://schemas.microsoft.com/office/powerpoint/2010/main" val="175114697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endParaRPr lang="fr-MA"/>
          </a:p>
        </p:txBody>
      </p:sp>
      <p:sp>
        <p:nvSpPr>
          <p:cNvPr id="3" name="Espace réservé de la date 2"/>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21/09/2025</a:t>
            </a:fld>
            <a:endParaRPr lang="fr-FR"/>
          </a:p>
        </p:txBody>
      </p:sp>
      <p:sp>
        <p:nvSpPr>
          <p:cNvPr id="4" name="Espace réservé du pied de page 3"/>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Tree>
    <p:extLst>
      <p:ext uri="{BB962C8B-B14F-4D97-AF65-F5344CB8AC3E}">
        <p14:creationId xmlns:p14="http://schemas.microsoft.com/office/powerpoint/2010/main" val="45328158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7343968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12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1913098F-353F-0B84-74FC-BBFF4FDBB800}"/>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7028783-83EE-9AC7-A760-5D60AF84977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599B769-0F92-A97C-4FC8-077F298CD4A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79849649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13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C0EF3B0-3AE3-0FB9-E88B-033B5F8C4CCC}"/>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61527BB1-8EC0-B5AE-8E95-7D8F7480618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0C4DDEB-614C-0B65-68D2-17028C5E34B8}"/>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61254050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14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3E160E5-922D-4F33-25A4-D24C7933997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3711266-8D89-BA8C-BBEE-4B5A543DECC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C004D39-D57C-6EB9-9D24-BEF20B6ECE21}"/>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839040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15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F432DC23-0253-5AD6-33B3-C575BFDB731E}"/>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A316A8AB-CA3D-2359-F7EF-0FA380B260C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EC32605-CD0E-DCB7-9755-66098C8F4C5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5165324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6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923A2753-3547-528B-74DD-48A60173F00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E4C7DB0D-C9CD-7C33-F855-C06884F7F2B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8C993DA-E1C9-791E-1492-1F9257D9DF3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0610718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id="{6303E652-32E0-DDB2-5D9B-D79640077D21}"/>
              </a:ext>
            </a:extLst>
          </p:cNvPr>
          <p:cNvSpPr/>
          <p:nvPr userDrawn="1"/>
        </p:nvSpPr>
        <p:spPr>
          <a:xfrm>
            <a:off x="83184" y="57572"/>
            <a:ext cx="12039799" cy="1093409"/>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23A71465-ECCE-7B99-8211-74953864D0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83184" y="76094"/>
            <a:ext cx="1096128" cy="109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0845435"/>
      </p:ext>
    </p:extLst>
  </p:cSld>
  <p:clrMapOvr>
    <a:masterClrMapping/>
  </p:clrMapOvr>
  <p:hf sldNum="0" hdr="0" ftr="0" dt="0"/>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Table of contents">
  <p:cSld name="2_Table of contents">
    <p:spTree>
      <p:nvGrpSpPr>
        <p:cNvPr id="1" name="Shape 466"/>
        <p:cNvGrpSpPr/>
        <p:nvPr/>
      </p:nvGrpSpPr>
      <p:grpSpPr>
        <a:xfrm>
          <a:off x="0" y="0"/>
          <a:ext cx="0" cy="0"/>
          <a:chOff x="0" y="0"/>
          <a:chExt cx="0" cy="0"/>
        </a:xfrm>
      </p:grpSpPr>
      <p:sp>
        <p:nvSpPr>
          <p:cNvPr id="467" name="Google Shape;467;p13"/>
          <p:cNvSpPr txBox="1">
            <a:spLocks noGrp="1"/>
          </p:cNvSpPr>
          <p:nvPr>
            <p:ph type="title"/>
          </p:nvPr>
        </p:nvSpPr>
        <p:spPr>
          <a:xfrm>
            <a:off x="2621734"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68" name="Google Shape;468;p13"/>
          <p:cNvSpPr txBox="1">
            <a:spLocks noGrp="1"/>
          </p:cNvSpPr>
          <p:nvPr>
            <p:ph type="subTitle" idx="1"/>
          </p:nvPr>
        </p:nvSpPr>
        <p:spPr>
          <a:xfrm>
            <a:off x="2621738"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69" name="Google Shape;469;p13"/>
          <p:cNvSpPr txBox="1">
            <a:spLocks noGrp="1"/>
          </p:cNvSpPr>
          <p:nvPr>
            <p:ph type="subTitle" idx="2"/>
          </p:nvPr>
        </p:nvSpPr>
        <p:spPr>
          <a:xfrm flipH="1">
            <a:off x="8020253"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0" name="Google Shape;470;p13"/>
          <p:cNvSpPr txBox="1">
            <a:spLocks noGrp="1"/>
          </p:cNvSpPr>
          <p:nvPr>
            <p:ph type="title" idx="3"/>
          </p:nvPr>
        </p:nvSpPr>
        <p:spPr>
          <a:xfrm>
            <a:off x="2621766"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71" name="Google Shape;471;p13"/>
          <p:cNvSpPr txBox="1">
            <a:spLocks noGrp="1"/>
          </p:cNvSpPr>
          <p:nvPr>
            <p:ph type="subTitle" idx="4"/>
          </p:nvPr>
        </p:nvSpPr>
        <p:spPr>
          <a:xfrm>
            <a:off x="2621738"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2" name="Google Shape;472;p13"/>
          <p:cNvSpPr txBox="1">
            <a:spLocks noGrp="1"/>
          </p:cNvSpPr>
          <p:nvPr>
            <p:ph type="subTitle" idx="5"/>
          </p:nvPr>
        </p:nvSpPr>
        <p:spPr>
          <a:xfrm flipH="1">
            <a:off x="8020253"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3" name="Google Shape;473;p13"/>
          <p:cNvSpPr txBox="1">
            <a:spLocks noGrp="1"/>
          </p:cNvSpPr>
          <p:nvPr>
            <p:ph type="title" idx="6" hasCustomPrompt="1"/>
          </p:nvPr>
        </p:nvSpPr>
        <p:spPr>
          <a:xfrm>
            <a:off x="1097753"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4" name="Google Shape;474;p13"/>
          <p:cNvSpPr txBox="1">
            <a:spLocks noGrp="1"/>
          </p:cNvSpPr>
          <p:nvPr>
            <p:ph type="title" idx="7" hasCustomPrompt="1"/>
          </p:nvPr>
        </p:nvSpPr>
        <p:spPr>
          <a:xfrm>
            <a:off x="1097753"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5" name="Google Shape;475;p13"/>
          <p:cNvSpPr txBox="1">
            <a:spLocks noGrp="1"/>
          </p:cNvSpPr>
          <p:nvPr>
            <p:ph type="title" idx="8" hasCustomPrompt="1"/>
          </p:nvPr>
        </p:nvSpPr>
        <p:spPr>
          <a:xfrm flipH="1">
            <a:off x="6496261"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6" name="Google Shape;476;p13"/>
          <p:cNvSpPr txBox="1">
            <a:spLocks noGrp="1"/>
          </p:cNvSpPr>
          <p:nvPr>
            <p:ph type="title" idx="9" hasCustomPrompt="1"/>
          </p:nvPr>
        </p:nvSpPr>
        <p:spPr>
          <a:xfrm flipH="1">
            <a:off x="6496261"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525" name="Google Shape;525;p13"/>
          <p:cNvSpPr txBox="1">
            <a:spLocks noGrp="1"/>
          </p:cNvSpPr>
          <p:nvPr>
            <p:ph type="title" idx="13"/>
          </p:nvPr>
        </p:nvSpPr>
        <p:spPr>
          <a:xfrm>
            <a:off x="8020268"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6" name="Google Shape;526;p13"/>
          <p:cNvSpPr txBox="1">
            <a:spLocks noGrp="1"/>
          </p:cNvSpPr>
          <p:nvPr>
            <p:ph type="title" idx="14"/>
          </p:nvPr>
        </p:nvSpPr>
        <p:spPr>
          <a:xfrm>
            <a:off x="8020300"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7" name="Google Shape;527;p13"/>
          <p:cNvSpPr txBox="1">
            <a:spLocks noGrp="1"/>
          </p:cNvSpPr>
          <p:nvPr>
            <p:ph type="title" idx="15"/>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fr-FR"/>
              <a:t>Modifiez le style du titre</a:t>
            </a:r>
            <a:endParaRPr/>
          </a:p>
        </p:txBody>
      </p:sp>
    </p:spTree>
    <p:extLst>
      <p:ext uri="{BB962C8B-B14F-4D97-AF65-F5344CB8AC3E}">
        <p14:creationId xmlns:p14="http://schemas.microsoft.com/office/powerpoint/2010/main" val="3033085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theme" Target="../theme/theme2.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slideLayout" Target="../slideLayouts/slideLayout59.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slideLayout" Target="../slideLayouts/slideLayout58.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29" Type="http://schemas.openxmlformats.org/officeDocument/2006/relationships/theme" Target="../theme/theme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28" Type="http://schemas.openxmlformats.org/officeDocument/2006/relationships/slideLayout" Target="../slideLayouts/slideLayout61.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slideLayout" Target="../slideLayouts/slideLayout6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18" Type="http://schemas.openxmlformats.org/officeDocument/2006/relationships/slideLayout" Target="../slideLayouts/slideLayout7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17" Type="http://schemas.openxmlformats.org/officeDocument/2006/relationships/slideLayout" Target="../slideLayouts/slideLayout78.xml"/><Relationship Id="rId2" Type="http://schemas.openxmlformats.org/officeDocument/2006/relationships/slideLayout" Target="../slideLayouts/slideLayout63.xml"/><Relationship Id="rId16" Type="http://schemas.openxmlformats.org/officeDocument/2006/relationships/slideLayout" Target="../slideLayouts/slideLayout77.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slideLayout" Target="../slideLayouts/slideLayout76.xml"/><Relationship Id="rId10" Type="http://schemas.openxmlformats.org/officeDocument/2006/relationships/slideLayout" Target="../slideLayouts/slideLayout71.xml"/><Relationship Id="rId19" Type="http://schemas.openxmlformats.org/officeDocument/2006/relationships/theme" Target="../theme/theme4.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18" Type="http://schemas.openxmlformats.org/officeDocument/2006/relationships/slideLayout" Target="../slideLayouts/slideLayout97.xml"/><Relationship Id="rId26" Type="http://schemas.openxmlformats.org/officeDocument/2006/relationships/slideLayout" Target="../slideLayouts/slideLayout105.xml"/><Relationship Id="rId3" Type="http://schemas.openxmlformats.org/officeDocument/2006/relationships/slideLayout" Target="../slideLayouts/slideLayout82.xml"/><Relationship Id="rId21" Type="http://schemas.openxmlformats.org/officeDocument/2006/relationships/slideLayout" Target="../slideLayouts/slideLayout100.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5" Type="http://schemas.openxmlformats.org/officeDocument/2006/relationships/slideLayout" Target="../slideLayouts/slideLayout104.xml"/><Relationship Id="rId2" Type="http://schemas.openxmlformats.org/officeDocument/2006/relationships/slideLayout" Target="../slideLayouts/slideLayout81.xml"/><Relationship Id="rId16" Type="http://schemas.openxmlformats.org/officeDocument/2006/relationships/slideLayout" Target="../slideLayouts/slideLayout95.xml"/><Relationship Id="rId20" Type="http://schemas.openxmlformats.org/officeDocument/2006/relationships/slideLayout" Target="../slideLayouts/slideLayout99.xml"/><Relationship Id="rId29" Type="http://schemas.openxmlformats.org/officeDocument/2006/relationships/theme" Target="../theme/theme5.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24" Type="http://schemas.openxmlformats.org/officeDocument/2006/relationships/slideLayout" Target="../slideLayouts/slideLayout103.xml"/><Relationship Id="rId5" Type="http://schemas.openxmlformats.org/officeDocument/2006/relationships/slideLayout" Target="../slideLayouts/slideLayout84.xml"/><Relationship Id="rId15" Type="http://schemas.openxmlformats.org/officeDocument/2006/relationships/slideLayout" Target="../slideLayouts/slideLayout94.xml"/><Relationship Id="rId23" Type="http://schemas.openxmlformats.org/officeDocument/2006/relationships/slideLayout" Target="../slideLayouts/slideLayout102.xml"/><Relationship Id="rId28" Type="http://schemas.openxmlformats.org/officeDocument/2006/relationships/slideLayout" Target="../slideLayouts/slideLayout107.xml"/><Relationship Id="rId10" Type="http://schemas.openxmlformats.org/officeDocument/2006/relationships/slideLayout" Target="../slideLayouts/slideLayout89.xml"/><Relationship Id="rId19" Type="http://schemas.openxmlformats.org/officeDocument/2006/relationships/slideLayout" Target="../slideLayouts/slideLayout98.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 Id="rId22" Type="http://schemas.openxmlformats.org/officeDocument/2006/relationships/slideLayout" Target="../slideLayouts/slideLayout101.xml"/><Relationship Id="rId27" Type="http://schemas.openxmlformats.org/officeDocument/2006/relationships/slideLayout" Target="../slideLayouts/slideLayout10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4E50BBC-3BF8-C219-D542-F2C4D5D15C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970E9FD-C48F-7E19-D5C0-82FC36994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E903351-C726-AD3B-94E0-2347A4B67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96569-37C4-49FE-9A8B-6BB2F945B40E}" type="datetimeFigureOut">
              <a:rPr lang="fr-FR" smtClean="0"/>
              <a:t>21/09/2025</a:t>
            </a:fld>
            <a:endParaRPr lang="fr-FR"/>
          </a:p>
        </p:txBody>
      </p:sp>
      <p:sp>
        <p:nvSpPr>
          <p:cNvPr id="5" name="Espace réservé du pied de page 4">
            <a:extLst>
              <a:ext uri="{FF2B5EF4-FFF2-40B4-BE49-F238E27FC236}">
                <a16:creationId xmlns:a16="http://schemas.microsoft.com/office/drawing/2014/main" id="{5D926661-6C0F-1C34-98F3-6CEDB034D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42E3FEF-4450-FD47-B33C-70163431C5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37B69D-5526-4800-A118-837EB09E6148}" type="slidenum">
              <a:rPr lang="fr-FR" smtClean="0"/>
              <a:t>‹N°›</a:t>
            </a:fld>
            <a:endParaRPr lang="fr-FR"/>
          </a:p>
        </p:txBody>
      </p:sp>
    </p:spTree>
    <p:extLst>
      <p:ext uri="{BB962C8B-B14F-4D97-AF65-F5344CB8AC3E}">
        <p14:creationId xmlns:p14="http://schemas.microsoft.com/office/powerpoint/2010/main" val="32064605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80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59415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Lst>
  <p:txStyles>
    <p:titleStyle>
      <a:lvl1pPr marL="0" marR="0" lvl="0" indent="0" algn="l" defTabSz="1219170" rtl="0" fontAlgn="auto" hangingPunct="1">
        <a:lnSpc>
          <a:spcPct val="90000"/>
        </a:lnSpc>
        <a:spcBef>
          <a:spcPts val="0"/>
        </a:spcBef>
        <a:spcAft>
          <a:spcPts val="0"/>
        </a:spcAft>
        <a:buNone/>
        <a:tabLst/>
        <a:defRPr lang="fr-FR" sz="5867" b="0" i="0" u="none" strike="noStrike" kern="1200" cap="none" spc="0" baseline="0">
          <a:solidFill>
            <a:srgbClr val="000000"/>
          </a:solidFill>
          <a:uFillTx/>
          <a:latin typeface="Calibri Light"/>
        </a:defRPr>
      </a:lvl1pPr>
    </p:titleStyle>
    <p:bodyStyle>
      <a:lvl1pPr marL="304792" marR="0" lvl="0" indent="-304792" algn="l" defTabSz="1219170" rtl="0" fontAlgn="auto" hangingPunct="1">
        <a:lnSpc>
          <a:spcPct val="90000"/>
        </a:lnSpc>
        <a:spcBef>
          <a:spcPts val="1333"/>
        </a:spcBef>
        <a:spcAft>
          <a:spcPts val="0"/>
        </a:spcAft>
        <a:buSzPct val="100000"/>
        <a:buFont typeface="Arial" pitchFamily="34"/>
        <a:buChar char="•"/>
        <a:tabLst/>
        <a:defRPr lang="fr-FR" sz="3733" b="0" i="0" u="none" strike="noStrike" kern="1200" cap="none" spc="0" baseline="0">
          <a:solidFill>
            <a:srgbClr val="000000"/>
          </a:solidFill>
          <a:uFillTx/>
          <a:latin typeface="Calibri"/>
        </a:defRPr>
      </a:lvl1pPr>
      <a:lvl2pPr marL="914377" marR="0" lvl="1" indent="-304792" algn="l" defTabSz="1219170" rtl="0" fontAlgn="auto" hangingPunct="1">
        <a:lnSpc>
          <a:spcPct val="90000"/>
        </a:lnSpc>
        <a:spcBef>
          <a:spcPts val="667"/>
        </a:spcBef>
        <a:spcAft>
          <a:spcPts val="0"/>
        </a:spcAft>
        <a:buSzPct val="100000"/>
        <a:buFont typeface="Arial" pitchFamily="34"/>
        <a:buChar char="•"/>
        <a:tabLst/>
        <a:defRPr lang="fr-FR" sz="3200" b="0" i="0" u="none" strike="noStrike" kern="1200" cap="none" spc="0" baseline="0">
          <a:solidFill>
            <a:srgbClr val="000000"/>
          </a:solidFill>
          <a:uFillTx/>
          <a:latin typeface="Calibri"/>
        </a:defRPr>
      </a:lvl2pPr>
      <a:lvl3pPr marL="1523962" marR="0" lvl="2" indent="-304792" algn="l" defTabSz="1219170" rtl="0" fontAlgn="auto" hangingPunct="1">
        <a:lnSpc>
          <a:spcPct val="90000"/>
        </a:lnSpc>
        <a:spcBef>
          <a:spcPts val="667"/>
        </a:spcBef>
        <a:spcAft>
          <a:spcPts val="0"/>
        </a:spcAft>
        <a:buSzPct val="100000"/>
        <a:buFont typeface="Arial" pitchFamily="34"/>
        <a:buChar char="•"/>
        <a:tabLst/>
        <a:defRPr lang="fr-FR" sz="2667" b="0" i="0" u="none" strike="noStrike" kern="1200" cap="none" spc="0" baseline="0">
          <a:solidFill>
            <a:srgbClr val="000000"/>
          </a:solidFill>
          <a:uFillTx/>
          <a:latin typeface="Calibri"/>
        </a:defRPr>
      </a:lvl3pPr>
      <a:lvl4pPr marL="2133547" marR="0" lvl="3" indent="-304792" algn="l" defTabSz="1219170" rtl="0" fontAlgn="auto" hangingPunct="1">
        <a:lnSpc>
          <a:spcPct val="90000"/>
        </a:lnSpc>
        <a:spcBef>
          <a:spcPts val="667"/>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4pPr>
      <a:lvl5pPr marL="2743131" marR="0" lvl="4" indent="-304792" algn="l" defTabSz="1219170" rtl="0" fontAlgn="auto" hangingPunct="1">
        <a:lnSpc>
          <a:spcPct val="90000"/>
        </a:lnSpc>
        <a:spcBef>
          <a:spcPts val="667"/>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8263481"/>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 id="2147483749" r:id="rId18"/>
    <p:sldLayoutId id="2147483750" r:id="rId19"/>
    <p:sldLayoutId id="2147483751" r:id="rId20"/>
    <p:sldLayoutId id="2147483752" r:id="rId21"/>
    <p:sldLayoutId id="2147483753" r:id="rId22"/>
    <p:sldLayoutId id="2147483754" r:id="rId23"/>
    <p:sldLayoutId id="2147483755" r:id="rId24"/>
    <p:sldLayoutId id="2147483756" r:id="rId25"/>
    <p:sldLayoutId id="2147483757" r:id="rId26"/>
    <p:sldLayoutId id="2147483758" r:id="rId27"/>
    <p:sldLayoutId id="2147483811" r:id="rId28"/>
  </p:sldLayoutIdLst>
  <p:txStyles>
    <p:title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p:titleStyle>
    <p:bodyStyle>
      <a:lvl1pPr marL="609585" marR="0" lvl="0" indent="-482583" algn="l" defTabSz="1219170" rtl="0" fontAlgn="auto" hangingPunct="1">
        <a:lnSpc>
          <a:spcPct val="90000"/>
        </a:lnSpc>
        <a:spcBef>
          <a:spcPts val="1067"/>
        </a:spcBef>
        <a:spcAft>
          <a:spcPts val="0"/>
        </a:spcAft>
        <a:buClr>
          <a:srgbClr val="000000"/>
        </a:buClr>
        <a:buSzPts val="2100"/>
        <a:buFont typeface="Arial"/>
        <a:buChar char="•"/>
        <a:tabLst/>
        <a:defRPr lang="fr-FR" sz="2800" b="0" i="0" u="none" strike="noStrike" kern="0" cap="none" spc="0" baseline="0">
          <a:solidFill>
            <a:srgbClr val="000000"/>
          </a:solidFill>
          <a:uFillTx/>
          <a:latin typeface="Calibri"/>
          <a:ea typeface="Calibri"/>
          <a:cs typeface="Calibri"/>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3F327FF-EBBE-A115-175E-3EB9C4BBDD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9694719B-1004-D14A-C7EC-B7F26F174F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90DBBA7-7694-D667-7045-E192B6DAB4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CB9BFE-72E9-46A6-A207-AD86964D0F8A}" type="datetimeFigureOut">
              <a:rPr lang="fr-FR" smtClean="0"/>
              <a:t>21/09/2025</a:t>
            </a:fld>
            <a:endParaRPr lang="fr-FR"/>
          </a:p>
        </p:txBody>
      </p:sp>
      <p:sp>
        <p:nvSpPr>
          <p:cNvPr id="5" name="Espace réservé du pied de page 4">
            <a:extLst>
              <a:ext uri="{FF2B5EF4-FFF2-40B4-BE49-F238E27FC236}">
                <a16:creationId xmlns:a16="http://schemas.microsoft.com/office/drawing/2014/main" id="{80EE4580-4485-5CD9-F931-9110824567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B7AC89C-8484-8306-9741-F801B2EBB6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1B72AE-2379-43E8-85B4-775312AA0A2E}" type="slidenum">
              <a:rPr lang="fr-FR" smtClean="0"/>
              <a:t>‹N°›</a:t>
            </a:fld>
            <a:endParaRPr lang="fr-FR"/>
          </a:p>
        </p:txBody>
      </p:sp>
    </p:spTree>
    <p:extLst>
      <p:ext uri="{BB962C8B-B14F-4D97-AF65-F5344CB8AC3E}">
        <p14:creationId xmlns:p14="http://schemas.microsoft.com/office/powerpoint/2010/main" val="1334960471"/>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7" r:id="rId17"/>
    <p:sldLayoutId id="2147483810"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7885958"/>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2" r:id="rId14"/>
    <p:sldLayoutId id="2147483793" r:id="rId15"/>
    <p:sldLayoutId id="2147483794" r:id="rId16"/>
    <p:sldLayoutId id="2147483795" r:id="rId17"/>
    <p:sldLayoutId id="2147483796" r:id="rId18"/>
    <p:sldLayoutId id="2147483797" r:id="rId19"/>
    <p:sldLayoutId id="2147483798" r:id="rId20"/>
    <p:sldLayoutId id="2147483799" r:id="rId21"/>
    <p:sldLayoutId id="2147483800" r:id="rId22"/>
    <p:sldLayoutId id="2147483801" r:id="rId23"/>
    <p:sldLayoutId id="2147483802" r:id="rId24"/>
    <p:sldLayoutId id="2147483803" r:id="rId25"/>
    <p:sldLayoutId id="2147483804" r:id="rId26"/>
    <p:sldLayoutId id="2147483805" r:id="rId27"/>
    <p:sldLayoutId id="2147483806" r:id="rId28"/>
  </p:sldLayoutIdLst>
  <p:txStyles>
    <p:title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p:titleStyle>
    <p:bodyStyle>
      <a:lvl1pPr marL="609585" marR="0" lvl="0" indent="-482583" algn="l" defTabSz="1219170" rtl="0" fontAlgn="auto" hangingPunct="1">
        <a:lnSpc>
          <a:spcPct val="90000"/>
        </a:lnSpc>
        <a:spcBef>
          <a:spcPts val="1067"/>
        </a:spcBef>
        <a:spcAft>
          <a:spcPts val="0"/>
        </a:spcAft>
        <a:buClr>
          <a:srgbClr val="000000"/>
        </a:buClr>
        <a:buSzPts val="2100"/>
        <a:buFont typeface="Arial"/>
        <a:buChar char="•"/>
        <a:tabLst/>
        <a:defRPr lang="fr-FR" sz="2800" b="0" i="0" u="none" strike="noStrike" kern="0" cap="none" spc="0" baseline="0">
          <a:solidFill>
            <a:srgbClr val="000000"/>
          </a:solidFill>
          <a:uFillTx/>
          <a:latin typeface="Calibri"/>
          <a:ea typeface="Calibri"/>
          <a:cs typeface="Calibri"/>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8.png"/><Relationship Id="rId5" Type="http://schemas.microsoft.com/office/2007/relationships/hdphoto" Target="../media/hdphoto1.wdp"/><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hyperlink" Target="https://drive.google.com/drive/folders/1OFG-nWUaK8DQR0QW3I_oDD_CG7DzTBUZ?usp=drive_link" TargetMode="External"/><Relationship Id="rId2" Type="http://schemas.openxmlformats.org/officeDocument/2006/relationships/hyperlink" Target="https://drive.google.com/drive/folders/1LVMLazqavrVc3RVzeVN8mafgRNxbfOyb?usp=drive_link" TargetMode="External"/><Relationship Id="rId1" Type="http://schemas.openxmlformats.org/officeDocument/2006/relationships/slideLayout" Target="../slideLayouts/slideLayout36.xml"/><Relationship Id="rId5" Type="http://schemas.openxmlformats.org/officeDocument/2006/relationships/image" Target="../media/image19.png"/><Relationship Id="rId4" Type="http://schemas.openxmlformats.org/officeDocument/2006/relationships/hyperlink" Target="https://drive.google.com/drive/folders/1OFG-nWUaK8DQR0QW3I_oDD_CG7DzTBUZ"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107.xml"/><Relationship Id="rId4" Type="http://schemas.openxmlformats.org/officeDocument/2006/relationships/image" Target="../media/image30.gif"/></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6.xml"/><Relationship Id="rId5" Type="http://schemas.openxmlformats.org/officeDocument/2006/relationships/image" Target="../media/image33.gif"/><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74.xml"/><Relationship Id="rId5" Type="http://schemas.openxmlformats.org/officeDocument/2006/relationships/image" Target="../media/image36.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74.xml"/><Relationship Id="rId5" Type="http://schemas.openxmlformats.org/officeDocument/2006/relationships/image" Target="../media/image36.png"/><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8.xml"/><Relationship Id="rId5" Type="http://schemas.openxmlformats.org/officeDocument/2006/relationships/image" Target="../media/image33.gif"/><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9.xml"/></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9.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9.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1.png"/><Relationship Id="rId1" Type="http://schemas.openxmlformats.org/officeDocument/2006/relationships/slideLayout" Target="../slideLayouts/slideLayout36.xml"/><Relationship Id="rId5" Type="http://schemas.openxmlformats.org/officeDocument/2006/relationships/image" Target="../media/image33.gif"/><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9.png"/><Relationship Id="rId1" Type="http://schemas.openxmlformats.org/officeDocument/2006/relationships/slideLayout" Target="../slideLayouts/slideLayout34.xml"/><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9.png"/><Relationship Id="rId1" Type="http://schemas.openxmlformats.org/officeDocument/2006/relationships/slideLayout" Target="../slideLayouts/slideLayout34.xml"/><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44.jpeg"/><Relationship Id="rId1" Type="http://schemas.openxmlformats.org/officeDocument/2006/relationships/slideLayout" Target="../slideLayouts/slideLayout36.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9.png"/><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9.png"/><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5.png"/><Relationship Id="rId1" Type="http://schemas.openxmlformats.org/officeDocument/2006/relationships/slideLayout" Target="../slideLayouts/slideLayout74.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4.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4.xml"/></Relationships>
</file>

<file path=ppt/slides/_rels/slide27.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44.jpeg"/><Relationship Id="rId1" Type="http://schemas.openxmlformats.org/officeDocument/2006/relationships/slideLayout" Target="../slideLayouts/slideLayout36.xml"/></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61.xml"/></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35.xml"/><Relationship Id="rId6" Type="http://schemas.openxmlformats.org/officeDocument/2006/relationships/image" Target="../media/image38.png"/><Relationship Id="rId5" Type="http://schemas.microsoft.com/office/2007/relationships/hdphoto" Target="../media/hdphoto3.wdp"/><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9.xml"/><Relationship Id="rId1" Type="http://schemas.openxmlformats.org/officeDocument/2006/relationships/slideLayout" Target="../slideLayouts/slideLayout35.xml"/><Relationship Id="rId6" Type="http://schemas.openxmlformats.org/officeDocument/2006/relationships/image" Target="../media/image38.png"/><Relationship Id="rId5" Type="http://schemas.microsoft.com/office/2007/relationships/hdphoto" Target="../media/hdphoto3.wdp"/><Relationship Id="rId4" Type="http://schemas.openxmlformats.org/officeDocument/2006/relationships/image" Target="../media/image48.png"/></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0.xml"/><Relationship Id="rId1" Type="http://schemas.openxmlformats.org/officeDocument/2006/relationships/slideLayout" Target="../slideLayouts/slideLayout35.xml"/><Relationship Id="rId5" Type="http://schemas.openxmlformats.org/officeDocument/2006/relationships/image" Target="../media/image49.png"/><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35.xml"/><Relationship Id="rId5" Type="http://schemas.openxmlformats.org/officeDocument/2006/relationships/image" Target="../media/image49.png"/><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35.xml"/><Relationship Id="rId5" Type="http://schemas.openxmlformats.org/officeDocument/2006/relationships/image" Target="../media/image49.png"/><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35.xml"/><Relationship Id="rId5" Type="http://schemas.openxmlformats.org/officeDocument/2006/relationships/image" Target="../media/image46.png"/><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35.xml"/><Relationship Id="rId4" Type="http://schemas.openxmlformats.org/officeDocument/2006/relationships/image" Target="../media/image50.png"/></Relationships>
</file>

<file path=ppt/slides/_rels/slide3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1.png"/><Relationship Id="rId1" Type="http://schemas.openxmlformats.org/officeDocument/2006/relationships/slideLayout" Target="../slideLayouts/slideLayout36.xml"/><Relationship Id="rId4" Type="http://schemas.openxmlformats.org/officeDocument/2006/relationships/image" Target="../media/image33.gif"/></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8.png"/><Relationship Id="rId1" Type="http://schemas.openxmlformats.org/officeDocument/2006/relationships/slideLayout" Target="../slideLayouts/slideLayout74.xml"/></Relationships>
</file>

<file path=ppt/slides/_rels/slide3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2.png"/><Relationship Id="rId1" Type="http://schemas.openxmlformats.org/officeDocument/2006/relationships/slideLayout" Target="../slideLayouts/slideLayout36.xml"/></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61.xml"/></Relationships>
</file>

<file path=ppt/slides/_rels/slide4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78.xml"/><Relationship Id="rId4" Type="http://schemas.openxmlformats.org/officeDocument/2006/relationships/image" Target="../media/image45.png"/></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7.xml"/><Relationship Id="rId1" Type="http://schemas.openxmlformats.org/officeDocument/2006/relationships/slideLayout" Target="../slideLayouts/slideLayout78.xml"/><Relationship Id="rId4" Type="http://schemas.openxmlformats.org/officeDocument/2006/relationships/image" Target="../media/image38.png"/></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78.xml"/><Relationship Id="rId4" Type="http://schemas.openxmlformats.org/officeDocument/2006/relationships/image" Target="../media/image38.png"/></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78.xml"/><Relationship Id="rId5" Type="http://schemas.openxmlformats.org/officeDocument/2006/relationships/image" Target="../media/image53.png"/><Relationship Id="rId4" Type="http://schemas.openxmlformats.org/officeDocument/2006/relationships/image" Target="../media/image46.png"/></Relationships>
</file>

<file path=ppt/slides/_rels/slide4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78.xml"/><Relationship Id="rId4" Type="http://schemas.openxmlformats.org/officeDocument/2006/relationships/image" Target="../media/image46.png"/></Relationships>
</file>

<file path=ppt/slides/_rels/slide4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78.xml"/><Relationship Id="rId5" Type="http://schemas.openxmlformats.org/officeDocument/2006/relationships/image" Target="../media/image53.png"/><Relationship Id="rId4" Type="http://schemas.openxmlformats.org/officeDocument/2006/relationships/image" Target="../media/image46.png"/></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78.xml"/><Relationship Id="rId6" Type="http://schemas.openxmlformats.org/officeDocument/2006/relationships/image" Target="../media/image50.png"/><Relationship Id="rId5" Type="http://schemas.openxmlformats.org/officeDocument/2006/relationships/image" Target="../media/image53.png"/><Relationship Id="rId4" Type="http://schemas.openxmlformats.org/officeDocument/2006/relationships/image" Target="../media/image38.png"/></Relationships>
</file>

<file path=ppt/slides/_rels/slide4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54.png"/><Relationship Id="rId1" Type="http://schemas.openxmlformats.org/officeDocument/2006/relationships/slideLayout" Target="../slideLayouts/slideLayout36.xml"/><Relationship Id="rId4" Type="http://schemas.openxmlformats.org/officeDocument/2006/relationships/image" Target="../media/image33.gif"/></Relationships>
</file>

<file path=ppt/slides/_rels/slide4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78.xml"/><Relationship Id="rId4" Type="http://schemas.openxmlformats.org/officeDocument/2006/relationships/image" Target="../media/image55.png"/></Relationships>
</file>

<file path=ppt/slides/_rels/slide4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78.xml"/><Relationship Id="rId4" Type="http://schemas.openxmlformats.org/officeDocument/2006/relationships/image" Target="../media/image46.png"/></Relationships>
</file>

<file path=ppt/slides/_rels/slide5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2.png"/><Relationship Id="rId1" Type="http://schemas.openxmlformats.org/officeDocument/2006/relationships/slideLayout" Target="../slideLayouts/slideLayout36.xml"/><Relationship Id="rId4" Type="http://schemas.openxmlformats.org/officeDocument/2006/relationships/image" Target="../media/image33.gif"/></Relationships>
</file>

<file path=ppt/slides/_rels/slide5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45.png"/><Relationship Id="rId1" Type="http://schemas.openxmlformats.org/officeDocument/2006/relationships/slideLayout" Target="../slideLayouts/slideLayout74.xml"/></Relationships>
</file>

<file path=ppt/slides/_rels/slide5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45.png"/><Relationship Id="rId1" Type="http://schemas.openxmlformats.org/officeDocument/2006/relationships/slideLayout" Target="../slideLayouts/slideLayout74.xml"/></Relationships>
</file>

<file path=ppt/slides/_rels/slide5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5.png"/><Relationship Id="rId1" Type="http://schemas.openxmlformats.org/officeDocument/2006/relationships/slideLayout" Target="../slideLayouts/slideLayout74.xml"/><Relationship Id="rId5" Type="http://schemas.openxmlformats.org/officeDocument/2006/relationships/image" Target="../media/image58.png"/><Relationship Id="rId4" Type="http://schemas.openxmlformats.org/officeDocument/2006/relationships/image" Target="../media/image57.png"/></Relationships>
</file>

<file path=ppt/slides/_rels/slide5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45.png"/><Relationship Id="rId1" Type="http://schemas.openxmlformats.org/officeDocument/2006/relationships/slideLayout" Target="../slideLayouts/slideLayout74.xml"/><Relationship Id="rId4" Type="http://schemas.openxmlformats.org/officeDocument/2006/relationships/image" Target="../media/image58.png"/></Relationships>
</file>

<file path=ppt/slides/_rels/slide5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45.png"/><Relationship Id="rId1" Type="http://schemas.openxmlformats.org/officeDocument/2006/relationships/slideLayout" Target="../slideLayouts/slideLayout74.xml"/><Relationship Id="rId4"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B1F8C-F8C4-401C-9AAA-F7A2EFE60F0E}"/>
            </a:ext>
          </a:extLst>
        </p:cNvPr>
        <p:cNvGrpSpPr/>
        <p:nvPr/>
      </p:nvGrpSpPr>
      <p:grpSpPr>
        <a:xfrm>
          <a:off x="0" y="0"/>
          <a:ext cx="0" cy="0"/>
          <a:chOff x="0" y="0"/>
          <a:chExt cx="0" cy="0"/>
        </a:xfrm>
      </p:grpSpPr>
      <p:pic>
        <p:nvPicPr>
          <p:cNvPr id="2" name="Google Shape;775;p100" descr="الصفحة الرئيسية">
            <a:extLst>
              <a:ext uri="{FF2B5EF4-FFF2-40B4-BE49-F238E27FC236}">
                <a16:creationId xmlns:a16="http://schemas.microsoft.com/office/drawing/2014/main" id="{6AD23381-334C-67D8-CF1A-37D4D26D1014}"/>
              </a:ext>
            </a:extLst>
          </p:cNvPr>
          <p:cNvPicPr>
            <a:picLocks noChangeAspect="1"/>
          </p:cNvPicPr>
          <p:nvPr/>
        </p:nvPicPr>
        <p:blipFill>
          <a:blip r:embed="rId3">
            <a:alphaModFix/>
          </a:blip>
          <a:srcRect/>
          <a:stretch>
            <a:fillRect/>
          </a:stretch>
        </p:blipFill>
        <p:spPr>
          <a:xfrm>
            <a:off x="3909508" y="183876"/>
            <a:ext cx="4372980" cy="663104"/>
          </a:xfrm>
          <a:prstGeom prst="rect">
            <a:avLst/>
          </a:prstGeom>
          <a:noFill/>
          <a:ln cap="flat">
            <a:noFill/>
          </a:ln>
        </p:spPr>
      </p:pic>
      <p:sp>
        <p:nvSpPr>
          <p:cNvPr id="3" name="Google Shape;777;p100">
            <a:extLst>
              <a:ext uri="{FF2B5EF4-FFF2-40B4-BE49-F238E27FC236}">
                <a16:creationId xmlns:a16="http://schemas.microsoft.com/office/drawing/2014/main" id="{C1CD5E3F-6334-6BAD-8391-699AEABC32B7}"/>
              </a:ext>
            </a:extLst>
          </p:cNvPr>
          <p:cNvSpPr/>
          <p:nvPr/>
        </p:nvSpPr>
        <p:spPr>
          <a:xfrm>
            <a:off x="4875840" y="3464895"/>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4" name="Google Shape;779;p100">
            <a:extLst>
              <a:ext uri="{FF2B5EF4-FFF2-40B4-BE49-F238E27FC236}">
                <a16:creationId xmlns:a16="http://schemas.microsoft.com/office/drawing/2014/main" id="{99507D5E-01E4-585E-FE95-22064BECB586}"/>
              </a:ext>
            </a:extLst>
          </p:cNvPr>
          <p:cNvSpPr txBox="1"/>
          <p:nvPr/>
        </p:nvSpPr>
        <p:spPr>
          <a:xfrm>
            <a:off x="9769961" y="3602745"/>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Calibri"/>
                <a:ea typeface="Calibri"/>
                <a:cs typeface="Calibri"/>
              </a:rPr>
              <a:t>اللبنة</a:t>
            </a:r>
            <a:r>
              <a:rPr lang="ar-SA" sz="2400" b="1" i="0" u="none" strike="noStrike" kern="1200" cap="none" spc="0" baseline="0" dirty="0">
                <a:solidFill>
                  <a:srgbClr val="FFFFFF"/>
                </a:solidFill>
                <a:uFillTx/>
                <a:latin typeface="Calibri"/>
                <a:ea typeface="Calibri"/>
                <a:cs typeface="Calibri"/>
              </a:rPr>
              <a:t> 2</a:t>
            </a:r>
            <a:r>
              <a:rPr lang="ar-MA" sz="2400" b="1" i="0" u="none" strike="noStrike" kern="1200" cap="none" spc="0" baseline="0" dirty="0">
                <a:solidFill>
                  <a:srgbClr val="FFFFFF"/>
                </a:solidFill>
                <a:uFillTx/>
                <a:latin typeface="Calibri"/>
                <a:ea typeface="Calibri"/>
                <a:cs typeface="Calibri"/>
              </a:rPr>
              <a:t> </a:t>
            </a:r>
          </a:p>
        </p:txBody>
      </p:sp>
      <p:sp>
        <p:nvSpPr>
          <p:cNvPr id="5" name="Google Shape;780;p100">
            <a:extLst>
              <a:ext uri="{FF2B5EF4-FFF2-40B4-BE49-F238E27FC236}">
                <a16:creationId xmlns:a16="http://schemas.microsoft.com/office/drawing/2014/main" id="{50B1EF99-CF88-9967-3597-F1D93653E9A7}"/>
              </a:ext>
            </a:extLst>
          </p:cNvPr>
          <p:cNvSpPr/>
          <p:nvPr/>
        </p:nvSpPr>
        <p:spPr>
          <a:xfrm>
            <a:off x="9623127" y="357264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6" name="Google Shape;781;p100">
            <a:extLst>
              <a:ext uri="{FF2B5EF4-FFF2-40B4-BE49-F238E27FC236}">
                <a16:creationId xmlns:a16="http://schemas.microsoft.com/office/drawing/2014/main" id="{ACAD7DA3-8D04-019B-7276-FB1CD16AE0B9}"/>
              </a:ext>
            </a:extLst>
          </p:cNvPr>
          <p:cNvSpPr/>
          <p:nvPr/>
        </p:nvSpPr>
        <p:spPr>
          <a:xfrm>
            <a:off x="4872828" y="4374434"/>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a:solidFill>
                <a:srgbClr val="FFFFFF"/>
              </a:solidFill>
              <a:uFillTx/>
              <a:latin typeface="Calibri"/>
              <a:ea typeface="Calibri"/>
              <a:cs typeface="Calibri"/>
            </a:endParaRPr>
          </a:p>
        </p:txBody>
      </p:sp>
      <p:sp>
        <p:nvSpPr>
          <p:cNvPr id="7" name="Google Shape;782;p100">
            <a:extLst>
              <a:ext uri="{FF2B5EF4-FFF2-40B4-BE49-F238E27FC236}">
                <a16:creationId xmlns:a16="http://schemas.microsoft.com/office/drawing/2014/main" id="{38D59DD8-FB78-B6A9-6375-F77709C89325}"/>
              </a:ext>
            </a:extLst>
          </p:cNvPr>
          <p:cNvSpPr txBox="1"/>
          <p:nvPr/>
        </p:nvSpPr>
        <p:spPr>
          <a:xfrm>
            <a:off x="9688973" y="4549743"/>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الأسبوع</a:t>
            </a:r>
            <a:endParaRPr lang="fr-FR" sz="2400" b="1" i="0" u="none" strike="noStrike" kern="1200" cap="none" spc="0" baseline="0" dirty="0">
              <a:solidFill>
                <a:srgbClr val="FFFFFF"/>
              </a:solidFill>
              <a:uFillTx/>
              <a:latin typeface="Calibri"/>
              <a:ea typeface="Calibri"/>
              <a:cs typeface="Calibri"/>
            </a:endParaRPr>
          </a:p>
        </p:txBody>
      </p:sp>
      <p:sp>
        <p:nvSpPr>
          <p:cNvPr id="8" name="Google Shape;783;p100">
            <a:extLst>
              <a:ext uri="{FF2B5EF4-FFF2-40B4-BE49-F238E27FC236}">
                <a16:creationId xmlns:a16="http://schemas.microsoft.com/office/drawing/2014/main" id="{99AFAB8F-2231-1287-D5FE-06B6ECE6BF9C}"/>
              </a:ext>
            </a:extLst>
          </p:cNvPr>
          <p:cNvSpPr/>
          <p:nvPr/>
        </p:nvSpPr>
        <p:spPr>
          <a:xfrm>
            <a:off x="9623127" y="446822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9" name="Google Shape;787;p100">
            <a:extLst>
              <a:ext uri="{FF2B5EF4-FFF2-40B4-BE49-F238E27FC236}">
                <a16:creationId xmlns:a16="http://schemas.microsoft.com/office/drawing/2014/main" id="{B5C52090-22C0-035E-A803-B1979C0780AB}"/>
              </a:ext>
            </a:extLst>
          </p:cNvPr>
          <p:cNvSpPr txBox="1"/>
          <p:nvPr/>
        </p:nvSpPr>
        <p:spPr>
          <a:xfrm>
            <a:off x="6095998" y="1666874"/>
            <a:ext cx="5012000" cy="923330"/>
          </a:xfrm>
          <a:prstGeom prst="rect">
            <a:avLst/>
          </a:prstGeom>
          <a:noFill/>
          <a:ln cap="flat">
            <a:noFill/>
          </a:ln>
        </p:spPr>
        <p:txBody>
          <a:bodyPr vert="horz" wrap="square" lIns="0" tIns="0" rIns="0" bIns="0" anchor="t" anchorCtr="0" compatLnSpc="1">
            <a:spAutoFit/>
          </a:bodyPr>
          <a:lstStyle/>
          <a:p>
            <a:pPr lvl="0" algn="r">
              <a:buClr>
                <a:srgbClr val="000000"/>
              </a:buClr>
              <a:buSzPts val="5400"/>
            </a:pPr>
            <a:r>
              <a:rPr lang="ar-MA" sz="6000" b="1" dirty="0">
                <a:solidFill>
                  <a:srgbClr val="002060"/>
                </a:solidFill>
                <a:ea typeface="Calibri"/>
                <a:cs typeface="Calibri"/>
                <a:sym typeface="Calibri"/>
              </a:rPr>
              <a:t>مادَّةُ اللُّغةِ العَربيَّةِ</a:t>
            </a:r>
            <a:endParaRPr lang="ar-MA" sz="6000" dirty="0">
              <a:solidFill>
                <a:schemeClr val="dk1"/>
              </a:solidFill>
              <a:ea typeface="Calibri"/>
              <a:cs typeface="Calibri"/>
              <a:sym typeface="Calibri"/>
            </a:endParaRPr>
          </a:p>
        </p:txBody>
      </p:sp>
      <p:grpSp>
        <p:nvGrpSpPr>
          <p:cNvPr id="10" name="Google Shape;788;p100">
            <a:extLst>
              <a:ext uri="{FF2B5EF4-FFF2-40B4-BE49-F238E27FC236}">
                <a16:creationId xmlns:a16="http://schemas.microsoft.com/office/drawing/2014/main" id="{F0592166-6F2D-C246-7169-F49581E4BC0D}"/>
              </a:ext>
            </a:extLst>
          </p:cNvPr>
          <p:cNvGrpSpPr/>
          <p:nvPr/>
        </p:nvGrpSpPr>
        <p:grpSpPr>
          <a:xfrm>
            <a:off x="917856" y="1127574"/>
            <a:ext cx="1782933" cy="1428585"/>
            <a:chOff x="917856" y="1127574"/>
            <a:chExt cx="1782933" cy="1428585"/>
          </a:xfrm>
        </p:grpSpPr>
        <p:pic>
          <p:nvPicPr>
            <p:cNvPr id="11" name="Google Shape;789;p100">
              <a:extLst>
                <a:ext uri="{FF2B5EF4-FFF2-40B4-BE49-F238E27FC236}">
                  <a16:creationId xmlns:a16="http://schemas.microsoft.com/office/drawing/2014/main" id="{ABCEDE7A-8414-C9DF-97B3-D8D715B5F1A2}"/>
                </a:ext>
              </a:extLst>
            </p:cNvPr>
            <p:cNvPicPr>
              <a:picLocks noChangeAspect="1"/>
            </p:cNvPicPr>
            <p:nvPr/>
          </p:nvPicPr>
          <p:blipFill>
            <a:blip r:embed="rId4">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a16="http://schemas.microsoft.com/office/drawing/2014/main" id="{E5F594F0-519F-8116-06FC-158330561925}"/>
                </a:ext>
              </a:extLst>
            </p:cNvPr>
            <p:cNvSpPr txBox="1"/>
            <p:nvPr/>
          </p:nvSpPr>
          <p:spPr>
            <a:xfrm>
              <a:off x="917856" y="1426367"/>
              <a:ext cx="1536896" cy="830997"/>
            </a:xfrm>
            <a:prstGeom prst="rect">
              <a:avLst/>
            </a:prstGeom>
            <a:noFill/>
            <a:ln cap="flat">
              <a:noFill/>
            </a:ln>
          </p:spPr>
          <p:txBody>
            <a:bodyPr vert="horz" wrap="square" lIns="91430" tIns="45701" rIns="91430" bIns="45701"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dirty="0">
                  <a:solidFill>
                    <a:srgbClr val="FFFFFF"/>
                  </a:solidFill>
                  <a:latin typeface="Arial" pitchFamily="34"/>
                  <a:cs typeface="Arial" pitchFamily="34"/>
                </a:rPr>
                <a:t>الأولى</a:t>
              </a:r>
              <a:endParaRPr lang="ar-MA" sz="2400" b="1" dirty="0">
                <a:solidFill>
                  <a:srgbClr val="FFFFFF"/>
                </a:solidFill>
                <a:latin typeface="Arial" pitchFamily="34"/>
                <a:cs typeface="Arial" pitchFamily="34"/>
              </a:endParaRPr>
            </a:p>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Arial" pitchFamily="34"/>
                  <a:cs typeface="Arial" pitchFamily="34"/>
                </a:rPr>
                <a:t>إعدادي</a:t>
              </a:r>
            </a:p>
          </p:txBody>
        </p:sp>
      </p:grpSp>
      <p:pic>
        <p:nvPicPr>
          <p:cNvPr id="15" name="Image 14">
            <a:extLst>
              <a:ext uri="{FF2B5EF4-FFF2-40B4-BE49-F238E27FC236}">
                <a16:creationId xmlns:a16="http://schemas.microsoft.com/office/drawing/2014/main" id="{2FFAC6F2-015B-798F-1504-B7EEF9742644}"/>
              </a:ext>
            </a:extLst>
          </p:cNvPr>
          <p:cNvPicPr>
            <a:picLocks noChangeAspect="1"/>
          </p:cNvPicPr>
          <p:nvPr/>
        </p:nvPicPr>
        <p:blipFill>
          <a:blip r:embed="rId5"/>
          <a:stretch>
            <a:fillRect/>
          </a:stretch>
        </p:blipFill>
        <p:spPr>
          <a:xfrm>
            <a:off x="88900" y="3163116"/>
            <a:ext cx="4292600" cy="2234158"/>
          </a:xfrm>
          <a:prstGeom prst="rect">
            <a:avLst/>
          </a:prstGeom>
        </p:spPr>
      </p:pic>
      <p:sp>
        <p:nvSpPr>
          <p:cNvPr id="13" name="Google Shape;777;p100">
            <a:extLst>
              <a:ext uri="{FF2B5EF4-FFF2-40B4-BE49-F238E27FC236}">
                <a16:creationId xmlns:a16="http://schemas.microsoft.com/office/drawing/2014/main" id="{F1FBBE3B-B0B6-EF4B-3D10-C1678888BE57}"/>
              </a:ext>
            </a:extLst>
          </p:cNvPr>
          <p:cNvSpPr/>
          <p:nvPr/>
        </p:nvSpPr>
        <p:spPr>
          <a:xfrm>
            <a:off x="4895237" y="5263216"/>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a:solidFill>
                <a:srgbClr val="FFFFFF"/>
              </a:solidFill>
              <a:uFillTx/>
              <a:latin typeface="Calibri"/>
              <a:ea typeface="Calibri"/>
              <a:cs typeface="Calibri"/>
            </a:endParaRPr>
          </a:p>
        </p:txBody>
      </p:sp>
      <p:sp>
        <p:nvSpPr>
          <p:cNvPr id="16" name="Google Shape;779;p100">
            <a:extLst>
              <a:ext uri="{FF2B5EF4-FFF2-40B4-BE49-F238E27FC236}">
                <a16:creationId xmlns:a16="http://schemas.microsoft.com/office/drawing/2014/main" id="{495A62C2-3767-832C-8188-342235288A18}"/>
              </a:ext>
            </a:extLst>
          </p:cNvPr>
          <p:cNvSpPr txBox="1"/>
          <p:nvPr/>
        </p:nvSpPr>
        <p:spPr>
          <a:xfrm>
            <a:off x="9789358" y="5401066"/>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الحصة</a:t>
            </a:r>
            <a:r>
              <a:rPr lang="ar-MA" sz="2400" b="1" i="0" u="none" strike="noStrike" kern="1200" cap="none" spc="0" baseline="0" dirty="0">
                <a:solidFill>
                  <a:srgbClr val="FFFFFF"/>
                </a:solidFill>
                <a:uFillTx/>
                <a:latin typeface="Calibri"/>
                <a:ea typeface="Calibri"/>
                <a:cs typeface="Calibri"/>
              </a:rPr>
              <a:t> </a:t>
            </a:r>
          </a:p>
        </p:txBody>
      </p:sp>
      <p:sp>
        <p:nvSpPr>
          <p:cNvPr id="17" name="Google Shape;780;p100">
            <a:extLst>
              <a:ext uri="{FF2B5EF4-FFF2-40B4-BE49-F238E27FC236}">
                <a16:creationId xmlns:a16="http://schemas.microsoft.com/office/drawing/2014/main" id="{FADCFE4A-2F06-FC61-3AF8-476027C3EE6C}"/>
              </a:ext>
            </a:extLst>
          </p:cNvPr>
          <p:cNvSpPr/>
          <p:nvPr/>
        </p:nvSpPr>
        <p:spPr>
          <a:xfrm>
            <a:off x="9642524" y="537096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3" name="Google Shape;781;p100">
            <a:extLst>
              <a:ext uri="{FF2B5EF4-FFF2-40B4-BE49-F238E27FC236}">
                <a16:creationId xmlns:a16="http://schemas.microsoft.com/office/drawing/2014/main" id="{328AD07A-2BE8-E8A4-C02B-B9C4DE22C9E7}"/>
              </a:ext>
            </a:extLst>
          </p:cNvPr>
          <p:cNvSpPr/>
          <p:nvPr/>
        </p:nvSpPr>
        <p:spPr>
          <a:xfrm>
            <a:off x="4875603" y="6056383"/>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24" name="Google Shape;782;p100">
            <a:extLst>
              <a:ext uri="{FF2B5EF4-FFF2-40B4-BE49-F238E27FC236}">
                <a16:creationId xmlns:a16="http://schemas.microsoft.com/office/drawing/2014/main" id="{61109EE3-7AB9-A65B-8940-341C607461A7}"/>
              </a:ext>
            </a:extLst>
          </p:cNvPr>
          <p:cNvSpPr txBox="1"/>
          <p:nvPr/>
        </p:nvSpPr>
        <p:spPr>
          <a:xfrm>
            <a:off x="9691748" y="6181817"/>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الموضوع</a:t>
            </a:r>
            <a:endParaRPr lang="fr-FR" sz="2400" b="1" i="0" u="none" strike="noStrike" kern="1200" cap="none" spc="0" baseline="0" dirty="0">
              <a:solidFill>
                <a:srgbClr val="FFFFFF"/>
              </a:solidFill>
              <a:uFillTx/>
              <a:latin typeface="Calibri"/>
              <a:ea typeface="Calibri"/>
              <a:cs typeface="Calibri"/>
            </a:endParaRPr>
          </a:p>
        </p:txBody>
      </p:sp>
      <p:sp>
        <p:nvSpPr>
          <p:cNvPr id="25" name="Google Shape;783;p100">
            <a:extLst>
              <a:ext uri="{FF2B5EF4-FFF2-40B4-BE49-F238E27FC236}">
                <a16:creationId xmlns:a16="http://schemas.microsoft.com/office/drawing/2014/main" id="{93D21B39-1633-4036-1A1C-A89F17307FFF}"/>
              </a:ext>
            </a:extLst>
          </p:cNvPr>
          <p:cNvSpPr/>
          <p:nvPr/>
        </p:nvSpPr>
        <p:spPr>
          <a:xfrm>
            <a:off x="9625902" y="615017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7" name="Google Shape;779;p100">
            <a:extLst>
              <a:ext uri="{FF2B5EF4-FFF2-40B4-BE49-F238E27FC236}">
                <a16:creationId xmlns:a16="http://schemas.microsoft.com/office/drawing/2014/main" id="{B9A582CD-A7E2-58EF-C6CE-EB8EC1CB9885}"/>
              </a:ext>
            </a:extLst>
          </p:cNvPr>
          <p:cNvSpPr txBox="1"/>
          <p:nvPr/>
        </p:nvSpPr>
        <p:spPr>
          <a:xfrm>
            <a:off x="4914634" y="3591333"/>
            <a:ext cx="4727890" cy="430887"/>
          </a:xfrm>
          <a:prstGeom prst="rect">
            <a:avLst/>
          </a:prstGeom>
          <a:noFill/>
          <a:ln cap="flat">
            <a:noFill/>
          </a:ln>
        </p:spPr>
        <p:txBody>
          <a:bodyPr vert="horz" wrap="square" lIns="0" tIns="0" rIns="0" bIns="0" anchor="t" anchorCtr="1" compatLnSpc="1">
            <a:spAutoFit/>
          </a:bodyPr>
          <a:lstStyle/>
          <a:p>
            <a:pPr lvl="0" algn="ctr" rtl="1"/>
            <a:r>
              <a:rPr lang="ar-MA" sz="2800" b="1" dirty="0">
                <a:solidFill>
                  <a:schemeClr val="bg1"/>
                </a:solidFill>
                <a:cs typeface="Times New Roman" panose="02020603050405020304" pitchFamily="18" charset="0"/>
                <a:sym typeface="Calibri"/>
              </a:rPr>
              <a:t>أَقْرَأُ بِطَلاقَةٍ وَأَفْهَمُ فقْرَةً حِجَاجِيَّةً</a:t>
            </a:r>
          </a:p>
        </p:txBody>
      </p:sp>
      <p:sp>
        <p:nvSpPr>
          <p:cNvPr id="14" name="Google Shape;779;p100">
            <a:extLst>
              <a:ext uri="{FF2B5EF4-FFF2-40B4-BE49-F238E27FC236}">
                <a16:creationId xmlns:a16="http://schemas.microsoft.com/office/drawing/2014/main" id="{52EE8FC3-D9E9-4A3B-E9EE-74F94AD2C5A3}"/>
              </a:ext>
            </a:extLst>
          </p:cNvPr>
          <p:cNvSpPr txBox="1"/>
          <p:nvPr/>
        </p:nvSpPr>
        <p:spPr>
          <a:xfrm>
            <a:off x="4947433" y="5317429"/>
            <a:ext cx="4727890" cy="577209"/>
          </a:xfrm>
          <a:prstGeom prst="rect">
            <a:avLst/>
          </a:prstGeom>
          <a:noFill/>
          <a:ln cap="flat">
            <a:noFill/>
          </a:ln>
        </p:spPr>
        <p:txBody>
          <a:bodyPr vert="horz" wrap="square" lIns="0" tIns="0" rIns="0" bIns="0" anchor="t" anchorCtr="1" compatLnSpc="1">
            <a:spAutoFit/>
          </a:bodyPr>
          <a:lstStyle/>
          <a:p>
            <a:pPr lvl="0" algn="ctr" defTabSz="457200" rtl="1">
              <a:lnSpc>
                <a:spcPct val="150000"/>
              </a:lnSpc>
              <a:defRPr/>
            </a:pPr>
            <a:r>
              <a:rPr lang="ar-SA" sz="2800" b="1" dirty="0">
                <a:solidFill>
                  <a:schemeClr val="bg1"/>
                </a:solidFill>
                <a:cs typeface="Times New Roman" panose="02020603050405020304" pitchFamily="18" charset="0"/>
              </a:rPr>
              <a:t>الثالثة</a:t>
            </a:r>
            <a:endParaRPr lang="fr-FR" sz="2400" b="1" dirty="0">
              <a:solidFill>
                <a:schemeClr val="bg1"/>
              </a:solidFill>
            </a:endParaRPr>
          </a:p>
        </p:txBody>
      </p:sp>
      <p:sp>
        <p:nvSpPr>
          <p:cNvPr id="18" name="Google Shape;779;p100">
            <a:extLst>
              <a:ext uri="{FF2B5EF4-FFF2-40B4-BE49-F238E27FC236}">
                <a16:creationId xmlns:a16="http://schemas.microsoft.com/office/drawing/2014/main" id="{5BF1DDA0-D69B-886B-23AB-CCE05E82716E}"/>
              </a:ext>
            </a:extLst>
          </p:cNvPr>
          <p:cNvSpPr txBox="1"/>
          <p:nvPr/>
        </p:nvSpPr>
        <p:spPr>
          <a:xfrm>
            <a:off x="4980233" y="4402053"/>
            <a:ext cx="4727890" cy="577209"/>
          </a:xfrm>
          <a:prstGeom prst="rect">
            <a:avLst/>
          </a:prstGeom>
          <a:noFill/>
          <a:ln cap="flat">
            <a:noFill/>
          </a:ln>
        </p:spPr>
        <p:txBody>
          <a:bodyPr vert="horz" wrap="square" lIns="0" tIns="0" rIns="0" bIns="0" anchor="t" anchorCtr="1" compatLnSpc="1">
            <a:spAutoFit/>
          </a:bodyPr>
          <a:lstStyle/>
          <a:p>
            <a:pPr lvl="0" algn="ctr" defTabSz="457200" rtl="1">
              <a:lnSpc>
                <a:spcPct val="150000"/>
              </a:lnSpc>
              <a:defRPr/>
            </a:pPr>
            <a:r>
              <a:rPr lang="ar-SA" sz="2800" b="1" dirty="0">
                <a:solidFill>
                  <a:schemeClr val="bg1"/>
                </a:solidFill>
                <a:cs typeface="Times New Roman" panose="02020603050405020304" pitchFamily="18" charset="0"/>
              </a:rPr>
              <a:t>الثاني</a:t>
            </a:r>
            <a:endParaRPr lang="fr-FR" sz="2800" b="1" dirty="0">
              <a:solidFill>
                <a:schemeClr val="bg1"/>
              </a:solidFill>
            </a:endParaRPr>
          </a:p>
        </p:txBody>
      </p:sp>
      <p:sp>
        <p:nvSpPr>
          <p:cNvPr id="19" name="Google Shape;779;p100">
            <a:extLst>
              <a:ext uri="{FF2B5EF4-FFF2-40B4-BE49-F238E27FC236}">
                <a16:creationId xmlns:a16="http://schemas.microsoft.com/office/drawing/2014/main" id="{32621D15-C74B-5153-CA1C-CD24231E9AA1}"/>
              </a:ext>
            </a:extLst>
          </p:cNvPr>
          <p:cNvSpPr txBox="1"/>
          <p:nvPr/>
        </p:nvSpPr>
        <p:spPr>
          <a:xfrm>
            <a:off x="4980234" y="6131940"/>
            <a:ext cx="4393414" cy="369332"/>
          </a:xfrm>
          <a:prstGeom prst="rect">
            <a:avLst/>
          </a:prstGeom>
          <a:noFill/>
          <a:ln cap="flat">
            <a:noFill/>
          </a:ln>
        </p:spPr>
        <p:txBody>
          <a:bodyPr vert="horz" wrap="square" lIns="0" tIns="0" rIns="0" bIns="0" anchor="t" anchorCtr="1" compatLnSpc="1">
            <a:spAutoFit/>
          </a:bodyPr>
          <a:lstStyle/>
          <a:p>
            <a:pPr lvl="0" algn="ctr" rtl="1"/>
            <a:r>
              <a:rPr lang="ar-SA" sz="2400" b="1" dirty="0">
                <a:solidFill>
                  <a:schemeClr val="bg1"/>
                </a:solidFill>
                <a:cs typeface="Times New Roman" panose="02020603050405020304" pitchFamily="18" charset="0"/>
                <a:sym typeface="Calibri"/>
              </a:rPr>
              <a:t>ا</a:t>
            </a:r>
            <a:r>
              <a:rPr lang="ar-MA" sz="2400" b="1" dirty="0">
                <a:solidFill>
                  <a:schemeClr val="bg1"/>
                </a:solidFill>
                <a:cs typeface="Times New Roman" panose="02020603050405020304" pitchFamily="18" charset="0"/>
                <a:sym typeface="Calibri"/>
              </a:rPr>
              <a:t>لتَّع</a:t>
            </a:r>
            <a:r>
              <a:rPr lang="ar-SA" sz="2400" b="1" dirty="0">
                <a:solidFill>
                  <a:schemeClr val="bg1"/>
                </a:solidFill>
                <a:cs typeface="Times New Roman" panose="02020603050405020304" pitchFamily="18" charset="0"/>
                <a:sym typeface="Calibri"/>
              </a:rPr>
              <a:t>ْ</a:t>
            </a:r>
            <a:r>
              <a:rPr lang="ar-MA" sz="2400" b="1" dirty="0">
                <a:solidFill>
                  <a:schemeClr val="bg1"/>
                </a:solidFill>
                <a:cs typeface="Times New Roman" panose="02020603050405020304" pitchFamily="18" charset="0"/>
                <a:sym typeface="Calibri"/>
              </a:rPr>
              <a:t>بِيرِ</a:t>
            </a:r>
            <a:r>
              <a:rPr lang="ar-SA" sz="2400" b="1" dirty="0">
                <a:solidFill>
                  <a:schemeClr val="bg1"/>
                </a:solidFill>
                <a:cs typeface="Times New Roman" panose="02020603050405020304" pitchFamily="18" charset="0"/>
                <a:sym typeface="Calibri"/>
              </a:rPr>
              <a:t>ُ</a:t>
            </a:r>
            <a:r>
              <a:rPr lang="ar-MA" sz="2400" b="1" dirty="0">
                <a:solidFill>
                  <a:schemeClr val="bg1"/>
                </a:solidFill>
                <a:cs typeface="Times New Roman" panose="02020603050405020304" pitchFamily="18" charset="0"/>
                <a:sym typeface="Calibri"/>
              </a:rPr>
              <a:t> عَنْ </a:t>
            </a:r>
            <a:r>
              <a:rPr lang="ar-SA" sz="2400" b="1" dirty="0">
                <a:solidFill>
                  <a:schemeClr val="bg1"/>
                </a:solidFill>
                <a:cs typeface="Times New Roman" panose="02020603050405020304" pitchFamily="18" charset="0"/>
                <a:sym typeface="Calibri"/>
              </a:rPr>
              <a:t>فِكْرةٍ، ص.37.</a:t>
            </a:r>
            <a:endParaRPr lang="ar-MA" sz="2400" b="1" dirty="0">
              <a:solidFill>
                <a:schemeClr val="bg1"/>
              </a:solidFill>
              <a:cs typeface="Times New Roman" panose="02020603050405020304" pitchFamily="18" charset="0"/>
              <a:sym typeface="Calibri"/>
            </a:endParaRPr>
          </a:p>
        </p:txBody>
      </p:sp>
    </p:spTree>
    <p:extLst>
      <p:ext uri="{BB962C8B-B14F-4D97-AF65-F5344CB8AC3E}">
        <p14:creationId xmlns:p14="http://schemas.microsoft.com/office/powerpoint/2010/main" val="3775298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53A053B6-0BB1-8FAF-5706-5A05EC837BF1}"/>
            </a:ext>
          </a:extLst>
        </p:cNvPr>
        <p:cNvGrpSpPr/>
        <p:nvPr/>
      </p:nvGrpSpPr>
      <p:grpSpPr>
        <a:xfrm>
          <a:off x="0" y="0"/>
          <a:ext cx="0" cy="0"/>
          <a:chOff x="0" y="0"/>
          <a:chExt cx="0" cy="0"/>
        </a:xfrm>
      </p:grpSpPr>
      <p:pic>
        <p:nvPicPr>
          <p:cNvPr id="3" name="Picture 2" descr="Image générée">
            <a:extLst>
              <a:ext uri="{FF2B5EF4-FFF2-40B4-BE49-F238E27FC236}">
                <a16:creationId xmlns:a16="http://schemas.microsoft.com/office/drawing/2014/main" id="{803A1FCD-6298-E870-2699-1F7150C9AF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09" t="77363" r="68628" b="4644"/>
          <a:stretch>
            <a:fillRect/>
          </a:stretch>
        </p:blipFill>
        <p:spPr bwMode="auto">
          <a:xfrm>
            <a:off x="10651674" y="5098769"/>
            <a:ext cx="1197428" cy="11811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Image générée">
            <a:extLst>
              <a:ext uri="{FF2B5EF4-FFF2-40B4-BE49-F238E27FC236}">
                <a16:creationId xmlns:a16="http://schemas.microsoft.com/office/drawing/2014/main" id="{58E428DA-285D-11A1-7748-7870A4E01C8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6" r="71115" b="60700"/>
          <a:stretch>
            <a:fillRect/>
          </a:stretch>
        </p:blipFill>
        <p:spPr bwMode="auto">
          <a:xfrm>
            <a:off x="10559772" y="1849191"/>
            <a:ext cx="1264016" cy="10341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générée">
            <a:extLst>
              <a:ext uri="{FF2B5EF4-FFF2-40B4-BE49-F238E27FC236}">
                <a16:creationId xmlns:a16="http://schemas.microsoft.com/office/drawing/2014/main" id="{0FAB7A11-4C0C-461D-8C0C-CBAB161491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81" t="42119" r="70997" b="41629"/>
          <a:stretch>
            <a:fillRect/>
          </a:stretch>
        </p:blipFill>
        <p:spPr bwMode="auto">
          <a:xfrm>
            <a:off x="10689774" y="3045400"/>
            <a:ext cx="1121228" cy="10668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Image générée">
            <a:extLst>
              <a:ext uri="{FF2B5EF4-FFF2-40B4-BE49-F238E27FC236}">
                <a16:creationId xmlns:a16="http://schemas.microsoft.com/office/drawing/2014/main" id="{CCE51CEF-CA8A-168B-A2A0-9E292C7B2C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61" t="59121" r="71159" b="24461"/>
          <a:stretch>
            <a:fillRect/>
          </a:stretch>
        </p:blipFill>
        <p:spPr bwMode="auto">
          <a:xfrm>
            <a:off x="10778759" y="4080668"/>
            <a:ext cx="1045029" cy="1077685"/>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1185;p114">
            <a:extLst>
              <a:ext uri="{FF2B5EF4-FFF2-40B4-BE49-F238E27FC236}">
                <a16:creationId xmlns:a16="http://schemas.microsoft.com/office/drawing/2014/main" id="{9917C2D1-B63A-53F3-CE8E-69A526B45DA0}"/>
              </a:ext>
            </a:extLst>
          </p:cNvPr>
          <p:cNvSpPr txBox="1"/>
          <p:nvPr/>
        </p:nvSpPr>
        <p:spPr>
          <a:xfrm>
            <a:off x="1439162" y="1303131"/>
            <a:ext cx="9106684" cy="369281"/>
          </a:xfrm>
          <a:prstGeom prst="rect">
            <a:avLst/>
          </a:prstGeom>
          <a:noFill/>
          <a:ln cap="flat">
            <a:noFill/>
          </a:ln>
        </p:spPr>
        <p:txBody>
          <a:bodyPr vert="horz" wrap="square" lIns="91427" tIns="45695" rIns="91427" bIns="45695" anchor="t" anchorCtr="0" compatLnSpc="1">
            <a:spAutoFit/>
          </a:bodyPr>
          <a:lstStyle/>
          <a:p>
            <a:pPr marL="0" marR="0" lvl="0" indent="0" algn="r" defTabSz="914400" rtl="0" eaLnBrk="1" fontAlgn="auto" latinLnBrk="0" hangingPunct="1">
              <a:lnSpc>
                <a:spcPct val="90000"/>
              </a:lnSpc>
              <a:spcBef>
                <a:spcPts val="0"/>
              </a:spcBef>
              <a:spcAft>
                <a:spcPts val="80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صفحات خاصة بالأستاذ(ة)</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9" name="Google Shape;1185;p114">
            <a:extLst>
              <a:ext uri="{FF2B5EF4-FFF2-40B4-BE49-F238E27FC236}">
                <a16:creationId xmlns:a16="http://schemas.microsoft.com/office/drawing/2014/main" id="{140C4DBB-C1A6-A4EF-C926-D43FCA1F9E57}"/>
              </a:ext>
            </a:extLst>
          </p:cNvPr>
          <p:cNvSpPr txBox="1"/>
          <p:nvPr/>
        </p:nvSpPr>
        <p:spPr>
          <a:xfrm>
            <a:off x="1502226" y="2041881"/>
            <a:ext cx="9106684" cy="1015612"/>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 تعليمات وتوضيحات موجهة للتلميذ(ة)</a:t>
            </a:r>
          </a:p>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(يخاطب بها الأستاذ التلاميذ بصوت مسموع)</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a:p>
            <a:pPr marL="0" marR="0" lvl="0" indent="0" algn="r" defTabSz="914400" rtl="0" eaLnBrk="1" fontAlgn="auto" latinLnBrk="0" hangingPunct="1">
              <a:lnSpc>
                <a:spcPct val="90000"/>
              </a:lnSpc>
              <a:spcBef>
                <a:spcPts val="0"/>
              </a:spcBef>
              <a:spcAft>
                <a:spcPts val="800"/>
              </a:spcAft>
              <a:buClrTx/>
              <a:buSzTx/>
              <a:buFontTx/>
              <a:buNone/>
              <a:tabLst/>
              <a:defRPr/>
            </a:pPr>
            <a:endParaRPr kumimoji="0" lang="ar-MA"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0" name="Google Shape;1185;p114">
            <a:extLst>
              <a:ext uri="{FF2B5EF4-FFF2-40B4-BE49-F238E27FC236}">
                <a16:creationId xmlns:a16="http://schemas.microsoft.com/office/drawing/2014/main" id="{2C38AFB4-3628-A7C2-D803-D748ACB6F0A7}"/>
              </a:ext>
            </a:extLst>
          </p:cNvPr>
          <p:cNvSpPr txBox="1"/>
          <p:nvPr/>
        </p:nvSpPr>
        <p:spPr>
          <a:xfrm>
            <a:off x="7902048" y="3363873"/>
            <a:ext cx="2657724"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صفحة في كراسة المتعلم</a:t>
            </a:r>
            <a:endParaRPr kumimoji="0" lang="fr-MA"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1" name="Google Shape;1185;p114">
            <a:extLst>
              <a:ext uri="{FF2B5EF4-FFF2-40B4-BE49-F238E27FC236}">
                <a16:creationId xmlns:a16="http://schemas.microsoft.com/office/drawing/2014/main" id="{054CEC93-47A8-1D69-15D6-D06394224B8D}"/>
              </a:ext>
            </a:extLst>
          </p:cNvPr>
          <p:cNvSpPr txBox="1"/>
          <p:nvPr/>
        </p:nvSpPr>
        <p:spPr>
          <a:xfrm>
            <a:off x="7252138" y="4484538"/>
            <a:ext cx="3356772"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نشاط ذو أولوية ينجز في القسم</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2" name="Google Shape;1185;p114">
            <a:extLst>
              <a:ext uri="{FF2B5EF4-FFF2-40B4-BE49-F238E27FC236}">
                <a16:creationId xmlns:a16="http://schemas.microsoft.com/office/drawing/2014/main" id="{1EC40EC0-2873-795C-FC7D-1515888BCA8B}"/>
              </a:ext>
            </a:extLst>
          </p:cNvPr>
          <p:cNvSpPr txBox="1"/>
          <p:nvPr/>
        </p:nvSpPr>
        <p:spPr>
          <a:xfrm>
            <a:off x="1502226" y="5504678"/>
            <a:ext cx="9106684"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نشاط اختياري يُستغنى عنه عند عدم توفر </a:t>
            </a:r>
            <a:r>
              <a:rPr kumimoji="0" lang="ar-MA" sz="2000" b="1" i="0" u="none" strike="noStrike" kern="0" cap="none" spc="0" normalizeH="0" baseline="0" noProof="0">
                <a:ln>
                  <a:noFill/>
                </a:ln>
                <a:solidFill>
                  <a:srgbClr val="44546A"/>
                </a:solidFill>
                <a:effectLst/>
                <a:uLnTx/>
                <a:uFillTx/>
                <a:latin typeface="Calibri"/>
                <a:ea typeface="Calibri"/>
                <a:cs typeface="Calibri"/>
              </a:rPr>
              <a:t>الوقت.</a:t>
            </a:r>
            <a:r>
              <a:rPr kumimoji="0" lang="ar-MA" sz="2000" b="1" i="0" u="none" strike="noStrike" kern="0" cap="none" spc="0" normalizeH="0" baseline="0" noProof="0" dirty="0">
                <a:ln>
                  <a:noFill/>
                </a:ln>
                <a:solidFill>
                  <a:srgbClr val="44546A"/>
                </a:solidFill>
                <a:effectLst/>
                <a:uLnTx/>
                <a:uFillTx/>
                <a:latin typeface="Calibri"/>
                <a:ea typeface="Calibri"/>
                <a:cs typeface="Calibri"/>
              </a:rPr>
              <a:t> </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1026" name="Picture 2" descr="Image générée">
            <a:extLst>
              <a:ext uri="{FF2B5EF4-FFF2-40B4-BE49-F238E27FC236}">
                <a16:creationId xmlns:a16="http://schemas.microsoft.com/office/drawing/2014/main" id="{95AD8B07-50C1-8C9C-8D56-1249EBDF41B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10808880" y="934195"/>
            <a:ext cx="765800" cy="89894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4">
            <a:extLst>
              <a:ext uri="{FF2B5EF4-FFF2-40B4-BE49-F238E27FC236}">
                <a16:creationId xmlns:a16="http://schemas.microsoft.com/office/drawing/2014/main" id="{AD56834C-8B57-C279-82A8-6183DD408BCB}"/>
              </a:ext>
            </a:extLst>
          </p:cNvPr>
          <p:cNvSpPr/>
          <p:nvPr/>
        </p:nvSpPr>
        <p:spPr>
          <a:xfrm>
            <a:off x="4615543" y="116366"/>
            <a:ext cx="6576237" cy="726481"/>
          </a:xfrm>
          <a:prstGeom prst="rect">
            <a:avLst/>
          </a:prstGeom>
          <a:noFill/>
          <a:ln cap="flat">
            <a:noFill/>
            <a:prstDash val="solid"/>
          </a:ln>
        </p:spPr>
        <p:txBody>
          <a:bodyPr vert="horz" wrap="square" lIns="91440" tIns="45720" rIns="91440" bIns="45720" anchor="t" anchorCtr="0" compatLnSpc="1">
            <a:spAutoFit/>
          </a:bodyPr>
          <a:lstStyle/>
          <a:p>
            <a:pPr marL="0" marR="0" lvl="0" indent="0" algn="r" defTabSz="914400" rtl="1" eaLnBrk="1" fontAlgn="auto" latinLnBrk="0" hangingPunct="1">
              <a:lnSpc>
                <a:spcPts val="5485"/>
              </a:lnSpc>
              <a:spcBef>
                <a:spcPts val="0"/>
              </a:spcBef>
              <a:spcAft>
                <a:spcPts val="0"/>
              </a:spcAft>
              <a:buClrTx/>
              <a:buSzTx/>
              <a:buFontTx/>
              <a:buNone/>
              <a:tabLst/>
              <a:defRPr sz="1800" b="0" i="0" u="none" strike="noStrike" kern="0" cap="none" spc="0" baseline="0">
                <a:solidFill>
                  <a:srgbClr val="000000"/>
                </a:solidFill>
                <a:uFillTx/>
              </a:defRPr>
            </a:pPr>
            <a:r>
              <a:rPr kumimoji="0" lang="ar-MA" sz="3200" b="1" i="0" u="none" strike="noStrike" kern="0" cap="none" spc="0" normalizeH="0" baseline="0" noProof="0" dirty="0">
                <a:ln>
                  <a:noFill/>
                </a:ln>
                <a:solidFill>
                  <a:srgbClr val="44546A"/>
                </a:solidFill>
                <a:effectLst/>
                <a:uLnTx/>
                <a:uFillTx/>
                <a:latin typeface="Calibri"/>
                <a:ea typeface="+mn-ea"/>
                <a:cs typeface="Arial"/>
              </a:rPr>
              <a:t>دلالة الأيقونات</a:t>
            </a:r>
            <a:r>
              <a:rPr kumimoji="0" lang="fr-FR" sz="3200" b="1" i="0" u="none" strike="noStrike" kern="0" cap="none" spc="0" normalizeH="0" baseline="0" noProof="0" dirty="0">
                <a:ln>
                  <a:noFill/>
                </a:ln>
                <a:solidFill>
                  <a:srgbClr val="44546A"/>
                </a:solidFill>
                <a:effectLst/>
                <a:uLnTx/>
                <a:uFillTx/>
                <a:latin typeface="Calibri"/>
                <a:ea typeface="+mn-ea"/>
                <a:cs typeface="Arial"/>
              </a:rPr>
              <a:t> </a:t>
            </a:r>
            <a:r>
              <a:rPr kumimoji="0" lang="fr-FR" sz="3200" b="1" i="0" u="none" strike="noStrike" kern="0" cap="none" spc="0" normalizeH="0" baseline="0" noProof="0" dirty="0">
                <a:ln>
                  <a:noFill/>
                </a:ln>
                <a:solidFill>
                  <a:srgbClr val="44546A"/>
                </a:solidFill>
                <a:effectLst/>
                <a:uLnTx/>
                <a:uFillTx/>
                <a:latin typeface="Calibri"/>
                <a:ea typeface="Calibri"/>
                <a:cs typeface="Calibri"/>
              </a:rPr>
              <a:t> </a:t>
            </a:r>
            <a:r>
              <a:rPr kumimoji="0" lang="ar-DZ" sz="3200" b="1" i="0" u="none" strike="noStrike" kern="0" cap="none" spc="0" normalizeH="0" baseline="0" noProof="0" dirty="0">
                <a:ln>
                  <a:noFill/>
                </a:ln>
                <a:solidFill>
                  <a:srgbClr val="44546A"/>
                </a:solidFill>
                <a:effectLst/>
                <a:uLnTx/>
                <a:uFillTx/>
                <a:latin typeface="Calibri"/>
                <a:ea typeface="Calibri"/>
                <a:cs typeface="Calibri"/>
              </a:rPr>
              <a:t>الخاصة</a:t>
            </a:r>
            <a:r>
              <a:rPr kumimoji="0" lang="ar-MA" sz="3200" b="1" i="0" u="none" strike="noStrike" kern="0" cap="none" spc="0" normalizeH="0" baseline="0" noProof="0" dirty="0">
                <a:ln>
                  <a:noFill/>
                </a:ln>
                <a:solidFill>
                  <a:srgbClr val="44546A"/>
                </a:solidFill>
                <a:effectLst/>
                <a:uLnTx/>
                <a:uFillTx/>
                <a:latin typeface="Calibri"/>
                <a:ea typeface="Calibri"/>
                <a:cs typeface="Calibri"/>
              </a:rPr>
              <a:t> بالأستاذ(ة)</a:t>
            </a:r>
            <a:r>
              <a:rPr kumimoji="0" lang="fr-FR" sz="3200" b="1" i="0" u="none" strike="noStrike" kern="0" cap="none" spc="0" normalizeH="0" baseline="0" noProof="0" dirty="0">
                <a:ln>
                  <a:noFill/>
                </a:ln>
                <a:solidFill>
                  <a:srgbClr val="44546A"/>
                </a:solidFill>
                <a:effectLst/>
                <a:uLnTx/>
                <a:uFillTx/>
                <a:latin typeface="Calibri"/>
                <a:ea typeface="+mn-ea"/>
                <a:cs typeface="Arial"/>
              </a:rPr>
              <a:t> </a:t>
            </a:r>
            <a:r>
              <a:rPr kumimoji="0" lang="ar-MA" sz="3200" b="1" i="0" u="none" strike="noStrike" kern="0" cap="none" spc="0" normalizeH="0" baseline="0" noProof="0" dirty="0">
                <a:ln>
                  <a:noFill/>
                </a:ln>
                <a:solidFill>
                  <a:srgbClr val="44546A"/>
                </a:solidFill>
                <a:effectLst/>
                <a:uLnTx/>
                <a:uFillTx/>
                <a:latin typeface="Calibri"/>
                <a:ea typeface="+mn-ea"/>
                <a:cs typeface="Arial"/>
              </a:rPr>
              <a:t>:</a:t>
            </a:r>
          </a:p>
        </p:txBody>
      </p:sp>
      <p:pic>
        <p:nvPicPr>
          <p:cNvPr id="2" name="Picture 2" descr="Image générée">
            <a:extLst>
              <a:ext uri="{FF2B5EF4-FFF2-40B4-BE49-F238E27FC236}">
                <a16:creationId xmlns:a16="http://schemas.microsoft.com/office/drawing/2014/main" id="{C7AD8E5C-F9B1-656D-D794-C719C162FD9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11250388" y="64304"/>
            <a:ext cx="765800" cy="898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3135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p:nvSpPr>
          <p:cNvPr id="2" name="Google Shape;1079;p111">
            <a:extLst>
              <a:ext uri="{FF2B5EF4-FFF2-40B4-BE49-F238E27FC236}">
                <a16:creationId xmlns:a16="http://schemas.microsoft.com/office/drawing/2014/main" id="{186C4AD9-E957-5C52-09E9-70086A5F5FCB}"/>
              </a:ext>
            </a:extLst>
          </p:cNvPr>
          <p:cNvSpPr/>
          <p:nvPr/>
        </p:nvSpPr>
        <p:spPr>
          <a:xfrm>
            <a:off x="7398006" y="363027"/>
            <a:ext cx="3702103" cy="484156"/>
          </a:xfrm>
          <a:prstGeom prst="rect">
            <a:avLst/>
          </a:prstGeom>
          <a:noFill/>
          <a:ln cap="flat">
            <a:noFill/>
            <a:prstDash val="solid"/>
          </a:ln>
        </p:spPr>
        <p:txBody>
          <a:bodyPr vert="horz" wrap="square" lIns="91430" tIns="45701" rIns="91430" bIns="45701" anchor="t" anchorCtr="0" compatLnSpc="1">
            <a:no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3200" b="1" i="0" u="none" strike="noStrike" kern="0" cap="none" spc="0" baseline="0" dirty="0">
                <a:solidFill>
                  <a:srgbClr val="44546A"/>
                </a:solidFill>
                <a:uFillTx/>
                <a:latin typeface="Calibri"/>
                <a:cs typeface="Arial"/>
              </a:rPr>
              <a:t>هيكلة اللبنات </a:t>
            </a:r>
            <a:r>
              <a:rPr lang="fr-FR" sz="3200" b="1" i="0" u="none" strike="noStrike" kern="0" cap="none" spc="0" baseline="0" dirty="0">
                <a:solidFill>
                  <a:srgbClr val="44546A"/>
                </a:solidFill>
                <a:uFillTx/>
                <a:latin typeface="Calibri"/>
                <a:cs typeface="Arial"/>
              </a:rPr>
              <a:t>:</a:t>
            </a:r>
            <a:r>
              <a:rPr lang="ar-MA" sz="3200" b="1" i="0" u="none" strike="noStrike" kern="0" cap="none" spc="0" baseline="0" dirty="0">
                <a:solidFill>
                  <a:srgbClr val="44546A"/>
                </a:solidFill>
                <a:uFillTx/>
                <a:latin typeface="Calibri"/>
                <a:cs typeface="Arial"/>
              </a:rPr>
              <a:t> </a:t>
            </a:r>
            <a:endParaRPr lang="fr-FR" sz="3200" b="1" i="0" u="none" strike="noStrike" kern="0" cap="none" spc="0" baseline="0" dirty="0">
              <a:solidFill>
                <a:srgbClr val="44546A"/>
              </a:solidFill>
              <a:uFillTx/>
              <a:latin typeface="Calibri"/>
              <a:cs typeface="Arial"/>
            </a:endParaRPr>
          </a:p>
        </p:txBody>
      </p:sp>
      <p:grpSp>
        <p:nvGrpSpPr>
          <p:cNvPr id="5" name="Groupe 84">
            <a:extLst>
              <a:ext uri="{FF2B5EF4-FFF2-40B4-BE49-F238E27FC236}">
                <a16:creationId xmlns:a16="http://schemas.microsoft.com/office/drawing/2014/main" id="{91EE2FEC-C762-9341-C10D-F9E1EF5BE5BD}"/>
              </a:ext>
            </a:extLst>
          </p:cNvPr>
          <p:cNvGrpSpPr/>
          <p:nvPr/>
        </p:nvGrpSpPr>
        <p:grpSpPr>
          <a:xfrm>
            <a:off x="281589" y="1191271"/>
            <a:ext cx="11655482" cy="5204133"/>
            <a:chOff x="281589" y="1191271"/>
            <a:chExt cx="11655482" cy="5204133"/>
          </a:xfrm>
        </p:grpSpPr>
        <p:sp>
          <p:nvSpPr>
            <p:cNvPr id="6" name="Rectangle 85">
              <a:extLst>
                <a:ext uri="{FF2B5EF4-FFF2-40B4-BE49-F238E27FC236}">
                  <a16:creationId xmlns:a16="http://schemas.microsoft.com/office/drawing/2014/main" id="{2EC222AA-216E-5E2B-1DC1-2A48EBAAD77C}"/>
                </a:ext>
              </a:extLst>
            </p:cNvPr>
            <p:cNvSpPr/>
            <p:nvPr/>
          </p:nvSpPr>
          <p:spPr>
            <a:xfrm>
              <a:off x="8554340" y="1947781"/>
              <a:ext cx="1486777"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cxnSp>
          <p:nvCxnSpPr>
            <p:cNvPr id="7" name="Connecteur droit 86">
              <a:extLst>
                <a:ext uri="{FF2B5EF4-FFF2-40B4-BE49-F238E27FC236}">
                  <a16:creationId xmlns:a16="http://schemas.microsoft.com/office/drawing/2014/main" id="{EA891065-B903-F6BD-9346-53BDA91CDB63}"/>
                </a:ext>
              </a:extLst>
            </p:cNvPr>
            <p:cNvCxnSpPr/>
            <p:nvPr/>
          </p:nvCxnSpPr>
          <p:spPr>
            <a:xfrm>
              <a:off x="2555382" y="1191271"/>
              <a:ext cx="0" cy="4876797"/>
            </a:xfrm>
            <a:prstGeom prst="straightConnector1">
              <a:avLst/>
            </a:prstGeom>
            <a:noFill/>
            <a:ln w="28575" cap="flat">
              <a:solidFill>
                <a:srgbClr val="9F5900"/>
              </a:solidFill>
              <a:custDash>
                <a:ds d="300000" sp="300000"/>
              </a:custDash>
              <a:miter/>
            </a:ln>
          </p:spPr>
        </p:cxnSp>
        <p:sp>
          <p:nvSpPr>
            <p:cNvPr id="8" name="Flèche droite 13">
              <a:extLst>
                <a:ext uri="{FF2B5EF4-FFF2-40B4-BE49-F238E27FC236}">
                  <a16:creationId xmlns:a16="http://schemas.microsoft.com/office/drawing/2014/main" id="{E2BD383B-CD81-0EF6-3E05-022009AF6BB0}"/>
                </a:ext>
              </a:extLst>
            </p:cNvPr>
            <p:cNvSpPr/>
            <p:nvPr/>
          </p:nvSpPr>
          <p:spPr>
            <a:xfrm rot="10799991">
              <a:off x="462000" y="1561118"/>
              <a:ext cx="8928951" cy="276788"/>
            </a:xfrm>
            <a:custGeom>
              <a:avLst>
                <a:gd name="f0" fmla="val 21265"/>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val f7"/>
                <a:gd name="f15" fmla="val f8"/>
                <a:gd name="f16" fmla="pin 0 f0 21600"/>
                <a:gd name="f17" fmla="pin 0 f1 108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2"/>
                <a:gd name="f29" fmla="+- 21600 0 f21"/>
                <a:gd name="f30" fmla="*/ f22 f13 1"/>
                <a:gd name="f31" fmla="*/ f21 f12 1"/>
                <a:gd name="f32" fmla="+- f25 0 f3"/>
                <a:gd name="f33" fmla="+- f26 0 f3"/>
                <a:gd name="f34" fmla="*/ 0 f27 1"/>
                <a:gd name="f35" fmla="*/ 21600 f27 1"/>
                <a:gd name="f36" fmla="*/ f29 f22 1"/>
                <a:gd name="f37" fmla="*/ f28 f13 1"/>
                <a:gd name="f38" fmla="*/ f36 1 10800"/>
                <a:gd name="f39" fmla="*/ f34 1 f27"/>
                <a:gd name="f40" fmla="*/ f35 1 f27"/>
                <a:gd name="f41" fmla="+- f21 f38 0"/>
                <a:gd name="f42" fmla="*/ f39 f12 1"/>
                <a:gd name="f43" fmla="*/ f39 f13 1"/>
                <a:gd name="f44" fmla="*/ f40 f13 1"/>
                <a:gd name="f45" fmla="*/ f41 f12 1"/>
              </a:gdLst>
              <a:ahLst>
                <a:ahXY gdRefX="f0" minX="f7" maxX="f8" gdRefY="f1" minY="f7" maxY="f9">
                  <a:pos x="f23" y="f24"/>
                </a:ahXY>
              </a:ahLst>
              <a:cxnLst>
                <a:cxn ang="3cd4">
                  <a:pos x="hc" y="t"/>
                </a:cxn>
                <a:cxn ang="0">
                  <a:pos x="r" y="vc"/>
                </a:cxn>
                <a:cxn ang="cd4">
                  <a:pos x="hc" y="b"/>
                </a:cxn>
                <a:cxn ang="cd2">
                  <a:pos x="l" y="vc"/>
                </a:cxn>
                <a:cxn ang="f32">
                  <a:pos x="f31" y="f43"/>
                </a:cxn>
                <a:cxn ang="f33">
                  <a:pos x="f31" y="f44"/>
                </a:cxn>
              </a:cxnLst>
              <a:rect l="f42" t="f30" r="f45" b="f37"/>
              <a:pathLst>
                <a:path w="21600" h="21600">
                  <a:moveTo>
                    <a:pt x="f7" y="f22"/>
                  </a:moveTo>
                  <a:lnTo>
                    <a:pt x="f21" y="f22"/>
                  </a:lnTo>
                  <a:lnTo>
                    <a:pt x="f21" y="f7"/>
                  </a:lnTo>
                  <a:lnTo>
                    <a:pt x="f8" y="f9"/>
                  </a:lnTo>
                  <a:lnTo>
                    <a:pt x="f21" y="f8"/>
                  </a:lnTo>
                  <a:lnTo>
                    <a:pt x="f21" y="f28"/>
                  </a:lnTo>
                  <a:lnTo>
                    <a:pt x="f7" y="f28"/>
                  </a:lnTo>
                  <a:close/>
                </a:path>
              </a:pathLst>
            </a:custGeom>
            <a:solidFill>
              <a:srgbClr val="7F6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9" name="Rectangle 88">
              <a:extLst>
                <a:ext uri="{FF2B5EF4-FFF2-40B4-BE49-F238E27FC236}">
                  <a16:creationId xmlns:a16="http://schemas.microsoft.com/office/drawing/2014/main" id="{E227A9A1-591D-9C6A-2CFB-36D025745B7A}"/>
                </a:ext>
              </a:extLst>
            </p:cNvPr>
            <p:cNvSpPr/>
            <p:nvPr/>
          </p:nvSpPr>
          <p:spPr>
            <a:xfrm>
              <a:off x="10077913" y="2305760"/>
              <a:ext cx="1859158" cy="933254"/>
            </a:xfrm>
            <a:prstGeom prst="rect">
              <a:avLst/>
            </a:prstGeom>
            <a:solidFill>
              <a:srgbClr val="00707C"/>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a:solidFill>
                    <a:srgbClr val="FFFFFF"/>
                  </a:solidFill>
                  <a:uFillTx/>
                  <a:latin typeface="Arial"/>
                  <a:cs typeface="Arial" pitchFamily="34"/>
                </a:rPr>
                <a:t>الطلاقة </a:t>
              </a:r>
              <a:endParaRPr lang="fr-FR" sz="2400" b="1" i="0" u="none" strike="noStrike" kern="1200" cap="none" spc="0" baseline="0">
                <a:solidFill>
                  <a:srgbClr val="FFFFFF"/>
                </a:solidFill>
                <a:uFillTx/>
                <a:latin typeface="Arial"/>
              </a:endParaRPr>
            </a:p>
          </p:txBody>
        </p:sp>
        <p:sp>
          <p:nvSpPr>
            <p:cNvPr id="10" name="Rectangle 89">
              <a:extLst>
                <a:ext uri="{FF2B5EF4-FFF2-40B4-BE49-F238E27FC236}">
                  <a16:creationId xmlns:a16="http://schemas.microsoft.com/office/drawing/2014/main" id="{2ECA4470-1C77-5465-1E7F-9C081B9DAEA5}"/>
                </a:ext>
              </a:extLst>
            </p:cNvPr>
            <p:cNvSpPr/>
            <p:nvPr/>
          </p:nvSpPr>
          <p:spPr>
            <a:xfrm>
              <a:off x="10077913" y="4026094"/>
              <a:ext cx="1859158" cy="945992"/>
            </a:xfrm>
            <a:prstGeom prst="rect">
              <a:avLst/>
            </a:prstGeom>
            <a:solidFill>
              <a:srgbClr val="00707C"/>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a:solidFill>
                    <a:srgbClr val="FFFFFF"/>
                  </a:solidFill>
                  <a:uFillTx/>
                  <a:latin typeface="Arial"/>
                  <a:cs typeface="Arial" pitchFamily="34"/>
                </a:rPr>
                <a:t>الفهم </a:t>
              </a:r>
              <a:endParaRPr lang="fr-FR" sz="2400" b="1" i="0" u="none" strike="noStrike" kern="1200" cap="none" spc="0" baseline="0">
                <a:solidFill>
                  <a:srgbClr val="FFFFFF"/>
                </a:solidFill>
                <a:uFillTx/>
                <a:latin typeface="Arial"/>
              </a:endParaRPr>
            </a:p>
          </p:txBody>
        </p:sp>
        <p:sp>
          <p:nvSpPr>
            <p:cNvPr id="11" name="Rectangle 90">
              <a:extLst>
                <a:ext uri="{FF2B5EF4-FFF2-40B4-BE49-F238E27FC236}">
                  <a16:creationId xmlns:a16="http://schemas.microsoft.com/office/drawing/2014/main" id="{32101E4B-7926-1519-625E-190CED244086}"/>
                </a:ext>
              </a:extLst>
            </p:cNvPr>
            <p:cNvSpPr/>
            <p:nvPr/>
          </p:nvSpPr>
          <p:spPr>
            <a:xfrm>
              <a:off x="942554"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a:solidFill>
                    <a:srgbClr val="FFFFFF"/>
                  </a:solidFill>
                  <a:uFillTx/>
                  <a:latin typeface="Arial"/>
                  <a:cs typeface="Arial" pitchFamily="34"/>
                </a:rPr>
                <a:t>النص الطويل</a:t>
              </a:r>
              <a:endParaRPr lang="fr-FR" sz="2000" b="1" i="0" u="none" strike="noStrike" kern="1200" cap="none" spc="0" baseline="0">
                <a:solidFill>
                  <a:srgbClr val="FFFFFF"/>
                </a:solidFill>
                <a:uFillTx/>
                <a:latin typeface="Arial"/>
              </a:endParaRPr>
            </a:p>
          </p:txBody>
        </p:sp>
        <p:sp>
          <p:nvSpPr>
            <p:cNvPr id="12" name="Rectangle 91">
              <a:extLst>
                <a:ext uri="{FF2B5EF4-FFF2-40B4-BE49-F238E27FC236}">
                  <a16:creationId xmlns:a16="http://schemas.microsoft.com/office/drawing/2014/main" id="{851CE07F-F8E7-74A8-691E-9818447B6F15}"/>
                </a:ext>
              </a:extLst>
            </p:cNvPr>
            <p:cNvSpPr/>
            <p:nvPr/>
          </p:nvSpPr>
          <p:spPr>
            <a:xfrm>
              <a:off x="2845503"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000" b="1" i="0" u="none" strike="noStrike" kern="1200" cap="none" spc="0" baseline="0">
                  <a:solidFill>
                    <a:srgbClr val="FFFFFF"/>
                  </a:solidFill>
                  <a:uFillTx/>
                  <a:latin typeface="Arial"/>
                  <a:cs typeface="Arial" pitchFamily="34"/>
                </a:rPr>
                <a:t>النص متوسط الطول</a:t>
              </a:r>
              <a:endParaRPr lang="fr-FR" sz="2000" b="0" i="0" u="none" strike="noStrike" kern="1200" cap="none" spc="0" baseline="0">
                <a:solidFill>
                  <a:srgbClr val="FFFFFF"/>
                </a:solidFill>
                <a:uFillTx/>
                <a:latin typeface="Arial"/>
              </a:endParaRPr>
            </a:p>
          </p:txBody>
        </p:sp>
        <p:sp>
          <p:nvSpPr>
            <p:cNvPr id="13" name="Rectangle 92">
              <a:extLst>
                <a:ext uri="{FF2B5EF4-FFF2-40B4-BE49-F238E27FC236}">
                  <a16:creationId xmlns:a16="http://schemas.microsoft.com/office/drawing/2014/main" id="{B11C7EAC-A822-92E1-F8B7-7C733469533C}"/>
                </a:ext>
              </a:extLst>
            </p:cNvPr>
            <p:cNvSpPr/>
            <p:nvPr/>
          </p:nvSpPr>
          <p:spPr>
            <a:xfrm>
              <a:off x="4748451"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000" b="1" i="0" u="none" strike="noStrike" kern="1200" cap="none" spc="0" baseline="0">
                  <a:solidFill>
                    <a:srgbClr val="FFFFFF"/>
                  </a:solidFill>
                  <a:uFillTx/>
                  <a:latin typeface="Arial"/>
                  <a:cs typeface="Arial" pitchFamily="34"/>
                </a:rPr>
                <a:t>النص القصير</a:t>
              </a:r>
              <a:endParaRPr lang="fr-FR" sz="2000" b="1" i="0" u="none" strike="noStrike" kern="1200" cap="none" spc="0" baseline="0">
                <a:solidFill>
                  <a:srgbClr val="FFFFFF"/>
                </a:solidFill>
                <a:uFillTx/>
                <a:latin typeface="Arial"/>
              </a:endParaRPr>
            </a:p>
          </p:txBody>
        </p:sp>
        <p:sp>
          <p:nvSpPr>
            <p:cNvPr id="14" name="Rectangle 93">
              <a:extLst>
                <a:ext uri="{FF2B5EF4-FFF2-40B4-BE49-F238E27FC236}">
                  <a16:creationId xmlns:a16="http://schemas.microsoft.com/office/drawing/2014/main" id="{BB2EDEC1-8EEC-23A0-21BB-4145B880C2AD}"/>
                </a:ext>
              </a:extLst>
            </p:cNvPr>
            <p:cNvSpPr/>
            <p:nvPr/>
          </p:nvSpPr>
          <p:spPr>
            <a:xfrm>
              <a:off x="6651391"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a:solidFill>
                    <a:srgbClr val="FFFFFF"/>
                  </a:solidFill>
                  <a:uFillTx/>
                  <a:latin typeface="Arial"/>
                  <a:cs typeface="Arial" pitchFamily="34"/>
                </a:rPr>
                <a:t>الفقرة </a:t>
              </a:r>
              <a:r>
                <a:rPr lang="ar-MA" sz="2000" b="1" i="0" u="none" strike="noStrike" kern="1200" cap="none" spc="0" baseline="0">
                  <a:solidFill>
                    <a:srgbClr val="FFFFFF"/>
                  </a:solidFill>
                  <a:uFillTx/>
                  <a:latin typeface="Arial"/>
                  <a:cs typeface="Arial" pitchFamily="34"/>
                </a:rPr>
                <a:t>ال</a:t>
              </a:r>
              <a:r>
                <a:rPr lang="ar-SA" sz="2000" b="1" i="0" u="none" strike="noStrike" kern="1200" cap="none" spc="0" baseline="0">
                  <a:solidFill>
                    <a:srgbClr val="FFFFFF"/>
                  </a:solidFill>
                  <a:uFillTx/>
                  <a:latin typeface="Arial"/>
                  <a:cs typeface="Arial" pitchFamily="34"/>
                </a:rPr>
                <a:t>قصيرة </a:t>
              </a:r>
              <a:endParaRPr lang="fr-FR" sz="2000" b="1" i="0" u="none" strike="noStrike" kern="1200" cap="none" spc="0" baseline="0">
                <a:solidFill>
                  <a:srgbClr val="FFFFFF"/>
                </a:solidFill>
                <a:uFillTx/>
                <a:latin typeface="Arial"/>
              </a:endParaRPr>
            </a:p>
          </p:txBody>
        </p:sp>
        <p:sp>
          <p:nvSpPr>
            <p:cNvPr id="15" name="Rectangle 94">
              <a:extLst>
                <a:ext uri="{FF2B5EF4-FFF2-40B4-BE49-F238E27FC236}">
                  <a16:creationId xmlns:a16="http://schemas.microsoft.com/office/drawing/2014/main" id="{B39CB541-FA1D-C79C-9B25-CFCFB4A1ABEB}"/>
                </a:ext>
              </a:extLst>
            </p:cNvPr>
            <p:cNvSpPr/>
            <p:nvPr/>
          </p:nvSpPr>
          <p:spPr>
            <a:xfrm>
              <a:off x="8554340" y="1345804"/>
              <a:ext cx="1486777"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a:solidFill>
                    <a:srgbClr val="FFFFFF"/>
                  </a:solidFill>
                  <a:uFillTx/>
                  <a:latin typeface="Arial"/>
                  <a:cs typeface="Arial" pitchFamily="34"/>
                </a:rPr>
                <a:t>الجملة</a:t>
              </a:r>
              <a:endParaRPr lang="fr-FR" sz="2000" b="1" i="0" u="none" strike="noStrike" kern="1200" cap="none" spc="0" baseline="0">
                <a:solidFill>
                  <a:srgbClr val="FFFFFF"/>
                </a:solidFill>
                <a:uFillTx/>
                <a:latin typeface="Arial"/>
              </a:endParaRPr>
            </a:p>
          </p:txBody>
        </p:sp>
        <p:sp>
          <p:nvSpPr>
            <p:cNvPr id="16" name="Rectangle 95">
              <a:extLst>
                <a:ext uri="{FF2B5EF4-FFF2-40B4-BE49-F238E27FC236}">
                  <a16:creationId xmlns:a16="http://schemas.microsoft.com/office/drawing/2014/main" id="{A8CA3DAA-7FF6-5033-54D8-BE5C89E3F416}"/>
                </a:ext>
              </a:extLst>
            </p:cNvPr>
            <p:cNvSpPr/>
            <p:nvPr/>
          </p:nvSpPr>
          <p:spPr>
            <a:xfrm>
              <a:off x="942554"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7" name="Rectangle 96">
              <a:extLst>
                <a:ext uri="{FF2B5EF4-FFF2-40B4-BE49-F238E27FC236}">
                  <a16:creationId xmlns:a16="http://schemas.microsoft.com/office/drawing/2014/main" id="{825A2787-E23F-6045-BB0A-1D14E39DB474}"/>
                </a:ext>
              </a:extLst>
            </p:cNvPr>
            <p:cNvSpPr/>
            <p:nvPr/>
          </p:nvSpPr>
          <p:spPr>
            <a:xfrm>
              <a:off x="2845503"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8" name="Rectangle 97">
              <a:extLst>
                <a:ext uri="{FF2B5EF4-FFF2-40B4-BE49-F238E27FC236}">
                  <a16:creationId xmlns:a16="http://schemas.microsoft.com/office/drawing/2014/main" id="{626BEC3D-1AD4-FBAF-B262-F2A600A817A4}"/>
                </a:ext>
              </a:extLst>
            </p:cNvPr>
            <p:cNvSpPr/>
            <p:nvPr/>
          </p:nvSpPr>
          <p:spPr>
            <a:xfrm>
              <a:off x="4777465"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9" name="Rectangle 98">
              <a:extLst>
                <a:ext uri="{FF2B5EF4-FFF2-40B4-BE49-F238E27FC236}">
                  <a16:creationId xmlns:a16="http://schemas.microsoft.com/office/drawing/2014/main" id="{36CF351B-8F07-05EA-873D-4E16C436D081}"/>
                </a:ext>
              </a:extLst>
            </p:cNvPr>
            <p:cNvSpPr/>
            <p:nvPr/>
          </p:nvSpPr>
          <p:spPr>
            <a:xfrm>
              <a:off x="6651391"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0" name="Rectangle 99">
              <a:extLst>
                <a:ext uri="{FF2B5EF4-FFF2-40B4-BE49-F238E27FC236}">
                  <a16:creationId xmlns:a16="http://schemas.microsoft.com/office/drawing/2014/main" id="{1D2001CD-9A79-AE92-2CDD-3C48C318C912}"/>
                </a:ext>
              </a:extLst>
            </p:cNvPr>
            <p:cNvSpPr/>
            <p:nvPr/>
          </p:nvSpPr>
          <p:spPr>
            <a:xfrm>
              <a:off x="340961" y="3942060"/>
              <a:ext cx="9579985" cy="933254"/>
            </a:xfrm>
            <a:prstGeom prst="rect">
              <a:avLst/>
            </a:prstGeom>
            <a:solidFill>
              <a:srgbClr val="00707C">
                <a:alpha val="2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1" name="Rectangle 100">
              <a:extLst>
                <a:ext uri="{FF2B5EF4-FFF2-40B4-BE49-F238E27FC236}">
                  <a16:creationId xmlns:a16="http://schemas.microsoft.com/office/drawing/2014/main" id="{F5EC5B9D-1907-9B74-B78B-54D459A2876B}"/>
                </a:ext>
              </a:extLst>
            </p:cNvPr>
            <p:cNvSpPr/>
            <p:nvPr/>
          </p:nvSpPr>
          <p:spPr>
            <a:xfrm>
              <a:off x="340961" y="2317848"/>
              <a:ext cx="9579985" cy="933254"/>
            </a:xfrm>
            <a:prstGeom prst="rect">
              <a:avLst/>
            </a:prstGeom>
            <a:solidFill>
              <a:srgbClr val="00707C">
                <a:alpha val="2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2" name="Losange 101">
              <a:extLst>
                <a:ext uri="{FF2B5EF4-FFF2-40B4-BE49-F238E27FC236}">
                  <a16:creationId xmlns:a16="http://schemas.microsoft.com/office/drawing/2014/main" id="{4D24E61B-1940-4992-9382-19087818C3DB}"/>
                </a:ext>
              </a:extLst>
            </p:cNvPr>
            <p:cNvSpPr/>
            <p:nvPr/>
          </p:nvSpPr>
          <p:spPr>
            <a:xfrm>
              <a:off x="2390543"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3" name="Connecteur droit 102">
              <a:extLst>
                <a:ext uri="{FF2B5EF4-FFF2-40B4-BE49-F238E27FC236}">
                  <a16:creationId xmlns:a16="http://schemas.microsoft.com/office/drawing/2014/main" id="{B16BABE2-4787-9387-6CD2-81BF279F3015}"/>
                </a:ext>
              </a:extLst>
            </p:cNvPr>
            <p:cNvCxnSpPr/>
            <p:nvPr/>
          </p:nvCxnSpPr>
          <p:spPr>
            <a:xfrm>
              <a:off x="4483769" y="1191271"/>
              <a:ext cx="0" cy="4876797"/>
            </a:xfrm>
            <a:prstGeom prst="straightConnector1">
              <a:avLst/>
            </a:prstGeom>
            <a:noFill/>
            <a:ln w="28575" cap="flat">
              <a:solidFill>
                <a:srgbClr val="9F5900"/>
              </a:solidFill>
              <a:custDash>
                <a:ds d="300000" sp="300000"/>
              </a:custDash>
              <a:miter/>
            </a:ln>
          </p:spPr>
        </p:cxnSp>
        <p:sp>
          <p:nvSpPr>
            <p:cNvPr id="24" name="Losange 103">
              <a:extLst>
                <a:ext uri="{FF2B5EF4-FFF2-40B4-BE49-F238E27FC236}">
                  <a16:creationId xmlns:a16="http://schemas.microsoft.com/office/drawing/2014/main" id="{525B9FF4-08BD-D189-4052-60A4480D1E35}"/>
                </a:ext>
              </a:extLst>
            </p:cNvPr>
            <p:cNvSpPr/>
            <p:nvPr/>
          </p:nvSpPr>
          <p:spPr>
            <a:xfrm>
              <a:off x="4318921"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5" name="Connecteur droit 104">
              <a:extLst>
                <a:ext uri="{FF2B5EF4-FFF2-40B4-BE49-F238E27FC236}">
                  <a16:creationId xmlns:a16="http://schemas.microsoft.com/office/drawing/2014/main" id="{05ECF73A-5B75-9DC1-4A71-199E84C94E75}"/>
                </a:ext>
              </a:extLst>
            </p:cNvPr>
            <p:cNvCxnSpPr/>
            <p:nvPr/>
          </p:nvCxnSpPr>
          <p:spPr>
            <a:xfrm>
              <a:off x="6412156" y="1191271"/>
              <a:ext cx="0" cy="4876797"/>
            </a:xfrm>
            <a:prstGeom prst="straightConnector1">
              <a:avLst/>
            </a:prstGeom>
            <a:noFill/>
            <a:ln w="28575" cap="flat">
              <a:solidFill>
                <a:srgbClr val="9F5900"/>
              </a:solidFill>
              <a:custDash>
                <a:ds d="300000" sp="300000"/>
              </a:custDash>
              <a:miter/>
            </a:ln>
          </p:spPr>
        </p:cxnSp>
        <p:sp>
          <p:nvSpPr>
            <p:cNvPr id="26" name="Losange 105">
              <a:extLst>
                <a:ext uri="{FF2B5EF4-FFF2-40B4-BE49-F238E27FC236}">
                  <a16:creationId xmlns:a16="http://schemas.microsoft.com/office/drawing/2014/main" id="{63CE5F64-E46F-1F6C-B11A-F6F1DD767D5A}"/>
                </a:ext>
              </a:extLst>
            </p:cNvPr>
            <p:cNvSpPr/>
            <p:nvPr/>
          </p:nvSpPr>
          <p:spPr>
            <a:xfrm>
              <a:off x="6247308"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7" name="Connecteur droit 106">
              <a:extLst>
                <a:ext uri="{FF2B5EF4-FFF2-40B4-BE49-F238E27FC236}">
                  <a16:creationId xmlns:a16="http://schemas.microsoft.com/office/drawing/2014/main" id="{70236601-D15E-BCCD-866C-B28DA5270B36}"/>
                </a:ext>
              </a:extLst>
            </p:cNvPr>
            <p:cNvCxnSpPr/>
            <p:nvPr/>
          </p:nvCxnSpPr>
          <p:spPr>
            <a:xfrm>
              <a:off x="8290846" y="1191271"/>
              <a:ext cx="0" cy="4876797"/>
            </a:xfrm>
            <a:prstGeom prst="straightConnector1">
              <a:avLst/>
            </a:prstGeom>
            <a:noFill/>
            <a:ln w="28575" cap="flat">
              <a:solidFill>
                <a:srgbClr val="9F5900"/>
              </a:solidFill>
              <a:custDash>
                <a:ds d="300000" sp="300000"/>
              </a:custDash>
              <a:miter/>
            </a:ln>
          </p:spPr>
        </p:cxnSp>
        <p:sp>
          <p:nvSpPr>
            <p:cNvPr id="28" name="Losange 107">
              <a:extLst>
                <a:ext uri="{FF2B5EF4-FFF2-40B4-BE49-F238E27FC236}">
                  <a16:creationId xmlns:a16="http://schemas.microsoft.com/office/drawing/2014/main" id="{1E272950-BACE-D155-FE96-77FD3B0A634E}"/>
                </a:ext>
              </a:extLst>
            </p:cNvPr>
            <p:cNvSpPr/>
            <p:nvPr/>
          </p:nvSpPr>
          <p:spPr>
            <a:xfrm>
              <a:off x="8125998"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29" name="ZoneTexte 108">
              <a:extLst>
                <a:ext uri="{FF2B5EF4-FFF2-40B4-BE49-F238E27FC236}">
                  <a16:creationId xmlns:a16="http://schemas.microsoft.com/office/drawing/2014/main" id="{C7448C3F-E34C-C4D4-CBD3-FEE0AE9FDAD9}"/>
                </a:ext>
              </a:extLst>
            </p:cNvPr>
            <p:cNvSpPr txBox="1"/>
            <p:nvPr/>
          </p:nvSpPr>
          <p:spPr>
            <a:xfrm>
              <a:off x="1990027"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اللبنة4</a:t>
              </a:r>
              <a:endParaRPr lang="fr-FR" sz="1800" b="1" i="0" u="none" strike="noStrike" kern="1200" cap="none" spc="0" baseline="0">
                <a:solidFill>
                  <a:srgbClr val="C00000"/>
                </a:solidFill>
                <a:uFillTx/>
                <a:latin typeface="Arial"/>
              </a:endParaRPr>
            </a:p>
          </p:txBody>
        </p:sp>
        <p:sp>
          <p:nvSpPr>
            <p:cNvPr id="30" name="ZoneTexte 109">
              <a:extLst>
                <a:ext uri="{FF2B5EF4-FFF2-40B4-BE49-F238E27FC236}">
                  <a16:creationId xmlns:a16="http://schemas.microsoft.com/office/drawing/2014/main" id="{DD8911C9-0E6F-D6D5-73A4-91E1E76CC9F6}"/>
                </a:ext>
              </a:extLst>
            </p:cNvPr>
            <p:cNvSpPr txBox="1"/>
            <p:nvPr/>
          </p:nvSpPr>
          <p:spPr>
            <a:xfrm>
              <a:off x="3918414"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3</a:t>
              </a:r>
              <a:endParaRPr lang="fr-FR" sz="1800" b="1" i="0" u="none" strike="noStrike" kern="1200" cap="none" spc="0" baseline="0">
                <a:solidFill>
                  <a:srgbClr val="C00000"/>
                </a:solidFill>
                <a:uFillTx/>
                <a:latin typeface="Arial"/>
              </a:endParaRPr>
            </a:p>
          </p:txBody>
        </p:sp>
        <p:sp>
          <p:nvSpPr>
            <p:cNvPr id="31" name="ZoneTexte 110">
              <a:extLst>
                <a:ext uri="{FF2B5EF4-FFF2-40B4-BE49-F238E27FC236}">
                  <a16:creationId xmlns:a16="http://schemas.microsoft.com/office/drawing/2014/main" id="{78D28334-2492-136F-4965-70EF7CBF9AE7}"/>
                </a:ext>
              </a:extLst>
            </p:cNvPr>
            <p:cNvSpPr txBox="1"/>
            <p:nvPr/>
          </p:nvSpPr>
          <p:spPr>
            <a:xfrm>
              <a:off x="7725491"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1</a:t>
              </a:r>
              <a:endParaRPr lang="fr-FR" sz="1800" b="1" i="0" u="none" strike="noStrike" kern="1200" cap="none" spc="0" baseline="0">
                <a:solidFill>
                  <a:srgbClr val="C00000"/>
                </a:solidFill>
                <a:uFillTx/>
                <a:latin typeface="Arial"/>
              </a:endParaRPr>
            </a:p>
          </p:txBody>
        </p:sp>
        <p:pic>
          <p:nvPicPr>
            <p:cNvPr id="32" name="Picture 4" descr="Téléchargez gratuitement des icônes sur Test aux formats PNG et SVG">
              <a:extLst>
                <a:ext uri="{FF2B5EF4-FFF2-40B4-BE49-F238E27FC236}">
                  <a16:creationId xmlns:a16="http://schemas.microsoft.com/office/drawing/2014/main" id="{D5089E87-E99E-4EEC-60CE-90665039C57B}"/>
                </a:ext>
              </a:extLst>
            </p:cNvPr>
            <p:cNvPicPr>
              <a:picLocks noChangeAspect="1"/>
            </p:cNvPicPr>
            <p:nvPr/>
          </p:nvPicPr>
          <p:blipFill>
            <a:blip r:embed="rId3"/>
            <a:srcRect/>
            <a:stretch>
              <a:fillRect/>
            </a:stretch>
          </p:blipFill>
          <p:spPr>
            <a:xfrm>
              <a:off x="2753368" y="5596850"/>
              <a:ext cx="258537" cy="268047"/>
            </a:xfrm>
            <a:prstGeom prst="rect">
              <a:avLst/>
            </a:prstGeom>
            <a:noFill/>
            <a:ln cap="flat">
              <a:noFill/>
            </a:ln>
          </p:spPr>
        </p:pic>
        <p:pic>
          <p:nvPicPr>
            <p:cNvPr id="33" name="Picture 4" descr="Téléchargez gratuitement des icônes sur Test aux formats PNG et SVG">
              <a:extLst>
                <a:ext uri="{FF2B5EF4-FFF2-40B4-BE49-F238E27FC236}">
                  <a16:creationId xmlns:a16="http://schemas.microsoft.com/office/drawing/2014/main" id="{64327189-CB57-527C-4D9F-044C2A07B353}"/>
                </a:ext>
              </a:extLst>
            </p:cNvPr>
            <p:cNvPicPr>
              <a:picLocks noChangeAspect="1"/>
            </p:cNvPicPr>
            <p:nvPr/>
          </p:nvPicPr>
          <p:blipFill>
            <a:blip r:embed="rId3"/>
            <a:srcRect/>
            <a:stretch>
              <a:fillRect/>
            </a:stretch>
          </p:blipFill>
          <p:spPr>
            <a:xfrm>
              <a:off x="4678655" y="5596850"/>
              <a:ext cx="258537" cy="268047"/>
            </a:xfrm>
            <a:prstGeom prst="rect">
              <a:avLst/>
            </a:prstGeom>
            <a:noFill/>
            <a:ln cap="flat">
              <a:noFill/>
            </a:ln>
          </p:spPr>
        </p:pic>
        <p:pic>
          <p:nvPicPr>
            <p:cNvPr id="34" name="Picture 4" descr="Téléchargez gratuitement des icônes sur Test aux formats PNG et SVG">
              <a:extLst>
                <a:ext uri="{FF2B5EF4-FFF2-40B4-BE49-F238E27FC236}">
                  <a16:creationId xmlns:a16="http://schemas.microsoft.com/office/drawing/2014/main" id="{C4D815A3-566B-568E-FB57-1A56E65E100D}"/>
                </a:ext>
              </a:extLst>
            </p:cNvPr>
            <p:cNvPicPr>
              <a:picLocks noChangeAspect="1"/>
            </p:cNvPicPr>
            <p:nvPr/>
          </p:nvPicPr>
          <p:blipFill>
            <a:blip r:embed="rId3"/>
            <a:srcRect/>
            <a:stretch>
              <a:fillRect/>
            </a:stretch>
          </p:blipFill>
          <p:spPr>
            <a:xfrm>
              <a:off x="6602388" y="5596850"/>
              <a:ext cx="258537" cy="268047"/>
            </a:xfrm>
            <a:prstGeom prst="rect">
              <a:avLst/>
            </a:prstGeom>
            <a:noFill/>
            <a:ln cap="flat">
              <a:noFill/>
            </a:ln>
          </p:spPr>
        </p:pic>
        <p:pic>
          <p:nvPicPr>
            <p:cNvPr id="35" name="Picture 4" descr="Téléchargez gratuitement des icônes sur Test aux formats PNG et SVG">
              <a:extLst>
                <a:ext uri="{FF2B5EF4-FFF2-40B4-BE49-F238E27FC236}">
                  <a16:creationId xmlns:a16="http://schemas.microsoft.com/office/drawing/2014/main" id="{F41851DB-1723-8246-834F-687ABA9BABF9}"/>
                </a:ext>
              </a:extLst>
            </p:cNvPr>
            <p:cNvPicPr>
              <a:picLocks noChangeAspect="1"/>
            </p:cNvPicPr>
            <p:nvPr/>
          </p:nvPicPr>
          <p:blipFill>
            <a:blip r:embed="rId3"/>
            <a:srcRect/>
            <a:stretch>
              <a:fillRect/>
            </a:stretch>
          </p:blipFill>
          <p:spPr>
            <a:xfrm>
              <a:off x="8503462" y="5596850"/>
              <a:ext cx="258537" cy="268047"/>
            </a:xfrm>
            <a:prstGeom prst="rect">
              <a:avLst/>
            </a:prstGeom>
            <a:noFill/>
            <a:ln cap="flat">
              <a:noFill/>
            </a:ln>
          </p:spPr>
        </p:pic>
        <p:cxnSp>
          <p:nvCxnSpPr>
            <p:cNvPr id="36" name="Connecteur droit 115">
              <a:extLst>
                <a:ext uri="{FF2B5EF4-FFF2-40B4-BE49-F238E27FC236}">
                  <a16:creationId xmlns:a16="http://schemas.microsoft.com/office/drawing/2014/main" id="{DDDE1D66-9FCA-CB68-54A5-D5E9061DB4F1}"/>
                </a:ext>
              </a:extLst>
            </p:cNvPr>
            <p:cNvCxnSpPr/>
            <p:nvPr/>
          </p:nvCxnSpPr>
          <p:spPr>
            <a:xfrm>
              <a:off x="846953" y="1191271"/>
              <a:ext cx="0" cy="4876797"/>
            </a:xfrm>
            <a:prstGeom prst="straightConnector1">
              <a:avLst/>
            </a:prstGeom>
            <a:noFill/>
            <a:ln w="28575" cap="flat">
              <a:solidFill>
                <a:srgbClr val="9F5900"/>
              </a:solidFill>
              <a:custDash>
                <a:ds d="300000" sp="300000"/>
              </a:custDash>
              <a:miter/>
            </a:ln>
          </p:spPr>
        </p:cxnSp>
        <p:sp>
          <p:nvSpPr>
            <p:cNvPr id="37" name="Losange 116">
              <a:extLst>
                <a:ext uri="{FF2B5EF4-FFF2-40B4-BE49-F238E27FC236}">
                  <a16:creationId xmlns:a16="http://schemas.microsoft.com/office/drawing/2014/main" id="{EE0FB308-0994-25A0-98A1-0126F619725B}"/>
                </a:ext>
              </a:extLst>
            </p:cNvPr>
            <p:cNvSpPr/>
            <p:nvPr/>
          </p:nvSpPr>
          <p:spPr>
            <a:xfrm>
              <a:off x="682105"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38" name="ZoneTexte 117">
              <a:extLst>
                <a:ext uri="{FF2B5EF4-FFF2-40B4-BE49-F238E27FC236}">
                  <a16:creationId xmlns:a16="http://schemas.microsoft.com/office/drawing/2014/main" id="{A75E5866-B5C1-A834-C10E-8A3B59CEEFB8}"/>
                </a:ext>
              </a:extLst>
            </p:cNvPr>
            <p:cNvSpPr txBox="1"/>
            <p:nvPr/>
          </p:nvSpPr>
          <p:spPr>
            <a:xfrm>
              <a:off x="281589"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5</a:t>
              </a:r>
              <a:endParaRPr lang="fr-FR" sz="1800" b="1" i="0" u="none" strike="noStrike" kern="1200" cap="none" spc="0" baseline="0">
                <a:solidFill>
                  <a:srgbClr val="C00000"/>
                </a:solidFill>
                <a:uFillTx/>
                <a:latin typeface="Arial"/>
              </a:endParaRPr>
            </a:p>
          </p:txBody>
        </p:sp>
      </p:grpSp>
      <p:sp>
        <p:nvSpPr>
          <p:cNvPr id="39" name="ZoneTexte 118">
            <a:extLst>
              <a:ext uri="{FF2B5EF4-FFF2-40B4-BE49-F238E27FC236}">
                <a16:creationId xmlns:a16="http://schemas.microsoft.com/office/drawing/2014/main" id="{9B7AA568-B891-D1D6-8907-AC7EEC345817}"/>
              </a:ext>
            </a:extLst>
          </p:cNvPr>
          <p:cNvSpPr txBox="1"/>
          <p:nvPr/>
        </p:nvSpPr>
        <p:spPr>
          <a:xfrm>
            <a:off x="5643649" y="6048801"/>
            <a:ext cx="1172306"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2</a:t>
            </a:r>
            <a:endParaRPr lang="fr-FR" sz="1800" b="1" i="0" u="none" strike="noStrike" kern="1200" cap="none" spc="0" baseline="0">
              <a:solidFill>
                <a:srgbClr val="C00000"/>
              </a:solidFill>
              <a:uFillTx/>
              <a:latin typeface="Arial"/>
            </a:endParaRPr>
          </a:p>
        </p:txBody>
      </p:sp>
      <p:sp>
        <p:nvSpPr>
          <p:cNvPr id="4" name="ZoneTexte 57">
            <a:extLst>
              <a:ext uri="{FF2B5EF4-FFF2-40B4-BE49-F238E27FC236}">
                <a16:creationId xmlns:a16="http://schemas.microsoft.com/office/drawing/2014/main" id="{A15C9E74-958E-FB1C-79EF-5F9BFF3A6693}"/>
              </a:ext>
            </a:extLst>
          </p:cNvPr>
          <p:cNvSpPr txBox="1"/>
          <p:nvPr/>
        </p:nvSpPr>
        <p:spPr>
          <a:xfrm>
            <a:off x="6903784" y="2768573"/>
            <a:ext cx="915436" cy="369332"/>
          </a:xfrm>
          <a:prstGeom prst="rect">
            <a:avLst/>
          </a:prstGeom>
          <a:solidFill>
            <a:schemeClr val="bg1"/>
          </a:solidFill>
        </p:spPr>
        <p:txBody>
          <a:bodyPr wrap="square" rtlCol="0">
            <a:spAutoFit/>
          </a:bodyPr>
          <a:lstStyle/>
          <a:p>
            <a:pPr algn="ctr" defTabSz="685800">
              <a:defRPr/>
            </a:pPr>
            <a:r>
              <a:rPr lang="ar-MA" b="1" i="1" dirty="0">
                <a:solidFill>
                  <a:srgbClr val="C00000"/>
                </a:solidFill>
                <a:latin typeface="Arial"/>
              </a:rPr>
              <a:t>أنتم هنا</a:t>
            </a:r>
            <a:endParaRPr lang="fr-FR" b="1" i="1" dirty="0">
              <a:solidFill>
                <a:srgbClr val="C00000"/>
              </a:solidFill>
              <a:latin typeface="Arial"/>
            </a:endParaRPr>
          </a:p>
        </p:txBody>
      </p:sp>
      <p:pic>
        <p:nvPicPr>
          <p:cNvPr id="40" name="Picture 4" descr="Pin ">
            <a:extLst>
              <a:ext uri="{FF2B5EF4-FFF2-40B4-BE49-F238E27FC236}">
                <a16:creationId xmlns:a16="http://schemas.microsoft.com/office/drawing/2014/main" id="{244B5582-D1DA-71AB-FD3D-7A95BFEB2AB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9476" y="2352990"/>
            <a:ext cx="374245" cy="374245"/>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Image générée">
            <a:extLst>
              <a:ext uri="{FF2B5EF4-FFF2-40B4-BE49-F238E27FC236}">
                <a16:creationId xmlns:a16="http://schemas.microsoft.com/office/drawing/2014/main" id="{DA400742-C0A5-C10A-C648-01801187D549}"/>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1064" b="10678"/>
          <a:stretch>
            <a:fillRect/>
          </a:stretch>
        </p:blipFill>
        <p:spPr bwMode="auto">
          <a:xfrm>
            <a:off x="11102571" y="182701"/>
            <a:ext cx="727815" cy="8543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BA6D7155-A765-E151-D15F-8818D830E42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3DC51E7-AA48-EBA3-4C6F-BAF95F0AAF70}"/>
              </a:ext>
            </a:extLst>
          </p:cNvPr>
          <p:cNvSpPr txBox="1"/>
          <p:nvPr/>
        </p:nvSpPr>
        <p:spPr>
          <a:xfrm>
            <a:off x="7662793" y="2120297"/>
            <a:ext cx="3148000" cy="400110"/>
          </a:xfrm>
          <a:prstGeom prst="rect">
            <a:avLst/>
          </a:prstGeom>
          <a:noFill/>
        </p:spPr>
        <p:txBody>
          <a:bodyPr wrap="square" rtlCol="0">
            <a:spAutoFit/>
          </a:bodyPr>
          <a:lstStyle/>
          <a:p>
            <a:pPr algn="ctr" defTabSz="1219170"/>
            <a:r>
              <a:rPr lang="ar-MA" sz="2000" b="1" dirty="0">
                <a:solidFill>
                  <a:srgbClr val="156082"/>
                </a:solidFill>
                <a:latin typeface="Calibri" panose="020F0502020204030204" pitchFamily="34" charset="0"/>
                <a:ea typeface="Calibri" panose="020F0502020204030204" pitchFamily="34" charset="0"/>
                <a:cs typeface="Calibri" panose="020F0502020204030204" pitchFamily="34" charset="0"/>
              </a:rPr>
              <a:t>أقرأ بطلاقة و أفهم</a:t>
            </a:r>
            <a:endParaRPr lang="fr-FR" sz="2000" b="1" dirty="0">
              <a:solidFill>
                <a:srgbClr val="156082"/>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844A9BC0-7CDA-8EA7-4D5F-5CEDB89F2D4A}"/>
              </a:ext>
            </a:extLst>
          </p:cNvPr>
          <p:cNvSpPr txBox="1"/>
          <p:nvPr/>
        </p:nvSpPr>
        <p:spPr>
          <a:xfrm>
            <a:off x="1655882" y="5659270"/>
            <a:ext cx="2056688" cy="400110"/>
          </a:xfrm>
          <a:prstGeom prst="rect">
            <a:avLst/>
          </a:prstGeom>
          <a:noFill/>
        </p:spPr>
        <p:txBody>
          <a:bodyPr wrap="square" rtlCol="0">
            <a:spAutoFit/>
          </a:bodyPr>
          <a:lstStyle/>
          <a:p>
            <a:pPr algn="ctr" defTabSz="1219170"/>
            <a:r>
              <a:rPr lang="ar-S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أنجز نشاطا توليفيا</a:t>
            </a:r>
            <a:endParaRPr lang="fr-FR"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Oval 15">
            <a:extLst>
              <a:ext uri="{FF2B5EF4-FFF2-40B4-BE49-F238E27FC236}">
                <a16:creationId xmlns:a16="http://schemas.microsoft.com/office/drawing/2014/main" id="{E73D664B-03D3-444E-9EAF-B07780924F21}"/>
              </a:ext>
            </a:extLst>
          </p:cNvPr>
          <p:cNvSpPr/>
          <p:nvPr/>
        </p:nvSpPr>
        <p:spPr>
          <a:xfrm rot="10800000">
            <a:off x="1655882" y="5402819"/>
            <a:ext cx="2056688"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17" name="Straight Connector 16">
            <a:extLst>
              <a:ext uri="{FF2B5EF4-FFF2-40B4-BE49-F238E27FC236}">
                <a16:creationId xmlns:a16="http://schemas.microsoft.com/office/drawing/2014/main" id="{2E92C096-81CD-FB6D-6DF1-02F428EADF8E}"/>
              </a:ext>
            </a:extLst>
          </p:cNvPr>
          <p:cNvCxnSpPr>
            <a:cxnSpLocks/>
          </p:cNvCxnSpPr>
          <p:nvPr/>
        </p:nvCxnSpPr>
        <p:spPr>
          <a:xfrm flipV="1">
            <a:off x="11842375" y="3720389"/>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5653BAB-71E3-D7C4-6E7A-A7CBA696CEBB}"/>
              </a:ext>
            </a:extLst>
          </p:cNvPr>
          <p:cNvCxnSpPr>
            <a:cxnSpLocks/>
          </p:cNvCxnSpPr>
          <p:nvPr/>
        </p:nvCxnSpPr>
        <p:spPr>
          <a:xfrm flipV="1">
            <a:off x="16944199" y="3749165"/>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50" name="Oval 49">
            <a:extLst>
              <a:ext uri="{FF2B5EF4-FFF2-40B4-BE49-F238E27FC236}">
                <a16:creationId xmlns:a16="http://schemas.microsoft.com/office/drawing/2014/main" id="{909090C4-3F4D-7825-CDD6-BE9AB574BF24}"/>
              </a:ext>
            </a:extLst>
          </p:cNvPr>
          <p:cNvSpPr/>
          <p:nvPr/>
        </p:nvSpPr>
        <p:spPr>
          <a:xfrm rot="10800000">
            <a:off x="7864194" y="1635697"/>
            <a:ext cx="2863133" cy="1312967"/>
          </a:xfrm>
          <a:prstGeom prst="ellipse">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rtl="1"/>
            <a:endParaRPr lang="fr-FR" dirty="0">
              <a:solidFill>
                <a:prstClr val="white"/>
              </a:solidFill>
              <a:latin typeface="Aptos" panose="02110004020202020204"/>
            </a:endParaRPr>
          </a:p>
        </p:txBody>
      </p:sp>
      <p:cxnSp>
        <p:nvCxnSpPr>
          <p:cNvPr id="51" name="Straight Connector 50">
            <a:extLst>
              <a:ext uri="{FF2B5EF4-FFF2-40B4-BE49-F238E27FC236}">
                <a16:creationId xmlns:a16="http://schemas.microsoft.com/office/drawing/2014/main" id="{E5C9B2ED-2D80-DF6A-172A-769338BC6DDA}"/>
              </a:ext>
            </a:extLst>
          </p:cNvPr>
          <p:cNvCxnSpPr>
            <a:cxnSpLocks/>
          </p:cNvCxnSpPr>
          <p:nvPr/>
        </p:nvCxnSpPr>
        <p:spPr>
          <a:xfrm flipV="1">
            <a:off x="9288776" y="2958668"/>
            <a:ext cx="2" cy="497765"/>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614BFC67-B50B-DB3D-1760-C43110CEA4C0}"/>
              </a:ext>
            </a:extLst>
          </p:cNvPr>
          <p:cNvSpPr txBox="1"/>
          <p:nvPr/>
        </p:nvSpPr>
        <p:spPr>
          <a:xfrm>
            <a:off x="6751642" y="5578997"/>
            <a:ext cx="2056688" cy="687432"/>
          </a:xfrm>
          <a:prstGeom prst="rect">
            <a:avLst/>
          </a:prstGeom>
          <a:noFill/>
        </p:spPr>
        <p:txBody>
          <a:bodyPr wrap="square" rtlCol="0">
            <a:spAutoFit/>
          </a:bodyPr>
          <a:lstStyle/>
          <a:p>
            <a:pPr algn="ctr" defTabSz="1219170"/>
            <a:r>
              <a:rPr lang="ar-S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أنجز نشاطا توليفيا</a:t>
            </a:r>
            <a:endParaRPr lang="fr-FR"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endParaRPr>
          </a:p>
          <a:p>
            <a:pPr algn="ctr" defTabSz="1219170"/>
            <a:endParaRPr lang="fr-FR" sz="1867" b="1"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sp>
        <p:nvSpPr>
          <p:cNvPr id="32" name="Oval 31">
            <a:extLst>
              <a:ext uri="{FF2B5EF4-FFF2-40B4-BE49-F238E27FC236}">
                <a16:creationId xmlns:a16="http://schemas.microsoft.com/office/drawing/2014/main" id="{8CDF6613-A5B7-D657-6170-6FA80FF3EED6}"/>
              </a:ext>
            </a:extLst>
          </p:cNvPr>
          <p:cNvSpPr/>
          <p:nvPr/>
        </p:nvSpPr>
        <p:spPr>
          <a:xfrm rot="10800000">
            <a:off x="6695268" y="5337093"/>
            <a:ext cx="2056688"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srgbClr val="C00000"/>
              </a:solidFill>
              <a:latin typeface="Aptos" panose="02110004020202020204"/>
            </a:endParaRPr>
          </a:p>
        </p:txBody>
      </p:sp>
      <p:sp>
        <p:nvSpPr>
          <p:cNvPr id="33" name="TextBox 32">
            <a:extLst>
              <a:ext uri="{FF2B5EF4-FFF2-40B4-BE49-F238E27FC236}">
                <a16:creationId xmlns:a16="http://schemas.microsoft.com/office/drawing/2014/main" id="{9DC63924-DDF6-56C4-DB3A-890AED172AA3}"/>
              </a:ext>
            </a:extLst>
          </p:cNvPr>
          <p:cNvSpPr txBox="1"/>
          <p:nvPr/>
        </p:nvSpPr>
        <p:spPr>
          <a:xfrm>
            <a:off x="882208" y="2165636"/>
            <a:ext cx="835486" cy="523220"/>
          </a:xfrm>
          <a:prstGeom prst="rect">
            <a:avLst/>
          </a:prstGeom>
          <a:noFill/>
        </p:spPr>
        <p:txBody>
          <a:bodyPr wrap="none" rtlCol="0">
            <a:spAutoFit/>
          </a:bodyPr>
          <a:lstStyle/>
          <a:p>
            <a:pPr algn="ctr" defTabSz="1219170"/>
            <a:r>
              <a:rPr lang="ar-MA" sz="2800" b="1" dirty="0">
                <a:solidFill>
                  <a:schemeClr val="tx2">
                    <a:lumMod val="25000"/>
                    <a:lumOff val="75000"/>
                  </a:schemeClr>
                </a:solidFill>
                <a:latin typeface="Aptos" panose="02110004020202020204"/>
              </a:rPr>
              <a:t>الرائز</a:t>
            </a:r>
            <a:endParaRPr lang="fr-FR" sz="2800" b="1" dirty="0">
              <a:solidFill>
                <a:schemeClr val="tx2">
                  <a:lumMod val="25000"/>
                  <a:lumOff val="75000"/>
                </a:schemeClr>
              </a:solidFill>
              <a:latin typeface="Aptos" panose="02110004020202020204"/>
            </a:endParaRPr>
          </a:p>
        </p:txBody>
      </p:sp>
      <p:sp>
        <p:nvSpPr>
          <p:cNvPr id="35" name="Oval 34">
            <a:extLst>
              <a:ext uri="{FF2B5EF4-FFF2-40B4-BE49-F238E27FC236}">
                <a16:creationId xmlns:a16="http://schemas.microsoft.com/office/drawing/2014/main" id="{F4E0C8DA-BB20-7C2E-A9CB-3C9077ECA744}"/>
              </a:ext>
            </a:extLst>
          </p:cNvPr>
          <p:cNvSpPr/>
          <p:nvPr/>
        </p:nvSpPr>
        <p:spPr>
          <a:xfrm>
            <a:off x="319857" y="1955885"/>
            <a:ext cx="1915525"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36" name="Straight Connector 35">
            <a:extLst>
              <a:ext uri="{FF2B5EF4-FFF2-40B4-BE49-F238E27FC236}">
                <a16:creationId xmlns:a16="http://schemas.microsoft.com/office/drawing/2014/main" id="{989AE765-1B7C-E226-377D-2D7CF240F725}"/>
              </a:ext>
            </a:extLst>
          </p:cNvPr>
          <p:cNvCxnSpPr>
            <a:cxnSpLocks/>
          </p:cNvCxnSpPr>
          <p:nvPr/>
        </p:nvCxnSpPr>
        <p:spPr>
          <a:xfrm>
            <a:off x="1277619" y="2878617"/>
            <a:ext cx="0" cy="498480"/>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37" name="Google Shape;1079;p111">
            <a:extLst>
              <a:ext uri="{FF2B5EF4-FFF2-40B4-BE49-F238E27FC236}">
                <a16:creationId xmlns:a16="http://schemas.microsoft.com/office/drawing/2014/main" id="{EFD3BBFB-7FB4-CDAC-BFA0-AE14654E626E}"/>
              </a:ext>
            </a:extLst>
          </p:cNvPr>
          <p:cNvSpPr/>
          <p:nvPr/>
        </p:nvSpPr>
        <p:spPr>
          <a:xfrm>
            <a:off x="3380391" y="370956"/>
            <a:ext cx="7722180" cy="584801"/>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SA" sz="3200" b="1" kern="0" dirty="0">
                <a:solidFill>
                  <a:srgbClr val="44546A"/>
                </a:solidFill>
                <a:latin typeface="Calibri"/>
                <a:cs typeface="Arial"/>
              </a:rPr>
              <a:t>مسار حصص المعالجة المكثفة</a:t>
            </a:r>
            <a:endParaRPr lang="fr-FR" sz="3200" b="1" kern="0" dirty="0">
              <a:solidFill>
                <a:srgbClr val="44546A"/>
              </a:solidFill>
              <a:latin typeface="Calibri"/>
              <a:cs typeface="Arial"/>
            </a:endParaRPr>
          </a:p>
        </p:txBody>
      </p:sp>
      <p:sp>
        <p:nvSpPr>
          <p:cNvPr id="3" name="Pentagon 3">
            <a:extLst>
              <a:ext uri="{FF2B5EF4-FFF2-40B4-BE49-F238E27FC236}">
                <a16:creationId xmlns:a16="http://schemas.microsoft.com/office/drawing/2014/main" id="{57DA0EB5-5D87-413B-3347-D9FD00B0D4F4}"/>
              </a:ext>
            </a:extLst>
          </p:cNvPr>
          <p:cNvSpPr/>
          <p:nvPr/>
        </p:nvSpPr>
        <p:spPr>
          <a:xfrm rot="10800000">
            <a:off x="10615213" y="3414547"/>
            <a:ext cx="1576787" cy="1566077"/>
          </a:xfrm>
          <a:prstGeom prst="homePlate">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4" name="Chevron 5">
            <a:extLst>
              <a:ext uri="{FF2B5EF4-FFF2-40B4-BE49-F238E27FC236}">
                <a16:creationId xmlns:a16="http://schemas.microsoft.com/office/drawing/2014/main" id="{3EA06B1B-0C19-F757-318B-34C52282DE72}"/>
              </a:ext>
            </a:extLst>
          </p:cNvPr>
          <p:cNvSpPr/>
          <p:nvPr/>
        </p:nvSpPr>
        <p:spPr>
          <a:xfrm rot="10800000">
            <a:off x="6791008" y="3414546"/>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5" name="Chevron 7">
            <a:extLst>
              <a:ext uri="{FF2B5EF4-FFF2-40B4-BE49-F238E27FC236}">
                <a16:creationId xmlns:a16="http://schemas.microsoft.com/office/drawing/2014/main" id="{F93E06B1-235E-DA56-E640-0233CC72958C}"/>
              </a:ext>
            </a:extLst>
          </p:cNvPr>
          <p:cNvSpPr/>
          <p:nvPr/>
        </p:nvSpPr>
        <p:spPr>
          <a:xfrm rot="10800000">
            <a:off x="9338632" y="3398410"/>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6" name="Chevron 9">
            <a:extLst>
              <a:ext uri="{FF2B5EF4-FFF2-40B4-BE49-F238E27FC236}">
                <a16:creationId xmlns:a16="http://schemas.microsoft.com/office/drawing/2014/main" id="{4542C7CC-9153-0DE1-73FE-F0356FE5790D}"/>
              </a:ext>
            </a:extLst>
          </p:cNvPr>
          <p:cNvSpPr/>
          <p:nvPr/>
        </p:nvSpPr>
        <p:spPr>
          <a:xfrm rot="10800000">
            <a:off x="8058956" y="3399611"/>
            <a:ext cx="1576787" cy="1566077"/>
          </a:xfrm>
          <a:prstGeom prst="chevron">
            <a:avLst>
              <a:gd name="adj" fmla="val 20000"/>
            </a:avLst>
          </a:prstGeom>
          <a:solidFill>
            <a:schemeClr val="accent4"/>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7" name="Chevron 11">
            <a:extLst>
              <a:ext uri="{FF2B5EF4-FFF2-40B4-BE49-F238E27FC236}">
                <a16:creationId xmlns:a16="http://schemas.microsoft.com/office/drawing/2014/main" id="{33103257-0E50-2897-6C4A-D8688F70848F}"/>
              </a:ext>
            </a:extLst>
          </p:cNvPr>
          <p:cNvSpPr/>
          <p:nvPr/>
        </p:nvSpPr>
        <p:spPr>
          <a:xfrm rot="10800000">
            <a:off x="4227116"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8" name="Chevron 13">
            <a:extLst>
              <a:ext uri="{FF2B5EF4-FFF2-40B4-BE49-F238E27FC236}">
                <a16:creationId xmlns:a16="http://schemas.microsoft.com/office/drawing/2014/main" id="{143159A1-056A-B8AA-4827-D5C81D9BDCF7}"/>
              </a:ext>
            </a:extLst>
          </p:cNvPr>
          <p:cNvSpPr/>
          <p:nvPr/>
        </p:nvSpPr>
        <p:spPr>
          <a:xfrm rot="10800000">
            <a:off x="394258" y="3414547"/>
            <a:ext cx="1576787" cy="1566077"/>
          </a:xfrm>
          <a:prstGeom prst="chevron">
            <a:avLst>
              <a:gd name="adj" fmla="val 20000"/>
            </a:avLst>
          </a:prstGeom>
          <a:solidFill>
            <a:schemeClr val="accent6"/>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467"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9" name="Chevron 9">
            <a:extLst>
              <a:ext uri="{FF2B5EF4-FFF2-40B4-BE49-F238E27FC236}">
                <a16:creationId xmlns:a16="http://schemas.microsoft.com/office/drawing/2014/main" id="{668B47D4-B14A-FC64-78D4-7A3D85285695}"/>
              </a:ext>
            </a:extLst>
          </p:cNvPr>
          <p:cNvSpPr/>
          <p:nvPr/>
        </p:nvSpPr>
        <p:spPr>
          <a:xfrm rot="10800000">
            <a:off x="5504734"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10" name="Chevron 11">
            <a:extLst>
              <a:ext uri="{FF2B5EF4-FFF2-40B4-BE49-F238E27FC236}">
                <a16:creationId xmlns:a16="http://schemas.microsoft.com/office/drawing/2014/main" id="{4892B18E-61E5-A113-5C65-74422926CFD9}"/>
              </a:ext>
            </a:extLst>
          </p:cNvPr>
          <p:cNvSpPr/>
          <p:nvPr/>
        </p:nvSpPr>
        <p:spPr>
          <a:xfrm rot="10800000">
            <a:off x="2949497"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11" name="Chevron 11">
            <a:extLst>
              <a:ext uri="{FF2B5EF4-FFF2-40B4-BE49-F238E27FC236}">
                <a16:creationId xmlns:a16="http://schemas.microsoft.com/office/drawing/2014/main" id="{5E86CA5D-46DD-88C5-CA43-33E24F468758}"/>
              </a:ext>
            </a:extLst>
          </p:cNvPr>
          <p:cNvSpPr/>
          <p:nvPr/>
        </p:nvSpPr>
        <p:spPr>
          <a:xfrm rot="10800000">
            <a:off x="1671878" y="3414547"/>
            <a:ext cx="1576787" cy="1566077"/>
          </a:xfrm>
          <a:prstGeom prst="chevron">
            <a:avLst>
              <a:gd name="adj" fmla="val 20000"/>
            </a:avLst>
          </a:prstGeom>
          <a:solidFill>
            <a:srgbClr val="0F9ED5"/>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cxnSp>
        <p:nvCxnSpPr>
          <p:cNvPr id="13" name="Straight Connector 50">
            <a:extLst>
              <a:ext uri="{FF2B5EF4-FFF2-40B4-BE49-F238E27FC236}">
                <a16:creationId xmlns:a16="http://schemas.microsoft.com/office/drawing/2014/main" id="{2802F12E-FE2D-1A8C-7C85-16089D86E725}"/>
              </a:ext>
            </a:extLst>
          </p:cNvPr>
          <p:cNvCxnSpPr>
            <a:cxnSpLocks/>
            <a:endCxn id="11" idx="0"/>
          </p:cNvCxnSpPr>
          <p:nvPr/>
        </p:nvCxnSpPr>
        <p:spPr>
          <a:xfrm flipV="1">
            <a:off x="2609854" y="4980624"/>
            <a:ext cx="7025" cy="407297"/>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19" name="TextBox 32">
            <a:extLst>
              <a:ext uri="{FF2B5EF4-FFF2-40B4-BE49-F238E27FC236}">
                <a16:creationId xmlns:a16="http://schemas.microsoft.com/office/drawing/2014/main" id="{57E41609-26AE-541D-C296-C2537E54618D}"/>
              </a:ext>
            </a:extLst>
          </p:cNvPr>
          <p:cNvSpPr txBox="1"/>
          <p:nvPr/>
        </p:nvSpPr>
        <p:spPr>
          <a:xfrm>
            <a:off x="11062355"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1</a:t>
            </a:r>
            <a:endParaRPr lang="fr-FR" sz="1600" b="1" dirty="0">
              <a:solidFill>
                <a:schemeClr val="bg1"/>
              </a:solidFill>
              <a:latin typeface="Aptos" panose="02110004020202020204"/>
            </a:endParaRPr>
          </a:p>
        </p:txBody>
      </p:sp>
      <p:sp>
        <p:nvSpPr>
          <p:cNvPr id="20" name="TextBox 32">
            <a:extLst>
              <a:ext uri="{FF2B5EF4-FFF2-40B4-BE49-F238E27FC236}">
                <a16:creationId xmlns:a16="http://schemas.microsoft.com/office/drawing/2014/main" id="{D6577EC6-0F01-3A0D-81EF-862945F9548F}"/>
              </a:ext>
            </a:extLst>
          </p:cNvPr>
          <p:cNvSpPr txBox="1"/>
          <p:nvPr/>
        </p:nvSpPr>
        <p:spPr>
          <a:xfrm>
            <a:off x="9715075" y="3998047"/>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2</a:t>
            </a:r>
            <a:endParaRPr lang="fr-FR" sz="1600" b="1" dirty="0">
              <a:solidFill>
                <a:schemeClr val="bg1"/>
              </a:solidFill>
              <a:latin typeface="Aptos" panose="02110004020202020204"/>
            </a:endParaRPr>
          </a:p>
        </p:txBody>
      </p:sp>
      <p:sp>
        <p:nvSpPr>
          <p:cNvPr id="21" name="TextBox 32">
            <a:extLst>
              <a:ext uri="{FF2B5EF4-FFF2-40B4-BE49-F238E27FC236}">
                <a16:creationId xmlns:a16="http://schemas.microsoft.com/office/drawing/2014/main" id="{09A4BE94-7DC4-FE93-74F0-67B93DC25A88}"/>
              </a:ext>
            </a:extLst>
          </p:cNvPr>
          <p:cNvSpPr txBox="1"/>
          <p:nvPr/>
        </p:nvSpPr>
        <p:spPr>
          <a:xfrm>
            <a:off x="8367795"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3</a:t>
            </a:r>
            <a:endParaRPr lang="fr-FR" sz="1600" b="1" dirty="0">
              <a:solidFill>
                <a:schemeClr val="bg1"/>
              </a:solidFill>
              <a:latin typeface="Aptos" panose="02110004020202020204"/>
            </a:endParaRPr>
          </a:p>
        </p:txBody>
      </p:sp>
      <p:sp>
        <p:nvSpPr>
          <p:cNvPr id="22" name="TextBox 32">
            <a:extLst>
              <a:ext uri="{FF2B5EF4-FFF2-40B4-BE49-F238E27FC236}">
                <a16:creationId xmlns:a16="http://schemas.microsoft.com/office/drawing/2014/main" id="{4C59B5BE-80AC-E69A-6BBB-D6E99F9464C4}"/>
              </a:ext>
            </a:extLst>
          </p:cNvPr>
          <p:cNvSpPr txBox="1"/>
          <p:nvPr/>
        </p:nvSpPr>
        <p:spPr>
          <a:xfrm>
            <a:off x="7090175" y="4033488"/>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3</a:t>
            </a:r>
            <a:endParaRPr lang="fr-FR" sz="1600" b="1" dirty="0">
              <a:solidFill>
                <a:schemeClr val="bg1"/>
              </a:solidFill>
              <a:latin typeface="Aptos" panose="02110004020202020204"/>
            </a:endParaRPr>
          </a:p>
        </p:txBody>
      </p:sp>
      <p:sp>
        <p:nvSpPr>
          <p:cNvPr id="23" name="TextBox 32">
            <a:extLst>
              <a:ext uri="{FF2B5EF4-FFF2-40B4-BE49-F238E27FC236}">
                <a16:creationId xmlns:a16="http://schemas.microsoft.com/office/drawing/2014/main" id="{A529B87B-A240-2B65-4A46-F61E75BC1216}"/>
              </a:ext>
            </a:extLst>
          </p:cNvPr>
          <p:cNvSpPr txBox="1"/>
          <p:nvPr/>
        </p:nvSpPr>
        <p:spPr>
          <a:xfrm>
            <a:off x="5801173"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4</a:t>
            </a:r>
            <a:endParaRPr lang="fr-FR" sz="1600" b="1" dirty="0">
              <a:solidFill>
                <a:schemeClr val="bg1"/>
              </a:solidFill>
              <a:latin typeface="Aptos" panose="02110004020202020204"/>
            </a:endParaRPr>
          </a:p>
        </p:txBody>
      </p:sp>
      <p:sp>
        <p:nvSpPr>
          <p:cNvPr id="24" name="TextBox 32">
            <a:extLst>
              <a:ext uri="{FF2B5EF4-FFF2-40B4-BE49-F238E27FC236}">
                <a16:creationId xmlns:a16="http://schemas.microsoft.com/office/drawing/2014/main" id="{18A8F612-0F78-E073-BD24-1018FF906E08}"/>
              </a:ext>
            </a:extLst>
          </p:cNvPr>
          <p:cNvSpPr txBox="1"/>
          <p:nvPr/>
        </p:nvSpPr>
        <p:spPr>
          <a:xfrm>
            <a:off x="4565810" y="3988524"/>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5</a:t>
            </a:r>
            <a:endParaRPr lang="fr-FR" sz="1600" b="1" dirty="0">
              <a:solidFill>
                <a:schemeClr val="bg1"/>
              </a:solidFill>
              <a:latin typeface="Aptos" panose="02110004020202020204"/>
            </a:endParaRPr>
          </a:p>
        </p:txBody>
      </p:sp>
      <p:sp>
        <p:nvSpPr>
          <p:cNvPr id="25" name="TextBox 32">
            <a:extLst>
              <a:ext uri="{FF2B5EF4-FFF2-40B4-BE49-F238E27FC236}">
                <a16:creationId xmlns:a16="http://schemas.microsoft.com/office/drawing/2014/main" id="{8D461894-EE5D-6E36-B2E0-052B9CF49141}"/>
              </a:ext>
            </a:extLst>
          </p:cNvPr>
          <p:cNvSpPr txBox="1"/>
          <p:nvPr/>
        </p:nvSpPr>
        <p:spPr>
          <a:xfrm>
            <a:off x="3334775" y="3968208"/>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6</a:t>
            </a:r>
            <a:endParaRPr lang="fr-FR" sz="1600" b="1" dirty="0">
              <a:solidFill>
                <a:schemeClr val="bg1"/>
              </a:solidFill>
              <a:latin typeface="Aptos" panose="02110004020202020204"/>
            </a:endParaRPr>
          </a:p>
        </p:txBody>
      </p:sp>
      <p:sp>
        <p:nvSpPr>
          <p:cNvPr id="26" name="TextBox 32">
            <a:extLst>
              <a:ext uri="{FF2B5EF4-FFF2-40B4-BE49-F238E27FC236}">
                <a16:creationId xmlns:a16="http://schemas.microsoft.com/office/drawing/2014/main" id="{103C0EFD-A027-0EBF-6DCA-DDAD982C37BE}"/>
              </a:ext>
            </a:extLst>
          </p:cNvPr>
          <p:cNvSpPr txBox="1"/>
          <p:nvPr/>
        </p:nvSpPr>
        <p:spPr>
          <a:xfrm>
            <a:off x="2010573" y="3996626"/>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7</a:t>
            </a:r>
            <a:endParaRPr lang="fr-FR" sz="1600" b="1" dirty="0">
              <a:solidFill>
                <a:schemeClr val="bg1"/>
              </a:solidFill>
              <a:latin typeface="Aptos" panose="02110004020202020204"/>
            </a:endParaRPr>
          </a:p>
        </p:txBody>
      </p:sp>
      <p:sp>
        <p:nvSpPr>
          <p:cNvPr id="27" name="TextBox 32">
            <a:extLst>
              <a:ext uri="{FF2B5EF4-FFF2-40B4-BE49-F238E27FC236}">
                <a16:creationId xmlns:a16="http://schemas.microsoft.com/office/drawing/2014/main" id="{B7AF7B29-445B-60DD-6B69-50F7E9666626}"/>
              </a:ext>
            </a:extLst>
          </p:cNvPr>
          <p:cNvSpPr txBox="1"/>
          <p:nvPr/>
        </p:nvSpPr>
        <p:spPr>
          <a:xfrm>
            <a:off x="599171" y="3962487"/>
            <a:ext cx="89960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35</a:t>
            </a:r>
            <a:endParaRPr lang="fr-FR" sz="1600" b="1" dirty="0">
              <a:solidFill>
                <a:schemeClr val="bg1"/>
              </a:solidFill>
              <a:latin typeface="Aptos" panose="02110004020202020204"/>
            </a:endParaRPr>
          </a:p>
        </p:txBody>
      </p:sp>
      <p:cxnSp>
        <p:nvCxnSpPr>
          <p:cNvPr id="30" name="Straight Connector 50">
            <a:extLst>
              <a:ext uri="{FF2B5EF4-FFF2-40B4-BE49-F238E27FC236}">
                <a16:creationId xmlns:a16="http://schemas.microsoft.com/office/drawing/2014/main" id="{10A3DA78-330B-741A-C575-4C770F6FED63}"/>
              </a:ext>
            </a:extLst>
          </p:cNvPr>
          <p:cNvCxnSpPr>
            <a:cxnSpLocks/>
          </p:cNvCxnSpPr>
          <p:nvPr/>
        </p:nvCxnSpPr>
        <p:spPr>
          <a:xfrm flipV="1">
            <a:off x="7639374" y="4894908"/>
            <a:ext cx="7025" cy="407297"/>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pic>
        <p:nvPicPr>
          <p:cNvPr id="12" name="Picture 2" descr="Image générée">
            <a:extLst>
              <a:ext uri="{FF2B5EF4-FFF2-40B4-BE49-F238E27FC236}">
                <a16:creationId xmlns:a16="http://schemas.microsoft.com/office/drawing/2014/main" id="{3B17C510-7942-057C-763A-5FA25772F1F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102571" y="182701"/>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1">
            <a:extLst>
              <a:ext uri="{FF2B5EF4-FFF2-40B4-BE49-F238E27FC236}">
                <a16:creationId xmlns:a16="http://schemas.microsoft.com/office/drawing/2014/main" id="{A8AABC60-3334-2C12-3E9E-BCAA60AF38BC}"/>
              </a:ext>
            </a:extLst>
          </p:cNvPr>
          <p:cNvSpPr txBox="1"/>
          <p:nvPr/>
        </p:nvSpPr>
        <p:spPr>
          <a:xfrm>
            <a:off x="4911973" y="2150911"/>
            <a:ext cx="3148000" cy="400110"/>
          </a:xfrm>
          <a:prstGeom prst="rect">
            <a:avLst/>
          </a:prstGeom>
          <a:noFill/>
        </p:spPr>
        <p:txBody>
          <a:bodyPr wrap="square" rtlCol="0">
            <a:spAutoFit/>
          </a:bodyPr>
          <a:lstStyle/>
          <a:p>
            <a:pPr algn="ctr" defTabSz="1219170"/>
            <a:r>
              <a:rPr lang="ar-M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أ</a:t>
            </a:r>
            <a:r>
              <a:rPr lang="ar-S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ستمع </a:t>
            </a:r>
            <a:r>
              <a:rPr lang="ar-M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و أفهم</a:t>
            </a:r>
            <a:endParaRPr lang="fr-FR"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8" name="Oval 49">
            <a:extLst>
              <a:ext uri="{FF2B5EF4-FFF2-40B4-BE49-F238E27FC236}">
                <a16:creationId xmlns:a16="http://schemas.microsoft.com/office/drawing/2014/main" id="{6C7634C1-B562-D436-5B8C-E856587DDB09}"/>
              </a:ext>
            </a:extLst>
          </p:cNvPr>
          <p:cNvSpPr/>
          <p:nvPr/>
        </p:nvSpPr>
        <p:spPr>
          <a:xfrm rot="10800000">
            <a:off x="5119211" y="1641460"/>
            <a:ext cx="2863133" cy="1312966"/>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39" name="Straight Connector 50">
            <a:extLst>
              <a:ext uri="{FF2B5EF4-FFF2-40B4-BE49-F238E27FC236}">
                <a16:creationId xmlns:a16="http://schemas.microsoft.com/office/drawing/2014/main" id="{1A94972B-D4A1-EED8-FC6C-4C1075EDB2DE}"/>
              </a:ext>
            </a:extLst>
          </p:cNvPr>
          <p:cNvCxnSpPr>
            <a:cxnSpLocks/>
          </p:cNvCxnSpPr>
          <p:nvPr/>
        </p:nvCxnSpPr>
        <p:spPr>
          <a:xfrm flipV="1">
            <a:off x="6543792" y="2948664"/>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0784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9367E4CA-14F3-9F57-ED53-8A3D06E4C32F}"/>
              </a:ext>
            </a:extLst>
          </p:cNvPr>
          <p:cNvSpPr txBox="1"/>
          <p:nvPr/>
        </p:nvSpPr>
        <p:spPr>
          <a:xfrm>
            <a:off x="6813675" y="235406"/>
            <a:ext cx="4234074" cy="509110"/>
          </a:xfrm>
          <a:prstGeom prst="rect">
            <a:avLst/>
          </a:prstGeom>
          <a:noFill/>
          <a:ln cap="flat">
            <a:noFill/>
          </a:ln>
        </p:spPr>
        <p:txBody>
          <a:bodyPr vert="horz" wrap="square" lIns="0" tIns="0" rIns="0" bIns="0" anchor="t" anchorCtr="0" compatLnSpc="1">
            <a:spAutoFit/>
          </a:bodyPr>
          <a:lstStyle/>
          <a:p>
            <a:pPr marL="0" marR="0" lvl="0" indent="0" algn="r" defTabSz="685800" rtl="1" fontAlgn="auto" hangingPunct="1">
              <a:lnSpc>
                <a:spcPts val="4200"/>
              </a:lnSpc>
              <a:spcBef>
                <a:spcPts val="0"/>
              </a:spcBef>
              <a:spcAft>
                <a:spcPts val="0"/>
              </a:spcAft>
              <a:buNone/>
              <a:tabLst/>
              <a:defRPr sz="1800" b="0" i="0" u="none" strike="noStrike" kern="0" cap="none" spc="0" baseline="0">
                <a:solidFill>
                  <a:srgbClr val="000000"/>
                </a:solidFill>
                <a:uFillTx/>
              </a:defRPr>
            </a:pPr>
            <a:r>
              <a:rPr lang="ar-MA" sz="3200" b="1" i="0" u="none" strike="noStrike" kern="1200" cap="none" spc="0" baseline="0">
                <a:solidFill>
                  <a:srgbClr val="44546A"/>
                </a:solidFill>
                <a:uFillTx/>
                <a:latin typeface="Calibri"/>
                <a:cs typeface="Arial"/>
              </a:rPr>
              <a:t>هيكلة حصص الأسبوع :</a:t>
            </a:r>
            <a:endParaRPr lang="fr-FR" sz="3200" b="1" i="0" u="none" strike="noStrike" kern="1200" cap="none" spc="0" baseline="0">
              <a:solidFill>
                <a:srgbClr val="44546A"/>
              </a:solidFill>
              <a:uFillTx/>
              <a:latin typeface="Calibri"/>
            </a:endParaRPr>
          </a:p>
        </p:txBody>
      </p:sp>
      <p:sp>
        <p:nvSpPr>
          <p:cNvPr id="3" name="Rectangle : coins arrondis 18 - 3">
            <a:extLst>
              <a:ext uri="{FF2B5EF4-FFF2-40B4-BE49-F238E27FC236}">
                <a16:creationId xmlns:a16="http://schemas.microsoft.com/office/drawing/2014/main" id="{E7125ABE-93C9-34A7-EC4C-E28F434EFB62}"/>
              </a:ext>
            </a:extLst>
          </p:cNvPr>
          <p:cNvSpPr/>
          <p:nvPr/>
        </p:nvSpPr>
        <p:spPr>
          <a:xfrm>
            <a:off x="2829648" y="2600470"/>
            <a:ext cx="5536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solidFill>
          <a:ln w="9528" cap="flat">
            <a:solidFill>
              <a:srgbClr val="44546A"/>
            </a:solidFill>
            <a:prstDash val="solid"/>
            <a:miter/>
          </a:ln>
        </p:spPr>
        <p:txBody>
          <a:bodyPr vert="horz" wrap="square" lIns="91427" tIns="45695" rIns="91427" bIns="45695" anchor="ctr" anchorCtr="0" compatLnSpc="1">
            <a:noAutofit/>
          </a:bodyPr>
          <a:lstStyle/>
          <a:p>
            <a:pPr marL="342900" lvl="0" indent="-342900" algn="r" rtl="1">
              <a:buFont typeface="Arial" panose="020B0604020202020204" pitchFamily="34" charset="0"/>
              <a:buChar char="•"/>
            </a:pPr>
            <a:r>
              <a:rPr lang="ar-MA" sz="2400" b="1" dirty="0">
                <a:solidFill>
                  <a:srgbClr val="002060"/>
                </a:solidFill>
                <a:cs typeface="Times New Roman" panose="02020603050405020304" pitchFamily="18" charset="0"/>
                <a:sym typeface="Calibri"/>
              </a:rPr>
              <a:t>أَقْرَأُ بِطَلاقَةٍ وَأَفْهَمُ فَقْرَةً حِجَاجِيَّةً</a:t>
            </a:r>
          </a:p>
        </p:txBody>
      </p:sp>
      <p:sp>
        <p:nvSpPr>
          <p:cNvPr id="4" name="Rectangle : coins arrondis 18 - 3">
            <a:extLst>
              <a:ext uri="{FF2B5EF4-FFF2-40B4-BE49-F238E27FC236}">
                <a16:creationId xmlns:a16="http://schemas.microsoft.com/office/drawing/2014/main" id="{5C84E3F9-EF5C-6B44-F6A3-C91E2579D4C5}"/>
              </a:ext>
            </a:extLst>
          </p:cNvPr>
          <p:cNvSpPr/>
          <p:nvPr/>
        </p:nvSpPr>
        <p:spPr>
          <a:xfrm>
            <a:off x="8969597" y="2579678"/>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54AFE9"/>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dirty="0">
                <a:solidFill>
                  <a:srgbClr val="000000"/>
                </a:solidFill>
                <a:latin typeface="Calibri"/>
                <a:ea typeface="Calibri"/>
                <a:cs typeface="Calibri"/>
              </a:rPr>
              <a:t>الحصة </a:t>
            </a:r>
            <a:r>
              <a:rPr lang="ar-SA" sz="1867" b="1" kern="0" dirty="0">
                <a:solidFill>
                  <a:srgbClr val="000000"/>
                </a:solidFill>
                <a:latin typeface="Calibri"/>
                <a:ea typeface="Calibri"/>
                <a:cs typeface="Calibri"/>
              </a:rPr>
              <a:t>3</a:t>
            </a:r>
            <a:endParaRPr lang="fr-FR" sz="1867" b="1" kern="0" dirty="0">
              <a:solidFill>
                <a:srgbClr val="000000"/>
              </a:solidFill>
              <a:latin typeface="Calibri"/>
              <a:ea typeface="Calibri"/>
              <a:cs typeface="Calibri"/>
            </a:endParaRPr>
          </a:p>
        </p:txBody>
      </p:sp>
      <p:sp>
        <p:nvSpPr>
          <p:cNvPr id="5" name="Rectangle : coins arrondis 18 - 3">
            <a:extLst>
              <a:ext uri="{FF2B5EF4-FFF2-40B4-BE49-F238E27FC236}">
                <a16:creationId xmlns:a16="http://schemas.microsoft.com/office/drawing/2014/main" id="{F7E750AB-D1FD-A7E1-396E-64DB59D87636}"/>
              </a:ext>
            </a:extLst>
          </p:cNvPr>
          <p:cNvSpPr/>
          <p:nvPr/>
        </p:nvSpPr>
        <p:spPr>
          <a:xfrm>
            <a:off x="2829648" y="1679664"/>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cap="flat">
            <a:noFill/>
            <a:prstDash val="solid"/>
          </a:ln>
        </p:spPr>
        <p:txBody>
          <a:bodyPr vert="horz" wrap="square" lIns="91440" tIns="45720" rIns="91440" bIns="45720" anchor="ctr" anchorCtr="0" compatLnSpc="1">
            <a:noAutofit/>
          </a:bodyPr>
          <a:lstStyle/>
          <a:p>
            <a:pPr marL="342900" lvl="0" indent="-342900" algn="r" rtl="1">
              <a:buFont typeface="Arial" panose="020B0604020202020204" pitchFamily="34" charset="0"/>
              <a:buChar char="•"/>
            </a:pPr>
            <a:r>
              <a:rPr lang="ar-MA" sz="2400" b="1" kern="0" dirty="0">
                <a:solidFill>
                  <a:schemeClr val="accent5">
                    <a:lumMod val="60000"/>
                    <a:lumOff val="40000"/>
                  </a:schemeClr>
                </a:solidFill>
                <a:cs typeface="Times New Roman" panose="02020603050405020304" pitchFamily="18" charset="0"/>
                <a:sym typeface="Calibri"/>
              </a:rPr>
              <a:t>أَقْرَأُ بِطَلاقَةٍ وَأَفْهَمُ فَقْرَةً حِجَاجِيَّةً</a:t>
            </a:r>
          </a:p>
        </p:txBody>
      </p:sp>
      <p:sp>
        <p:nvSpPr>
          <p:cNvPr id="6" name="Rectangle : coins arrondis 18 - 3">
            <a:extLst>
              <a:ext uri="{FF2B5EF4-FFF2-40B4-BE49-F238E27FC236}">
                <a16:creationId xmlns:a16="http://schemas.microsoft.com/office/drawing/2014/main" id="{ACEE7100-E846-B31E-4E40-E4C90CED74BD}"/>
              </a:ext>
            </a:extLst>
          </p:cNvPr>
          <p:cNvSpPr/>
          <p:nvPr/>
        </p:nvSpPr>
        <p:spPr>
          <a:xfrm>
            <a:off x="8929603" y="1678000"/>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dirty="0">
                <a:solidFill>
                  <a:prstClr val="white"/>
                </a:solidFill>
                <a:latin typeface="Calibri"/>
                <a:ea typeface="Calibri"/>
                <a:cs typeface="Calibri"/>
              </a:rPr>
              <a:t>الحصة </a:t>
            </a:r>
            <a:r>
              <a:rPr lang="ar-SA" sz="1867" b="1" kern="0" dirty="0">
                <a:solidFill>
                  <a:prstClr val="white"/>
                </a:solidFill>
                <a:latin typeface="Calibri"/>
                <a:ea typeface="Calibri"/>
                <a:cs typeface="Calibri"/>
              </a:rPr>
              <a:t>2</a:t>
            </a:r>
            <a:endParaRPr lang="fr-FR" sz="1867" b="1" kern="0" dirty="0">
              <a:solidFill>
                <a:prstClr val="white"/>
              </a:solidFill>
              <a:latin typeface="Calibri"/>
              <a:ea typeface="Calibri"/>
              <a:cs typeface="Calibri"/>
            </a:endParaRPr>
          </a:p>
        </p:txBody>
      </p:sp>
      <p:sp>
        <p:nvSpPr>
          <p:cNvPr id="7" name="Rectangle : coins arrondis 18 - 3">
            <a:extLst>
              <a:ext uri="{FF2B5EF4-FFF2-40B4-BE49-F238E27FC236}">
                <a16:creationId xmlns:a16="http://schemas.microsoft.com/office/drawing/2014/main" id="{1867A7A4-94C0-3F25-90FC-D9C5427B6C57}"/>
              </a:ext>
            </a:extLst>
          </p:cNvPr>
          <p:cNvSpPr/>
          <p:nvPr/>
        </p:nvSpPr>
        <p:spPr>
          <a:xfrm>
            <a:off x="8908556" y="76553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rtl="1"/>
            <a:r>
              <a:rPr lang="ar-MA" sz="1867" b="1" kern="0" dirty="0">
                <a:solidFill>
                  <a:prstClr val="white"/>
                </a:solidFill>
                <a:latin typeface="Calibri"/>
                <a:ea typeface="Calibri"/>
                <a:cs typeface="Calibri"/>
              </a:rPr>
              <a:t>الحصة</a:t>
            </a:r>
            <a:r>
              <a:rPr lang="fr-FR" sz="1867" b="1" kern="0" dirty="0">
                <a:solidFill>
                  <a:prstClr val="white"/>
                </a:solidFill>
                <a:latin typeface="Calibri"/>
                <a:ea typeface="Calibri"/>
                <a:cs typeface="Calibri"/>
              </a:rPr>
              <a:t> </a:t>
            </a:r>
            <a:r>
              <a:rPr lang="ar-SA" sz="1867" b="1" kern="0" dirty="0">
                <a:solidFill>
                  <a:prstClr val="white"/>
                </a:solidFill>
                <a:latin typeface="Calibri"/>
                <a:ea typeface="Calibri"/>
                <a:cs typeface="Calibri"/>
              </a:rPr>
              <a:t>1</a:t>
            </a:r>
            <a:endParaRPr lang="fr-FR" sz="1867" b="1" kern="0" dirty="0">
              <a:solidFill>
                <a:prstClr val="white"/>
              </a:solidFill>
              <a:latin typeface="Calibri"/>
              <a:ea typeface="Calibri"/>
              <a:cs typeface="Calibri"/>
            </a:endParaRPr>
          </a:p>
        </p:txBody>
      </p:sp>
      <p:sp>
        <p:nvSpPr>
          <p:cNvPr id="9" name="Rectangle : coins arrondis 18 - 3">
            <a:extLst>
              <a:ext uri="{FF2B5EF4-FFF2-40B4-BE49-F238E27FC236}">
                <a16:creationId xmlns:a16="http://schemas.microsoft.com/office/drawing/2014/main" id="{8F36FC4A-2671-3117-A4A3-DBF35D884BE9}"/>
              </a:ext>
            </a:extLst>
          </p:cNvPr>
          <p:cNvSpPr/>
          <p:nvPr/>
        </p:nvSpPr>
        <p:spPr>
          <a:xfrm>
            <a:off x="8969597" y="3527824"/>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a:solidFill>
                  <a:prstClr val="white"/>
                </a:solidFill>
                <a:latin typeface="Calibri"/>
                <a:ea typeface="Calibri"/>
                <a:cs typeface="Calibri"/>
              </a:rPr>
              <a:t>الحصة 4</a:t>
            </a:r>
            <a:endParaRPr lang="fr-FR" sz="1867" b="1" kern="0">
              <a:solidFill>
                <a:prstClr val="white"/>
              </a:solidFill>
              <a:latin typeface="Calibri"/>
              <a:ea typeface="Calibri"/>
              <a:cs typeface="Calibri"/>
            </a:endParaRPr>
          </a:p>
        </p:txBody>
      </p:sp>
      <p:sp>
        <p:nvSpPr>
          <p:cNvPr id="10" name="Rectangle : coins arrondis 18 - 3">
            <a:extLst>
              <a:ext uri="{FF2B5EF4-FFF2-40B4-BE49-F238E27FC236}">
                <a16:creationId xmlns:a16="http://schemas.microsoft.com/office/drawing/2014/main" id="{111B0A63-0547-5E24-0F8D-78E2186A2009}"/>
              </a:ext>
            </a:extLst>
          </p:cNvPr>
          <p:cNvSpPr/>
          <p:nvPr/>
        </p:nvSpPr>
        <p:spPr>
          <a:xfrm>
            <a:off x="2793937" y="841776"/>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000000"/>
            </a:solidFill>
            <a:prstDash val="solid"/>
            <a:miter/>
          </a:ln>
        </p:spPr>
        <p:txBody>
          <a:bodyPr vert="horz" wrap="square" lIns="91427" tIns="45695" rIns="91427" bIns="45695" anchor="ctr" anchorCtr="0" compatLnSpc="1">
            <a:noAutofit/>
          </a:bodyPr>
          <a:lstStyle/>
          <a:p>
            <a:pPr marL="342900" lvl="0" indent="-342900" algn="r" rtl="1">
              <a:buFont typeface="Arial" panose="020B0604020202020204" pitchFamily="34" charset="0"/>
              <a:buChar char="•"/>
            </a:pPr>
            <a:r>
              <a:rPr lang="ar-MA" sz="2400" b="1" kern="0" dirty="0">
                <a:solidFill>
                  <a:schemeClr val="accent5">
                    <a:lumMod val="60000"/>
                    <a:lumOff val="40000"/>
                  </a:schemeClr>
                </a:solidFill>
                <a:cs typeface="Times New Roman" panose="02020603050405020304" pitchFamily="18" charset="0"/>
                <a:sym typeface="Calibri"/>
              </a:rPr>
              <a:t>أَقْرَأُ بِطَلاقَةٍ وَأَفْهَمُ فَقْرَةً </a:t>
            </a:r>
            <a:r>
              <a:rPr lang="ar-SA" sz="2400" b="1" kern="0" dirty="0">
                <a:solidFill>
                  <a:schemeClr val="accent5">
                    <a:lumMod val="60000"/>
                    <a:lumOff val="40000"/>
                  </a:schemeClr>
                </a:solidFill>
                <a:cs typeface="Times New Roman" panose="02020603050405020304" pitchFamily="18" charset="0"/>
                <a:sym typeface="Calibri"/>
              </a:rPr>
              <a:t>تَفْسيريَّةً</a:t>
            </a:r>
            <a:endParaRPr lang="ar-MA" sz="2400" b="1" kern="0" dirty="0">
              <a:solidFill>
                <a:schemeClr val="accent5">
                  <a:lumMod val="60000"/>
                  <a:lumOff val="40000"/>
                </a:schemeClr>
              </a:solidFill>
              <a:cs typeface="Times New Roman" panose="02020603050405020304" pitchFamily="18" charset="0"/>
              <a:sym typeface="Calibri"/>
            </a:endParaRPr>
          </a:p>
        </p:txBody>
      </p:sp>
      <p:sp>
        <p:nvSpPr>
          <p:cNvPr id="11" name="Rectangle : coins arrondis 18 - 3">
            <a:extLst>
              <a:ext uri="{FF2B5EF4-FFF2-40B4-BE49-F238E27FC236}">
                <a16:creationId xmlns:a16="http://schemas.microsoft.com/office/drawing/2014/main" id="{44A6D1D0-E243-831D-F355-A9B19B111ECB}"/>
              </a:ext>
            </a:extLst>
          </p:cNvPr>
          <p:cNvSpPr/>
          <p:nvPr/>
        </p:nvSpPr>
        <p:spPr>
          <a:xfrm>
            <a:off x="2819873" y="3538108"/>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cap="flat">
            <a:noFill/>
            <a:prstDash val="solid"/>
          </a:ln>
        </p:spPr>
        <p:txBody>
          <a:bodyPr vert="horz" wrap="square" lIns="91440" tIns="45720" rIns="91440" bIns="45720" anchor="ctr" anchorCtr="0" compatLnSpc="1">
            <a:noAutofit/>
          </a:bodyPr>
          <a:lstStyle/>
          <a:p>
            <a:pPr indent="-285750" algn="r" defTabSz="342909" rtl="1">
              <a:spcBef>
                <a:spcPts val="600"/>
              </a:spcBef>
              <a:spcAft>
                <a:spcPts val="600"/>
              </a:spcAft>
              <a:buSzPct val="100000"/>
              <a:buFont typeface="Arial" pitchFamily="34"/>
              <a:buChar char="•"/>
              <a:defRPr sz="1800" b="0" i="0" u="none" strike="noStrike" kern="0" cap="none" spc="0" baseline="0">
                <a:solidFill>
                  <a:srgbClr val="000000"/>
                </a:solidFill>
                <a:uFillTx/>
              </a:defRPr>
            </a:pPr>
            <a:r>
              <a:rPr lang="ar-SA" sz="2400" b="1" kern="0" dirty="0">
                <a:solidFill>
                  <a:schemeClr val="accent5">
                    <a:lumMod val="60000"/>
                    <a:lumOff val="40000"/>
                  </a:schemeClr>
                </a:solidFill>
                <a:cs typeface="Times New Roman" panose="02020603050405020304" pitchFamily="18" charset="0"/>
              </a:rPr>
              <a:t>أُنْجِزُ نَشاطاً تَوليفياً </a:t>
            </a:r>
            <a:endParaRPr lang="fr-FR" sz="2400" b="1" kern="0" dirty="0">
              <a:solidFill>
                <a:schemeClr val="accent5">
                  <a:lumMod val="60000"/>
                  <a:lumOff val="40000"/>
                </a:schemeClr>
              </a:solidFill>
              <a:cs typeface="Times New Roman" panose="02020603050405020304" pitchFamily="18" charset="0"/>
            </a:endParaRPr>
          </a:p>
        </p:txBody>
      </p:sp>
      <p:sp>
        <p:nvSpPr>
          <p:cNvPr id="12" name="Rectangle: Rounded Corners 11">
            <a:extLst>
              <a:ext uri="{FF2B5EF4-FFF2-40B4-BE49-F238E27FC236}">
                <a16:creationId xmlns:a16="http://schemas.microsoft.com/office/drawing/2014/main" id="{C1E9421C-6910-4B1F-1E08-7A5C9BF502C8}"/>
              </a:ext>
            </a:extLst>
          </p:cNvPr>
          <p:cNvSpPr/>
          <p:nvPr/>
        </p:nvSpPr>
        <p:spPr>
          <a:xfrm>
            <a:off x="2573061" y="2463160"/>
            <a:ext cx="8794800" cy="976025"/>
          </a:xfrm>
          <a:prstGeom prst="roundRect">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pic>
        <p:nvPicPr>
          <p:cNvPr id="15" name="Picture 2" descr="Image générée">
            <a:extLst>
              <a:ext uri="{FF2B5EF4-FFF2-40B4-BE49-F238E27FC236}">
                <a16:creationId xmlns:a16="http://schemas.microsoft.com/office/drawing/2014/main" id="{DB984D49-6584-6DDB-3AF2-68DD53A2AD6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177521" y="62781"/>
            <a:ext cx="727815" cy="8543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1">
          <a:extLst>
            <a:ext uri="{FF2B5EF4-FFF2-40B4-BE49-F238E27FC236}">
              <a16:creationId xmlns:a16="http://schemas.microsoft.com/office/drawing/2014/main" id="{4142147D-75FC-6FFC-D003-AD9049C16241}"/>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DF598FD0-1B17-E1E7-B134-75E20494B0C2}"/>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4" name="Rectangle 3">
            <a:extLst>
              <a:ext uri="{FF2B5EF4-FFF2-40B4-BE49-F238E27FC236}">
                <a16:creationId xmlns:a16="http://schemas.microsoft.com/office/drawing/2014/main" id="{9C2A6FE8-207B-D27D-74B1-43B3274D4FE2}"/>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5" name="Google Shape;995;p109">
            <a:extLst>
              <a:ext uri="{FF2B5EF4-FFF2-40B4-BE49-F238E27FC236}">
                <a16:creationId xmlns:a16="http://schemas.microsoft.com/office/drawing/2014/main" id="{7DDE3D86-78A0-0229-97B1-74B263F49E73}"/>
              </a:ext>
            </a:extLst>
          </p:cNvPr>
          <p:cNvSpPr txBox="1"/>
          <p:nvPr/>
        </p:nvSpPr>
        <p:spPr>
          <a:xfrm>
            <a:off x="6373801" y="1645993"/>
            <a:ext cx="3566004" cy="559996"/>
          </a:xfrm>
          <a:prstGeom prst="rect">
            <a:avLst/>
          </a:prstGeom>
          <a:solidFill>
            <a:srgbClr val="2E6574"/>
          </a:solidFill>
          <a:ln w="7150" cap="flat">
            <a:solidFill>
              <a:srgbClr val="1D9A78"/>
            </a:solidFill>
            <a:prstDash val="solid"/>
            <a:round/>
          </a:ln>
        </p:spPr>
        <p:txBody>
          <a:bodyPr vert="horz" wrap="square" lIns="60963" tIns="60002" rIns="60963" bIns="60963" anchor="ctr" anchorCtr="1" compatLnSpc="1">
            <a:noAutofit/>
          </a:bodyPr>
          <a:lstStyle>
            <a:defPPr>
              <a:defRPr lang="fr-FR"/>
            </a:defPPr>
            <a:lvl1pPr marR="0" lvl="0" indent="0" algn="ctr" fontAlgn="auto">
              <a:lnSpc>
                <a:spcPct val="100000"/>
              </a:lnSpc>
              <a:spcBef>
                <a:spcPts val="0"/>
              </a:spcBef>
              <a:spcAft>
                <a:spcPts val="0"/>
              </a:spcAft>
              <a:buClrTx/>
              <a:buSzTx/>
              <a:buFontTx/>
              <a:buNone/>
              <a:tabLst/>
              <a:defRPr kumimoji="0" sz="1850" b="1" i="0" u="none" strike="noStrike" kern="0" cap="none" spc="0" normalizeH="0" baseline="0">
                <a:ln>
                  <a:noFill/>
                </a:ln>
                <a:solidFill>
                  <a:srgbClr val="FFFFFF"/>
                </a:solidFill>
                <a:effectLst/>
                <a:uLnTx/>
                <a:uFillTx/>
                <a:latin typeface="Arial" pitchFamily="34"/>
                <a:ea typeface="Dosis"/>
                <a:cs typeface="Arial" pitchFamily="34"/>
              </a:defRPr>
            </a:lvl1pPr>
          </a:lstStyle>
          <a:p>
            <a:r>
              <a:rPr lang="fr-FR" dirty="0" err="1"/>
              <a:t>كراسة</a:t>
            </a:r>
            <a:r>
              <a:rPr lang="fr-FR" dirty="0"/>
              <a:t> </a:t>
            </a:r>
            <a:r>
              <a:rPr lang="fr-FR" dirty="0" err="1"/>
              <a:t>التلميذ</a:t>
            </a:r>
            <a:endParaRPr lang="fr-FR" dirty="0"/>
          </a:p>
        </p:txBody>
      </p:sp>
      <p:sp>
        <p:nvSpPr>
          <p:cNvPr id="6" name="Google Shape;996;p109">
            <a:extLst>
              <a:ext uri="{FF2B5EF4-FFF2-40B4-BE49-F238E27FC236}">
                <a16:creationId xmlns:a16="http://schemas.microsoft.com/office/drawing/2014/main" id="{29F91078-42E1-E5EE-7B56-7030C43EE358}"/>
              </a:ext>
            </a:extLst>
          </p:cNvPr>
          <p:cNvSpPr txBox="1"/>
          <p:nvPr/>
        </p:nvSpPr>
        <p:spPr>
          <a:xfrm>
            <a:off x="1361709" y="1645993"/>
            <a:ext cx="4770397" cy="559996"/>
          </a:xfrm>
          <a:prstGeom prst="rect">
            <a:avLst/>
          </a:prstGeom>
          <a:solidFill>
            <a:srgbClr val="2E6574"/>
          </a:solidFill>
          <a:ln w="7150" cap="flat">
            <a:solidFill>
              <a:srgbClr val="1D9A78"/>
            </a:solidFill>
            <a:prstDash val="solid"/>
            <a:round/>
          </a:ln>
        </p:spPr>
        <p:txBody>
          <a:bodyPr vert="horz" wrap="square" lIns="60963" tIns="60002" rIns="60963" bIns="60963"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1850" b="1" i="0" u="none" strike="noStrike" kern="0" cap="none" spc="0" normalizeH="0" baseline="0" noProof="0">
                <a:ln>
                  <a:noFill/>
                </a:ln>
                <a:solidFill>
                  <a:srgbClr val="FFFFFF"/>
                </a:solidFill>
                <a:effectLst/>
                <a:uLnTx/>
                <a:uFillTx/>
                <a:latin typeface="Arial" pitchFamily="34"/>
                <a:ea typeface="Dosis"/>
                <a:cs typeface="Arial" pitchFamily="34"/>
              </a:rPr>
              <a:t>أخرى</a:t>
            </a:r>
            <a:endParaRPr kumimoji="0" lang="ar-MA" sz="1867" b="1" i="0" u="none" strike="noStrike" kern="1200" cap="none" spc="0" normalizeH="0" baseline="0" noProof="0">
              <a:ln>
                <a:noFill/>
              </a:ln>
              <a:solidFill>
                <a:srgbClr val="FFFFFF"/>
              </a:solidFill>
              <a:effectLst/>
              <a:uLnTx/>
              <a:uFillTx/>
              <a:latin typeface="Arial" pitchFamily="34"/>
              <a:ea typeface="Dosis"/>
              <a:cs typeface="Arial" pitchFamily="34"/>
            </a:endParaRPr>
          </a:p>
        </p:txBody>
      </p:sp>
      <p:sp>
        <p:nvSpPr>
          <p:cNvPr id="7" name="Google Shape;997;p109">
            <a:extLst>
              <a:ext uri="{FF2B5EF4-FFF2-40B4-BE49-F238E27FC236}">
                <a16:creationId xmlns:a16="http://schemas.microsoft.com/office/drawing/2014/main" id="{D974EADD-4DF0-CD0D-47BE-5A6EBCD6DDC0}"/>
              </a:ext>
            </a:extLst>
          </p:cNvPr>
          <p:cNvSpPr/>
          <p:nvPr/>
        </p:nvSpPr>
        <p:spPr>
          <a:xfrm>
            <a:off x="1312911" y="2401561"/>
            <a:ext cx="4770397" cy="3161792"/>
          </a:xfrm>
          <a:prstGeom prst="rect">
            <a:avLst/>
          </a:prstGeom>
          <a:noFill/>
          <a:ln w="9528" cap="flat">
            <a:solidFill>
              <a:srgbClr val="000000"/>
            </a:solidFill>
            <a:prstDash val="solid"/>
            <a:miter/>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67" b="0" i="0" u="none" strike="noStrike" kern="1200" cap="none" spc="0" normalizeH="0" baseline="0" noProof="0">
              <a:ln>
                <a:noFill/>
              </a:ln>
              <a:solidFill>
                <a:srgbClr val="FFFFFF"/>
              </a:solidFill>
              <a:effectLst/>
              <a:uLnTx/>
              <a:uFillTx/>
              <a:latin typeface="Calibri"/>
              <a:ea typeface="Calibri"/>
              <a:cs typeface="Calibri"/>
            </a:endParaRPr>
          </a:p>
        </p:txBody>
      </p:sp>
      <p:sp>
        <p:nvSpPr>
          <p:cNvPr id="8" name="Google Shape;998;p109">
            <a:extLst>
              <a:ext uri="{FF2B5EF4-FFF2-40B4-BE49-F238E27FC236}">
                <a16:creationId xmlns:a16="http://schemas.microsoft.com/office/drawing/2014/main" id="{B6D225D9-2332-A7A2-B85E-4A804A466A55}"/>
              </a:ext>
            </a:extLst>
          </p:cNvPr>
          <p:cNvSpPr/>
          <p:nvPr/>
        </p:nvSpPr>
        <p:spPr>
          <a:xfrm>
            <a:off x="6371820" y="2448953"/>
            <a:ext cx="3566004" cy="3114400"/>
          </a:xfrm>
          <a:prstGeom prst="rect">
            <a:avLst/>
          </a:prstGeom>
          <a:noFill/>
          <a:ln w="9528" cap="flat">
            <a:solidFill>
              <a:srgbClr val="000000"/>
            </a:solidFill>
            <a:prstDash val="solid"/>
            <a:miter/>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67" b="0" i="0" u="none" strike="noStrike" kern="1200" cap="none" spc="0" normalizeH="0" baseline="0" noProof="0">
              <a:ln>
                <a:noFill/>
              </a:ln>
              <a:solidFill>
                <a:srgbClr val="FFFFFF"/>
              </a:solidFill>
              <a:effectLst/>
              <a:uLnTx/>
              <a:uFillTx/>
              <a:latin typeface="Calibri"/>
              <a:ea typeface="Calibri"/>
              <a:cs typeface="Calibri"/>
            </a:endParaRPr>
          </a:p>
        </p:txBody>
      </p:sp>
      <p:sp>
        <p:nvSpPr>
          <p:cNvPr id="9" name="Google Shape;999;p109">
            <a:extLst>
              <a:ext uri="{FF2B5EF4-FFF2-40B4-BE49-F238E27FC236}">
                <a16:creationId xmlns:a16="http://schemas.microsoft.com/office/drawing/2014/main" id="{9878B196-E3FB-CCA3-F13F-3CB283F570E4}"/>
              </a:ext>
            </a:extLst>
          </p:cNvPr>
          <p:cNvSpPr txBox="1">
            <a:spLocks/>
          </p:cNvSpPr>
          <p:nvPr/>
        </p:nvSpPr>
        <p:spPr>
          <a:xfrm>
            <a:off x="7109916" y="146933"/>
            <a:ext cx="4116213" cy="687115"/>
          </a:xfrm>
          <a:prstGeom prst="rect">
            <a:avLst/>
          </a:prstGeom>
        </p:spPr>
        <p:txBody>
          <a:bodyPr lIns="91430" tIns="45701" rIns="91430" bIns="45701"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lnSpc>
                <a:spcPct val="100000"/>
              </a:lnSpc>
            </a:pPr>
            <a:r>
              <a:rPr lang="fr-FR" sz="3200" b="1" dirty="0" err="1">
                <a:solidFill>
                  <a:schemeClr val="tx2"/>
                </a:solidFill>
                <a:ea typeface="+mn-ea"/>
                <a:cs typeface="+mn-cs"/>
              </a:rPr>
              <a:t>المستلزمات</a:t>
            </a:r>
            <a:r>
              <a:rPr lang="fr-FR" sz="3200" b="1" dirty="0">
                <a:solidFill>
                  <a:schemeClr val="tx2"/>
                </a:solidFill>
                <a:ea typeface="+mn-ea"/>
                <a:cs typeface="+mn-cs"/>
              </a:rPr>
              <a:t> </a:t>
            </a:r>
            <a:r>
              <a:rPr lang="fr-FR" sz="3200" b="1" dirty="0" err="1">
                <a:solidFill>
                  <a:schemeClr val="tx2"/>
                </a:solidFill>
                <a:ea typeface="+mn-ea"/>
                <a:cs typeface="+mn-cs"/>
              </a:rPr>
              <a:t>الدراسية</a:t>
            </a:r>
            <a:endParaRPr lang="fr-FR" sz="3200" b="1" dirty="0">
              <a:solidFill>
                <a:schemeClr val="tx2"/>
              </a:solidFill>
              <a:ea typeface="+mn-ea"/>
              <a:cs typeface="+mn-cs"/>
            </a:endParaRPr>
          </a:p>
        </p:txBody>
      </p:sp>
      <p:pic>
        <p:nvPicPr>
          <p:cNvPr id="10" name="Google Shape;1001;p109">
            <a:extLst>
              <a:ext uri="{FF2B5EF4-FFF2-40B4-BE49-F238E27FC236}">
                <a16:creationId xmlns:a16="http://schemas.microsoft.com/office/drawing/2014/main" id="{BF312A59-B5F9-2BA9-331A-DA1E64A53C16}"/>
              </a:ext>
            </a:extLst>
          </p:cNvPr>
          <p:cNvPicPr>
            <a:picLocks noChangeAspect="1"/>
          </p:cNvPicPr>
          <p:nvPr/>
        </p:nvPicPr>
        <p:blipFill>
          <a:blip r:embed="rId3">
            <a:alphaModFix/>
          </a:blip>
          <a:srcRect/>
          <a:stretch>
            <a:fillRect/>
          </a:stretch>
        </p:blipFill>
        <p:spPr>
          <a:xfrm>
            <a:off x="1717600" y="2922013"/>
            <a:ext cx="883669" cy="901265"/>
          </a:xfrm>
          <a:prstGeom prst="rect">
            <a:avLst/>
          </a:prstGeom>
          <a:noFill/>
          <a:ln cap="flat">
            <a:noFill/>
          </a:ln>
        </p:spPr>
      </p:pic>
      <p:grpSp>
        <p:nvGrpSpPr>
          <p:cNvPr id="11" name="Google Shape;1002;p109">
            <a:extLst>
              <a:ext uri="{FF2B5EF4-FFF2-40B4-BE49-F238E27FC236}">
                <a16:creationId xmlns:a16="http://schemas.microsoft.com/office/drawing/2014/main" id="{80564936-B286-6925-07D2-94E6353380D8}"/>
              </a:ext>
            </a:extLst>
          </p:cNvPr>
          <p:cNvGrpSpPr/>
          <p:nvPr/>
        </p:nvGrpSpPr>
        <p:grpSpPr>
          <a:xfrm>
            <a:off x="4512956" y="2966355"/>
            <a:ext cx="1156758" cy="812580"/>
            <a:chOff x="3412147" y="3579446"/>
            <a:chExt cx="849431" cy="398513"/>
          </a:xfrm>
        </p:grpSpPr>
        <p:sp>
          <p:nvSpPr>
            <p:cNvPr id="12" name="Google Shape;1003;p109">
              <a:extLst>
                <a:ext uri="{FF2B5EF4-FFF2-40B4-BE49-F238E27FC236}">
                  <a16:creationId xmlns:a16="http://schemas.microsoft.com/office/drawing/2014/main" id="{EAF53A74-1748-0437-F01C-91754F610C54}"/>
                </a:ext>
              </a:extLst>
            </p:cNvPr>
            <p:cNvSpPr/>
            <p:nvPr/>
          </p:nvSpPr>
          <p:spPr>
            <a:xfrm>
              <a:off x="3412147" y="3579446"/>
              <a:ext cx="849431" cy="398513"/>
            </a:xfrm>
            <a:custGeom>
              <a:avLst/>
              <a:gdLst>
                <a:gd name="f0" fmla="val 10800000"/>
                <a:gd name="f1" fmla="val 5400000"/>
                <a:gd name="f2" fmla="val 16200000"/>
                <a:gd name="f3" fmla="val w"/>
                <a:gd name="f4" fmla="val h"/>
                <a:gd name="f5" fmla="val ss"/>
                <a:gd name="f6" fmla="val 0"/>
                <a:gd name="f7" fmla="*/ 5419351 1 1725033"/>
                <a:gd name="f8" fmla="val 45"/>
                <a:gd name="f9" fmla="val 1636"/>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w="109554" cap="flat">
              <a:solidFill>
                <a:srgbClr val="2E6574"/>
              </a:solidFill>
              <a:prstDash val="solid"/>
              <a:miter/>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1200" cap="none" spc="0" normalizeH="0" baseline="0" noProof="0">
                <a:ln>
                  <a:noFill/>
                </a:ln>
                <a:solidFill>
                  <a:srgbClr val="FFFFFF"/>
                </a:solidFill>
                <a:effectLst/>
                <a:uLnTx/>
                <a:uFillTx/>
                <a:latin typeface="Calibri"/>
                <a:ea typeface="Calibri"/>
                <a:cs typeface="Calibri"/>
              </a:endParaRPr>
            </a:p>
          </p:txBody>
        </p:sp>
        <p:grpSp>
          <p:nvGrpSpPr>
            <p:cNvPr id="13" name="Google Shape;1004;p109">
              <a:extLst>
                <a:ext uri="{FF2B5EF4-FFF2-40B4-BE49-F238E27FC236}">
                  <a16:creationId xmlns:a16="http://schemas.microsoft.com/office/drawing/2014/main" id="{4672F8AE-B4AA-C9C7-DFBD-F60DA13D4484}"/>
                </a:ext>
              </a:extLst>
            </p:cNvPr>
            <p:cNvGrpSpPr/>
            <p:nvPr/>
          </p:nvGrpSpPr>
          <p:grpSpPr>
            <a:xfrm>
              <a:off x="3631923" y="3592046"/>
              <a:ext cx="542979" cy="324876"/>
              <a:chOff x="3631923" y="3592046"/>
              <a:chExt cx="542979" cy="324876"/>
            </a:xfrm>
          </p:grpSpPr>
          <p:pic>
            <p:nvPicPr>
              <p:cNvPr id="14" name="Google Shape;1005;p109">
                <a:extLst>
                  <a:ext uri="{FF2B5EF4-FFF2-40B4-BE49-F238E27FC236}">
                    <a16:creationId xmlns:a16="http://schemas.microsoft.com/office/drawing/2014/main" id="{11A2BFD4-1BDF-3663-226D-5D35BA41ADFA}"/>
                  </a:ext>
                </a:extLst>
              </p:cNvPr>
              <p:cNvPicPr>
                <a:picLocks noChangeAspect="1"/>
              </p:cNvPicPr>
              <p:nvPr/>
            </p:nvPicPr>
            <p:blipFill>
              <a:blip r:embed="rId4">
                <a:alphaModFix/>
              </a:blip>
              <a:srcRect l="71346" t="7392" r="15566" b="76219"/>
              <a:stretch>
                <a:fillRect/>
              </a:stretch>
            </p:blipFill>
            <p:spPr>
              <a:xfrm>
                <a:off x="4063145" y="3592046"/>
                <a:ext cx="111757" cy="86666"/>
              </a:xfrm>
              <a:prstGeom prst="rect">
                <a:avLst/>
              </a:prstGeom>
              <a:noFill/>
              <a:ln cap="flat">
                <a:noFill/>
              </a:ln>
            </p:spPr>
          </p:pic>
          <p:pic>
            <p:nvPicPr>
              <p:cNvPr id="15" name="Google Shape;1006;p109">
                <a:extLst>
                  <a:ext uri="{FF2B5EF4-FFF2-40B4-BE49-F238E27FC236}">
                    <a16:creationId xmlns:a16="http://schemas.microsoft.com/office/drawing/2014/main" id="{9BA88CEC-FD3F-784A-BCBB-15584DF26057}"/>
                  </a:ext>
                </a:extLst>
              </p:cNvPr>
              <p:cNvPicPr>
                <a:picLocks noChangeAspect="1"/>
              </p:cNvPicPr>
              <p:nvPr/>
            </p:nvPicPr>
            <p:blipFill>
              <a:blip r:embed="rId5">
                <a:alphaModFix/>
              </a:blip>
              <a:srcRect/>
              <a:stretch>
                <a:fillRect/>
              </a:stretch>
            </p:blipFill>
            <p:spPr>
              <a:xfrm rot="20646970">
                <a:off x="3631923" y="3665042"/>
                <a:ext cx="406002" cy="251880"/>
              </a:xfrm>
              <a:prstGeom prst="rect">
                <a:avLst/>
              </a:prstGeom>
              <a:noFill/>
              <a:ln cap="flat">
                <a:noFill/>
              </a:ln>
            </p:spPr>
          </p:pic>
        </p:grpSp>
      </p:grpSp>
      <p:pic>
        <p:nvPicPr>
          <p:cNvPr id="16" name="Image 15">
            <a:extLst>
              <a:ext uri="{FF2B5EF4-FFF2-40B4-BE49-F238E27FC236}">
                <a16:creationId xmlns:a16="http://schemas.microsoft.com/office/drawing/2014/main" id="{AF4BF51D-BB12-13DB-FFA8-BE212F6E9288}"/>
              </a:ext>
            </a:extLst>
          </p:cNvPr>
          <p:cNvPicPr>
            <a:picLocks noChangeAspect="1"/>
          </p:cNvPicPr>
          <p:nvPr/>
        </p:nvPicPr>
        <p:blipFill>
          <a:blip r:embed="rId6"/>
          <a:stretch>
            <a:fillRect/>
          </a:stretch>
        </p:blipFill>
        <p:spPr>
          <a:xfrm>
            <a:off x="7109916" y="2574935"/>
            <a:ext cx="2089811" cy="2862436"/>
          </a:xfrm>
          <a:prstGeom prst="rect">
            <a:avLst/>
          </a:prstGeom>
          <a:ln>
            <a:solidFill>
              <a:srgbClr val="156082"/>
            </a:solidFill>
          </a:ln>
        </p:spPr>
      </p:pic>
      <p:pic>
        <p:nvPicPr>
          <p:cNvPr id="18" name="Picture 2" descr="Blackboard ">
            <a:extLst>
              <a:ext uri="{FF2B5EF4-FFF2-40B4-BE49-F238E27FC236}">
                <a16:creationId xmlns:a16="http://schemas.microsoft.com/office/drawing/2014/main" id="{47DFF527-1725-35E9-9C5C-CBD7AF989AA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36951" y="3724514"/>
            <a:ext cx="1487493" cy="1487493"/>
          </a:xfrm>
          <a:prstGeom prst="rect">
            <a:avLst/>
          </a:prstGeom>
          <a:solidFill>
            <a:schemeClr val="bg1"/>
          </a:solidFill>
        </p:spPr>
      </p:pic>
      <p:pic>
        <p:nvPicPr>
          <p:cNvPr id="19" name="Picture 3" descr="Image générée">
            <a:extLst>
              <a:ext uri="{FF2B5EF4-FFF2-40B4-BE49-F238E27FC236}">
                <a16:creationId xmlns:a16="http://schemas.microsoft.com/office/drawing/2014/main" id="{BE233033-54B4-AF37-5FDE-D40D06011D8E}"/>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23546" r="71115" b="60700"/>
          <a:stretch>
            <a:fillRect/>
          </a:stretch>
        </p:blipFill>
        <p:spPr bwMode="auto">
          <a:xfrm>
            <a:off x="10979739" y="-107861"/>
            <a:ext cx="1264016" cy="1034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4983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62B6F77A-2E34-9DE2-DBE7-A4CC4B798C31}"/>
            </a:ext>
          </a:extLst>
        </p:cNvPr>
        <p:cNvGrpSpPr/>
        <p:nvPr/>
      </p:nvGrpSpPr>
      <p:grpSpPr>
        <a:xfrm>
          <a:off x="0" y="0"/>
          <a:ext cx="0" cy="0"/>
          <a:chOff x="0" y="0"/>
          <a:chExt cx="0" cy="0"/>
        </a:xfrm>
      </p:grpSpPr>
      <p:sp>
        <p:nvSpPr>
          <p:cNvPr id="2" name="Google Shape;255;p28">
            <a:extLst>
              <a:ext uri="{FF2B5EF4-FFF2-40B4-BE49-F238E27FC236}">
                <a16:creationId xmlns:a16="http://schemas.microsoft.com/office/drawing/2014/main" id="{CD4330D0-95B7-A023-4E42-DC9716E9E7DD}"/>
              </a:ext>
            </a:extLst>
          </p:cNvPr>
          <p:cNvSpPr/>
          <p:nvPr/>
        </p:nvSpPr>
        <p:spPr>
          <a:xfrm>
            <a:off x="172899" y="61516"/>
            <a:ext cx="11310803" cy="602723"/>
          </a:xfrm>
          <a:prstGeom prst="rect">
            <a:avLst/>
          </a:prstGeom>
          <a:noFill/>
          <a:ln cap="flat">
            <a:noFill/>
            <a:prstDash val="solid"/>
          </a:ln>
        </p:spPr>
        <p:txBody>
          <a:bodyPr vert="horz" wrap="square" lIns="91427" tIns="45695" rIns="91427" bIns="45695" anchor="t" anchorCtr="0" compatLnSpc="1">
            <a:noAutofit/>
          </a:bodyPr>
          <a:lstStyle/>
          <a:p>
            <a:pPr lvl="0" algn="r" rtl="1">
              <a:lnSpc>
                <a:spcPts val="5485"/>
              </a:lnSpc>
              <a:defRPr sz="1800" b="0" i="0" u="none" strike="noStrike" kern="0" cap="none" spc="0" baseline="0">
                <a:solidFill>
                  <a:srgbClr val="000000"/>
                </a:solidFill>
                <a:uFillTx/>
              </a:defRPr>
            </a:pPr>
            <a:r>
              <a:rPr lang="ar-MA" sz="3200" b="1" kern="0" dirty="0">
                <a:solidFill>
                  <a:srgbClr val="44546A"/>
                </a:solidFill>
                <a:latin typeface="Calibri"/>
                <a:cs typeface="Arial"/>
              </a:rPr>
              <a:t>دلالة الأيقونات</a:t>
            </a:r>
            <a:r>
              <a:rPr lang="fr-FR" sz="3200" b="1" kern="0" dirty="0">
                <a:solidFill>
                  <a:srgbClr val="44546A"/>
                </a:solidFill>
                <a:latin typeface="Calibri"/>
                <a:cs typeface="Arial"/>
              </a:rPr>
              <a:t>  </a:t>
            </a:r>
            <a:r>
              <a:rPr lang="ar-DZ" sz="3200" b="1" kern="0" dirty="0">
                <a:solidFill>
                  <a:srgbClr val="44546A"/>
                </a:solidFill>
                <a:latin typeface="Calibri"/>
                <a:ea typeface="Calibri"/>
                <a:cs typeface="Calibri"/>
              </a:rPr>
              <a:t>الخاصة</a:t>
            </a:r>
            <a:r>
              <a:rPr lang="ar-MA" sz="3200" b="1" kern="0" dirty="0">
                <a:solidFill>
                  <a:srgbClr val="44546A"/>
                </a:solidFill>
                <a:latin typeface="Calibri"/>
                <a:ea typeface="Calibri"/>
                <a:cs typeface="Calibri"/>
              </a:rPr>
              <a:t> </a:t>
            </a:r>
            <a:r>
              <a:rPr lang="ar-DZ" sz="3200" b="1" i="0" dirty="0">
                <a:solidFill>
                  <a:srgbClr val="44546A"/>
                </a:solidFill>
                <a:effectLst/>
                <a:latin typeface="Calibri" panose="020F0502020204030204" pitchFamily="34" charset="0"/>
              </a:rPr>
              <a:t>بالمتعلم</a:t>
            </a:r>
            <a:r>
              <a:rPr lang="ar-MA" sz="3200" dirty="0"/>
              <a:t> </a:t>
            </a:r>
            <a:r>
              <a:rPr lang="ar-MA" sz="3200" b="1" kern="0" dirty="0">
                <a:solidFill>
                  <a:srgbClr val="44546A"/>
                </a:solidFill>
                <a:latin typeface="Calibri"/>
                <a:cs typeface="Arial"/>
              </a:rPr>
              <a:t>:</a:t>
            </a:r>
          </a:p>
        </p:txBody>
      </p:sp>
      <p:sp>
        <p:nvSpPr>
          <p:cNvPr id="3" name="Google Shape;1229;p116">
            <a:extLst>
              <a:ext uri="{FF2B5EF4-FFF2-40B4-BE49-F238E27FC236}">
                <a16:creationId xmlns:a16="http://schemas.microsoft.com/office/drawing/2014/main" id="{3E61705D-FF76-C816-817F-FF16BB0F8FF7}"/>
              </a:ext>
            </a:extLst>
          </p:cNvPr>
          <p:cNvSpPr txBox="1"/>
          <p:nvPr/>
        </p:nvSpPr>
        <p:spPr>
          <a:xfrm>
            <a:off x="608022" y="1536628"/>
            <a:ext cx="10062183"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ضوابط القسم</a:t>
            </a:r>
            <a:endParaRPr lang="en-US" dirty="0"/>
          </a:p>
        </p:txBody>
      </p:sp>
      <p:sp>
        <p:nvSpPr>
          <p:cNvPr id="4" name="Google Shape;1233;p116">
            <a:extLst>
              <a:ext uri="{FF2B5EF4-FFF2-40B4-BE49-F238E27FC236}">
                <a16:creationId xmlns:a16="http://schemas.microsoft.com/office/drawing/2014/main" id="{1F8181F4-C03D-E637-B412-A06B1C7EBA67}"/>
              </a:ext>
            </a:extLst>
          </p:cNvPr>
          <p:cNvSpPr txBox="1"/>
          <p:nvPr/>
        </p:nvSpPr>
        <p:spPr>
          <a:xfrm>
            <a:off x="797206" y="2629655"/>
            <a:ext cx="10062183" cy="420514"/>
          </a:xfrm>
          <a:prstGeom prst="rect">
            <a:avLst/>
          </a:prstGeom>
          <a:noFill/>
          <a:ln cap="flat">
            <a:noFill/>
          </a:ln>
        </p:spPr>
        <p:txBody>
          <a:bodyPr vert="horz" wrap="square" lIns="91427" tIns="45695" rIns="91427" bIns="45695" anchor="t" anchorCtr="0" compatLnSpc="1">
            <a:spAutoFit/>
          </a:bodyPr>
          <a:lstStyle/>
          <a:p>
            <a:pPr algn="r" defTabSz="1219170">
              <a:defRPr sz="1800" b="0" i="0" u="none" strike="noStrike" kern="0" cap="none" spc="0" baseline="0">
                <a:solidFill>
                  <a:srgbClr val="000000"/>
                </a:solidFill>
                <a:uFillTx/>
              </a:defRPr>
            </a:pPr>
            <a:r>
              <a:rPr lang="ar-MA" sz="2133" b="1" kern="0" dirty="0">
                <a:solidFill>
                  <a:srgbClr val="44546A"/>
                </a:solidFill>
                <a:latin typeface="Calibri"/>
                <a:ea typeface="Calibri"/>
                <a:cs typeface="Calibri"/>
              </a:rPr>
              <a:t>استعمال الألواح للإجابة</a:t>
            </a:r>
            <a:endParaRPr lang="fr-MA" sz="2133" b="1" kern="0" dirty="0">
              <a:solidFill>
                <a:srgbClr val="44546A"/>
              </a:solidFill>
              <a:latin typeface="Calibri"/>
              <a:ea typeface="Calibri"/>
              <a:cs typeface="Calibri"/>
            </a:endParaRPr>
          </a:p>
        </p:txBody>
      </p:sp>
      <p:sp>
        <p:nvSpPr>
          <p:cNvPr id="5" name="Google Shape;1234;p116">
            <a:extLst>
              <a:ext uri="{FF2B5EF4-FFF2-40B4-BE49-F238E27FC236}">
                <a16:creationId xmlns:a16="http://schemas.microsoft.com/office/drawing/2014/main" id="{9A3F2DC4-EC8C-51E0-FA84-7C61465E7C2D}"/>
              </a:ext>
            </a:extLst>
          </p:cNvPr>
          <p:cNvSpPr txBox="1"/>
          <p:nvPr/>
        </p:nvSpPr>
        <p:spPr>
          <a:xfrm>
            <a:off x="797208" y="3958205"/>
            <a:ext cx="10062181"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الممارسة المستقلة</a:t>
            </a:r>
          </a:p>
        </p:txBody>
      </p:sp>
      <p:sp>
        <p:nvSpPr>
          <p:cNvPr id="6" name="Google Shape;1235;p116">
            <a:extLst>
              <a:ext uri="{FF2B5EF4-FFF2-40B4-BE49-F238E27FC236}">
                <a16:creationId xmlns:a16="http://schemas.microsoft.com/office/drawing/2014/main" id="{7239D583-F5F6-41D5-78C5-F987E4E3E4E5}"/>
              </a:ext>
            </a:extLst>
          </p:cNvPr>
          <p:cNvSpPr txBox="1"/>
          <p:nvPr/>
        </p:nvSpPr>
        <p:spPr>
          <a:xfrm>
            <a:off x="797206" y="5159833"/>
            <a:ext cx="10062181"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الممارسة الموجهة الثنائية</a:t>
            </a:r>
          </a:p>
        </p:txBody>
      </p:sp>
      <p:pic>
        <p:nvPicPr>
          <p:cNvPr id="7" name="Google Shape;1333;p128">
            <a:extLst>
              <a:ext uri="{FF2B5EF4-FFF2-40B4-BE49-F238E27FC236}">
                <a16:creationId xmlns:a16="http://schemas.microsoft.com/office/drawing/2014/main" id="{7269954D-EFC0-CC0A-0945-F6DF168F334C}"/>
              </a:ext>
            </a:extLst>
          </p:cNvPr>
          <p:cNvPicPr>
            <a:picLocks noChangeAspect="1"/>
          </p:cNvPicPr>
          <p:nvPr/>
        </p:nvPicPr>
        <p:blipFill>
          <a:blip r:embed="rId2">
            <a:alphaModFix/>
          </a:blip>
          <a:srcRect/>
          <a:stretch>
            <a:fillRect/>
          </a:stretch>
        </p:blipFill>
        <p:spPr>
          <a:xfrm>
            <a:off x="11017502" y="1181507"/>
            <a:ext cx="875940" cy="875940"/>
          </a:xfrm>
          <a:prstGeom prst="rect">
            <a:avLst/>
          </a:prstGeom>
          <a:noFill/>
          <a:ln cap="flat">
            <a:noFill/>
          </a:ln>
        </p:spPr>
      </p:pic>
      <p:pic>
        <p:nvPicPr>
          <p:cNvPr id="8" name="Google Shape;1341;p128" descr="Une image contenant Dessin animé, clipart, Animation, illustration&#10;&#10;Description générée automatiquement">
            <a:extLst>
              <a:ext uri="{FF2B5EF4-FFF2-40B4-BE49-F238E27FC236}">
                <a16:creationId xmlns:a16="http://schemas.microsoft.com/office/drawing/2014/main" id="{171C970F-7B59-B41F-6A3A-3A7A745D5AEB}"/>
              </a:ext>
            </a:extLst>
          </p:cNvPr>
          <p:cNvPicPr>
            <a:picLocks noChangeAspect="1"/>
          </p:cNvPicPr>
          <p:nvPr/>
        </p:nvPicPr>
        <p:blipFill>
          <a:blip r:embed="rId3">
            <a:alphaModFix/>
          </a:blip>
          <a:srcRect l="18242" t="9344" r="18458" b="23864"/>
          <a:stretch>
            <a:fillRect/>
          </a:stretch>
        </p:blipFill>
        <p:spPr>
          <a:xfrm>
            <a:off x="10988052" y="2151545"/>
            <a:ext cx="991300" cy="1045913"/>
          </a:xfrm>
          <a:prstGeom prst="rect">
            <a:avLst/>
          </a:prstGeom>
          <a:noFill/>
          <a:ln cap="flat">
            <a:noFill/>
          </a:ln>
        </p:spPr>
      </p:pic>
      <p:pic>
        <p:nvPicPr>
          <p:cNvPr id="9" name="Picture 14">
            <a:extLst>
              <a:ext uri="{FF2B5EF4-FFF2-40B4-BE49-F238E27FC236}">
                <a16:creationId xmlns:a16="http://schemas.microsoft.com/office/drawing/2014/main" id="{3459E6BA-34BF-9ABD-9DAF-C10A0FA6FA24}"/>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0988052" y="3385655"/>
            <a:ext cx="991299" cy="991299"/>
          </a:xfrm>
          <a:prstGeom prst="rect">
            <a:avLst/>
          </a:prstGeom>
        </p:spPr>
      </p:pic>
      <p:pic>
        <p:nvPicPr>
          <p:cNvPr id="10" name="Picture 9">
            <a:extLst>
              <a:ext uri="{FF2B5EF4-FFF2-40B4-BE49-F238E27FC236}">
                <a16:creationId xmlns:a16="http://schemas.microsoft.com/office/drawing/2014/main" id="{4A698D0B-D28C-54AB-04BD-8E0B04BC559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88052" y="4684764"/>
            <a:ext cx="991299" cy="925469"/>
          </a:xfrm>
          <a:prstGeom prst="rect">
            <a:avLst/>
          </a:prstGeom>
        </p:spPr>
      </p:pic>
    </p:spTree>
    <p:extLst>
      <p:ext uri="{BB962C8B-B14F-4D97-AF65-F5344CB8AC3E}">
        <p14:creationId xmlns:p14="http://schemas.microsoft.com/office/powerpoint/2010/main" val="1452997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A4953F4D-5EB1-7918-78B1-FAF7528ED0E4}"/>
            </a:ext>
          </a:extLst>
        </p:cNvPr>
        <p:cNvGrpSpPr/>
        <p:nvPr/>
      </p:nvGrpSpPr>
      <p:grpSpPr>
        <a:xfrm>
          <a:off x="0" y="0"/>
          <a:ext cx="0" cy="0"/>
          <a:chOff x="0" y="0"/>
          <a:chExt cx="0" cy="0"/>
        </a:xfrm>
      </p:grpSpPr>
      <p:sp>
        <p:nvSpPr>
          <p:cNvPr id="3" name="Google Shape;255;p28">
            <a:extLst>
              <a:ext uri="{FF2B5EF4-FFF2-40B4-BE49-F238E27FC236}">
                <a16:creationId xmlns:a16="http://schemas.microsoft.com/office/drawing/2014/main" id="{ADC741BD-C35B-6711-0D9F-DEB7BD7BE5C2}"/>
              </a:ext>
            </a:extLst>
          </p:cNvPr>
          <p:cNvSpPr/>
          <p:nvPr/>
        </p:nvSpPr>
        <p:spPr>
          <a:xfrm>
            <a:off x="-595085" y="319589"/>
            <a:ext cx="11800115" cy="602723"/>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MA" sz="3200" b="1" dirty="0">
                <a:solidFill>
                  <a:srgbClr val="44546A"/>
                </a:solidFill>
                <a:latin typeface="Arial"/>
                <a:ea typeface="Arial"/>
                <a:cs typeface="Arial"/>
              </a:rPr>
              <a:t>توظيف</a:t>
            </a:r>
            <a:r>
              <a:rPr lang="fr-FR" sz="3200" b="1" dirty="0">
                <a:solidFill>
                  <a:srgbClr val="44546A"/>
                </a:solidFill>
                <a:latin typeface="Arial"/>
                <a:ea typeface="Arial"/>
                <a:cs typeface="Arial"/>
              </a:rPr>
              <a:t> </a:t>
            </a:r>
            <a:r>
              <a:rPr lang="fr-FR" sz="3200" b="1" dirty="0" err="1">
                <a:solidFill>
                  <a:srgbClr val="44546A"/>
                </a:solidFill>
                <a:latin typeface="Arial"/>
                <a:ea typeface="Arial"/>
                <a:cs typeface="Arial"/>
              </a:rPr>
              <a:t>الموارد</a:t>
            </a:r>
            <a:r>
              <a:rPr lang="fr-FR" sz="3200" b="1" dirty="0">
                <a:solidFill>
                  <a:srgbClr val="44546A"/>
                </a:solidFill>
                <a:latin typeface="Arial"/>
                <a:ea typeface="Arial"/>
                <a:cs typeface="Arial"/>
              </a:rPr>
              <a:t> </a:t>
            </a:r>
            <a:r>
              <a:rPr lang="fr-FR" sz="3200" b="1" dirty="0" err="1">
                <a:solidFill>
                  <a:srgbClr val="44546A"/>
                </a:solidFill>
                <a:latin typeface="Arial"/>
                <a:ea typeface="Arial"/>
                <a:cs typeface="Arial"/>
              </a:rPr>
              <a:t>التعليمية</a:t>
            </a:r>
            <a:r>
              <a:rPr lang="ar-MA" sz="3200" b="1" dirty="0">
                <a:solidFill>
                  <a:srgbClr val="44546A"/>
                </a:solidFill>
                <a:latin typeface="Arial"/>
                <a:ea typeface="Arial"/>
                <a:cs typeface="Arial"/>
              </a:rPr>
              <a:t> لدى للأستاذ</a:t>
            </a:r>
            <a:endParaRPr lang="fr-MA" sz="3200" b="1" kern="0" dirty="0">
              <a:solidFill>
                <a:srgbClr val="FF0000"/>
              </a:solidFill>
              <a:latin typeface="Calibri"/>
              <a:ea typeface="Calibri"/>
              <a:cs typeface="Calibri"/>
            </a:endParaRPr>
          </a:p>
        </p:txBody>
      </p:sp>
      <p:sp>
        <p:nvSpPr>
          <p:cNvPr id="14" name="Google Shape;276;p28">
            <a:extLst>
              <a:ext uri="{FF2B5EF4-FFF2-40B4-BE49-F238E27FC236}">
                <a16:creationId xmlns:a16="http://schemas.microsoft.com/office/drawing/2014/main" id="{4645C4CF-711F-44CD-9DF4-AE3E1D124680}"/>
              </a:ext>
            </a:extLst>
          </p:cNvPr>
          <p:cNvSpPr/>
          <p:nvPr/>
        </p:nvSpPr>
        <p:spPr>
          <a:xfrm>
            <a:off x="2854159" y="1725050"/>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rPr>
              <a:t>دليل تقديم الحصة</a:t>
            </a:r>
            <a:endParaRPr lang="fr-FR" sz="1867" b="1" kern="0" dirty="0">
              <a:solidFill>
                <a:srgbClr val="44546A"/>
              </a:solidFill>
              <a:latin typeface="Calibri"/>
              <a:ea typeface="Calibri"/>
              <a:cs typeface="Calibri"/>
            </a:endParaRPr>
          </a:p>
        </p:txBody>
      </p:sp>
      <p:sp>
        <p:nvSpPr>
          <p:cNvPr id="15" name="Google Shape;276;p28">
            <a:extLst>
              <a:ext uri="{FF2B5EF4-FFF2-40B4-BE49-F238E27FC236}">
                <a16:creationId xmlns:a16="http://schemas.microsoft.com/office/drawing/2014/main" id="{86B28656-BD55-DF81-DAA0-81607787D386}"/>
              </a:ext>
            </a:extLst>
          </p:cNvPr>
          <p:cNvSpPr/>
          <p:nvPr/>
        </p:nvSpPr>
        <p:spPr>
          <a:xfrm>
            <a:off x="2854159" y="2351322"/>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rPr>
              <a:t>دليل مسار</a:t>
            </a:r>
            <a:endParaRPr lang="fr-FR" sz="1867" b="1" kern="0" dirty="0">
              <a:solidFill>
                <a:srgbClr val="44546A"/>
              </a:solidFill>
              <a:latin typeface="Calibri"/>
              <a:ea typeface="Calibri"/>
              <a:cs typeface="Calibri"/>
            </a:endParaRPr>
          </a:p>
        </p:txBody>
      </p:sp>
      <p:sp>
        <p:nvSpPr>
          <p:cNvPr id="16" name="Google Shape;276;p28">
            <a:extLst>
              <a:ext uri="{FF2B5EF4-FFF2-40B4-BE49-F238E27FC236}">
                <a16:creationId xmlns:a16="http://schemas.microsoft.com/office/drawing/2014/main" id="{D2D0A648-9BB6-5C5C-442C-42431FCB3517}"/>
              </a:ext>
            </a:extLst>
          </p:cNvPr>
          <p:cNvSpPr/>
          <p:nvPr/>
        </p:nvSpPr>
        <p:spPr>
          <a:xfrm>
            <a:off x="2854160" y="4015705"/>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hlinkClick r:id="rId2"/>
              </a:rPr>
              <a:t>تقنيات التنشيط</a:t>
            </a:r>
            <a:endParaRPr lang="fr-FR" sz="1867" b="1" kern="0" dirty="0">
              <a:solidFill>
                <a:srgbClr val="44546A"/>
              </a:solidFill>
              <a:latin typeface="Calibri"/>
              <a:ea typeface="Calibri"/>
              <a:cs typeface="Calibri"/>
            </a:endParaRPr>
          </a:p>
        </p:txBody>
      </p:sp>
      <p:sp>
        <p:nvSpPr>
          <p:cNvPr id="17" name="Google Shape;276;p28">
            <a:extLst>
              <a:ext uri="{FF2B5EF4-FFF2-40B4-BE49-F238E27FC236}">
                <a16:creationId xmlns:a16="http://schemas.microsoft.com/office/drawing/2014/main" id="{704FFF7E-5C22-56E6-8231-FDD1DC8B9C6C}"/>
              </a:ext>
            </a:extLst>
          </p:cNvPr>
          <p:cNvSpPr/>
          <p:nvPr/>
        </p:nvSpPr>
        <p:spPr>
          <a:xfrm>
            <a:off x="2854159" y="4557531"/>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a:r>
              <a:rPr lang="ar-MA" b="1" dirty="0">
                <a:hlinkClick r:id="rId3"/>
              </a:rPr>
              <a:t>مقاطع عامة – التصرفات السليمة</a:t>
            </a:r>
            <a:endParaRPr lang="ar-MA" dirty="0"/>
          </a:p>
        </p:txBody>
      </p:sp>
      <p:sp>
        <p:nvSpPr>
          <p:cNvPr id="18" name="Google Shape;276;p28">
            <a:extLst>
              <a:ext uri="{FF2B5EF4-FFF2-40B4-BE49-F238E27FC236}">
                <a16:creationId xmlns:a16="http://schemas.microsoft.com/office/drawing/2014/main" id="{F05AB95B-4124-4DE4-EBBE-9E5BC8AC30B8}"/>
              </a:ext>
            </a:extLst>
          </p:cNvPr>
          <p:cNvSpPr/>
          <p:nvPr/>
        </p:nvSpPr>
        <p:spPr>
          <a:xfrm>
            <a:off x="2854159" y="5093383"/>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hlinkClick r:id="rId4"/>
              </a:rPr>
              <a:t>مقاطع فيديو-العربية</a:t>
            </a:r>
            <a:endParaRPr lang="fr-FR" sz="1867" b="1" kern="0" dirty="0">
              <a:solidFill>
                <a:srgbClr val="44546A"/>
              </a:solidFill>
              <a:latin typeface="Calibri"/>
              <a:ea typeface="Calibri"/>
              <a:cs typeface="Calibri"/>
            </a:endParaRPr>
          </a:p>
        </p:txBody>
      </p:sp>
      <p:sp>
        <p:nvSpPr>
          <p:cNvPr id="20" name="Google Shape;276;p28">
            <a:extLst>
              <a:ext uri="{FF2B5EF4-FFF2-40B4-BE49-F238E27FC236}">
                <a16:creationId xmlns:a16="http://schemas.microsoft.com/office/drawing/2014/main" id="{23BF0DF5-069E-3E17-F24E-1FB27CEFC73A}"/>
              </a:ext>
            </a:extLst>
          </p:cNvPr>
          <p:cNvSpPr/>
          <p:nvPr/>
        </p:nvSpPr>
        <p:spPr>
          <a:xfrm>
            <a:off x="2854159" y="3013749"/>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fr-FR" sz="1867" b="1" kern="0" dirty="0">
                <a:solidFill>
                  <a:srgbClr val="44546A"/>
                </a:solidFill>
                <a:latin typeface="Calibri"/>
                <a:ea typeface="Calibri"/>
                <a:cs typeface="Calibri"/>
              </a:rPr>
              <a:t>….</a:t>
            </a:r>
          </a:p>
        </p:txBody>
      </p:sp>
      <p:pic>
        <p:nvPicPr>
          <p:cNvPr id="5" name="Picture 2" descr="Image générée">
            <a:extLst>
              <a:ext uri="{FF2B5EF4-FFF2-40B4-BE49-F238E27FC236}">
                <a16:creationId xmlns:a16="http://schemas.microsoft.com/office/drawing/2014/main" id="{30C96641-5264-6E13-6948-37BF3649EBC0}"/>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1064" b="10678"/>
          <a:stretch>
            <a:fillRect/>
          </a:stretch>
        </p:blipFill>
        <p:spPr bwMode="auto">
          <a:xfrm>
            <a:off x="11322962" y="6795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276;p28">
            <a:extLst>
              <a:ext uri="{FF2B5EF4-FFF2-40B4-BE49-F238E27FC236}">
                <a16:creationId xmlns:a16="http://schemas.microsoft.com/office/drawing/2014/main" id="{F03EC7A7-6EE7-976A-AA0C-A906A34AD33F}"/>
              </a:ext>
            </a:extLst>
          </p:cNvPr>
          <p:cNvSpPr/>
          <p:nvPr/>
        </p:nvSpPr>
        <p:spPr>
          <a:xfrm>
            <a:off x="8748241" y="1696275"/>
            <a:ext cx="1891380" cy="1703743"/>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accent1"/>
          </a:solidFill>
          <a:ln cap="flat">
            <a:noFill/>
            <a:prstDash val="solid"/>
          </a:ln>
        </p:spPr>
        <p:txBody>
          <a:bodyPr vert="horz" wrap="square" lIns="91427" tIns="45695" rIns="91427" bIns="45695" anchor="ctr" anchorCtr="0" compatLnSpc="1">
            <a:noAutofit/>
          </a:bodyPr>
          <a:lstStyle/>
          <a:p>
            <a:pPr defTabSz="1219170">
              <a:defRPr sz="1800" b="0" i="0" u="none" strike="noStrike" kern="0" cap="none" spc="0" baseline="0">
                <a:solidFill>
                  <a:srgbClr val="000000"/>
                </a:solidFill>
                <a:uFillTx/>
              </a:defRPr>
            </a:pPr>
            <a:r>
              <a:rPr lang="fr-FR" sz="2200" b="1" dirty="0" err="1">
                <a:solidFill>
                  <a:schemeClr val="bg1"/>
                </a:solidFill>
                <a:latin typeface="Arial"/>
                <a:ea typeface="Calibri"/>
                <a:cs typeface="Arial"/>
              </a:rPr>
              <a:t>الدلائل</a:t>
            </a:r>
            <a:r>
              <a:rPr lang="fr-FR" sz="2200" b="1" dirty="0">
                <a:solidFill>
                  <a:schemeClr val="bg1"/>
                </a:solidFill>
                <a:latin typeface="Arial"/>
                <a:ea typeface="Calibri"/>
                <a:cs typeface="Arial"/>
              </a:rPr>
              <a:t> </a:t>
            </a:r>
            <a:r>
              <a:rPr lang="fr-FR" sz="2200" b="1" kern="0" dirty="0" err="1">
                <a:solidFill>
                  <a:schemeClr val="bg1"/>
                </a:solidFill>
                <a:latin typeface="Calibri"/>
                <a:ea typeface="Calibri"/>
                <a:cs typeface="Calibri"/>
              </a:rPr>
              <a:t>والمراجع</a:t>
            </a:r>
            <a:endParaRPr lang="fr-FR" sz="2200" b="1" kern="0" dirty="0">
              <a:solidFill>
                <a:schemeClr val="bg1"/>
              </a:solidFill>
              <a:latin typeface="Calibri"/>
              <a:ea typeface="Calibri"/>
              <a:cs typeface="Calibri"/>
            </a:endParaRPr>
          </a:p>
        </p:txBody>
      </p:sp>
      <p:sp>
        <p:nvSpPr>
          <p:cNvPr id="4" name="Google Shape;276;p28">
            <a:extLst>
              <a:ext uri="{FF2B5EF4-FFF2-40B4-BE49-F238E27FC236}">
                <a16:creationId xmlns:a16="http://schemas.microsoft.com/office/drawing/2014/main" id="{3F6E3402-0203-63B2-670C-5F71E41599B7}"/>
              </a:ext>
            </a:extLst>
          </p:cNvPr>
          <p:cNvSpPr/>
          <p:nvPr/>
        </p:nvSpPr>
        <p:spPr>
          <a:xfrm>
            <a:off x="8748241" y="3884304"/>
            <a:ext cx="1891380" cy="1703743"/>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accent1"/>
          </a:solidFill>
          <a:ln cap="flat">
            <a:noFill/>
            <a:prstDash val="solid"/>
          </a:ln>
        </p:spPr>
        <p:txBody>
          <a:bodyPr vert="horz" wrap="square" lIns="91427" tIns="45695" rIns="91427" bIns="45695" anchor="ctr" anchorCtr="0" compatLnSpc="1">
            <a:noAutofit/>
          </a:bodyPr>
          <a:lstStyle/>
          <a:p>
            <a:pPr algn="ctr" defTabSz="1219170">
              <a:defRPr sz="1800" b="0" i="0" u="none" strike="noStrike" kern="0" cap="none" spc="0" baseline="0">
                <a:solidFill>
                  <a:srgbClr val="000000"/>
                </a:solidFill>
                <a:uFillTx/>
              </a:defRPr>
            </a:pPr>
            <a:r>
              <a:rPr lang="ar-MA" sz="2200" dirty="0">
                <a:solidFill>
                  <a:schemeClr val="bg1"/>
                </a:solidFill>
              </a:rPr>
              <a:t>مقاطع فيديو</a:t>
            </a:r>
            <a:endParaRPr lang="fr-FR" sz="2200" b="1" kern="0" dirty="0">
              <a:solidFill>
                <a:schemeClr val="bg1"/>
              </a:solidFill>
              <a:latin typeface="Calibri"/>
              <a:ea typeface="Calibri"/>
              <a:cs typeface="Calibri"/>
            </a:endParaRPr>
          </a:p>
        </p:txBody>
      </p:sp>
    </p:spTree>
    <p:extLst>
      <p:ext uri="{BB962C8B-B14F-4D97-AF65-F5344CB8AC3E}">
        <p14:creationId xmlns:p14="http://schemas.microsoft.com/office/powerpoint/2010/main" val="3083480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D223B19E-8B8D-1324-67BF-587110784755}"/>
            </a:ext>
          </a:extLst>
        </p:cNvPr>
        <p:cNvGrpSpPr/>
        <p:nvPr/>
      </p:nvGrpSpPr>
      <p:grpSpPr>
        <a:xfrm>
          <a:off x="0" y="0"/>
          <a:ext cx="0" cy="0"/>
          <a:chOff x="0" y="0"/>
          <a:chExt cx="0" cy="0"/>
        </a:xfrm>
      </p:grpSpPr>
      <p:sp>
        <p:nvSpPr>
          <p:cNvPr id="13" name="Google Shape;1140;p112">
            <a:extLst>
              <a:ext uri="{FF2B5EF4-FFF2-40B4-BE49-F238E27FC236}">
                <a16:creationId xmlns:a16="http://schemas.microsoft.com/office/drawing/2014/main" id="{AD33CE28-6430-3190-0BC5-C86759D5CB5B}"/>
              </a:ext>
            </a:extLst>
          </p:cNvPr>
          <p:cNvSpPr txBox="1"/>
          <p:nvPr/>
        </p:nvSpPr>
        <p:spPr>
          <a:xfrm>
            <a:off x="1399309" y="343893"/>
            <a:ext cx="9957210" cy="592213"/>
          </a:xfrm>
          <a:prstGeom prst="rect">
            <a:avLst/>
          </a:prstGeom>
          <a:noFill/>
          <a:ln cap="flat">
            <a:noFill/>
          </a:ln>
        </p:spPr>
        <p:txBody>
          <a:bodyPr vert="horz" wrap="square" lIns="0" tIns="0" rIns="0" bIns="0" anchor="t" anchorCtr="0" compatLnSpc="1">
            <a:spAutoFit/>
          </a:bodyPr>
          <a:lstStyle/>
          <a:p>
            <a:pPr algn="r" defTabSz="1219170" rtl="1">
              <a:lnSpc>
                <a:spcPct val="131218"/>
              </a:lnSpc>
              <a:defRPr sz="1800" b="0" i="0" u="none" strike="noStrike" kern="0" cap="none" spc="0" baseline="0">
                <a:solidFill>
                  <a:srgbClr val="000000"/>
                </a:solidFill>
                <a:uFillTx/>
              </a:defRPr>
            </a:pPr>
            <a:r>
              <a:rPr lang="ar-MA" sz="3200" b="1" dirty="0">
                <a:solidFill>
                  <a:srgbClr val="156082"/>
                </a:solidFill>
                <a:latin typeface="Calibri" panose="020F0502020204030204" pitchFamily="34" charset="0"/>
                <a:ea typeface="Calibri" panose="020F0502020204030204" pitchFamily="34" charset="0"/>
                <a:cs typeface="Calibri" panose="020F0502020204030204" pitchFamily="34" charset="0"/>
              </a:rPr>
              <a:t>توجيهات </a:t>
            </a:r>
            <a:r>
              <a:rPr lang="ar-MA" sz="3200" b="1" dirty="0" err="1">
                <a:solidFill>
                  <a:srgbClr val="156082"/>
                </a:solidFill>
                <a:latin typeface="Calibri" panose="020F0502020204030204" pitchFamily="34" charset="0"/>
                <a:ea typeface="Calibri" panose="020F0502020204030204" pitchFamily="34" charset="0"/>
                <a:cs typeface="Calibri" panose="020F0502020204030204" pitchFamily="34" charset="0"/>
              </a:rPr>
              <a:t>ديداكتيكية</a:t>
            </a:r>
            <a:r>
              <a:rPr lang="ar-MA" sz="3200" b="1" dirty="0">
                <a:solidFill>
                  <a:srgbClr val="156082"/>
                </a:solidFill>
                <a:latin typeface="Calibri" panose="020F0502020204030204" pitchFamily="34" charset="0"/>
                <a:ea typeface="Calibri" panose="020F0502020204030204" pitchFamily="34" charset="0"/>
                <a:cs typeface="Calibri" panose="020F0502020204030204" pitchFamily="34" charset="0"/>
              </a:rPr>
              <a:t> </a:t>
            </a:r>
            <a:r>
              <a:rPr lang="ar-MA" sz="3200" b="1">
                <a:solidFill>
                  <a:srgbClr val="156082"/>
                </a:solidFill>
                <a:latin typeface="Calibri" panose="020F0502020204030204" pitchFamily="34" charset="0"/>
                <a:ea typeface="Calibri" panose="020F0502020204030204" pitchFamily="34" charset="0"/>
                <a:cs typeface="Calibri" panose="020F0502020204030204" pitchFamily="34" charset="0"/>
              </a:rPr>
              <a:t>لهذه الحصة</a:t>
            </a:r>
            <a:endParaRPr lang="en-US" sz="3200" b="1" kern="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Google Shape;288;p29">
            <a:extLst>
              <a:ext uri="{FF2B5EF4-FFF2-40B4-BE49-F238E27FC236}">
                <a16:creationId xmlns:a16="http://schemas.microsoft.com/office/drawing/2014/main" id="{8CCFADBE-426F-1BD1-0052-CF95DF424457}"/>
              </a:ext>
            </a:extLst>
          </p:cNvPr>
          <p:cNvSpPr/>
          <p:nvPr/>
        </p:nvSpPr>
        <p:spPr>
          <a:xfrm>
            <a:off x="1150262" y="1380955"/>
            <a:ext cx="8077258" cy="10959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algn="r" defTabSz="1219170">
              <a:buClr>
                <a:srgbClr val="000000"/>
              </a:buClr>
              <a:buSzPts val="1200"/>
              <a:defRPr sz="1800" b="0" i="0" u="none" strike="noStrike" kern="0" cap="none" spc="0" baseline="0">
                <a:solidFill>
                  <a:srgbClr val="000000"/>
                </a:solidFill>
                <a:uFillTx/>
              </a:defRPr>
            </a:pPr>
            <a:r>
              <a:rPr lang="ar-MA" b="1" dirty="0"/>
              <a:t>في نهاية هذه الحصة، يجب أن يكون التلاميذ قادرين على:</a:t>
            </a:r>
            <a:endParaRPr lang="fr-FR" b="1" dirty="0"/>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MA" sz="2000" kern="0" dirty="0">
                <a:solidFill>
                  <a:srgbClr val="0070C0"/>
                </a:solidFill>
                <a:latin typeface="Calibri"/>
                <a:ea typeface="Calibri"/>
                <a:cs typeface="Calibri"/>
                <a:sym typeface="Calibri"/>
              </a:rPr>
              <a:t>قِرَاءَة</a:t>
            </a:r>
            <a:r>
              <a:rPr lang="ar-SA" sz="2000" kern="0" dirty="0">
                <a:solidFill>
                  <a:srgbClr val="0070C0"/>
                </a:solidFill>
                <a:latin typeface="Calibri"/>
                <a:ea typeface="Calibri"/>
                <a:cs typeface="Calibri"/>
                <a:sym typeface="Calibri"/>
              </a:rPr>
              <a:t>ُ</a:t>
            </a:r>
            <a:r>
              <a:rPr lang="ar-MA" sz="2000" kern="0" dirty="0">
                <a:solidFill>
                  <a:srgbClr val="0070C0"/>
                </a:solidFill>
                <a:latin typeface="Calibri"/>
                <a:ea typeface="Calibri"/>
                <a:cs typeface="Calibri"/>
                <a:sym typeface="Calibri"/>
              </a:rPr>
              <a:t> فقرَة</a:t>
            </a:r>
            <a:r>
              <a:rPr lang="ar-SA" sz="2000" kern="0" dirty="0">
                <a:solidFill>
                  <a:srgbClr val="0070C0"/>
                </a:solidFill>
                <a:latin typeface="Calibri"/>
                <a:ea typeface="Calibri"/>
                <a:cs typeface="Calibri"/>
                <a:sym typeface="Calibri"/>
              </a:rPr>
              <a:t>ٍ</a:t>
            </a:r>
            <a:r>
              <a:rPr lang="ar-SA" sz="2000" kern="0" dirty="0">
                <a:solidFill>
                  <a:srgbClr val="0070C0"/>
                </a:solidFill>
                <a:latin typeface="Calibri"/>
                <a:ea typeface="Calibri"/>
                <a:cs typeface="Calibri"/>
              </a:rPr>
              <a:t> </a:t>
            </a:r>
            <a:r>
              <a:rPr lang="ar-MA" sz="2000" kern="0" dirty="0">
                <a:solidFill>
                  <a:srgbClr val="0070C0"/>
                </a:solidFill>
                <a:latin typeface="Calibri"/>
                <a:ea typeface="Calibri"/>
                <a:cs typeface="Calibri"/>
                <a:sym typeface="Calibri"/>
              </a:rPr>
              <a:t>بِطَلَاقَةٍ</a:t>
            </a:r>
            <a:r>
              <a:rPr lang="ar-SA" sz="2000" kern="0" dirty="0">
                <a:solidFill>
                  <a:srgbClr val="0070C0"/>
                </a:solidFill>
                <a:latin typeface="Calibri"/>
                <a:ea typeface="Calibri"/>
                <a:cs typeface="Calibri"/>
                <a:sym typeface="Calibri"/>
              </a:rPr>
              <a:t>؛</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MA" sz="2000" dirty="0">
                <a:solidFill>
                  <a:srgbClr val="0070C0"/>
                </a:solidFill>
                <a:latin typeface="Calibri"/>
                <a:ea typeface="Calibri"/>
                <a:cs typeface="Calibri"/>
                <a:sym typeface="Calibri"/>
              </a:rPr>
              <a:t>فَهْمُ المعَانِي المُبَاشِرَةِ</a:t>
            </a:r>
            <a:r>
              <a:rPr lang="ar-SA" sz="2000" dirty="0">
                <a:solidFill>
                  <a:srgbClr val="0070C0"/>
                </a:solidFill>
                <a:latin typeface="Calibri"/>
                <a:ea typeface="Calibri"/>
                <a:cs typeface="Calibri"/>
                <a:sym typeface="Calibri"/>
              </a:rPr>
              <a:t> والضمنية للنص.</a:t>
            </a:r>
            <a:endParaRPr lang="ar-MA" sz="2000" dirty="0">
              <a:solidFill>
                <a:srgbClr val="0070C0"/>
              </a:solidFill>
              <a:latin typeface="Calibri"/>
              <a:ea typeface="Calibri"/>
              <a:cs typeface="Calibri"/>
              <a:sym typeface="Calibri"/>
            </a:endParaRPr>
          </a:p>
        </p:txBody>
      </p:sp>
      <p:sp>
        <p:nvSpPr>
          <p:cNvPr id="17" name="Google Shape;292;p29">
            <a:extLst>
              <a:ext uri="{FF2B5EF4-FFF2-40B4-BE49-F238E27FC236}">
                <a16:creationId xmlns:a16="http://schemas.microsoft.com/office/drawing/2014/main" id="{2FFA696C-060A-544E-952F-61FC383E5B89}"/>
              </a:ext>
            </a:extLst>
          </p:cNvPr>
          <p:cNvSpPr/>
          <p:nvPr/>
        </p:nvSpPr>
        <p:spPr>
          <a:xfrm>
            <a:off x="1186249" y="2724088"/>
            <a:ext cx="8077259" cy="1831881"/>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algn="r" defTabSz="1219170">
              <a:buClr>
                <a:srgbClr val="000000"/>
              </a:buClr>
              <a:buSzPts val="1200"/>
              <a:defRPr sz="1800" b="0" i="0" u="none" strike="noStrike" kern="0" cap="none" spc="0" baseline="0">
                <a:solidFill>
                  <a:srgbClr val="000000"/>
                </a:solidFill>
                <a:uFillTx/>
              </a:defRPr>
            </a:pPr>
            <a:r>
              <a:rPr lang="ar-MA" b="1" kern="0" dirty="0">
                <a:solidFill>
                  <a:srgbClr val="000000"/>
                </a:solidFill>
              </a:rPr>
              <a:t>الاستراتيجية التي يتم تدريسها أثناء النمذجة وتمارس خلال بقية الحصة هي</a:t>
            </a:r>
            <a:r>
              <a:rPr lang="ar-MA" dirty="0"/>
              <a:t>:</a:t>
            </a:r>
            <a:endParaRPr lang="fr-FR" dirty="0"/>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SA" sz="2000" kern="0" dirty="0">
                <a:solidFill>
                  <a:srgbClr val="0070C0"/>
                </a:solidFill>
                <a:latin typeface="Calibri"/>
                <a:ea typeface="Calibri"/>
                <a:cs typeface="Calibri"/>
              </a:rPr>
              <a:t>معايير الدقة في القراءة بطلاقة: أي السلامة من الأخطاء؛</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SA" sz="2000" kern="0" dirty="0">
                <a:solidFill>
                  <a:srgbClr val="0070C0"/>
                </a:solidFill>
                <a:latin typeface="Calibri"/>
                <a:ea typeface="Calibri"/>
                <a:cs typeface="Calibri"/>
              </a:rPr>
              <a:t>أجيب عن أسئلة الفهم المباشر: ما؟ لماذا؟ كيف؟ ...</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SA" sz="2000" kern="0" dirty="0">
                <a:solidFill>
                  <a:srgbClr val="0070C0"/>
                </a:solidFill>
                <a:latin typeface="Calibri"/>
                <a:ea typeface="Calibri"/>
                <a:cs typeface="Calibri"/>
              </a:rPr>
              <a:t>اعتماد استراتيجيات </a:t>
            </a:r>
            <a:r>
              <a:rPr lang="ar-MA" sz="2000" kern="0" dirty="0" err="1">
                <a:solidFill>
                  <a:srgbClr val="0070C0"/>
                </a:solidFill>
                <a:latin typeface="Calibri"/>
                <a:ea typeface="Calibri"/>
                <a:cs typeface="Calibri"/>
              </a:rPr>
              <a:t>الميتامعرفية</a:t>
            </a:r>
            <a:r>
              <a:rPr lang="ar-MA" sz="2000" kern="0" dirty="0">
                <a:solidFill>
                  <a:srgbClr val="0070C0"/>
                </a:solidFill>
                <a:latin typeface="Calibri"/>
                <a:ea typeface="Calibri"/>
                <a:cs typeface="Calibri"/>
              </a:rPr>
              <a:t>، </a:t>
            </a:r>
            <a:r>
              <a:rPr lang="ar-SA" sz="2000" kern="0" dirty="0">
                <a:solidFill>
                  <a:srgbClr val="0070C0"/>
                </a:solidFill>
                <a:latin typeface="Calibri"/>
                <a:ea typeface="Calibri"/>
                <a:cs typeface="Calibri"/>
              </a:rPr>
              <a:t>و</a:t>
            </a:r>
            <a:r>
              <a:rPr lang="ar-MA" sz="2000" kern="0" dirty="0" err="1">
                <a:solidFill>
                  <a:srgbClr val="0070C0"/>
                </a:solidFill>
                <a:latin typeface="Calibri"/>
                <a:ea typeface="Calibri"/>
                <a:cs typeface="Calibri"/>
              </a:rPr>
              <a:t>الفارقية</a:t>
            </a:r>
            <a:r>
              <a:rPr lang="ar-MA" sz="2000" kern="0" dirty="0">
                <a:solidFill>
                  <a:srgbClr val="0070C0"/>
                </a:solidFill>
                <a:latin typeface="Calibri"/>
                <a:ea typeface="Calibri"/>
                <a:cs typeface="Calibri"/>
              </a:rPr>
              <a:t>، ا</a:t>
            </a:r>
            <a:r>
              <a:rPr lang="ar-SA" sz="2000" kern="0" dirty="0">
                <a:solidFill>
                  <a:srgbClr val="0070C0"/>
                </a:solidFill>
                <a:latin typeface="Calibri"/>
                <a:ea typeface="Calibri"/>
                <a:cs typeface="Calibri"/>
              </a:rPr>
              <a:t>و</a:t>
            </a:r>
            <a:r>
              <a:rPr lang="ar-MA" sz="2000" kern="0" dirty="0">
                <a:solidFill>
                  <a:srgbClr val="0070C0"/>
                </a:solidFill>
                <a:latin typeface="Calibri"/>
                <a:ea typeface="Calibri"/>
                <a:cs typeface="Calibri"/>
              </a:rPr>
              <a:t>لتعلم التعاوني، </a:t>
            </a:r>
            <a:r>
              <a:rPr lang="ar-SA" sz="2000" kern="0" dirty="0">
                <a:solidFill>
                  <a:srgbClr val="0070C0"/>
                </a:solidFill>
                <a:latin typeface="Calibri"/>
                <a:ea typeface="Calibri"/>
                <a:cs typeface="Calibri"/>
              </a:rPr>
              <a:t>و</a:t>
            </a:r>
            <a:r>
              <a:rPr lang="ar-MA" sz="2000" kern="0" dirty="0">
                <a:solidFill>
                  <a:srgbClr val="0070C0"/>
                </a:solidFill>
                <a:latin typeface="Calibri"/>
                <a:ea typeface="Calibri"/>
                <a:cs typeface="Calibri"/>
              </a:rPr>
              <a:t>العمل الثنائي، </a:t>
            </a:r>
            <a:r>
              <a:rPr lang="ar-SA" sz="2000" kern="0" dirty="0">
                <a:solidFill>
                  <a:srgbClr val="0070C0"/>
                </a:solidFill>
                <a:latin typeface="Calibri"/>
                <a:ea typeface="Calibri"/>
                <a:cs typeface="Calibri"/>
              </a:rPr>
              <a:t>و</a:t>
            </a:r>
            <a:r>
              <a:rPr lang="ar-MA" sz="2000" kern="0" dirty="0">
                <a:solidFill>
                  <a:srgbClr val="0070C0"/>
                </a:solidFill>
                <a:latin typeface="Calibri"/>
                <a:ea typeface="Calibri"/>
                <a:cs typeface="Calibri"/>
              </a:rPr>
              <a:t>التحديات، </a:t>
            </a:r>
            <a:r>
              <a:rPr lang="ar-SA" sz="2000" kern="0" dirty="0">
                <a:solidFill>
                  <a:srgbClr val="0070C0"/>
                </a:solidFill>
                <a:latin typeface="Calibri"/>
                <a:ea typeface="Calibri"/>
                <a:cs typeface="Calibri"/>
              </a:rPr>
              <a:t>ثم </a:t>
            </a:r>
            <a:r>
              <a:rPr lang="ar-MA" sz="2000" kern="0" dirty="0">
                <a:solidFill>
                  <a:srgbClr val="0070C0"/>
                </a:solidFill>
                <a:latin typeface="Calibri"/>
                <a:ea typeface="Calibri"/>
                <a:cs typeface="Calibri"/>
              </a:rPr>
              <a:t>التقويم الذاتي، </a:t>
            </a:r>
            <a:r>
              <a:rPr lang="ar-SA" sz="2000" kern="0" dirty="0">
                <a:solidFill>
                  <a:srgbClr val="0070C0"/>
                </a:solidFill>
                <a:latin typeface="Calibri"/>
                <a:ea typeface="Calibri"/>
                <a:cs typeface="Calibri"/>
              </a:rPr>
              <a:t>ة</a:t>
            </a:r>
            <a:r>
              <a:rPr lang="ar-MA" sz="2000" kern="0" dirty="0">
                <a:solidFill>
                  <a:srgbClr val="0070C0"/>
                </a:solidFill>
                <a:latin typeface="Calibri"/>
                <a:ea typeface="Calibri"/>
                <a:cs typeface="Calibri"/>
              </a:rPr>
              <a:t>التحقق الدائم من الفهم</a:t>
            </a:r>
            <a:r>
              <a:rPr lang="ar-SA" sz="2000" kern="0" dirty="0">
                <a:solidFill>
                  <a:srgbClr val="0070C0"/>
                </a:solidFill>
                <a:latin typeface="Calibri"/>
                <a:ea typeface="Calibri"/>
                <a:cs typeface="Calibri"/>
              </a:rPr>
              <a:t>.</a:t>
            </a:r>
            <a:endParaRPr lang="ar-MA" sz="2000" kern="0" dirty="0">
              <a:solidFill>
                <a:srgbClr val="0070C0"/>
              </a:solidFill>
              <a:latin typeface="Calibri"/>
              <a:ea typeface="Calibri"/>
              <a:cs typeface="Calibri"/>
            </a:endParaRPr>
          </a:p>
        </p:txBody>
      </p:sp>
      <p:sp>
        <p:nvSpPr>
          <p:cNvPr id="20" name="Google Shape;288;p29">
            <a:extLst>
              <a:ext uri="{FF2B5EF4-FFF2-40B4-BE49-F238E27FC236}">
                <a16:creationId xmlns:a16="http://schemas.microsoft.com/office/drawing/2014/main" id="{2033AB59-F0F3-EF02-8340-5CD20B0E656E}"/>
              </a:ext>
            </a:extLst>
          </p:cNvPr>
          <p:cNvSpPr/>
          <p:nvPr/>
        </p:nvSpPr>
        <p:spPr>
          <a:xfrm>
            <a:off x="1150262" y="4901961"/>
            <a:ext cx="8113245" cy="1508451"/>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algn="r" defTabSz="1219170" rtl="1">
              <a:buClr>
                <a:srgbClr val="000000"/>
              </a:buClr>
              <a:buSzPts val="1200"/>
              <a:defRPr sz="1800" b="0" i="0" u="none" strike="noStrike" kern="0" cap="none" spc="0" baseline="0">
                <a:solidFill>
                  <a:srgbClr val="000000"/>
                </a:solidFill>
                <a:uFillTx/>
              </a:defRPr>
            </a:pPr>
            <a:r>
              <a:rPr lang="ar-MA" b="1" dirty="0"/>
              <a:t>خلال التغذية الراجعة، أوجّه انتباه التلاميذ إلى الأخطاء الشائعة </a:t>
            </a:r>
            <a:r>
              <a:rPr lang="ar-SA" b="1" dirty="0"/>
              <a:t>في القراءة بدقة الآتية</a:t>
            </a:r>
            <a:r>
              <a:rPr lang="fr-FR" b="1" dirty="0"/>
              <a:t> : </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SA" sz="2000" kern="0" dirty="0">
                <a:solidFill>
                  <a:srgbClr val="0070C0"/>
                </a:solidFill>
                <a:latin typeface="Calibri"/>
                <a:ea typeface="Calibri"/>
                <a:cs typeface="Calibri"/>
              </a:rPr>
              <a:t>نطق الحروف من مخارجها الصحيحة/ التمييز بين الحركات القصيرة والطويلة/ الشدة والتنوين.</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MA" sz="2000" kern="0" dirty="0">
                <a:solidFill>
                  <a:srgbClr val="0070C0"/>
                </a:solidFill>
                <a:latin typeface="Calibri"/>
                <a:ea typeface="Calibri"/>
                <a:cs typeface="Calibri"/>
              </a:rPr>
              <a:t>تمارين تطبيقية فورية وخارج القسم ( واجبات منزلية)، استخراج القيم السلوكات الايجابية’ تدبير السلوك)</a:t>
            </a:r>
            <a:endParaRPr lang="fr-FR" sz="2000" kern="0" dirty="0">
              <a:solidFill>
                <a:srgbClr val="0070C0"/>
              </a:solidFill>
              <a:latin typeface="Calibri"/>
              <a:ea typeface="Calibri"/>
              <a:cs typeface="Calibri"/>
            </a:endParaRPr>
          </a:p>
        </p:txBody>
      </p:sp>
      <p:pic>
        <p:nvPicPr>
          <p:cNvPr id="3" name="Picture 2" descr="Image générée">
            <a:extLst>
              <a:ext uri="{FF2B5EF4-FFF2-40B4-BE49-F238E27FC236}">
                <a16:creationId xmlns:a16="http://schemas.microsoft.com/office/drawing/2014/main" id="{9FC3AB9C-5C89-984C-153A-E1CA24B593C8}"/>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464185" y="19399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289;p29">
            <a:extLst>
              <a:ext uri="{FF2B5EF4-FFF2-40B4-BE49-F238E27FC236}">
                <a16:creationId xmlns:a16="http://schemas.microsoft.com/office/drawing/2014/main" id="{D271B5C4-A2EC-E69B-E250-E474D690AAE2}"/>
              </a:ext>
            </a:extLst>
          </p:cNvPr>
          <p:cNvSpPr/>
          <p:nvPr/>
        </p:nvSpPr>
        <p:spPr>
          <a:xfrm>
            <a:off x="9324638" y="1479811"/>
            <a:ext cx="2031881"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r>
              <a:rPr lang="ar-MA" b="1" dirty="0"/>
              <a:t>مهمة يجب أن ينجزها التلاميذ بنجاح</a:t>
            </a:r>
            <a:endParaRPr lang="fr-FR" sz="1867" b="1" kern="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Google Shape;293;p29">
            <a:extLst>
              <a:ext uri="{FF2B5EF4-FFF2-40B4-BE49-F238E27FC236}">
                <a16:creationId xmlns:a16="http://schemas.microsoft.com/office/drawing/2014/main" id="{336EEC8F-5783-3949-F32D-0F27BD9E7916}"/>
              </a:ext>
            </a:extLst>
          </p:cNvPr>
          <p:cNvSpPr/>
          <p:nvPr/>
        </p:nvSpPr>
        <p:spPr>
          <a:xfrm>
            <a:off x="9333600" y="3117208"/>
            <a:ext cx="2031881"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r>
              <a:rPr lang="ar-MA" b="1" dirty="0"/>
              <a:t>وسائل ديداكتيكية</a:t>
            </a:r>
            <a:endParaRPr lang="fr-FR" sz="1867" b="1" kern="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5" name="Google Shape;289;p29">
            <a:extLst>
              <a:ext uri="{FF2B5EF4-FFF2-40B4-BE49-F238E27FC236}">
                <a16:creationId xmlns:a16="http://schemas.microsoft.com/office/drawing/2014/main" id="{88CF0BA5-A657-4B36-F74B-1C1F2B3FBE18}"/>
              </a:ext>
            </a:extLst>
          </p:cNvPr>
          <p:cNvSpPr/>
          <p:nvPr/>
        </p:nvSpPr>
        <p:spPr>
          <a:xfrm>
            <a:off x="9432304" y="5119787"/>
            <a:ext cx="2031881"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r>
              <a:rPr lang="ar-MA" b="1" dirty="0"/>
              <a:t>عناصر التغذية الراجعة</a:t>
            </a:r>
            <a:endParaRPr lang="fr-FR" sz="1867" b="1" kern="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86276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63">
          <a:extLst>
            <a:ext uri="{FF2B5EF4-FFF2-40B4-BE49-F238E27FC236}">
              <a16:creationId xmlns:a16="http://schemas.microsoft.com/office/drawing/2014/main" id="{3EC07401-45A5-C18F-0F8F-EEA36FE24BA1}"/>
            </a:ext>
          </a:extLst>
        </p:cNvPr>
        <p:cNvGrpSpPr/>
        <p:nvPr/>
      </p:nvGrpSpPr>
      <p:grpSpPr>
        <a:xfrm>
          <a:off x="0" y="0"/>
          <a:ext cx="0" cy="0"/>
          <a:chOff x="0" y="0"/>
          <a:chExt cx="0" cy="0"/>
        </a:xfrm>
      </p:grpSpPr>
      <p:grpSp>
        <p:nvGrpSpPr>
          <p:cNvPr id="364" name="Google Shape;364;p11">
            <a:extLst>
              <a:ext uri="{FF2B5EF4-FFF2-40B4-BE49-F238E27FC236}">
                <a16:creationId xmlns:a16="http://schemas.microsoft.com/office/drawing/2014/main" id="{52AB67E6-D525-0315-A349-C054D6D3E3CC}"/>
              </a:ext>
            </a:extLst>
          </p:cNvPr>
          <p:cNvGrpSpPr/>
          <p:nvPr/>
        </p:nvGrpSpPr>
        <p:grpSpPr>
          <a:xfrm>
            <a:off x="835255" y="904692"/>
            <a:ext cx="9864245" cy="5485899"/>
            <a:chOff x="2159302" y="1382561"/>
            <a:chExt cx="8127697" cy="5072667"/>
          </a:xfrm>
        </p:grpSpPr>
        <p:sp>
          <p:nvSpPr>
            <p:cNvPr id="365" name="Google Shape;365;p11">
              <a:extLst>
                <a:ext uri="{FF2B5EF4-FFF2-40B4-BE49-F238E27FC236}">
                  <a16:creationId xmlns:a16="http://schemas.microsoft.com/office/drawing/2014/main" id="{088D7E1F-712B-573D-5221-99A907992393}"/>
                </a:ext>
              </a:extLst>
            </p:cNvPr>
            <p:cNvSpPr/>
            <p:nvPr/>
          </p:nvSpPr>
          <p:spPr>
            <a:xfrm>
              <a:off x="2159302" y="1382561"/>
              <a:ext cx="8127697" cy="5072667"/>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5882"/>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prstClr val="white"/>
                </a:solidFill>
                <a:effectLst/>
                <a:uLnTx/>
                <a:uFillTx/>
                <a:latin typeface="Calibri"/>
                <a:ea typeface="Calibri"/>
                <a:cs typeface="Calibri"/>
                <a:sym typeface="Calibri"/>
              </a:endParaRPr>
            </a:p>
          </p:txBody>
        </p:sp>
        <p:sp>
          <p:nvSpPr>
            <p:cNvPr id="366" name="Google Shape;366;p11">
              <a:extLst>
                <a:ext uri="{FF2B5EF4-FFF2-40B4-BE49-F238E27FC236}">
                  <a16:creationId xmlns:a16="http://schemas.microsoft.com/office/drawing/2014/main" id="{2FF7B050-7AAB-5120-9E2E-06A9DD4EBD18}"/>
                </a:ext>
              </a:extLst>
            </p:cNvPr>
            <p:cNvSpPr/>
            <p:nvPr/>
          </p:nvSpPr>
          <p:spPr>
            <a:xfrm>
              <a:off x="2257274" y="1455217"/>
              <a:ext cx="7899097" cy="4912926"/>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prstClr val="white"/>
                </a:solidFill>
                <a:effectLst/>
                <a:uLnTx/>
                <a:uFillTx/>
                <a:latin typeface="Calibri"/>
                <a:ea typeface="Calibri"/>
                <a:cs typeface="Calibri"/>
                <a:sym typeface="Calibri"/>
              </a:endParaRPr>
            </a:p>
          </p:txBody>
        </p:sp>
      </p:grpSp>
      <p:sp>
        <p:nvSpPr>
          <p:cNvPr id="377" name="Google Shape;377;p11">
            <a:extLst>
              <a:ext uri="{FF2B5EF4-FFF2-40B4-BE49-F238E27FC236}">
                <a16:creationId xmlns:a16="http://schemas.microsoft.com/office/drawing/2014/main" id="{42AE0523-DC50-577D-5DAA-074BBA8B5B05}"/>
              </a:ext>
            </a:extLst>
          </p:cNvPr>
          <p:cNvSpPr/>
          <p:nvPr/>
        </p:nvSpPr>
        <p:spPr>
          <a:xfrm>
            <a:off x="9561957" y="1608344"/>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1</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78" name="Google Shape;378;p11">
            <a:extLst>
              <a:ext uri="{FF2B5EF4-FFF2-40B4-BE49-F238E27FC236}">
                <a16:creationId xmlns:a16="http://schemas.microsoft.com/office/drawing/2014/main" id="{E74577C6-757B-1496-456B-F240039DF494}"/>
              </a:ext>
            </a:extLst>
          </p:cNvPr>
          <p:cNvSpPr/>
          <p:nvPr/>
        </p:nvSpPr>
        <p:spPr>
          <a:xfrm>
            <a:off x="9561956" y="2237774"/>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2</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79" name="Google Shape;379;p11">
            <a:extLst>
              <a:ext uri="{FF2B5EF4-FFF2-40B4-BE49-F238E27FC236}">
                <a16:creationId xmlns:a16="http://schemas.microsoft.com/office/drawing/2014/main" id="{7D730FBE-1D43-AD8B-ED3D-49EB8E1339DA}"/>
              </a:ext>
            </a:extLst>
          </p:cNvPr>
          <p:cNvSpPr/>
          <p:nvPr/>
        </p:nvSpPr>
        <p:spPr>
          <a:xfrm>
            <a:off x="9578437" y="2906743"/>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a:ln>
                  <a:noFill/>
                </a:ln>
                <a:solidFill>
                  <a:srgbClr val="FFFFFF"/>
                </a:solidFill>
                <a:effectLst/>
                <a:uLnTx/>
                <a:uFillTx/>
                <a:latin typeface="Calibri"/>
                <a:ea typeface="Calibri"/>
                <a:cs typeface="Calibri"/>
                <a:sym typeface="Calibri"/>
              </a:rPr>
              <a:t>3</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380" name="Google Shape;380;p11">
            <a:extLst>
              <a:ext uri="{FF2B5EF4-FFF2-40B4-BE49-F238E27FC236}">
                <a16:creationId xmlns:a16="http://schemas.microsoft.com/office/drawing/2014/main" id="{58D843F1-2329-1E78-0BBB-0F11F9B3BDC8}"/>
              </a:ext>
            </a:extLst>
          </p:cNvPr>
          <p:cNvSpPr/>
          <p:nvPr/>
        </p:nvSpPr>
        <p:spPr>
          <a:xfrm>
            <a:off x="9595208" y="3518154"/>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a:ln>
                  <a:noFill/>
                </a:ln>
                <a:solidFill>
                  <a:srgbClr val="FFFFFF"/>
                </a:solidFill>
                <a:effectLst/>
                <a:uLnTx/>
                <a:uFillTx/>
                <a:latin typeface="Calibri"/>
                <a:ea typeface="Calibri"/>
                <a:cs typeface="Calibri"/>
                <a:sym typeface="Calibri"/>
              </a:rPr>
              <a:t>4</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381" name="Google Shape;381;p11">
            <a:extLst>
              <a:ext uri="{FF2B5EF4-FFF2-40B4-BE49-F238E27FC236}">
                <a16:creationId xmlns:a16="http://schemas.microsoft.com/office/drawing/2014/main" id="{6394811E-A5EA-0FBB-EB0C-6EE935178A64}"/>
              </a:ext>
            </a:extLst>
          </p:cNvPr>
          <p:cNvSpPr/>
          <p:nvPr/>
        </p:nvSpPr>
        <p:spPr>
          <a:xfrm>
            <a:off x="9553358" y="4161250"/>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5</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84" name="Google Shape;384;p11">
            <a:extLst>
              <a:ext uri="{FF2B5EF4-FFF2-40B4-BE49-F238E27FC236}">
                <a16:creationId xmlns:a16="http://schemas.microsoft.com/office/drawing/2014/main" id="{16871F99-CA06-4540-1E62-82B2F9A32AA7}"/>
              </a:ext>
            </a:extLst>
          </p:cNvPr>
          <p:cNvSpPr/>
          <p:nvPr/>
        </p:nvSpPr>
        <p:spPr>
          <a:xfrm>
            <a:off x="5334862" y="312272"/>
            <a:ext cx="5817654" cy="584735"/>
          </a:xfrm>
          <a:prstGeom prst="rect">
            <a:avLst/>
          </a:prstGeom>
          <a:noFill/>
          <a:ln>
            <a:noFill/>
          </a:ln>
        </p:spPr>
        <p:txBody>
          <a:bodyPr spcFirstLastPara="1" wrap="square" lIns="91425" tIns="45700" rIns="91425" bIns="45700" anchor="t" anchorCtr="0">
            <a:spAutoFit/>
          </a:bodyPr>
          <a:lstStyle/>
          <a:p>
            <a:pPr marL="0" marR="0" lvl="0" indent="0" algn="just" defTabSz="914400" rtl="1" eaLnBrk="1" fontAlgn="auto" latinLnBrk="0" hangingPunct="1">
              <a:lnSpc>
                <a:spcPct val="100000"/>
              </a:lnSpc>
              <a:spcBef>
                <a:spcPts val="0"/>
              </a:spcBef>
              <a:spcAft>
                <a:spcPts val="0"/>
              </a:spcAft>
              <a:buClr>
                <a:srgbClr val="000000"/>
              </a:buClr>
              <a:buSzPts val="3200"/>
              <a:buFontTx/>
              <a:buNone/>
              <a:tabLst/>
              <a:defRPr/>
            </a:pPr>
            <a:r>
              <a:rPr kumimoji="0" lang="ar-MA" sz="3200" b="1" i="0" u="none" strike="noStrike" kern="1200" cap="none" spc="0" normalizeH="0" baseline="0" noProof="0" dirty="0">
                <a:ln>
                  <a:noFill/>
                </a:ln>
                <a:solidFill>
                  <a:srgbClr val="0E2841"/>
                </a:solidFill>
                <a:effectLst/>
                <a:uLnTx/>
                <a:uFillTx/>
                <a:latin typeface="Calibri"/>
                <a:ea typeface="+mn-ea"/>
                <a:cs typeface="Arial" panose="020B0604020202020204" pitchFamily="34" charset="0"/>
                <a:sym typeface="Calibri"/>
              </a:rPr>
              <a:t>هيكلة حصة</a:t>
            </a:r>
            <a:r>
              <a:rPr kumimoji="0" lang="ar-SA" sz="3200" b="1" i="0" u="none" strike="noStrike" kern="1200" cap="none" spc="0" normalizeH="0" baseline="0" noProof="0" dirty="0">
                <a:ln>
                  <a:noFill/>
                </a:ln>
                <a:solidFill>
                  <a:srgbClr val="0E2841"/>
                </a:solidFill>
                <a:effectLst/>
                <a:uLnTx/>
                <a:uFillTx/>
                <a:latin typeface="Calibri"/>
                <a:ea typeface="+mn-ea"/>
                <a:cs typeface="Arial" panose="020B0604020202020204" pitchFamily="34" charset="0"/>
                <a:sym typeface="Calibri"/>
              </a:rPr>
              <a:t> أقرأ بطلاقة وأفهم</a:t>
            </a:r>
            <a:endParaRPr kumimoji="0" sz="3200" b="1" i="0" u="none" strike="noStrike" kern="1200" cap="none" spc="0" normalizeH="0" baseline="0" noProof="0" dirty="0">
              <a:ln>
                <a:noFill/>
              </a:ln>
              <a:solidFill>
                <a:srgbClr val="0E2841"/>
              </a:solidFill>
              <a:effectLst/>
              <a:uLnTx/>
              <a:uFillTx/>
              <a:latin typeface="Calibri"/>
              <a:ea typeface="+mn-ea"/>
              <a:cs typeface="+mn-cs"/>
              <a:sym typeface="Calibri"/>
            </a:endParaRPr>
          </a:p>
        </p:txBody>
      </p:sp>
      <p:pic>
        <p:nvPicPr>
          <p:cNvPr id="385" name="Google Shape;385;p11">
            <a:extLst>
              <a:ext uri="{FF2B5EF4-FFF2-40B4-BE49-F238E27FC236}">
                <a16:creationId xmlns:a16="http://schemas.microsoft.com/office/drawing/2014/main" id="{B2DE4F48-3EA0-F416-B924-FCDBFA312A0B}"/>
              </a:ext>
            </a:extLst>
          </p:cNvPr>
          <p:cNvPicPr preferRelativeResize="0"/>
          <p:nvPr/>
        </p:nvPicPr>
        <p:blipFill rotWithShape="1">
          <a:blip r:embed="rId3">
            <a:alphaModFix/>
          </a:blip>
          <a:srcRect/>
          <a:stretch/>
        </p:blipFill>
        <p:spPr>
          <a:xfrm>
            <a:off x="11182967" y="251992"/>
            <a:ext cx="609383" cy="609383"/>
          </a:xfrm>
          <a:prstGeom prst="rect">
            <a:avLst/>
          </a:prstGeom>
          <a:noFill/>
          <a:ln>
            <a:noFill/>
          </a:ln>
        </p:spPr>
      </p:pic>
      <p:sp>
        <p:nvSpPr>
          <p:cNvPr id="386" name="Google Shape;386;p11">
            <a:extLst>
              <a:ext uri="{FF2B5EF4-FFF2-40B4-BE49-F238E27FC236}">
                <a16:creationId xmlns:a16="http://schemas.microsoft.com/office/drawing/2014/main" id="{34F31B66-ABE5-A5E7-339A-39848C700C78}"/>
              </a:ext>
            </a:extLst>
          </p:cNvPr>
          <p:cNvSpPr txBox="1"/>
          <p:nvPr/>
        </p:nvSpPr>
        <p:spPr>
          <a:xfrm>
            <a:off x="1667662" y="1604571"/>
            <a:ext cx="7885696"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 </a:t>
            </a:r>
            <a:r>
              <a:rPr kumimoji="0" lang="ar-M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افتتاح الحصة </a:t>
            </a:r>
            <a:r>
              <a:rPr kumimoji="0" lang="ar-MA" altLang="fr-FR" b="1" i="0" u="none" strike="noStrike" kern="1200" cap="none" spc="0" normalizeH="0" baseline="0" noProof="0" dirty="0">
                <a:ln>
                  <a:noFill/>
                </a:ln>
                <a:solidFill>
                  <a:srgbClr val="0E2841"/>
                </a:solidFill>
                <a:effectLst/>
                <a:uLnTx/>
                <a:uFillTx/>
                <a:latin typeface="Aptos"/>
                <a:ea typeface="Arial Unicode MS" pitchFamily="34" charset="-128"/>
                <a:cs typeface="Arial" panose="020B0604020202020204" pitchFamily="34" charset="0"/>
              </a:rPr>
              <a:t>(</a:t>
            </a:r>
            <a:r>
              <a:rPr kumimoji="0" lang="ar-MA"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النشاط الاعتيادي-</a:t>
            </a:r>
            <a:r>
              <a:rPr kumimoji="0" lang="ar-SA"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مراقبة الواجب المنزلي-</a:t>
            </a:r>
            <a:r>
              <a:rPr kumimoji="0" lang="ar-MA"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 التصريح بالأهداف</a:t>
            </a:r>
            <a:r>
              <a:rPr kumimoji="0" lang="fr-FR"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a:t>
            </a:r>
            <a:r>
              <a:rPr kumimoji="0" lang="ar-M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	</a:t>
            </a:r>
            <a:endParaRPr kumimoji="0"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endParaRPr>
          </a:p>
        </p:txBody>
      </p:sp>
      <p:sp>
        <p:nvSpPr>
          <p:cNvPr id="391" name="Google Shape;391;p11">
            <a:extLst>
              <a:ext uri="{FF2B5EF4-FFF2-40B4-BE49-F238E27FC236}">
                <a16:creationId xmlns:a16="http://schemas.microsoft.com/office/drawing/2014/main" id="{F5E92BA9-2335-A33E-5EC3-B347D0B4234F}"/>
              </a:ext>
            </a:extLst>
          </p:cNvPr>
          <p:cNvSpPr/>
          <p:nvPr/>
        </p:nvSpPr>
        <p:spPr>
          <a:xfrm>
            <a:off x="1894216" y="1641538"/>
            <a:ext cx="1483741"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10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373" name="Google Shape;373;p11">
            <a:extLst>
              <a:ext uri="{FF2B5EF4-FFF2-40B4-BE49-F238E27FC236}">
                <a16:creationId xmlns:a16="http://schemas.microsoft.com/office/drawing/2014/main" id="{115781B9-3102-DBAE-DECC-14F6B6C98F61}"/>
              </a:ext>
            </a:extLst>
          </p:cNvPr>
          <p:cNvSpPr/>
          <p:nvPr/>
        </p:nvSpPr>
        <p:spPr>
          <a:xfrm>
            <a:off x="1634412" y="1521985"/>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5" name="Google Shape;386;p11">
            <a:extLst>
              <a:ext uri="{FF2B5EF4-FFF2-40B4-BE49-F238E27FC236}">
                <a16:creationId xmlns:a16="http://schemas.microsoft.com/office/drawing/2014/main" id="{D15EC988-D09E-382F-F0C1-480B7F0B6749}"/>
              </a:ext>
            </a:extLst>
          </p:cNvPr>
          <p:cNvSpPr txBox="1"/>
          <p:nvPr/>
        </p:nvSpPr>
        <p:spPr>
          <a:xfrm>
            <a:off x="1736937" y="2222477"/>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180000" marR="0" lvl="1"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أقرأ بطلاقة (أ- أقرأ العبارات بطلاقة/ ب- أقرأ الفقرة بطلاقة)</a:t>
            </a:r>
          </a:p>
        </p:txBody>
      </p:sp>
      <p:sp>
        <p:nvSpPr>
          <p:cNvPr id="6" name="Google Shape;391;p11">
            <a:extLst>
              <a:ext uri="{FF2B5EF4-FFF2-40B4-BE49-F238E27FC236}">
                <a16:creationId xmlns:a16="http://schemas.microsoft.com/office/drawing/2014/main" id="{C7EFD74C-DE08-C618-A64C-56FF375036C1}"/>
              </a:ext>
            </a:extLst>
          </p:cNvPr>
          <p:cNvSpPr/>
          <p:nvPr/>
        </p:nvSpPr>
        <p:spPr>
          <a:xfrm>
            <a:off x="1996741" y="2259444"/>
            <a:ext cx="1483741"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15 دقيقة</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7" name="Google Shape;373;p11">
            <a:extLst>
              <a:ext uri="{FF2B5EF4-FFF2-40B4-BE49-F238E27FC236}">
                <a16:creationId xmlns:a16="http://schemas.microsoft.com/office/drawing/2014/main" id="{C2E74810-7391-B718-A69D-792FAA71E63D}"/>
              </a:ext>
            </a:extLst>
          </p:cNvPr>
          <p:cNvSpPr/>
          <p:nvPr/>
        </p:nvSpPr>
        <p:spPr>
          <a:xfrm>
            <a:off x="1736937" y="2139891"/>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8" name="Google Shape;386;p11">
            <a:extLst>
              <a:ext uri="{FF2B5EF4-FFF2-40B4-BE49-F238E27FC236}">
                <a16:creationId xmlns:a16="http://schemas.microsoft.com/office/drawing/2014/main" id="{34D52DFE-C64F-31EB-D486-B118B5FDD029}"/>
              </a:ext>
            </a:extLst>
          </p:cNvPr>
          <p:cNvSpPr txBox="1"/>
          <p:nvPr/>
        </p:nvSpPr>
        <p:spPr>
          <a:xfrm>
            <a:off x="1756337" y="2840385"/>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180000" marR="0" lvl="1"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أغني رصيدي</a:t>
            </a:r>
            <a:endParaRPr kumimoji="0" lang="ar-SA" sz="2000" b="1" i="0" u="none" strike="noStrike" kern="1200" cap="none" spc="0" normalizeH="0" baseline="0" noProof="0" dirty="0">
              <a:ln>
                <a:noFill/>
              </a:ln>
              <a:solidFill>
                <a:srgbClr val="2F5496"/>
              </a:solidFill>
              <a:effectLst/>
              <a:uLnTx/>
              <a:uFillTx/>
              <a:latin typeface="Calibri"/>
              <a:ea typeface="Calibri"/>
              <a:cs typeface="Calibri"/>
              <a:sym typeface="Calibri"/>
            </a:endParaRPr>
          </a:p>
        </p:txBody>
      </p:sp>
      <p:sp>
        <p:nvSpPr>
          <p:cNvPr id="9" name="Google Shape;391;p11">
            <a:extLst>
              <a:ext uri="{FF2B5EF4-FFF2-40B4-BE49-F238E27FC236}">
                <a16:creationId xmlns:a16="http://schemas.microsoft.com/office/drawing/2014/main" id="{22570A76-0DE3-BDC6-39A4-1F16B4D164FF}"/>
              </a:ext>
            </a:extLst>
          </p:cNvPr>
          <p:cNvSpPr/>
          <p:nvPr/>
        </p:nvSpPr>
        <p:spPr>
          <a:xfrm>
            <a:off x="2016141" y="2877352"/>
            <a:ext cx="1483741"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5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10" name="Google Shape;373;p11">
            <a:extLst>
              <a:ext uri="{FF2B5EF4-FFF2-40B4-BE49-F238E27FC236}">
                <a16:creationId xmlns:a16="http://schemas.microsoft.com/office/drawing/2014/main" id="{C32223ED-C144-FED4-0C5E-6336335D6F5B}"/>
              </a:ext>
            </a:extLst>
          </p:cNvPr>
          <p:cNvSpPr/>
          <p:nvPr/>
        </p:nvSpPr>
        <p:spPr>
          <a:xfrm>
            <a:off x="1772962" y="2824299"/>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12" name="Google Shape;386;p11">
            <a:extLst>
              <a:ext uri="{FF2B5EF4-FFF2-40B4-BE49-F238E27FC236}">
                <a16:creationId xmlns:a16="http://schemas.microsoft.com/office/drawing/2014/main" id="{35C9797B-0D49-F071-76F7-543479752F37}"/>
              </a:ext>
            </a:extLst>
          </p:cNvPr>
          <p:cNvSpPr txBox="1"/>
          <p:nvPr/>
        </p:nvSpPr>
        <p:spPr>
          <a:xfrm>
            <a:off x="1739712" y="3540843"/>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 أجيب عن أسئلة الفهم</a:t>
            </a:r>
            <a:endParaRPr kumimoji="0" lang="ar-SA" sz="20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3" name="Google Shape;394;p11">
            <a:extLst>
              <a:ext uri="{FF2B5EF4-FFF2-40B4-BE49-F238E27FC236}">
                <a16:creationId xmlns:a16="http://schemas.microsoft.com/office/drawing/2014/main" id="{D42B0536-28B8-D3DA-4D4E-7F08E7B76FE6}"/>
              </a:ext>
            </a:extLst>
          </p:cNvPr>
          <p:cNvSpPr txBox="1"/>
          <p:nvPr/>
        </p:nvSpPr>
        <p:spPr>
          <a:xfrm>
            <a:off x="2175031" y="3611441"/>
            <a:ext cx="1396708" cy="334488"/>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15  دقيقة</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375" name="Google Shape;375;p11">
            <a:extLst>
              <a:ext uri="{FF2B5EF4-FFF2-40B4-BE49-F238E27FC236}">
                <a16:creationId xmlns:a16="http://schemas.microsoft.com/office/drawing/2014/main" id="{A8D40963-F10C-088F-D2F0-3C2B8E25DF18}"/>
              </a:ext>
            </a:extLst>
          </p:cNvPr>
          <p:cNvSpPr/>
          <p:nvPr/>
        </p:nvSpPr>
        <p:spPr>
          <a:xfrm>
            <a:off x="1755752" y="3510195"/>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srgbClr val="0E2841"/>
              </a:solidFill>
              <a:effectLst/>
              <a:uLnTx/>
              <a:uFillTx/>
              <a:latin typeface="Calibri"/>
              <a:ea typeface="Calibri"/>
              <a:cs typeface="Calibri"/>
              <a:sym typeface="Calibri"/>
            </a:endParaRPr>
          </a:p>
        </p:txBody>
      </p:sp>
      <p:sp>
        <p:nvSpPr>
          <p:cNvPr id="13" name="Google Shape;386;p11">
            <a:extLst>
              <a:ext uri="{FF2B5EF4-FFF2-40B4-BE49-F238E27FC236}">
                <a16:creationId xmlns:a16="http://schemas.microsoft.com/office/drawing/2014/main" id="{0881C49E-5FA5-8563-2682-DF46D3DD72E3}"/>
              </a:ext>
            </a:extLst>
          </p:cNvPr>
          <p:cNvSpPr txBox="1"/>
          <p:nvPr/>
        </p:nvSpPr>
        <p:spPr>
          <a:xfrm>
            <a:off x="1727538" y="4178896"/>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  أوظف وأستثمر </a:t>
            </a:r>
            <a:endParaRPr kumimoji="0" lang="ar-SA" sz="20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4" name="Google Shape;394;p11">
            <a:extLst>
              <a:ext uri="{FF2B5EF4-FFF2-40B4-BE49-F238E27FC236}">
                <a16:creationId xmlns:a16="http://schemas.microsoft.com/office/drawing/2014/main" id="{AA6914DC-BF0F-111D-9944-79F7D4C23024}"/>
              </a:ext>
            </a:extLst>
          </p:cNvPr>
          <p:cNvSpPr txBox="1"/>
          <p:nvPr/>
        </p:nvSpPr>
        <p:spPr>
          <a:xfrm>
            <a:off x="2181996" y="4284042"/>
            <a:ext cx="1329922" cy="331507"/>
          </a:xfrm>
          <a:prstGeom prst="rect">
            <a:avLst/>
          </a:prstGeom>
          <a:noFill/>
          <a:ln>
            <a:noFill/>
          </a:ln>
        </p:spPr>
        <p:txBody>
          <a:bodyPr spcFirstLastPara="1" wrap="square" lIns="91425" tIns="45700" rIns="91425" bIns="45700" anchor="ctr" anchorCtr="0">
            <a:noAutofit/>
          </a:bodyPr>
          <a:lstStyle/>
          <a:p>
            <a:pPr lvl="0" algn="ctr" rtl="1">
              <a:buClr>
                <a:srgbClr val="156082"/>
              </a:buClr>
              <a:buSzPts val="1867"/>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05 </a:t>
            </a:r>
            <a:r>
              <a:rPr lang="ar-MA" sz="1867" b="1" dirty="0">
                <a:solidFill>
                  <a:srgbClr val="156082"/>
                </a:solidFill>
                <a:latin typeface="Poppins ExtraBold"/>
                <a:ea typeface="Poppins ExtraBold"/>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376" name="Google Shape;376;p11">
            <a:extLst>
              <a:ext uri="{FF2B5EF4-FFF2-40B4-BE49-F238E27FC236}">
                <a16:creationId xmlns:a16="http://schemas.microsoft.com/office/drawing/2014/main" id="{E5E75CC7-B685-B249-8038-492A1FC8ED2B}"/>
              </a:ext>
            </a:extLst>
          </p:cNvPr>
          <p:cNvSpPr/>
          <p:nvPr/>
        </p:nvSpPr>
        <p:spPr>
          <a:xfrm>
            <a:off x="1778702" y="4167552"/>
            <a:ext cx="519608" cy="465747"/>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srgbClr val="0E2841"/>
              </a:solidFill>
              <a:effectLst/>
              <a:uLnTx/>
              <a:uFillTx/>
              <a:latin typeface="Calibri"/>
              <a:ea typeface="Calibri"/>
              <a:cs typeface="Calibri"/>
              <a:sym typeface="Calibri"/>
            </a:endParaRPr>
          </a:p>
        </p:txBody>
      </p:sp>
      <p:sp>
        <p:nvSpPr>
          <p:cNvPr id="15" name="Google Shape;386;p11">
            <a:extLst>
              <a:ext uri="{FF2B5EF4-FFF2-40B4-BE49-F238E27FC236}">
                <a16:creationId xmlns:a16="http://schemas.microsoft.com/office/drawing/2014/main" id="{AD283E46-B5D6-0008-030D-2D0EF73791D7}"/>
              </a:ext>
            </a:extLst>
          </p:cNvPr>
          <p:cNvSpPr txBox="1"/>
          <p:nvPr/>
        </p:nvSpPr>
        <p:spPr>
          <a:xfrm>
            <a:off x="1731230" y="4816317"/>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 اختتام الحصة</a:t>
            </a:r>
            <a:endParaRPr kumimoji="0" lang="ar-SA" sz="20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16" name="Google Shape;381;p11">
            <a:extLst>
              <a:ext uri="{FF2B5EF4-FFF2-40B4-BE49-F238E27FC236}">
                <a16:creationId xmlns:a16="http://schemas.microsoft.com/office/drawing/2014/main" id="{0F704D81-8500-91C7-FC6B-217CC987B608}"/>
              </a:ext>
            </a:extLst>
          </p:cNvPr>
          <p:cNvSpPr/>
          <p:nvPr/>
        </p:nvSpPr>
        <p:spPr>
          <a:xfrm>
            <a:off x="9556133" y="4829030"/>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SA" sz="2133" b="1" i="0" u="none" strike="noStrike" kern="1200" cap="none" spc="0" normalizeH="0" baseline="0" noProof="0" dirty="0">
                <a:ln>
                  <a:noFill/>
                </a:ln>
                <a:solidFill>
                  <a:srgbClr val="FFFFFF"/>
                </a:solidFill>
                <a:effectLst/>
                <a:uLnTx/>
                <a:uFillTx/>
                <a:latin typeface="Calibri"/>
                <a:ea typeface="Calibri"/>
                <a:cs typeface="Calibri"/>
                <a:sym typeface="Calibri"/>
              </a:rPr>
              <a:t>6</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82" name="Google Shape;382;p11">
            <a:extLst>
              <a:ext uri="{FF2B5EF4-FFF2-40B4-BE49-F238E27FC236}">
                <a16:creationId xmlns:a16="http://schemas.microsoft.com/office/drawing/2014/main" id="{A33F11AA-FA1D-DA2F-7390-8303361E3633}"/>
              </a:ext>
            </a:extLst>
          </p:cNvPr>
          <p:cNvSpPr/>
          <p:nvPr/>
        </p:nvSpPr>
        <p:spPr>
          <a:xfrm>
            <a:off x="1774649" y="4738445"/>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srgbClr val="0E2841"/>
              </a:solidFill>
              <a:effectLst/>
              <a:uLnTx/>
              <a:uFillTx/>
              <a:latin typeface="Calibri"/>
              <a:ea typeface="Calibri"/>
              <a:cs typeface="Calibri"/>
              <a:sym typeface="Calibri"/>
            </a:endParaRPr>
          </a:p>
        </p:txBody>
      </p:sp>
      <p:sp>
        <p:nvSpPr>
          <p:cNvPr id="393" name="Google Shape;393;p11">
            <a:extLst>
              <a:ext uri="{FF2B5EF4-FFF2-40B4-BE49-F238E27FC236}">
                <a16:creationId xmlns:a16="http://schemas.microsoft.com/office/drawing/2014/main" id="{46584DB7-DBE7-7F75-77EA-586F82E31C7B}"/>
              </a:ext>
            </a:extLst>
          </p:cNvPr>
          <p:cNvSpPr/>
          <p:nvPr/>
        </p:nvSpPr>
        <p:spPr>
          <a:xfrm>
            <a:off x="2194689" y="4897746"/>
            <a:ext cx="1188309" cy="244767"/>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Poppins ExtraBold"/>
                <a:sym typeface="Poppins ExtraBold"/>
              </a:rPr>
              <a:t> 5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Poppins ExtraBold"/>
                <a:sym typeface="Poppins ExtraBold"/>
              </a:rPr>
              <a:t>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Tree>
    <p:extLst>
      <p:ext uri="{BB962C8B-B14F-4D97-AF65-F5344CB8AC3E}">
        <p14:creationId xmlns:p14="http://schemas.microsoft.com/office/powerpoint/2010/main" val="2112550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4">
            <a:extLst>
              <a:ext uri="{FF2B5EF4-FFF2-40B4-BE49-F238E27FC236}">
                <a16:creationId xmlns:a16="http://schemas.microsoft.com/office/drawing/2014/main" id="{CDE4EE86-FEB8-30A5-809C-AC3FCBE05DE2}"/>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22591A99-3F31-F4E9-B37E-69149333631F}"/>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7" name="Rectangle 18">
              <a:extLst>
                <a:ext uri="{FF2B5EF4-FFF2-40B4-BE49-F238E27FC236}">
                  <a16:creationId xmlns:a16="http://schemas.microsoft.com/office/drawing/2014/main" id="{A3325FEF-0392-D5B5-FF11-E304F2B3945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8" name="Rectangle 19">
              <a:extLst>
                <a:ext uri="{FF2B5EF4-FFF2-40B4-BE49-F238E27FC236}">
                  <a16:creationId xmlns:a16="http://schemas.microsoft.com/office/drawing/2014/main" id="{CE2DD2E2-6672-FB59-969F-7873F6160620}"/>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9" name="TextBox 6">
            <a:extLst>
              <a:ext uri="{FF2B5EF4-FFF2-40B4-BE49-F238E27FC236}">
                <a16:creationId xmlns:a16="http://schemas.microsoft.com/office/drawing/2014/main" id="{C04BEE4D-7472-3D1F-28CE-C1038D4C6B99}"/>
              </a:ext>
            </a:extLst>
          </p:cNvPr>
          <p:cNvSpPr txBox="1"/>
          <p:nvPr/>
        </p:nvSpPr>
        <p:spPr>
          <a:xfrm>
            <a:off x="5877453" y="2008346"/>
            <a:ext cx="4754879" cy="2806025"/>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kumimoji="0" lang="ar-SA" sz="5467" b="1" i="0" u="none" strike="noStrike" kern="0" cap="none" spc="0" normalizeH="0" baseline="0" noProof="0" dirty="0">
                <a:ln>
                  <a:noFill/>
                </a:ln>
                <a:solidFill>
                  <a:srgbClr val="44546A"/>
                </a:solidFill>
                <a:effectLst/>
                <a:uLnTx/>
                <a:uFillTx/>
                <a:latin typeface="Calibri"/>
                <a:ea typeface="Calibri"/>
                <a:cs typeface="Calibri"/>
                <a:sym typeface="Calibri"/>
              </a:rPr>
              <a:t>افتتاح الحصة: </a:t>
            </a:r>
            <a:endParaRPr kumimoji="0" lang="fr-FR" sz="5467" b="1" i="0" u="none" strike="noStrike" kern="0" cap="none" spc="0" normalizeH="0" baseline="0" noProof="0" dirty="0">
              <a:ln>
                <a:noFill/>
              </a:ln>
              <a:solidFill>
                <a:srgbClr val="44546A"/>
              </a:solidFill>
              <a:effectLst/>
              <a:uLnTx/>
              <a:uFillTx/>
              <a:latin typeface="Calibri"/>
              <a:ea typeface="Calibri"/>
              <a:cs typeface="Calibri"/>
              <a:sym typeface="Calibri"/>
            </a:endParaRPr>
          </a:p>
          <a:p>
            <a:pPr algn="ctr" defTabSz="1219170" rtl="1">
              <a:lnSpc>
                <a:spcPct val="131218"/>
              </a:lnSpc>
              <a:defRPr sz="1800" b="0" i="0" u="none" strike="noStrike" kern="0" cap="none" spc="0" baseline="0">
                <a:solidFill>
                  <a:srgbClr val="000000"/>
                </a:solidFill>
                <a:uFillTx/>
              </a:defRPr>
            </a:pPr>
            <a:r>
              <a:rPr lang="ar-SA" sz="4800" b="1" kern="0" dirty="0">
                <a:solidFill>
                  <a:srgbClr val="FFC000"/>
                </a:solidFill>
                <a:latin typeface="Calibri"/>
                <a:ea typeface="Calibri"/>
                <a:cs typeface="Calibri"/>
                <a:sym typeface="Calibri"/>
              </a:rPr>
              <a:t>أ- نشاط اعتيادي</a:t>
            </a:r>
            <a:endParaRPr lang="ar-MA" sz="4800" b="1" kern="0" dirty="0">
              <a:solidFill>
                <a:srgbClr val="FFC000"/>
              </a:solidFill>
              <a:latin typeface="Calibri"/>
              <a:ea typeface="Calibri"/>
              <a:cs typeface="Calibri"/>
            </a:endParaRPr>
          </a:p>
          <a:p>
            <a:pPr algn="ctr" defTabSz="1219170">
              <a:lnSpc>
                <a:spcPct val="131218"/>
              </a:lnSpc>
              <a:defRPr sz="1800" b="0" i="0" u="none" strike="noStrike" kern="0" cap="none" spc="0" baseline="0">
                <a:solidFill>
                  <a:srgbClr val="000000"/>
                </a:solidFill>
                <a:uFillTx/>
              </a:defRPr>
            </a:pPr>
            <a:r>
              <a:rPr lang="ar-SA" sz="4000" b="1" kern="0" dirty="0">
                <a:solidFill>
                  <a:srgbClr val="44546A"/>
                </a:solidFill>
                <a:latin typeface="Arial"/>
                <a:ea typeface="Calibri"/>
                <a:cs typeface="Arial"/>
              </a:rPr>
              <a:t>05 </a:t>
            </a:r>
            <a:r>
              <a:rPr lang="ar-SA" sz="4000" b="1" kern="0" dirty="0">
                <a:solidFill>
                  <a:srgbClr val="44546A"/>
                </a:solidFill>
                <a:latin typeface="Calibri"/>
                <a:ea typeface="Calibri"/>
                <a:cs typeface="Calibri"/>
              </a:rPr>
              <a:t>دقائق</a:t>
            </a:r>
            <a:r>
              <a:rPr lang="ar-SA" sz="4000" b="1" kern="0" dirty="0">
                <a:solidFill>
                  <a:srgbClr val="44546A"/>
                </a:solidFill>
                <a:latin typeface="Arial"/>
                <a:ea typeface="Calibri"/>
                <a:cs typeface="Arial"/>
              </a:rPr>
              <a:t> </a:t>
            </a:r>
            <a:endParaRPr lang="fr-FR" sz="4000" b="1" kern="0" dirty="0">
              <a:solidFill>
                <a:srgbClr val="44546A"/>
              </a:solidFill>
              <a:latin typeface="Calibri"/>
              <a:ea typeface="Calibri"/>
              <a:cs typeface="Calibri"/>
            </a:endParaRPr>
          </a:p>
        </p:txBody>
      </p:sp>
      <p:pic>
        <p:nvPicPr>
          <p:cNvPr id="12" name="Image 11">
            <a:extLst>
              <a:ext uri="{FF2B5EF4-FFF2-40B4-BE49-F238E27FC236}">
                <a16:creationId xmlns:a16="http://schemas.microsoft.com/office/drawing/2014/main" id="{B4D480CD-8F26-4913-F982-169DA3E0A6A3}"/>
              </a:ext>
            </a:extLst>
          </p:cNvPr>
          <p:cNvPicPr>
            <a:picLocks noChangeAspect="1"/>
          </p:cNvPicPr>
          <p:nvPr/>
        </p:nvPicPr>
        <p:blipFill>
          <a:blip r:embed="rId2"/>
          <a:stretch>
            <a:fillRect/>
          </a:stretch>
        </p:blipFill>
        <p:spPr>
          <a:xfrm>
            <a:off x="1900174" y="2026230"/>
            <a:ext cx="2431983" cy="1522857"/>
          </a:xfrm>
          <a:prstGeom prst="rect">
            <a:avLst/>
          </a:prstGeom>
        </p:spPr>
      </p:pic>
      <p:pic>
        <p:nvPicPr>
          <p:cNvPr id="13" name="Picture 1">
            <a:extLst>
              <a:ext uri="{FF2B5EF4-FFF2-40B4-BE49-F238E27FC236}">
                <a16:creationId xmlns:a16="http://schemas.microsoft.com/office/drawing/2014/main" id="{5D56DD50-132E-0E00-E306-AAC21A10CA4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
        <p:nvSpPr>
          <p:cNvPr id="2" name="Oval 45">
            <a:extLst>
              <a:ext uri="{FF2B5EF4-FFF2-40B4-BE49-F238E27FC236}">
                <a16:creationId xmlns:a16="http://schemas.microsoft.com/office/drawing/2014/main" id="{73DA6732-3993-354E-9C67-C9285587179A}"/>
              </a:ext>
            </a:extLst>
          </p:cNvPr>
          <p:cNvSpPr/>
          <p:nvPr/>
        </p:nvSpPr>
        <p:spPr>
          <a:xfrm>
            <a:off x="9548106" y="4146722"/>
            <a:ext cx="519608" cy="519608"/>
          </a:xfrm>
          <a:prstGeom prst="ellipse">
            <a:avLst/>
          </a:prstGeom>
          <a:blipFill>
            <a:blip r:embed="rId5"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3501417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 name="Google Shape;160;p18">
            <a:extLst>
              <a:ext uri="{FF2B5EF4-FFF2-40B4-BE49-F238E27FC236}">
                <a16:creationId xmlns:a16="http://schemas.microsoft.com/office/drawing/2014/main" id="{863E7021-E1F9-1E6D-87AA-933CAF2FED48}"/>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273" name="Google Shape;273;p6"/>
          <p:cNvSpPr txBox="1"/>
          <p:nvPr/>
        </p:nvSpPr>
        <p:spPr>
          <a:xfrm>
            <a:off x="941132" y="117748"/>
            <a:ext cx="10344487" cy="348388"/>
          </a:xfrm>
          <a:prstGeom prst="rect">
            <a:avLst/>
          </a:prstGeom>
          <a:noFill/>
          <a:ln>
            <a:noFill/>
          </a:ln>
        </p:spPr>
        <p:txBody>
          <a:bodyPr spcFirstLastPara="1" wrap="square" lIns="91425" tIns="45700" rIns="91425" bIns="45700" anchor="t" anchorCtr="0">
            <a:spAutoFit/>
          </a:bodyPr>
          <a:lstStyle/>
          <a:p>
            <a:pPr lvl="0" algn="r" rtl="1">
              <a:lnSpc>
                <a:spcPct val="103750"/>
              </a:lnSpc>
              <a:buClr>
                <a:srgbClr val="757070"/>
              </a:buClr>
              <a:buSzPts val="2000"/>
              <a:defRPr/>
            </a:pPr>
            <a:r>
              <a:rPr kumimoji="0" lang="ar-MA" sz="1600" b="1" i="0" u="none" strike="noStrike" kern="1200" cap="none" spc="0" normalizeH="0" baseline="0" noProof="0" dirty="0">
                <a:ln>
                  <a:noFill/>
                </a:ln>
                <a:solidFill>
                  <a:srgbClr val="757070"/>
                </a:solidFill>
                <a:effectLst/>
                <a:uLnTx/>
                <a:uFillTx/>
                <a:ea typeface="Calibri"/>
                <a:cs typeface="Calibri"/>
                <a:sym typeface="Calibri"/>
              </a:rPr>
              <a:t>النشاط الاعتيادي : سنبدأ حصتنا </a:t>
            </a:r>
            <a:r>
              <a:rPr kumimoji="0" lang="ar-SA" sz="1600" b="1" i="0" u="none" strike="noStrike" kern="1200" cap="none" spc="0" normalizeH="0" baseline="0" noProof="0" dirty="0">
                <a:ln>
                  <a:noFill/>
                </a:ln>
                <a:solidFill>
                  <a:srgbClr val="757070"/>
                </a:solidFill>
                <a:effectLst/>
                <a:uLnTx/>
                <a:uFillTx/>
                <a:ea typeface="Calibri"/>
                <a:cs typeface="Calibri"/>
                <a:sym typeface="Calibri"/>
              </a:rPr>
              <a:t>بحديث غير رسمي، عن قراءة </a:t>
            </a:r>
            <a:r>
              <a:rPr lang="ar-SA" sz="1600" b="1" dirty="0">
                <a:solidFill>
                  <a:srgbClr val="757070"/>
                </a:solidFill>
                <a:ea typeface="Calibri"/>
                <a:cs typeface="Calibri"/>
                <a:sym typeface="Calibri"/>
              </a:rPr>
              <a:t>ملصق </a:t>
            </a:r>
            <a:r>
              <a:rPr lang="ar-SA" sz="1600" b="1" dirty="0">
                <a:solidFill>
                  <a:srgbClr val="757070"/>
                </a:solidFill>
                <a:ea typeface="Calibri"/>
                <a:cs typeface="Calibri"/>
              </a:rPr>
              <a:t>يحمل كلمة "الإشاعة" وصورًا مرتبطة بها (مكبر صوت وفقاعات كلام)..</a:t>
            </a:r>
            <a:endParaRPr sz="1600" b="1" dirty="0">
              <a:solidFill>
                <a:srgbClr val="757070"/>
              </a:solidFill>
              <a:ea typeface="Calibri"/>
              <a:cs typeface="Calibri"/>
            </a:endParaRPr>
          </a:p>
        </p:txBody>
      </p:sp>
      <p:sp>
        <p:nvSpPr>
          <p:cNvPr id="274" name="Google Shape;274;p6"/>
          <p:cNvSpPr txBox="1"/>
          <p:nvPr/>
        </p:nvSpPr>
        <p:spPr>
          <a:xfrm>
            <a:off x="920862" y="523482"/>
            <a:ext cx="10344486" cy="387798"/>
          </a:xfrm>
          <a:prstGeom prst="rect">
            <a:avLst/>
          </a:prstGeom>
          <a:noFill/>
          <a:ln>
            <a:noFill/>
          </a:ln>
        </p:spPr>
        <p:txBody>
          <a:bodyPr spcFirstLastPara="1" wrap="square" lIns="0" tIns="0" rIns="0" bIns="0" anchor="t" anchorCtr="0">
            <a:spAutoFit/>
          </a:bodyPr>
          <a:lstStyle/>
          <a:p>
            <a:pPr algn="r" rtl="1">
              <a:lnSpc>
                <a:spcPct val="90000"/>
              </a:lnSpc>
              <a:buClr>
                <a:srgbClr val="AEABAB"/>
              </a:buClr>
              <a:buSzPts val="1400"/>
              <a:defRPr/>
            </a:pPr>
            <a:r>
              <a:rPr kumimoji="0" lang="ar-SA" sz="1400" b="0" i="1" u="none" strike="noStrike" kern="1200" cap="none" spc="0" normalizeH="0" baseline="0" noProof="0" dirty="0">
                <a:ln>
                  <a:noFill/>
                </a:ln>
                <a:solidFill>
                  <a:srgbClr val="AEABAB"/>
                </a:solidFill>
                <a:effectLst/>
                <a:uLnTx/>
                <a:uFillTx/>
                <a:latin typeface="Calibri"/>
                <a:ea typeface="Calibri"/>
                <a:cs typeface="Calibri"/>
                <a:sym typeface="Calibri"/>
              </a:rPr>
              <a:t>يطلب </a:t>
            </a:r>
            <a:r>
              <a:rPr kumimoji="0" lang="ar-MA" sz="1400" b="0" i="1" u="none" strike="noStrike" kern="1200" cap="none" spc="0" normalizeH="0" baseline="0" noProof="0" dirty="0">
                <a:ln>
                  <a:noFill/>
                </a:ln>
                <a:solidFill>
                  <a:srgbClr val="AEABAB"/>
                </a:solidFill>
                <a:effectLst/>
                <a:uLnTx/>
                <a:uFillTx/>
                <a:latin typeface="Calibri"/>
                <a:ea typeface="Calibri"/>
                <a:cs typeface="Calibri"/>
                <a:sym typeface="Calibri"/>
              </a:rPr>
              <a:t> المدرس </a:t>
            </a:r>
            <a:r>
              <a:rPr kumimoji="0" lang="ar-SA" sz="1400" b="0" i="1" u="none" strike="noStrike" kern="1200" cap="none" spc="0" normalizeH="0" baseline="0" noProof="0" dirty="0">
                <a:ln>
                  <a:noFill/>
                </a:ln>
                <a:solidFill>
                  <a:srgbClr val="AEABAB"/>
                </a:solidFill>
                <a:effectLst/>
                <a:uLnTx/>
                <a:uFillTx/>
                <a:latin typeface="Calibri"/>
                <a:ea typeface="Calibri"/>
                <a:cs typeface="Calibri"/>
                <a:sym typeface="Calibri"/>
              </a:rPr>
              <a:t>من التلاميذ</a:t>
            </a:r>
            <a:r>
              <a:rPr kumimoji="0" lang="fr-FR" sz="1400" b="0" i="1" u="none" strike="noStrike" kern="1200" cap="none" spc="0" normalizeH="0" baseline="0" noProof="0" dirty="0">
                <a:ln>
                  <a:noFill/>
                </a:ln>
                <a:solidFill>
                  <a:srgbClr val="AEABAB"/>
                </a:solidFill>
                <a:effectLst/>
                <a:uLnTx/>
                <a:uFillTx/>
                <a:latin typeface="Calibri"/>
                <a:ea typeface="Calibri"/>
                <a:cs typeface="Calibri"/>
                <a:sym typeface="Calibri"/>
              </a:rPr>
              <a:t> </a:t>
            </a:r>
            <a:r>
              <a:rPr kumimoji="0" lang="ar-SA" sz="1400" b="0" i="1" u="none" strike="noStrike" kern="1200" cap="none" spc="0" normalizeH="0" baseline="0" noProof="0" dirty="0">
                <a:ln>
                  <a:noFill/>
                </a:ln>
                <a:solidFill>
                  <a:srgbClr val="AEABAB"/>
                </a:solidFill>
                <a:effectLst/>
                <a:uLnTx/>
                <a:uFillTx/>
                <a:latin typeface="Calibri"/>
                <a:ea typeface="Calibri"/>
                <a:cs typeface="Calibri"/>
                <a:sym typeface="Calibri"/>
              </a:rPr>
              <a:t>إن يشرحوا مضمون الملصق انطلاقا من سؤالين: </a:t>
            </a:r>
            <a:r>
              <a:rPr lang="ar-SA" sz="1400" b="1" i="1" dirty="0">
                <a:solidFill>
                  <a:schemeClr val="tx1">
                    <a:lumMod val="75000"/>
                    <a:lumOff val="25000"/>
                  </a:schemeClr>
                </a:solidFill>
                <a:latin typeface="Calibri"/>
                <a:ea typeface="Calibri"/>
                <a:cs typeface="Calibri"/>
              </a:rPr>
              <a:t>مَا هي عَناصِرُ الصُّورَةِ وَمُكَوِّناتُها؟</a:t>
            </a:r>
            <a:r>
              <a:rPr lang="ar-SA" sz="1400" b="1" dirty="0">
                <a:solidFill>
                  <a:srgbClr val="002060"/>
                </a:solidFill>
              </a:rPr>
              <a:t> </a:t>
            </a:r>
            <a:r>
              <a:rPr lang="ar-SA" sz="1400" b="1" i="1" dirty="0">
                <a:solidFill>
                  <a:schemeClr val="tx1">
                    <a:lumMod val="75000"/>
                    <a:lumOff val="25000"/>
                  </a:schemeClr>
                </a:solidFill>
                <a:latin typeface="Calibri"/>
                <a:ea typeface="Calibri"/>
                <a:cs typeface="Calibri"/>
              </a:rPr>
              <a:t>مَا عَلاقَةُ مُكَبِّرِ الصَّوتِ بِكَلِمَةِ الإشَاعَةِ؟ لِماذا جَاءَتْ فُقاعَاتُ الْكَلاَمِ مُحيطَةً بِكَلِمَةِ إِشاعَةٌ؟ </a:t>
            </a:r>
            <a:r>
              <a:rPr lang="ar-MA" sz="1400" i="1" dirty="0">
                <a:solidFill>
                  <a:srgbClr val="AEABAB"/>
                </a:solidFill>
                <a:latin typeface="Calibri"/>
                <a:ea typeface="Calibri"/>
                <a:cs typeface="Calibri"/>
                <a:sym typeface="Calibri"/>
              </a:rPr>
              <a:t>وبعدها يستمع إلى إجابات 4 </a:t>
            </a:r>
            <a:r>
              <a:rPr lang="ar-SA" sz="1400" i="1" dirty="0">
                <a:solidFill>
                  <a:srgbClr val="AEABAB"/>
                </a:solidFill>
                <a:latin typeface="Calibri"/>
                <a:ea typeface="Calibri"/>
                <a:cs typeface="Calibri"/>
                <a:sym typeface="Calibri"/>
              </a:rPr>
              <a:t>تلاميذ ويوثقها على السبورة</a:t>
            </a:r>
            <a:r>
              <a:rPr lang="ar-MA" sz="1400" i="1" dirty="0">
                <a:solidFill>
                  <a:srgbClr val="AEABAB"/>
                </a:solidFill>
                <a:latin typeface="Calibri"/>
                <a:ea typeface="Calibri"/>
                <a:cs typeface="Calibri"/>
                <a:sym typeface="Calibri"/>
              </a:rPr>
              <a:t>.</a:t>
            </a:r>
            <a:endParaRPr sz="1400" i="1" dirty="0">
              <a:solidFill>
                <a:srgbClr val="AEABAB"/>
              </a:solidFill>
              <a:latin typeface="Calibri"/>
              <a:ea typeface="Calibri"/>
              <a:cs typeface="Calibri"/>
            </a:endParaRPr>
          </a:p>
        </p:txBody>
      </p:sp>
      <p:pic>
        <p:nvPicPr>
          <p:cNvPr id="277" name="Google Shape;277;p6" descr="Lever la main - Icônes mains et gestes gratuites"/>
          <p:cNvPicPr preferRelativeResize="0"/>
          <p:nvPr/>
        </p:nvPicPr>
        <p:blipFill rotWithShape="1">
          <a:blip r:embed="rId3">
            <a:alphaModFix/>
          </a:blip>
          <a:srcRect/>
          <a:stretch/>
        </p:blipFill>
        <p:spPr>
          <a:xfrm>
            <a:off x="248478" y="64923"/>
            <a:ext cx="735012" cy="733425"/>
          </a:xfrm>
          <a:prstGeom prst="rect">
            <a:avLst/>
          </a:prstGeom>
          <a:noFill/>
          <a:ln>
            <a:noFill/>
          </a:ln>
        </p:spPr>
      </p:pic>
      <p:pic>
        <p:nvPicPr>
          <p:cNvPr id="3" name="Picture 2" descr="Image générée">
            <a:extLst>
              <a:ext uri="{FF2B5EF4-FFF2-40B4-BE49-F238E27FC236}">
                <a16:creationId xmlns:a16="http://schemas.microsoft.com/office/drawing/2014/main" id="{2C3D16F6-84F4-A124-9FB9-9BFA10F404B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C06FC9D-CAA9-BE36-8910-3D0C7A1D5CB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7" name="ZoneTexte 6">
            <a:extLst>
              <a:ext uri="{FF2B5EF4-FFF2-40B4-BE49-F238E27FC236}">
                <a16:creationId xmlns:a16="http://schemas.microsoft.com/office/drawing/2014/main" id="{FD9EEA59-1352-E728-B186-2EE0FBFD1434}"/>
              </a:ext>
            </a:extLst>
          </p:cNvPr>
          <p:cNvSpPr txBox="1"/>
          <p:nvPr/>
        </p:nvSpPr>
        <p:spPr>
          <a:xfrm>
            <a:off x="611187" y="1030032"/>
            <a:ext cx="5163341" cy="523220"/>
          </a:xfrm>
          <a:prstGeom prst="rect">
            <a:avLst/>
          </a:prstGeom>
          <a:solidFill>
            <a:schemeClr val="accent6">
              <a:lumMod val="20000"/>
              <a:lumOff val="80000"/>
            </a:schemeClr>
          </a:solidFill>
        </p:spPr>
        <p:txBody>
          <a:bodyPr wrap="square">
            <a:spAutoFit/>
          </a:bodyPr>
          <a:lstStyle/>
          <a:p>
            <a:pPr lvl="0" algn="ctr" rtl="1">
              <a:defRPr/>
            </a:pPr>
            <a:r>
              <a:rPr lang="ar-SA" sz="2800" b="1" dirty="0">
                <a:solidFill>
                  <a:srgbClr val="002060"/>
                </a:solidFill>
                <a:latin typeface="+mj-lt"/>
                <a:sym typeface="Calibri"/>
              </a:rPr>
              <a:t> قراءة ملصق</a:t>
            </a:r>
          </a:p>
        </p:txBody>
      </p:sp>
      <p:sp>
        <p:nvSpPr>
          <p:cNvPr id="9" name="ZoneTexte 8">
            <a:extLst>
              <a:ext uri="{FF2B5EF4-FFF2-40B4-BE49-F238E27FC236}">
                <a16:creationId xmlns:a16="http://schemas.microsoft.com/office/drawing/2014/main" id="{999CC035-6D01-DD89-5929-BC50C8A96821}"/>
              </a:ext>
            </a:extLst>
          </p:cNvPr>
          <p:cNvSpPr txBox="1"/>
          <p:nvPr/>
        </p:nvSpPr>
        <p:spPr>
          <a:xfrm>
            <a:off x="175578" y="2684009"/>
            <a:ext cx="5905991" cy="523220"/>
          </a:xfrm>
          <a:prstGeom prst="rect">
            <a:avLst/>
          </a:prstGeom>
          <a:solidFill>
            <a:schemeClr val="accent6">
              <a:lumMod val="20000"/>
              <a:lumOff val="80000"/>
            </a:schemeClr>
          </a:solidFill>
        </p:spPr>
        <p:txBody>
          <a:bodyPr wrap="square">
            <a:spAutoFit/>
          </a:bodyPr>
          <a:lstStyle/>
          <a:p>
            <a:pPr marL="457200" lvl="0" indent="-457200" algn="r" rtl="1">
              <a:buFont typeface="Wingdings" panose="05000000000000000000" pitchFamily="2" charset="2"/>
              <a:buChar char="§"/>
              <a:defRPr/>
            </a:pPr>
            <a:r>
              <a:rPr lang="ar-SA" sz="2800" b="1" dirty="0">
                <a:solidFill>
                  <a:srgbClr val="002060"/>
                </a:solidFill>
                <a:latin typeface="+mj-lt"/>
              </a:rPr>
              <a:t>مَا هي عَناصِرُ الصُّورَةِ وَمُكَوِّناتُها؟</a:t>
            </a:r>
            <a:endParaRPr lang="ar-SA" sz="2800" b="1" dirty="0">
              <a:solidFill>
                <a:srgbClr val="002060"/>
              </a:solidFill>
              <a:latin typeface="+mj-lt"/>
              <a:sym typeface="Calibri"/>
            </a:endParaRPr>
          </a:p>
        </p:txBody>
      </p:sp>
      <p:sp>
        <p:nvSpPr>
          <p:cNvPr id="14" name="ZoneTexte 13">
            <a:extLst>
              <a:ext uri="{FF2B5EF4-FFF2-40B4-BE49-F238E27FC236}">
                <a16:creationId xmlns:a16="http://schemas.microsoft.com/office/drawing/2014/main" id="{56EBF9C4-9BFC-2A08-0C39-64FDC0B154DF}"/>
              </a:ext>
            </a:extLst>
          </p:cNvPr>
          <p:cNvSpPr txBox="1"/>
          <p:nvPr/>
        </p:nvSpPr>
        <p:spPr>
          <a:xfrm>
            <a:off x="175577" y="3492039"/>
            <a:ext cx="5905992" cy="523220"/>
          </a:xfrm>
          <a:prstGeom prst="rect">
            <a:avLst/>
          </a:prstGeom>
          <a:solidFill>
            <a:schemeClr val="accent6">
              <a:lumMod val="20000"/>
              <a:lumOff val="80000"/>
            </a:schemeClr>
          </a:solidFill>
        </p:spPr>
        <p:txBody>
          <a:bodyPr wrap="square">
            <a:spAutoFit/>
          </a:bodyPr>
          <a:lstStyle/>
          <a:p>
            <a:pPr marL="457200" indent="-457200" algn="r" rtl="1">
              <a:buFont typeface="Wingdings" panose="05000000000000000000" pitchFamily="2" charset="2"/>
              <a:buChar char="§"/>
              <a:defRPr/>
            </a:pPr>
            <a:r>
              <a:rPr lang="ar-SA" sz="2800" b="1" dirty="0">
                <a:solidFill>
                  <a:srgbClr val="002060"/>
                </a:solidFill>
                <a:latin typeface="+mj-lt"/>
              </a:rPr>
              <a:t>مَا عَلاقَةُ مُكَبِّرِ الصَّوتِ بِكَلِمَةِ الإشَاعَةِ؟</a:t>
            </a:r>
            <a:endParaRPr lang="ar-SA" sz="2800" b="1" dirty="0">
              <a:solidFill>
                <a:srgbClr val="002060"/>
              </a:solidFill>
              <a:latin typeface="+mj-lt"/>
              <a:sym typeface="Calibri"/>
            </a:endParaRPr>
          </a:p>
        </p:txBody>
      </p:sp>
      <p:sp>
        <p:nvSpPr>
          <p:cNvPr id="19" name="ZoneTexte 18">
            <a:extLst>
              <a:ext uri="{FF2B5EF4-FFF2-40B4-BE49-F238E27FC236}">
                <a16:creationId xmlns:a16="http://schemas.microsoft.com/office/drawing/2014/main" id="{6DE4749C-8A8B-5DF1-5C60-DA5D57960147}"/>
              </a:ext>
            </a:extLst>
          </p:cNvPr>
          <p:cNvSpPr txBox="1"/>
          <p:nvPr/>
        </p:nvSpPr>
        <p:spPr>
          <a:xfrm>
            <a:off x="611188" y="1642566"/>
            <a:ext cx="5163341" cy="523220"/>
          </a:xfrm>
          <a:prstGeom prst="rect">
            <a:avLst/>
          </a:prstGeom>
          <a:solidFill>
            <a:schemeClr val="accent2">
              <a:lumMod val="20000"/>
              <a:lumOff val="80000"/>
            </a:schemeClr>
          </a:solidFill>
        </p:spPr>
        <p:txBody>
          <a:bodyPr wrap="square">
            <a:spAutoFit/>
          </a:bodyPr>
          <a:lstStyle/>
          <a:p>
            <a:pPr lvl="0" algn="ctr" rtl="1">
              <a:defRPr/>
            </a:pPr>
            <a:r>
              <a:rPr lang="ar-SA" sz="2800" b="1" dirty="0">
                <a:solidFill>
                  <a:srgbClr val="002060"/>
                </a:solidFill>
                <a:latin typeface="+mj-lt"/>
              </a:rPr>
              <a:t>الإشاعَةُ</a:t>
            </a:r>
            <a:endParaRPr lang="ar-SA" sz="2800" b="1" dirty="0">
              <a:solidFill>
                <a:srgbClr val="002060"/>
              </a:solidFill>
              <a:latin typeface="+mj-lt"/>
              <a:sym typeface="Calibri"/>
            </a:endParaRPr>
          </a:p>
        </p:txBody>
      </p:sp>
      <p:pic>
        <p:nvPicPr>
          <p:cNvPr id="1026" name="Picture 2" descr="Image générée">
            <a:extLst>
              <a:ext uri="{FF2B5EF4-FFF2-40B4-BE49-F238E27FC236}">
                <a16:creationId xmlns:a16="http://schemas.microsoft.com/office/drawing/2014/main" id="{E3C36207-3D60-0BD2-E817-4CC3F691BF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88611" y="1060326"/>
            <a:ext cx="5386647" cy="5386647"/>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CCDD500C-DF3B-5CD4-35EA-3ADC81766890}"/>
              </a:ext>
            </a:extLst>
          </p:cNvPr>
          <p:cNvSpPr txBox="1"/>
          <p:nvPr/>
        </p:nvSpPr>
        <p:spPr>
          <a:xfrm>
            <a:off x="175577" y="4300069"/>
            <a:ext cx="5905992" cy="954107"/>
          </a:xfrm>
          <a:prstGeom prst="rect">
            <a:avLst/>
          </a:prstGeom>
          <a:solidFill>
            <a:schemeClr val="accent6">
              <a:lumMod val="20000"/>
              <a:lumOff val="80000"/>
            </a:schemeClr>
          </a:solidFill>
        </p:spPr>
        <p:txBody>
          <a:bodyPr wrap="square">
            <a:spAutoFit/>
          </a:bodyPr>
          <a:lstStyle/>
          <a:p>
            <a:pPr marL="457200" indent="-457200" algn="r" rtl="1">
              <a:buFont typeface="Wingdings" panose="05000000000000000000" pitchFamily="2" charset="2"/>
              <a:buChar char="§"/>
              <a:defRPr/>
            </a:pPr>
            <a:r>
              <a:rPr lang="ar-SA" sz="2800" b="1" dirty="0">
                <a:solidFill>
                  <a:srgbClr val="002060"/>
                </a:solidFill>
                <a:latin typeface="+mj-lt"/>
              </a:rPr>
              <a:t>لِماذا جَاءَتْ فُقاعَاتُ الْكَلاَمِ مُحيطَةً بِكَلِمَةِ إِشاعَةٌ؟</a:t>
            </a:r>
            <a:endParaRPr lang="ar-SA" sz="2800" b="1" dirty="0">
              <a:solidFill>
                <a:srgbClr val="002060"/>
              </a:solidFill>
              <a:latin typeface="+mj-lt"/>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 name="Google Shape;160;p18">
            <a:extLst>
              <a:ext uri="{FF2B5EF4-FFF2-40B4-BE49-F238E27FC236}">
                <a16:creationId xmlns:a16="http://schemas.microsoft.com/office/drawing/2014/main" id="{10D3CB42-B265-3F33-D184-047505C746D5}"/>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3906094B-13B5-8090-E922-6B9292CE332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72992" y="9878"/>
            <a:ext cx="765760" cy="764458"/>
          </a:xfrm>
          <a:prstGeom prst="rect">
            <a:avLst/>
          </a:prstGeom>
          <a:noFill/>
          <a:extLst>
            <a:ext uri="{909E8E84-426E-40DD-AFC4-6F175D3DCCD1}">
              <a14:hiddenFill xmlns:a14="http://schemas.microsoft.com/office/drawing/2010/main">
                <a:solidFill>
                  <a:srgbClr val="FFFFFF"/>
                </a:solidFill>
              </a14:hiddenFill>
            </a:ext>
          </a:extLst>
        </p:spPr>
      </p:pic>
      <p:sp>
        <p:nvSpPr>
          <p:cNvPr id="282" name="Google Shape;282;p7"/>
          <p:cNvSpPr txBox="1"/>
          <p:nvPr/>
        </p:nvSpPr>
        <p:spPr>
          <a:xfrm>
            <a:off x="1414023" y="78463"/>
            <a:ext cx="9815770" cy="348388"/>
          </a:xfrm>
          <a:prstGeom prst="rect">
            <a:avLst/>
          </a:prstGeom>
          <a:noFill/>
          <a:ln>
            <a:noFill/>
          </a:ln>
        </p:spPr>
        <p:txBody>
          <a:bodyPr spcFirstLastPara="1" wrap="square" lIns="91425" tIns="45700" rIns="91425" bIns="45700" anchor="t" anchorCtr="0">
            <a:spAutoFit/>
          </a:bodyPr>
          <a:lstStyle/>
          <a:p>
            <a:pPr algn="r" rtl="1">
              <a:lnSpc>
                <a:spcPct val="103750"/>
              </a:lnSpc>
              <a:buClr>
                <a:srgbClr val="757070"/>
              </a:buClr>
              <a:buSzPts val="2000"/>
              <a:defRPr/>
            </a:pPr>
            <a:r>
              <a:rPr lang="ar-SA" sz="1600" b="1" dirty="0">
                <a:solidFill>
                  <a:srgbClr val="757070"/>
                </a:solidFill>
                <a:ea typeface="Calibri"/>
                <a:cs typeface="Calibri"/>
                <a:sym typeface="Calibri"/>
              </a:rPr>
              <a:t>بعد</a:t>
            </a:r>
            <a:r>
              <a:rPr kumimoji="0" lang="ar-MA" sz="1600" b="1" i="0" u="none" strike="noStrike" kern="1200" cap="none" spc="0" normalizeH="0" baseline="0" noProof="0" dirty="0">
                <a:ln>
                  <a:noFill/>
                </a:ln>
                <a:solidFill>
                  <a:srgbClr val="757070"/>
                </a:solidFill>
                <a:effectLst/>
                <a:uLnTx/>
                <a:uFillTx/>
                <a:ea typeface="Calibri"/>
                <a:cs typeface="Calibri"/>
                <a:sym typeface="Calibri"/>
              </a:rPr>
              <a:t> سماع إجابات</a:t>
            </a:r>
            <a:r>
              <a:rPr kumimoji="0" lang="ar-SA" sz="1600" b="1" i="0" u="none" strike="noStrike" kern="1200" cap="none" spc="0" normalizeH="0" baseline="0" noProof="0" dirty="0">
                <a:ln>
                  <a:noFill/>
                </a:ln>
                <a:solidFill>
                  <a:srgbClr val="757070"/>
                </a:solidFill>
                <a:effectLst/>
                <a:uLnTx/>
                <a:uFillTx/>
                <a:ea typeface="Calibri"/>
                <a:cs typeface="Calibri"/>
                <a:sym typeface="Calibri"/>
              </a:rPr>
              <a:t> التلاميذ</a:t>
            </a:r>
            <a:r>
              <a:rPr kumimoji="0" lang="ar-MA" sz="1600" b="1" i="0" u="none" strike="noStrike" kern="1200" cap="none" spc="0" normalizeH="0" baseline="0" noProof="0" dirty="0">
                <a:ln>
                  <a:noFill/>
                </a:ln>
                <a:solidFill>
                  <a:srgbClr val="757070"/>
                </a:solidFill>
                <a:effectLst/>
                <a:uLnTx/>
                <a:uFillTx/>
                <a:ea typeface="Calibri"/>
                <a:cs typeface="Calibri"/>
                <a:sym typeface="Calibri"/>
              </a:rPr>
              <a:t>، </a:t>
            </a:r>
            <a:r>
              <a:rPr kumimoji="0" lang="ar-SA" sz="1600" b="1" i="0" u="none" strike="noStrike" kern="1200" cap="none" spc="0" normalizeH="0" baseline="0" noProof="0" dirty="0">
                <a:ln>
                  <a:noFill/>
                </a:ln>
                <a:solidFill>
                  <a:srgbClr val="757070"/>
                </a:solidFill>
                <a:effectLst/>
                <a:uLnTx/>
                <a:uFillTx/>
                <a:ea typeface="Calibri"/>
                <a:cs typeface="Calibri"/>
                <a:sym typeface="Calibri"/>
              </a:rPr>
              <a:t>يدون منها الأستاذ بعض العبارات على السبورة، ثم يطلب من الآخرين تقديم أمثلة من الحياة اليومية أو المدرسية</a:t>
            </a:r>
            <a:r>
              <a:rPr kumimoji="0" lang="ar-MA" sz="1600" b="1" i="0" u="none" strike="noStrike" kern="1200" cap="none" spc="0" normalizeH="0" baseline="0" noProof="0" dirty="0">
                <a:ln>
                  <a:noFill/>
                </a:ln>
                <a:solidFill>
                  <a:srgbClr val="757070"/>
                </a:solidFill>
                <a:effectLst/>
                <a:uLnTx/>
                <a:uFillTx/>
                <a:ea typeface="Calibri"/>
                <a:cs typeface="Calibri"/>
                <a:sym typeface="Calibri"/>
              </a:rPr>
              <a:t>:</a:t>
            </a:r>
            <a:r>
              <a:rPr lang="fr-FR" altLang="fr-FR" sz="1600" dirty="0">
                <a:cs typeface="Arial" panose="020B0604020202020204" pitchFamily="34" charset="0"/>
              </a:rPr>
              <a:t>.</a:t>
            </a:r>
            <a:endParaRPr lang="fr-FR" altLang="fr-FR" sz="1600" dirty="0"/>
          </a:p>
        </p:txBody>
      </p:sp>
      <p:sp>
        <p:nvSpPr>
          <p:cNvPr id="283" name="Google Shape;283;p7"/>
          <p:cNvSpPr txBox="1"/>
          <p:nvPr/>
        </p:nvSpPr>
        <p:spPr>
          <a:xfrm>
            <a:off x="1047199" y="432905"/>
            <a:ext cx="10224346" cy="430887"/>
          </a:xfrm>
          <a:prstGeom prst="rect">
            <a:avLst/>
          </a:prstGeom>
          <a:noFill/>
          <a:ln>
            <a:noFill/>
          </a:ln>
        </p:spPr>
        <p:txBody>
          <a:bodyPr spcFirstLastPara="1" wrap="square" lIns="0" tIns="0" rIns="0" bIns="0" anchor="t" anchorCtr="0">
            <a:spAutoFit/>
          </a:bodyPr>
          <a:lstStyle/>
          <a:p>
            <a:pPr lvl="0" algn="r" rtl="1">
              <a:buClr>
                <a:srgbClr val="AEABAB"/>
              </a:buClr>
              <a:buSzPts val="1400"/>
              <a:defRPr/>
            </a:pPr>
            <a:r>
              <a:rPr kumimoji="0" lang="ar-MA" sz="1400" b="0" i="1" u="none" strike="noStrike" kern="1200" cap="none" spc="0" normalizeH="0" baseline="0" noProof="0" dirty="0">
                <a:ln>
                  <a:noFill/>
                </a:ln>
                <a:solidFill>
                  <a:srgbClr val="AEABAB"/>
                </a:solidFill>
                <a:effectLst/>
                <a:uLnTx/>
                <a:uFillTx/>
                <a:ea typeface="Calibri"/>
                <a:cs typeface="Calibri"/>
                <a:sym typeface="Calibri"/>
              </a:rPr>
              <a:t>ينوه المدرس بعمل المتعلمين، </a:t>
            </a:r>
            <a:r>
              <a:rPr kumimoji="0" lang="ar-SA" sz="1400" b="0" i="1" u="none" strike="noStrike" kern="1200" cap="none" spc="0" normalizeH="0" baseline="0" noProof="0" dirty="0">
                <a:ln>
                  <a:noFill/>
                </a:ln>
                <a:solidFill>
                  <a:srgbClr val="AEABAB"/>
                </a:solidFill>
                <a:effectLst/>
                <a:uLnTx/>
                <a:uFillTx/>
                <a:ea typeface="Calibri"/>
                <a:cs typeface="Calibri"/>
                <a:sym typeface="Calibri"/>
              </a:rPr>
              <a:t>ويعلق </a:t>
            </a:r>
            <a:r>
              <a:rPr lang="ar-SA" altLang="fr-FR" sz="1400" i="1" dirty="0">
                <a:solidFill>
                  <a:srgbClr val="AEABAB"/>
                </a:solidFill>
                <a:ea typeface="Calibri"/>
                <a:cs typeface="Calibri"/>
              </a:rPr>
              <a:t>قائلاً: "</a:t>
            </a:r>
            <a:r>
              <a:rPr lang="ar-SA" sz="1400" dirty="0"/>
              <a:t>الصورة ترسخ فكرة أن </a:t>
            </a:r>
            <a:r>
              <a:rPr lang="ar-SA" sz="1400" b="1" dirty="0"/>
              <a:t>الإشاعة تنتشر بسرعة عبر وسائل الإعلام الحديثة،</a:t>
            </a:r>
            <a:r>
              <a:rPr lang="ar-SA" sz="1400" dirty="0"/>
              <a:t> كما ينتشر الصوت عبر مكبّر الصوت، وهو ما يحتم على الشباب </a:t>
            </a:r>
            <a:r>
              <a:rPr lang="ar-SA" sz="1400" b="1" dirty="0"/>
              <a:t>التثبت من الخبر قبل نقله أو مشاركته</a:t>
            </a:r>
            <a:r>
              <a:rPr lang="ar-SA" sz="1400" dirty="0">
                <a:cs typeface="Simplified Arabic" panose="02020603050405020304" pitchFamily="18" charset="-78"/>
              </a:rPr>
              <a:t>". </a:t>
            </a:r>
            <a:r>
              <a:rPr lang="ar-SA" altLang="fr-FR" sz="1400" i="1" dirty="0">
                <a:solidFill>
                  <a:srgbClr val="AEABAB"/>
                </a:solidFill>
                <a:ea typeface="Calibri"/>
                <a:cs typeface="Calibri"/>
              </a:rPr>
              <a:t>سنتعلم كيف نعبر عنها بالكلمة وبالقراءة..."</a:t>
            </a:r>
            <a:endParaRPr sz="1400" i="1" dirty="0">
              <a:solidFill>
                <a:srgbClr val="AEABAB"/>
              </a:solidFill>
              <a:ea typeface="Calibri"/>
              <a:cs typeface="Calibri"/>
            </a:endParaRPr>
          </a:p>
        </p:txBody>
      </p:sp>
      <p:pic>
        <p:nvPicPr>
          <p:cNvPr id="285" name="Google Shape;285;p7"/>
          <p:cNvPicPr preferRelativeResize="0"/>
          <p:nvPr/>
        </p:nvPicPr>
        <p:blipFill rotWithShape="1">
          <a:blip r:embed="rId4">
            <a:alphaModFix/>
          </a:blip>
          <a:srcRect/>
          <a:stretch/>
        </p:blipFill>
        <p:spPr>
          <a:xfrm>
            <a:off x="316949" y="44086"/>
            <a:ext cx="730250" cy="730250"/>
          </a:xfrm>
          <a:prstGeom prst="rect">
            <a:avLst/>
          </a:prstGeom>
          <a:noFill/>
          <a:ln>
            <a:noFill/>
          </a:ln>
        </p:spPr>
      </p:pic>
      <p:sp>
        <p:nvSpPr>
          <p:cNvPr id="4" name="Rectangle 3">
            <a:extLst>
              <a:ext uri="{FF2B5EF4-FFF2-40B4-BE49-F238E27FC236}">
                <a16:creationId xmlns:a16="http://schemas.microsoft.com/office/drawing/2014/main" id="{44233406-40F4-8900-79F2-5F948CF9BDD1}"/>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5" name="ZoneTexte 4">
            <a:extLst>
              <a:ext uri="{FF2B5EF4-FFF2-40B4-BE49-F238E27FC236}">
                <a16:creationId xmlns:a16="http://schemas.microsoft.com/office/drawing/2014/main" id="{42E1C8D3-9AAA-3E11-41DB-973F8F1CA891}"/>
              </a:ext>
            </a:extLst>
          </p:cNvPr>
          <p:cNvSpPr txBox="1"/>
          <p:nvPr/>
        </p:nvSpPr>
        <p:spPr>
          <a:xfrm>
            <a:off x="611187" y="1030032"/>
            <a:ext cx="5163341" cy="523220"/>
          </a:xfrm>
          <a:prstGeom prst="rect">
            <a:avLst/>
          </a:prstGeom>
          <a:solidFill>
            <a:schemeClr val="accent6">
              <a:lumMod val="20000"/>
              <a:lumOff val="80000"/>
            </a:schemeClr>
          </a:solidFill>
        </p:spPr>
        <p:txBody>
          <a:bodyPr wrap="square">
            <a:spAutoFit/>
          </a:bodyPr>
          <a:lstStyle/>
          <a:p>
            <a:pPr lvl="0" algn="ctr" rtl="1">
              <a:defRPr/>
            </a:pPr>
            <a:r>
              <a:rPr lang="ar-SA" sz="2800" b="1" dirty="0">
                <a:solidFill>
                  <a:srgbClr val="002060"/>
                </a:solidFill>
                <a:latin typeface="+mj-lt"/>
                <a:sym typeface="Calibri"/>
              </a:rPr>
              <a:t> قراءة ملصق</a:t>
            </a:r>
          </a:p>
        </p:txBody>
      </p:sp>
      <p:sp>
        <p:nvSpPr>
          <p:cNvPr id="6" name="ZoneTexte 5">
            <a:extLst>
              <a:ext uri="{FF2B5EF4-FFF2-40B4-BE49-F238E27FC236}">
                <a16:creationId xmlns:a16="http://schemas.microsoft.com/office/drawing/2014/main" id="{E7162EBE-AF29-A380-2248-DC8E91AD8858}"/>
              </a:ext>
            </a:extLst>
          </p:cNvPr>
          <p:cNvSpPr txBox="1"/>
          <p:nvPr/>
        </p:nvSpPr>
        <p:spPr>
          <a:xfrm>
            <a:off x="175578" y="2326852"/>
            <a:ext cx="5905991" cy="400110"/>
          </a:xfrm>
          <a:prstGeom prst="rect">
            <a:avLst/>
          </a:prstGeom>
          <a:solidFill>
            <a:schemeClr val="accent6">
              <a:lumMod val="20000"/>
              <a:lumOff val="80000"/>
            </a:schemeClr>
          </a:solidFill>
        </p:spPr>
        <p:txBody>
          <a:bodyPr wrap="square">
            <a:spAutoFit/>
          </a:bodyPr>
          <a:lstStyle/>
          <a:p>
            <a:pPr marL="457200" lvl="0" indent="-457200" algn="r" rtl="1">
              <a:buFont typeface="Wingdings" panose="05000000000000000000" pitchFamily="2" charset="2"/>
              <a:buChar char="§"/>
              <a:defRPr/>
            </a:pPr>
            <a:r>
              <a:rPr lang="ar-SA" sz="2000" b="1" dirty="0">
                <a:solidFill>
                  <a:srgbClr val="002060"/>
                </a:solidFill>
                <a:latin typeface="+mj-lt"/>
              </a:rPr>
              <a:t>مَا هي عَناصِرُ الصُّورَةِ وَمُكَوِّناتُها؟</a:t>
            </a:r>
            <a:endParaRPr lang="ar-SA" sz="2000" b="1" dirty="0">
              <a:solidFill>
                <a:srgbClr val="002060"/>
              </a:solidFill>
              <a:latin typeface="+mj-lt"/>
              <a:sym typeface="Calibri"/>
            </a:endParaRPr>
          </a:p>
        </p:txBody>
      </p:sp>
      <p:sp>
        <p:nvSpPr>
          <p:cNvPr id="7" name="ZoneTexte 6">
            <a:extLst>
              <a:ext uri="{FF2B5EF4-FFF2-40B4-BE49-F238E27FC236}">
                <a16:creationId xmlns:a16="http://schemas.microsoft.com/office/drawing/2014/main" id="{CBDE37FB-F0E5-7375-3C8B-FB7C1245D9C3}"/>
              </a:ext>
            </a:extLst>
          </p:cNvPr>
          <p:cNvSpPr txBox="1"/>
          <p:nvPr/>
        </p:nvSpPr>
        <p:spPr>
          <a:xfrm>
            <a:off x="175577" y="3134882"/>
            <a:ext cx="5905992" cy="400110"/>
          </a:xfrm>
          <a:prstGeom prst="rect">
            <a:avLst/>
          </a:prstGeom>
          <a:solidFill>
            <a:schemeClr val="accent6">
              <a:lumMod val="20000"/>
              <a:lumOff val="80000"/>
            </a:schemeClr>
          </a:solidFill>
        </p:spPr>
        <p:txBody>
          <a:bodyPr wrap="square">
            <a:spAutoFit/>
          </a:bodyPr>
          <a:lstStyle/>
          <a:p>
            <a:pPr marL="457200" indent="-457200" algn="r" rtl="1">
              <a:buFont typeface="Wingdings" panose="05000000000000000000" pitchFamily="2" charset="2"/>
              <a:buChar char="§"/>
              <a:defRPr/>
            </a:pPr>
            <a:r>
              <a:rPr lang="ar-SA" sz="2000" b="1" dirty="0">
                <a:solidFill>
                  <a:srgbClr val="002060"/>
                </a:solidFill>
                <a:latin typeface="+mj-lt"/>
              </a:rPr>
              <a:t>مَا عَلاقَةُ مُكَبِّرِ الصَّوتِ بِكَلِمَةِ الإشَاعَةِ؟</a:t>
            </a:r>
            <a:endParaRPr lang="ar-SA" sz="2000" b="1" dirty="0">
              <a:solidFill>
                <a:srgbClr val="002060"/>
              </a:solidFill>
              <a:latin typeface="+mj-lt"/>
              <a:sym typeface="Calibri"/>
            </a:endParaRPr>
          </a:p>
        </p:txBody>
      </p:sp>
      <p:sp>
        <p:nvSpPr>
          <p:cNvPr id="8" name="ZoneTexte 7">
            <a:extLst>
              <a:ext uri="{FF2B5EF4-FFF2-40B4-BE49-F238E27FC236}">
                <a16:creationId xmlns:a16="http://schemas.microsoft.com/office/drawing/2014/main" id="{E3D68C1D-26F8-8AB5-012D-7795CE4113B1}"/>
              </a:ext>
            </a:extLst>
          </p:cNvPr>
          <p:cNvSpPr txBox="1"/>
          <p:nvPr/>
        </p:nvSpPr>
        <p:spPr>
          <a:xfrm>
            <a:off x="611188" y="1642566"/>
            <a:ext cx="5163341" cy="523220"/>
          </a:xfrm>
          <a:prstGeom prst="rect">
            <a:avLst/>
          </a:prstGeom>
          <a:solidFill>
            <a:schemeClr val="accent2">
              <a:lumMod val="20000"/>
              <a:lumOff val="80000"/>
            </a:schemeClr>
          </a:solidFill>
        </p:spPr>
        <p:txBody>
          <a:bodyPr wrap="square">
            <a:spAutoFit/>
          </a:bodyPr>
          <a:lstStyle/>
          <a:p>
            <a:pPr lvl="0" algn="ctr" rtl="1">
              <a:defRPr/>
            </a:pPr>
            <a:r>
              <a:rPr lang="ar-SA" sz="2800" b="1" dirty="0">
                <a:solidFill>
                  <a:srgbClr val="002060"/>
                </a:solidFill>
                <a:latin typeface="+mj-lt"/>
              </a:rPr>
              <a:t>الإشاعَةُ</a:t>
            </a:r>
            <a:endParaRPr lang="ar-SA" sz="2800" b="1" dirty="0">
              <a:solidFill>
                <a:srgbClr val="002060"/>
              </a:solidFill>
              <a:latin typeface="+mj-lt"/>
              <a:sym typeface="Calibri"/>
            </a:endParaRPr>
          </a:p>
        </p:txBody>
      </p:sp>
      <p:pic>
        <p:nvPicPr>
          <p:cNvPr id="9" name="Picture 2" descr="Image générée">
            <a:extLst>
              <a:ext uri="{FF2B5EF4-FFF2-40B4-BE49-F238E27FC236}">
                <a16:creationId xmlns:a16="http://schemas.microsoft.com/office/drawing/2014/main" id="{4E46EA4D-9490-5A12-4DF2-8C353F778B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88611" y="1060326"/>
            <a:ext cx="5386647" cy="5386647"/>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244C6CC1-B9CE-5A0A-E774-685B7862763C}"/>
              </a:ext>
            </a:extLst>
          </p:cNvPr>
          <p:cNvSpPr txBox="1"/>
          <p:nvPr/>
        </p:nvSpPr>
        <p:spPr>
          <a:xfrm>
            <a:off x="175577" y="3942912"/>
            <a:ext cx="5905992" cy="400110"/>
          </a:xfrm>
          <a:prstGeom prst="rect">
            <a:avLst/>
          </a:prstGeom>
          <a:solidFill>
            <a:schemeClr val="accent6">
              <a:lumMod val="20000"/>
              <a:lumOff val="80000"/>
            </a:schemeClr>
          </a:solidFill>
        </p:spPr>
        <p:txBody>
          <a:bodyPr wrap="square">
            <a:spAutoFit/>
          </a:bodyPr>
          <a:lstStyle/>
          <a:p>
            <a:pPr marL="457200" indent="-457200" algn="r" rtl="1">
              <a:buFont typeface="Wingdings" panose="05000000000000000000" pitchFamily="2" charset="2"/>
              <a:buChar char="§"/>
              <a:defRPr/>
            </a:pPr>
            <a:r>
              <a:rPr lang="ar-SA" sz="2000" b="1" dirty="0">
                <a:solidFill>
                  <a:srgbClr val="002060"/>
                </a:solidFill>
                <a:latin typeface="+mj-lt"/>
              </a:rPr>
              <a:t>لِماذا جَاءَتْ فُقاعَاتُ الْكَلاَمِ مُحيطَةً بِكَلِمَةِ إِشاعَةٌ؟</a:t>
            </a:r>
            <a:endParaRPr lang="ar-SA" sz="2000" b="1" dirty="0">
              <a:solidFill>
                <a:srgbClr val="002060"/>
              </a:solidFill>
              <a:latin typeface="+mj-lt"/>
              <a:sym typeface="Calibri"/>
            </a:endParaRPr>
          </a:p>
        </p:txBody>
      </p:sp>
      <p:sp>
        <p:nvSpPr>
          <p:cNvPr id="14" name="ZoneTexte 13">
            <a:extLst>
              <a:ext uri="{FF2B5EF4-FFF2-40B4-BE49-F238E27FC236}">
                <a16:creationId xmlns:a16="http://schemas.microsoft.com/office/drawing/2014/main" id="{2824459D-46CB-ACB7-4183-987D174DC002}"/>
              </a:ext>
            </a:extLst>
          </p:cNvPr>
          <p:cNvSpPr txBox="1"/>
          <p:nvPr/>
        </p:nvSpPr>
        <p:spPr>
          <a:xfrm>
            <a:off x="175577" y="4635759"/>
            <a:ext cx="5920423" cy="1569660"/>
          </a:xfrm>
          <a:prstGeom prst="rect">
            <a:avLst/>
          </a:prstGeom>
          <a:solidFill>
            <a:schemeClr val="accent2">
              <a:lumMod val="20000"/>
              <a:lumOff val="80000"/>
            </a:schemeClr>
          </a:solidFill>
        </p:spPr>
        <p:txBody>
          <a:bodyPr wrap="square">
            <a:spAutoFit/>
          </a:bodyPr>
          <a:lstStyle/>
          <a:p>
            <a:pPr algn="just" rtl="1">
              <a:defRPr/>
            </a:pPr>
            <a:r>
              <a:rPr lang="ar-SA" sz="2400" b="1" dirty="0">
                <a:solidFill>
                  <a:srgbClr val="002060"/>
                </a:solidFill>
              </a:rPr>
              <a:t>الصورة ترسخ فكرة أن الإشاعة تنتشر بسرعة عبر وسائل الإعلام الحديثة كما ينتشر الصوت عبر مكبّر الصوت، وهو ما يحتم على الشباب التثبت من الخبر قبل نقله أو مشاركته.</a:t>
            </a:r>
            <a:endParaRPr lang="fr-FR" sz="2400" b="1" dirty="0">
              <a:solidFill>
                <a:srgbClr val="00206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12E86-8262-CCCD-E6D7-D6A87D10536C}"/>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FB2BE32C-A40C-39D8-68B6-9AFBAC36F66E}"/>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C0191A03-1A98-1B87-FC08-1AA838EE9CF8}"/>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7" name="Rectangle 18">
              <a:extLst>
                <a:ext uri="{FF2B5EF4-FFF2-40B4-BE49-F238E27FC236}">
                  <a16:creationId xmlns:a16="http://schemas.microsoft.com/office/drawing/2014/main" id="{43A7EA35-3E04-7597-AAB4-26005E00329F}"/>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8" name="Rectangle 19">
              <a:extLst>
                <a:ext uri="{FF2B5EF4-FFF2-40B4-BE49-F238E27FC236}">
                  <a16:creationId xmlns:a16="http://schemas.microsoft.com/office/drawing/2014/main" id="{1F61EF72-3B0A-15A4-624F-C3CDFF723BEE}"/>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9" name="TextBox 6">
            <a:extLst>
              <a:ext uri="{FF2B5EF4-FFF2-40B4-BE49-F238E27FC236}">
                <a16:creationId xmlns:a16="http://schemas.microsoft.com/office/drawing/2014/main" id="{E1461A43-98BA-ED39-C542-2B92BC957A01}"/>
              </a:ext>
            </a:extLst>
          </p:cNvPr>
          <p:cNvSpPr txBox="1"/>
          <p:nvPr/>
        </p:nvSpPr>
        <p:spPr>
          <a:xfrm>
            <a:off x="5877453" y="2008346"/>
            <a:ext cx="4754879" cy="2806025"/>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kumimoji="0" lang="ar-SA" sz="5467" b="1" i="0" u="none" strike="noStrike" kern="0" cap="none" spc="0" normalizeH="0" baseline="0" noProof="0" dirty="0">
                <a:ln>
                  <a:noFill/>
                </a:ln>
                <a:solidFill>
                  <a:srgbClr val="44546A"/>
                </a:solidFill>
                <a:effectLst/>
                <a:uLnTx/>
                <a:uFillTx/>
                <a:latin typeface="Calibri"/>
                <a:ea typeface="Calibri"/>
                <a:cs typeface="Calibri"/>
                <a:sym typeface="Calibri"/>
              </a:rPr>
              <a:t>افتتاح الحصة: </a:t>
            </a:r>
            <a:endParaRPr kumimoji="0" lang="fr-FR" sz="5467" b="1" i="0" u="none" strike="noStrike" kern="0" cap="none" spc="0" normalizeH="0" baseline="0" noProof="0" dirty="0">
              <a:ln>
                <a:noFill/>
              </a:ln>
              <a:solidFill>
                <a:srgbClr val="44546A"/>
              </a:solidFill>
              <a:effectLst/>
              <a:uLnTx/>
              <a:uFillTx/>
              <a:latin typeface="Calibri"/>
              <a:ea typeface="Calibri"/>
              <a:cs typeface="Calibri"/>
              <a:sym typeface="Calibri"/>
            </a:endParaRPr>
          </a:p>
          <a:p>
            <a:pPr algn="ctr" defTabSz="1219170" rtl="1">
              <a:lnSpc>
                <a:spcPct val="131218"/>
              </a:lnSpc>
              <a:defRPr sz="1800" b="0" i="0" u="none" strike="noStrike" kern="0" cap="none" spc="0" baseline="0">
                <a:solidFill>
                  <a:srgbClr val="000000"/>
                </a:solidFill>
                <a:uFillTx/>
              </a:defRPr>
            </a:pPr>
            <a:r>
              <a:rPr lang="ar-SA" sz="4800" b="1" kern="0" dirty="0">
                <a:solidFill>
                  <a:srgbClr val="FFC000"/>
                </a:solidFill>
                <a:latin typeface="Calibri"/>
                <a:ea typeface="Calibri"/>
                <a:cs typeface="Calibri"/>
                <a:sym typeface="Calibri"/>
              </a:rPr>
              <a:t>ب- واجبات منزلية</a:t>
            </a:r>
            <a:endParaRPr lang="ar-MA" sz="4800" b="1" kern="0" dirty="0">
              <a:solidFill>
                <a:srgbClr val="FFC000"/>
              </a:solidFill>
              <a:latin typeface="Calibri"/>
              <a:ea typeface="Calibri"/>
              <a:cs typeface="Calibri"/>
            </a:endParaRPr>
          </a:p>
          <a:p>
            <a:pPr algn="ctr" defTabSz="1219170" rtl="1">
              <a:lnSpc>
                <a:spcPct val="131218"/>
              </a:lnSpc>
              <a:defRPr sz="1800" b="0" i="0" u="none" strike="noStrike" kern="0" cap="none" spc="0" baseline="0">
                <a:solidFill>
                  <a:srgbClr val="000000"/>
                </a:solidFill>
                <a:uFillTx/>
              </a:defRPr>
            </a:pPr>
            <a:r>
              <a:rPr lang="ar-SA" sz="4000" b="1" kern="0" dirty="0">
                <a:solidFill>
                  <a:srgbClr val="44546A"/>
                </a:solidFill>
                <a:latin typeface="Arial"/>
                <a:ea typeface="Calibri"/>
                <a:cs typeface="Arial"/>
              </a:rPr>
              <a:t>02 </a:t>
            </a:r>
            <a:r>
              <a:rPr lang="ar-SA" sz="4000" b="1" kern="0" dirty="0">
                <a:solidFill>
                  <a:srgbClr val="44546A"/>
                </a:solidFill>
                <a:ea typeface="Calibri"/>
                <a:cs typeface="Calibri"/>
              </a:rPr>
              <a:t>دقيقتان</a:t>
            </a:r>
            <a:endParaRPr lang="fr-FR" sz="4000" b="1" kern="0" dirty="0">
              <a:solidFill>
                <a:srgbClr val="44546A"/>
              </a:solidFill>
              <a:latin typeface="Calibri"/>
              <a:ea typeface="Calibri"/>
              <a:cs typeface="Calibri"/>
            </a:endParaRPr>
          </a:p>
        </p:txBody>
      </p:sp>
      <p:pic>
        <p:nvPicPr>
          <p:cNvPr id="12" name="Image 11">
            <a:extLst>
              <a:ext uri="{FF2B5EF4-FFF2-40B4-BE49-F238E27FC236}">
                <a16:creationId xmlns:a16="http://schemas.microsoft.com/office/drawing/2014/main" id="{E2FB404F-8937-6582-92BF-80AD2447EE65}"/>
              </a:ext>
            </a:extLst>
          </p:cNvPr>
          <p:cNvPicPr>
            <a:picLocks noChangeAspect="1"/>
          </p:cNvPicPr>
          <p:nvPr/>
        </p:nvPicPr>
        <p:blipFill>
          <a:blip r:embed="rId2"/>
          <a:stretch>
            <a:fillRect/>
          </a:stretch>
        </p:blipFill>
        <p:spPr>
          <a:xfrm>
            <a:off x="1900174" y="2026230"/>
            <a:ext cx="2431983" cy="1522857"/>
          </a:xfrm>
          <a:prstGeom prst="rect">
            <a:avLst/>
          </a:prstGeom>
        </p:spPr>
      </p:pic>
      <p:pic>
        <p:nvPicPr>
          <p:cNvPr id="13" name="Picture 1">
            <a:extLst>
              <a:ext uri="{FF2B5EF4-FFF2-40B4-BE49-F238E27FC236}">
                <a16:creationId xmlns:a16="http://schemas.microsoft.com/office/drawing/2014/main" id="{581712DA-4D2F-2A9F-BA8A-AA792671833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
        <p:nvSpPr>
          <p:cNvPr id="2" name="Oval 45">
            <a:extLst>
              <a:ext uri="{FF2B5EF4-FFF2-40B4-BE49-F238E27FC236}">
                <a16:creationId xmlns:a16="http://schemas.microsoft.com/office/drawing/2014/main" id="{145972C2-4FDF-1E52-34C8-ED0C8010AEDA}"/>
              </a:ext>
            </a:extLst>
          </p:cNvPr>
          <p:cNvSpPr/>
          <p:nvPr/>
        </p:nvSpPr>
        <p:spPr>
          <a:xfrm>
            <a:off x="9548106" y="4146722"/>
            <a:ext cx="519608" cy="519608"/>
          </a:xfrm>
          <a:prstGeom prst="ellipse">
            <a:avLst/>
          </a:prstGeom>
          <a:blipFill>
            <a:blip r:embed="rId5"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1256682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p:nvSpPr>
          <p:cNvPr id="18" name="Google Shape;255;p28">
            <a:extLst>
              <a:ext uri="{FF2B5EF4-FFF2-40B4-BE49-F238E27FC236}">
                <a16:creationId xmlns:a16="http://schemas.microsoft.com/office/drawing/2014/main" id="{9E2175D2-986C-1BFD-098C-82CF13394720}"/>
              </a:ext>
            </a:extLst>
          </p:cNvPr>
          <p:cNvSpPr/>
          <p:nvPr/>
        </p:nvSpPr>
        <p:spPr>
          <a:xfrm>
            <a:off x="4683940" y="216280"/>
            <a:ext cx="6224235" cy="520981"/>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SA" sz="2800" b="1" kern="0" dirty="0">
                <a:solidFill>
                  <a:srgbClr val="44546A"/>
                </a:solidFill>
                <a:latin typeface="Calibri"/>
                <a:ea typeface="Calibri"/>
                <a:cs typeface="Calibri"/>
              </a:rPr>
              <a:t>مراقبة إنجاز الواجبات المنزلية</a:t>
            </a:r>
            <a:endParaRPr lang="en-US" sz="2800" kern="0" dirty="0">
              <a:solidFill>
                <a:srgbClr val="000000"/>
              </a:solidFill>
              <a:latin typeface="Arial"/>
              <a:ea typeface="Arial"/>
              <a:cs typeface="Arial"/>
            </a:endParaRPr>
          </a:p>
        </p:txBody>
      </p:sp>
      <p:sp>
        <p:nvSpPr>
          <p:cNvPr id="25" name="Google Shape;1178;p113">
            <a:extLst>
              <a:ext uri="{FF2B5EF4-FFF2-40B4-BE49-F238E27FC236}">
                <a16:creationId xmlns:a16="http://schemas.microsoft.com/office/drawing/2014/main" id="{47418503-E934-4EF4-9A75-8FFE7AC3F906}"/>
              </a:ext>
            </a:extLst>
          </p:cNvPr>
          <p:cNvSpPr txBox="1">
            <a:spLocks/>
          </p:cNvSpPr>
          <p:nvPr/>
        </p:nvSpPr>
        <p:spPr>
          <a:xfrm>
            <a:off x="1416402" y="706528"/>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SA" sz="1600" i="1" dirty="0">
                <a:solidFill>
                  <a:srgbClr val="AFABAB"/>
                </a:solidFill>
                <a:latin typeface="Calibri" pitchFamily="34"/>
                <a:cs typeface="Calibri" pitchFamily="34"/>
              </a:rPr>
              <a:t>يراقب </a:t>
            </a:r>
            <a:r>
              <a:rPr lang="ar-MA" sz="1600" i="1" dirty="0">
                <a:solidFill>
                  <a:srgbClr val="AFABAB"/>
                </a:solidFill>
                <a:latin typeface="Calibri" pitchFamily="34"/>
                <a:cs typeface="Calibri" pitchFamily="34"/>
              </a:rPr>
              <a:t> المدرس </a:t>
            </a:r>
            <a:r>
              <a:rPr lang="ar-SA" sz="1600" i="1" dirty="0">
                <a:solidFill>
                  <a:srgbClr val="AFABAB"/>
                </a:solidFill>
                <a:latin typeface="Calibri" pitchFamily="34"/>
                <a:cs typeface="Calibri" pitchFamily="34"/>
              </a:rPr>
              <a:t>إنجاز الواجبات المنزلية لدى عينة من التلاميذ.</a:t>
            </a:r>
            <a:endParaRPr lang="fr-FR" sz="1600" i="1" dirty="0">
              <a:solidFill>
                <a:srgbClr val="AFABAB"/>
              </a:solidFill>
              <a:latin typeface="Calibri" pitchFamily="34"/>
              <a:cs typeface="Calibri" pitchFamily="34"/>
            </a:endParaRPr>
          </a:p>
        </p:txBody>
      </p:sp>
      <p:pic>
        <p:nvPicPr>
          <p:cNvPr id="6" name="Picture 2" descr="Image générée">
            <a:extLst>
              <a:ext uri="{FF2B5EF4-FFF2-40B4-BE49-F238E27FC236}">
                <a16:creationId xmlns:a16="http://schemas.microsoft.com/office/drawing/2014/main" id="{E44C85BE-ABA2-3C63-AD03-8158D99BAA0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64386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A2CB1-C34D-13FD-3020-01062469B35E}"/>
            </a:ext>
          </a:extLst>
        </p:cNvPr>
        <p:cNvGrpSpPr/>
        <p:nvPr/>
      </p:nvGrpSpPr>
      <p:grpSpPr>
        <a:xfrm>
          <a:off x="0" y="0"/>
          <a:ext cx="0" cy="0"/>
          <a:chOff x="0" y="0"/>
          <a:chExt cx="0" cy="0"/>
        </a:xfrm>
      </p:grpSpPr>
      <p:grpSp>
        <p:nvGrpSpPr>
          <p:cNvPr id="15" name="Google Shape;250;p28">
            <a:extLst>
              <a:ext uri="{FF2B5EF4-FFF2-40B4-BE49-F238E27FC236}">
                <a16:creationId xmlns:a16="http://schemas.microsoft.com/office/drawing/2014/main" id="{6DD32732-3EA9-83CA-11B8-D85033F8AE6C}"/>
              </a:ext>
            </a:extLst>
          </p:cNvPr>
          <p:cNvGrpSpPr/>
          <p:nvPr/>
        </p:nvGrpSpPr>
        <p:grpSpPr>
          <a:xfrm>
            <a:off x="707014" y="1086161"/>
            <a:ext cx="10655649" cy="5072700"/>
            <a:chOff x="530260" y="814620"/>
            <a:chExt cx="7991737" cy="3804525"/>
          </a:xfrm>
        </p:grpSpPr>
        <p:sp>
          <p:nvSpPr>
            <p:cNvPr id="16" name="Google Shape;251;p28">
              <a:extLst>
                <a:ext uri="{FF2B5EF4-FFF2-40B4-BE49-F238E27FC236}">
                  <a16:creationId xmlns:a16="http://schemas.microsoft.com/office/drawing/2014/main" id="{BA8BC694-80FB-37CA-D4F5-4B1AD2C4A122}"/>
                </a:ext>
              </a:extLst>
            </p:cNvPr>
            <p:cNvSpPr/>
            <p:nvPr/>
          </p:nvSpPr>
          <p:spPr>
            <a:xfrm>
              <a:off x="530260" y="814620"/>
              <a:ext cx="7991737"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sp>
          <p:nvSpPr>
            <p:cNvPr id="17" name="Google Shape;252;p28">
              <a:extLst>
                <a:ext uri="{FF2B5EF4-FFF2-40B4-BE49-F238E27FC236}">
                  <a16:creationId xmlns:a16="http://schemas.microsoft.com/office/drawing/2014/main" id="{E22F0480-D95A-3DB3-F4D4-E0C4075F02E6}"/>
                </a:ext>
              </a:extLst>
            </p:cNvPr>
            <p:cNvSpPr/>
            <p:nvPr/>
          </p:nvSpPr>
          <p:spPr>
            <a:xfrm>
              <a:off x="626601" y="869118"/>
              <a:ext cx="7766959"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grpSp>
      <p:sp>
        <p:nvSpPr>
          <p:cNvPr id="18" name="Google Shape;255;p28">
            <a:extLst>
              <a:ext uri="{FF2B5EF4-FFF2-40B4-BE49-F238E27FC236}">
                <a16:creationId xmlns:a16="http://schemas.microsoft.com/office/drawing/2014/main" id="{D1EBDC02-47D0-5216-06AC-6F442F0A84A5}"/>
              </a:ext>
            </a:extLst>
          </p:cNvPr>
          <p:cNvSpPr/>
          <p:nvPr/>
        </p:nvSpPr>
        <p:spPr>
          <a:xfrm>
            <a:off x="4683940" y="216280"/>
            <a:ext cx="6224235" cy="602723"/>
          </a:xfrm>
          <a:prstGeom prst="rect">
            <a:avLst/>
          </a:prstGeom>
          <a:noFill/>
          <a:ln cap="flat">
            <a:noFill/>
            <a:prstDash val="solid"/>
          </a:ln>
        </p:spPr>
        <p:txBody>
          <a:bodyPr vert="horz" wrap="square" lIns="91427" tIns="45695" rIns="91427" bIns="45695" anchor="t" anchorCtr="0" compatLnSpc="1">
            <a:noAutofit/>
          </a:bodyPr>
          <a:lstStyle/>
          <a:p>
            <a:pPr algn="r" defTabSz="1219170">
              <a:defRPr sz="1800" b="0" i="0" u="none" strike="noStrike" kern="0" cap="none" spc="0" baseline="0">
                <a:solidFill>
                  <a:srgbClr val="000000"/>
                </a:solidFill>
                <a:uFillTx/>
              </a:defRPr>
            </a:pPr>
            <a:r>
              <a:rPr lang="ar-MA" sz="3200" b="1" kern="0" dirty="0">
                <a:solidFill>
                  <a:srgbClr val="44546A"/>
                </a:solidFill>
                <a:latin typeface="Calibri"/>
                <a:ea typeface="Calibri"/>
                <a:cs typeface="Calibri"/>
              </a:rPr>
              <a:t>ضوابط القسم</a:t>
            </a:r>
            <a:endParaRPr lang="en-US" sz="3200" kern="0" dirty="0">
              <a:solidFill>
                <a:srgbClr val="000000"/>
              </a:solidFill>
              <a:latin typeface="Arial"/>
              <a:ea typeface="Arial"/>
              <a:cs typeface="Arial"/>
            </a:endParaRPr>
          </a:p>
        </p:txBody>
      </p:sp>
      <p:pic>
        <p:nvPicPr>
          <p:cNvPr id="21" name="Google Shape;1174;p113">
            <a:extLst>
              <a:ext uri="{FF2B5EF4-FFF2-40B4-BE49-F238E27FC236}">
                <a16:creationId xmlns:a16="http://schemas.microsoft.com/office/drawing/2014/main" id="{DF82B832-DB16-8F9B-7BCA-AB9661DD6E17}"/>
              </a:ext>
            </a:extLst>
          </p:cNvPr>
          <p:cNvPicPr>
            <a:picLocks noChangeAspect="1"/>
          </p:cNvPicPr>
          <p:nvPr/>
        </p:nvPicPr>
        <p:blipFill>
          <a:blip r:embed="rId2">
            <a:alphaModFix/>
          </a:blip>
          <a:srcRect/>
          <a:stretch>
            <a:fillRect/>
          </a:stretch>
        </p:blipFill>
        <p:spPr>
          <a:xfrm>
            <a:off x="7446531" y="2819520"/>
            <a:ext cx="1614342" cy="1614342"/>
          </a:xfrm>
          <a:prstGeom prst="rect">
            <a:avLst/>
          </a:prstGeom>
          <a:noFill/>
          <a:ln cap="flat">
            <a:noFill/>
          </a:ln>
        </p:spPr>
      </p:pic>
      <p:pic>
        <p:nvPicPr>
          <p:cNvPr id="22" name="Google Shape;1175;p113">
            <a:extLst>
              <a:ext uri="{FF2B5EF4-FFF2-40B4-BE49-F238E27FC236}">
                <a16:creationId xmlns:a16="http://schemas.microsoft.com/office/drawing/2014/main" id="{A2614C8F-CCC8-9A39-7E32-733905B49FD9}"/>
              </a:ext>
            </a:extLst>
          </p:cNvPr>
          <p:cNvPicPr>
            <a:picLocks noChangeAspect="1"/>
          </p:cNvPicPr>
          <p:nvPr/>
        </p:nvPicPr>
        <p:blipFill>
          <a:blip r:embed="rId3">
            <a:alphaModFix/>
          </a:blip>
          <a:srcRect/>
          <a:stretch>
            <a:fillRect/>
          </a:stretch>
        </p:blipFill>
        <p:spPr>
          <a:xfrm>
            <a:off x="4010517" y="2927621"/>
            <a:ext cx="1469905" cy="1469905"/>
          </a:xfrm>
          <a:prstGeom prst="rect">
            <a:avLst/>
          </a:prstGeom>
          <a:noFill/>
          <a:ln cap="flat">
            <a:noFill/>
          </a:ln>
        </p:spPr>
      </p:pic>
      <p:sp>
        <p:nvSpPr>
          <p:cNvPr id="24" name="Google Shape;1177;p113">
            <a:extLst>
              <a:ext uri="{FF2B5EF4-FFF2-40B4-BE49-F238E27FC236}">
                <a16:creationId xmlns:a16="http://schemas.microsoft.com/office/drawing/2014/main" id="{57D66363-DD29-C80D-8A0F-DA77D417718E}"/>
              </a:ext>
            </a:extLst>
          </p:cNvPr>
          <p:cNvSpPr txBox="1">
            <a:spLocks noGrp="1"/>
          </p:cNvSpPr>
          <p:nvPr>
            <p:ph type="title"/>
          </p:nvPr>
        </p:nvSpPr>
        <p:spPr>
          <a:xfrm>
            <a:off x="1699640" y="1229905"/>
            <a:ext cx="9491773" cy="470793"/>
          </a:xfrm>
        </p:spPr>
        <p:txBody>
          <a:bodyPr/>
          <a:lstStyle/>
          <a:p>
            <a:pPr lvl="0" algn="r"/>
            <a:r>
              <a:rPr lang="ar-MA" sz="2400" dirty="0">
                <a:latin typeface="Calibri" pitchFamily="34"/>
                <a:cs typeface="Calibri" pitchFamily="34"/>
              </a:rPr>
              <a:t>من يذكرنا بالضوابط التي </a:t>
            </a:r>
            <a:r>
              <a:rPr lang="ar-SA" sz="2400" dirty="0">
                <a:latin typeface="Calibri" pitchFamily="34"/>
                <a:cs typeface="Calibri" pitchFamily="34"/>
              </a:rPr>
              <a:t>ينبغي </a:t>
            </a:r>
            <a:r>
              <a:rPr lang="ar-MA" sz="2400" dirty="0">
                <a:latin typeface="Calibri" pitchFamily="34"/>
                <a:cs typeface="Calibri" pitchFamily="34"/>
              </a:rPr>
              <a:t>الالتزام بها داخل </a:t>
            </a:r>
            <a:r>
              <a:rPr lang="ar-SA" sz="2400" dirty="0">
                <a:latin typeface="Calibri" pitchFamily="34"/>
                <a:cs typeface="Calibri" pitchFamily="34"/>
              </a:rPr>
              <a:t>القسم</a:t>
            </a:r>
            <a:r>
              <a:rPr lang="ar-MA" sz="2400" dirty="0">
                <a:latin typeface="Calibri" pitchFamily="34"/>
                <a:cs typeface="Calibri" pitchFamily="34"/>
              </a:rPr>
              <a:t>؟</a:t>
            </a:r>
            <a:endParaRPr lang="fr-FR" sz="2400" dirty="0"/>
          </a:p>
        </p:txBody>
      </p:sp>
      <p:sp>
        <p:nvSpPr>
          <p:cNvPr id="25" name="Google Shape;1178;p113">
            <a:extLst>
              <a:ext uri="{FF2B5EF4-FFF2-40B4-BE49-F238E27FC236}">
                <a16:creationId xmlns:a16="http://schemas.microsoft.com/office/drawing/2014/main" id="{81AA2504-8B21-9DD8-444B-5C7A6328FC5B}"/>
              </a:ext>
            </a:extLst>
          </p:cNvPr>
          <p:cNvSpPr txBox="1">
            <a:spLocks/>
          </p:cNvSpPr>
          <p:nvPr/>
        </p:nvSpPr>
        <p:spPr>
          <a:xfrm>
            <a:off x="1261098" y="1804644"/>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MA" sz="1600" i="1" dirty="0">
                <a:solidFill>
                  <a:srgbClr val="AFABAB"/>
                </a:solidFill>
                <a:latin typeface="Calibri" pitchFamily="34"/>
                <a:cs typeface="Calibri" pitchFamily="34"/>
              </a:rPr>
              <a:t>يختار </a:t>
            </a:r>
            <a:r>
              <a:rPr lang="ar-SA" sz="1600" i="1" dirty="0">
                <a:solidFill>
                  <a:srgbClr val="AFABAB"/>
                </a:solidFill>
                <a:latin typeface="Calibri" pitchFamily="34"/>
                <a:cs typeface="Calibri" pitchFamily="34"/>
              </a:rPr>
              <a:t>الأستاذ</a:t>
            </a:r>
            <a:r>
              <a:rPr lang="ar-MA" sz="1600" i="1" dirty="0">
                <a:solidFill>
                  <a:srgbClr val="AFABAB"/>
                </a:solidFill>
                <a:latin typeface="Calibri" pitchFamily="34"/>
                <a:cs typeface="Calibri" pitchFamily="34"/>
              </a:rPr>
              <a:t> 3 متعلمين للتذكير بض</a:t>
            </a:r>
            <a:r>
              <a:rPr lang="ar-SA" sz="1600" i="1" dirty="0">
                <a:solidFill>
                  <a:srgbClr val="AFABAB"/>
                </a:solidFill>
                <a:latin typeface="Calibri" pitchFamily="34"/>
                <a:cs typeface="Calibri" pitchFamily="34"/>
              </a:rPr>
              <a:t>ابطين فقط من ضوابط </a:t>
            </a:r>
            <a:r>
              <a:rPr lang="ar-MA" sz="1600" i="1" dirty="0">
                <a:solidFill>
                  <a:srgbClr val="AFABAB"/>
                </a:solidFill>
                <a:latin typeface="Calibri" pitchFamily="34"/>
                <a:cs typeface="Calibri" pitchFamily="34"/>
              </a:rPr>
              <a:t>العمل </a:t>
            </a:r>
            <a:r>
              <a:rPr lang="ar-SA" sz="1600" i="1" dirty="0">
                <a:solidFill>
                  <a:srgbClr val="AFABAB"/>
                </a:solidFill>
                <a:latin typeface="Calibri" pitchFamily="34"/>
                <a:cs typeface="Calibri" pitchFamily="34"/>
              </a:rPr>
              <a:t>الصفي.</a:t>
            </a:r>
            <a:endParaRPr lang="fr-FR" sz="1600" i="1" dirty="0">
              <a:solidFill>
                <a:srgbClr val="AFABAB"/>
              </a:solidFill>
              <a:latin typeface="Calibri" pitchFamily="34"/>
              <a:cs typeface="Calibri" pitchFamily="34"/>
            </a:endParaRPr>
          </a:p>
        </p:txBody>
      </p:sp>
      <p:pic>
        <p:nvPicPr>
          <p:cNvPr id="26" name="Google Shape;1333;p128">
            <a:extLst>
              <a:ext uri="{FF2B5EF4-FFF2-40B4-BE49-F238E27FC236}">
                <a16:creationId xmlns:a16="http://schemas.microsoft.com/office/drawing/2014/main" id="{E856AD56-6C44-459D-961E-D84F463ED8DA}"/>
              </a:ext>
            </a:extLst>
          </p:cNvPr>
          <p:cNvPicPr>
            <a:picLocks noChangeAspect="1"/>
          </p:cNvPicPr>
          <p:nvPr/>
        </p:nvPicPr>
        <p:blipFill>
          <a:blip r:embed="rId4">
            <a:alphaModFix/>
          </a:blip>
          <a:srcRect/>
          <a:stretch>
            <a:fillRect/>
          </a:stretch>
        </p:blipFill>
        <p:spPr>
          <a:xfrm>
            <a:off x="11191413" y="183649"/>
            <a:ext cx="602723" cy="602723"/>
          </a:xfrm>
          <a:prstGeom prst="rect">
            <a:avLst/>
          </a:prstGeom>
          <a:noFill/>
          <a:ln cap="flat">
            <a:noFill/>
          </a:ln>
        </p:spPr>
      </p:pic>
      <p:sp>
        <p:nvSpPr>
          <p:cNvPr id="3" name="Google Shape;274;p6">
            <a:extLst>
              <a:ext uri="{FF2B5EF4-FFF2-40B4-BE49-F238E27FC236}">
                <a16:creationId xmlns:a16="http://schemas.microsoft.com/office/drawing/2014/main" id="{F3805660-D167-A157-95DF-982353858711}"/>
              </a:ext>
            </a:extLst>
          </p:cNvPr>
          <p:cNvSpPr txBox="1"/>
          <p:nvPr/>
        </p:nvSpPr>
        <p:spPr>
          <a:xfrm>
            <a:off x="1590213" y="754429"/>
            <a:ext cx="9601200" cy="246221"/>
          </a:xfrm>
          <a:prstGeom prst="rect">
            <a:avLst/>
          </a:prstGeom>
          <a:noFill/>
          <a:ln>
            <a:noFill/>
          </a:ln>
        </p:spPr>
        <p:txBody>
          <a:bodyPr spcFirstLastPara="1" wrap="square" lIns="0" tIns="0" rIns="0" bIns="0" anchor="t" anchorCtr="0">
            <a:spAutoFit/>
          </a:bodyPr>
          <a:lstStyle/>
          <a:p>
            <a:pPr lvl="1" algn="r" rtl="1"/>
            <a:r>
              <a:rPr lang="ar-SA" sz="1600" dirty="0">
                <a:solidFill>
                  <a:schemeClr val="bg2">
                    <a:lumMod val="75000"/>
                  </a:schemeClr>
                </a:solidFill>
              </a:rPr>
              <a:t>يُخصص الأستاذ الحصة للتذكير بضابطين 02 على الأكثر تجنبا للتكرار وعدم الجدوى</a:t>
            </a:r>
            <a:endParaRPr lang="fr-FR" sz="1600" dirty="0">
              <a:solidFill>
                <a:schemeClr val="bg2">
                  <a:lumMod val="75000"/>
                </a:schemeClr>
              </a:solidFill>
            </a:endParaRPr>
          </a:p>
        </p:txBody>
      </p:sp>
    </p:spTree>
    <p:extLst>
      <p:ext uri="{BB962C8B-B14F-4D97-AF65-F5344CB8AC3E}">
        <p14:creationId xmlns:p14="http://schemas.microsoft.com/office/powerpoint/2010/main" val="1192448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BEC6D-C62C-39CF-E54F-6715DE076B53}"/>
            </a:ext>
          </a:extLst>
        </p:cNvPr>
        <p:cNvGrpSpPr/>
        <p:nvPr/>
      </p:nvGrpSpPr>
      <p:grpSpPr>
        <a:xfrm>
          <a:off x="0" y="0"/>
          <a:ext cx="0" cy="0"/>
          <a:chOff x="0" y="0"/>
          <a:chExt cx="0" cy="0"/>
        </a:xfrm>
      </p:grpSpPr>
      <p:grpSp>
        <p:nvGrpSpPr>
          <p:cNvPr id="15" name="Google Shape;250;p28">
            <a:extLst>
              <a:ext uri="{FF2B5EF4-FFF2-40B4-BE49-F238E27FC236}">
                <a16:creationId xmlns:a16="http://schemas.microsoft.com/office/drawing/2014/main" id="{1F267F23-D26C-31E1-A452-6F3EE9221B67}"/>
              </a:ext>
            </a:extLst>
          </p:cNvPr>
          <p:cNvGrpSpPr/>
          <p:nvPr/>
        </p:nvGrpSpPr>
        <p:grpSpPr>
          <a:xfrm>
            <a:off x="707014" y="1086161"/>
            <a:ext cx="10655649" cy="5072700"/>
            <a:chOff x="530260" y="814620"/>
            <a:chExt cx="7991737" cy="3804525"/>
          </a:xfrm>
        </p:grpSpPr>
        <p:sp>
          <p:nvSpPr>
            <p:cNvPr id="16" name="Google Shape;251;p28">
              <a:extLst>
                <a:ext uri="{FF2B5EF4-FFF2-40B4-BE49-F238E27FC236}">
                  <a16:creationId xmlns:a16="http://schemas.microsoft.com/office/drawing/2014/main" id="{2536B6D8-C651-BC8C-AA32-640AE5A58F22}"/>
                </a:ext>
              </a:extLst>
            </p:cNvPr>
            <p:cNvSpPr/>
            <p:nvPr/>
          </p:nvSpPr>
          <p:spPr>
            <a:xfrm>
              <a:off x="530260" y="814620"/>
              <a:ext cx="7991737"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sp>
          <p:nvSpPr>
            <p:cNvPr id="17" name="Google Shape;252;p28">
              <a:extLst>
                <a:ext uri="{FF2B5EF4-FFF2-40B4-BE49-F238E27FC236}">
                  <a16:creationId xmlns:a16="http://schemas.microsoft.com/office/drawing/2014/main" id="{27D8E1CD-152C-1200-F78A-DC8B603CD9EF}"/>
                </a:ext>
              </a:extLst>
            </p:cNvPr>
            <p:cNvSpPr/>
            <p:nvPr/>
          </p:nvSpPr>
          <p:spPr>
            <a:xfrm>
              <a:off x="626601" y="869118"/>
              <a:ext cx="7766959"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grpSp>
      <p:sp>
        <p:nvSpPr>
          <p:cNvPr id="18" name="Google Shape;255;p28">
            <a:extLst>
              <a:ext uri="{FF2B5EF4-FFF2-40B4-BE49-F238E27FC236}">
                <a16:creationId xmlns:a16="http://schemas.microsoft.com/office/drawing/2014/main" id="{9AB985E3-D36F-8039-48C9-F1600104E598}"/>
              </a:ext>
            </a:extLst>
          </p:cNvPr>
          <p:cNvSpPr/>
          <p:nvPr/>
        </p:nvSpPr>
        <p:spPr>
          <a:xfrm>
            <a:off x="4731236" y="219008"/>
            <a:ext cx="6224235" cy="602723"/>
          </a:xfrm>
          <a:prstGeom prst="rect">
            <a:avLst/>
          </a:prstGeom>
          <a:noFill/>
          <a:ln cap="flat">
            <a:noFill/>
            <a:prstDash val="solid"/>
          </a:ln>
        </p:spPr>
        <p:txBody>
          <a:bodyPr vert="horz" wrap="square" lIns="91427" tIns="45695" rIns="91427" bIns="45695" anchor="t" anchorCtr="0" compatLnSpc="1">
            <a:noAutofit/>
          </a:bodyPr>
          <a:lstStyle/>
          <a:p>
            <a:pPr algn="r" defTabSz="1219170">
              <a:defRPr sz="1800" b="0" i="0" u="none" strike="noStrike" kern="0" cap="none" spc="0" baseline="0">
                <a:solidFill>
                  <a:srgbClr val="000000"/>
                </a:solidFill>
                <a:uFillTx/>
              </a:defRPr>
            </a:pPr>
            <a:r>
              <a:rPr lang="ar-MA" sz="3200" b="1" kern="0" dirty="0">
                <a:solidFill>
                  <a:srgbClr val="44546A"/>
                </a:solidFill>
                <a:latin typeface="Calibri"/>
                <a:ea typeface="Calibri"/>
                <a:cs typeface="Calibri"/>
              </a:rPr>
              <a:t>ضوابط القسم</a:t>
            </a:r>
            <a:endParaRPr lang="en-US" sz="3200" kern="0" dirty="0">
              <a:solidFill>
                <a:srgbClr val="000000"/>
              </a:solidFill>
              <a:latin typeface="Arial"/>
              <a:ea typeface="Arial"/>
              <a:cs typeface="Arial"/>
            </a:endParaRPr>
          </a:p>
        </p:txBody>
      </p:sp>
      <p:pic>
        <p:nvPicPr>
          <p:cNvPr id="21" name="Google Shape;1174;p113">
            <a:extLst>
              <a:ext uri="{FF2B5EF4-FFF2-40B4-BE49-F238E27FC236}">
                <a16:creationId xmlns:a16="http://schemas.microsoft.com/office/drawing/2014/main" id="{48F1B6BE-347D-3A35-7970-D7D85F9309B3}"/>
              </a:ext>
            </a:extLst>
          </p:cNvPr>
          <p:cNvPicPr>
            <a:picLocks noChangeAspect="1"/>
          </p:cNvPicPr>
          <p:nvPr/>
        </p:nvPicPr>
        <p:blipFill>
          <a:blip r:embed="rId2">
            <a:alphaModFix/>
          </a:blip>
          <a:srcRect/>
          <a:stretch>
            <a:fillRect/>
          </a:stretch>
        </p:blipFill>
        <p:spPr>
          <a:xfrm>
            <a:off x="10024889" y="3036459"/>
            <a:ext cx="699052" cy="699052"/>
          </a:xfrm>
          <a:prstGeom prst="rect">
            <a:avLst/>
          </a:prstGeom>
          <a:noFill/>
          <a:ln cap="flat">
            <a:noFill/>
          </a:ln>
        </p:spPr>
      </p:pic>
      <p:pic>
        <p:nvPicPr>
          <p:cNvPr id="22" name="Google Shape;1175;p113">
            <a:extLst>
              <a:ext uri="{FF2B5EF4-FFF2-40B4-BE49-F238E27FC236}">
                <a16:creationId xmlns:a16="http://schemas.microsoft.com/office/drawing/2014/main" id="{05F0BB1C-13AE-8204-7A68-15FDE67B9645}"/>
              </a:ext>
            </a:extLst>
          </p:cNvPr>
          <p:cNvPicPr>
            <a:picLocks noChangeAspect="1"/>
          </p:cNvPicPr>
          <p:nvPr/>
        </p:nvPicPr>
        <p:blipFill>
          <a:blip r:embed="rId3">
            <a:alphaModFix/>
          </a:blip>
          <a:srcRect/>
          <a:stretch>
            <a:fillRect/>
          </a:stretch>
        </p:blipFill>
        <p:spPr>
          <a:xfrm>
            <a:off x="10091018" y="4157075"/>
            <a:ext cx="636507" cy="636507"/>
          </a:xfrm>
          <a:prstGeom prst="rect">
            <a:avLst/>
          </a:prstGeom>
          <a:noFill/>
          <a:ln cap="flat">
            <a:noFill/>
          </a:ln>
        </p:spPr>
      </p:pic>
      <p:sp>
        <p:nvSpPr>
          <p:cNvPr id="24" name="Google Shape;1177;p113">
            <a:extLst>
              <a:ext uri="{FF2B5EF4-FFF2-40B4-BE49-F238E27FC236}">
                <a16:creationId xmlns:a16="http://schemas.microsoft.com/office/drawing/2014/main" id="{19052196-F939-39D7-260F-076167BB6BD3}"/>
              </a:ext>
            </a:extLst>
          </p:cNvPr>
          <p:cNvSpPr txBox="1">
            <a:spLocks noGrp="1"/>
          </p:cNvSpPr>
          <p:nvPr>
            <p:ph type="title"/>
          </p:nvPr>
        </p:nvSpPr>
        <p:spPr>
          <a:xfrm>
            <a:off x="1699640" y="1229905"/>
            <a:ext cx="9491773" cy="470793"/>
          </a:xfrm>
        </p:spPr>
        <p:txBody>
          <a:bodyPr/>
          <a:lstStyle/>
          <a:p>
            <a:pPr lvl="0" algn="r"/>
            <a:r>
              <a:rPr lang="ar-MA" sz="2400" dirty="0">
                <a:latin typeface="Calibri" pitchFamily="34"/>
                <a:cs typeface="Calibri" pitchFamily="34"/>
              </a:rPr>
              <a:t>من يذكرنا بالضوابط التي </a:t>
            </a:r>
            <a:r>
              <a:rPr lang="ar-SA" sz="2400" dirty="0">
                <a:latin typeface="Calibri" pitchFamily="34"/>
                <a:cs typeface="Calibri" pitchFamily="34"/>
              </a:rPr>
              <a:t>ينبغي </a:t>
            </a:r>
            <a:r>
              <a:rPr lang="ar-MA" sz="2400" dirty="0">
                <a:latin typeface="Calibri" pitchFamily="34"/>
                <a:cs typeface="Calibri" pitchFamily="34"/>
              </a:rPr>
              <a:t>الالتزام بها داخل </a:t>
            </a:r>
            <a:r>
              <a:rPr lang="ar-SA" sz="2400" dirty="0">
                <a:latin typeface="Calibri" pitchFamily="34"/>
                <a:cs typeface="Calibri" pitchFamily="34"/>
              </a:rPr>
              <a:t>القسم</a:t>
            </a:r>
            <a:r>
              <a:rPr lang="ar-MA" sz="2400" dirty="0">
                <a:latin typeface="Calibri" pitchFamily="34"/>
                <a:cs typeface="Calibri" pitchFamily="34"/>
              </a:rPr>
              <a:t>؟</a:t>
            </a:r>
            <a:endParaRPr lang="fr-FR" sz="2400" dirty="0"/>
          </a:p>
        </p:txBody>
      </p:sp>
      <p:sp>
        <p:nvSpPr>
          <p:cNvPr id="25" name="Google Shape;1178;p113">
            <a:extLst>
              <a:ext uri="{FF2B5EF4-FFF2-40B4-BE49-F238E27FC236}">
                <a16:creationId xmlns:a16="http://schemas.microsoft.com/office/drawing/2014/main" id="{6B4B82A8-3527-B6A3-9E31-DC5D7DE51185}"/>
              </a:ext>
            </a:extLst>
          </p:cNvPr>
          <p:cNvSpPr txBox="1">
            <a:spLocks/>
          </p:cNvSpPr>
          <p:nvPr/>
        </p:nvSpPr>
        <p:spPr>
          <a:xfrm>
            <a:off x="1261098" y="1804644"/>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MA" sz="1600" i="1" dirty="0">
                <a:solidFill>
                  <a:srgbClr val="AFABAB"/>
                </a:solidFill>
                <a:latin typeface="Calibri" pitchFamily="34"/>
                <a:cs typeface="Calibri" pitchFamily="34"/>
              </a:rPr>
              <a:t>يختار </a:t>
            </a:r>
            <a:r>
              <a:rPr lang="ar-SA" sz="1600" i="1" dirty="0">
                <a:solidFill>
                  <a:srgbClr val="AFABAB"/>
                </a:solidFill>
                <a:latin typeface="Calibri" pitchFamily="34"/>
                <a:cs typeface="Calibri" pitchFamily="34"/>
              </a:rPr>
              <a:t>الأستاذ</a:t>
            </a:r>
            <a:r>
              <a:rPr lang="ar-MA" sz="1600" i="1" dirty="0">
                <a:solidFill>
                  <a:srgbClr val="AFABAB"/>
                </a:solidFill>
                <a:latin typeface="Calibri" pitchFamily="34"/>
                <a:cs typeface="Calibri" pitchFamily="34"/>
              </a:rPr>
              <a:t> 3 متعلمين للتذكير بض</a:t>
            </a:r>
            <a:r>
              <a:rPr lang="ar-SA" sz="1600" i="1" dirty="0">
                <a:solidFill>
                  <a:srgbClr val="AFABAB"/>
                </a:solidFill>
                <a:latin typeface="Calibri" pitchFamily="34"/>
                <a:cs typeface="Calibri" pitchFamily="34"/>
              </a:rPr>
              <a:t>ابطين فقط من ضوابط </a:t>
            </a:r>
            <a:r>
              <a:rPr lang="ar-MA" sz="1600" i="1" dirty="0">
                <a:solidFill>
                  <a:srgbClr val="AFABAB"/>
                </a:solidFill>
                <a:latin typeface="Calibri" pitchFamily="34"/>
                <a:cs typeface="Calibri" pitchFamily="34"/>
              </a:rPr>
              <a:t>العمل </a:t>
            </a:r>
            <a:r>
              <a:rPr lang="ar-SA" sz="1600" i="1" dirty="0">
                <a:solidFill>
                  <a:srgbClr val="AFABAB"/>
                </a:solidFill>
                <a:latin typeface="Calibri" pitchFamily="34"/>
                <a:cs typeface="Calibri" pitchFamily="34"/>
              </a:rPr>
              <a:t>الصفي.</a:t>
            </a:r>
            <a:endParaRPr lang="fr-FR" sz="1600" i="1" dirty="0">
              <a:solidFill>
                <a:srgbClr val="AFABAB"/>
              </a:solidFill>
              <a:latin typeface="Calibri" pitchFamily="34"/>
              <a:cs typeface="Calibri" pitchFamily="34"/>
            </a:endParaRPr>
          </a:p>
        </p:txBody>
      </p:sp>
      <p:pic>
        <p:nvPicPr>
          <p:cNvPr id="26" name="Google Shape;1333;p128">
            <a:extLst>
              <a:ext uri="{FF2B5EF4-FFF2-40B4-BE49-F238E27FC236}">
                <a16:creationId xmlns:a16="http://schemas.microsoft.com/office/drawing/2014/main" id="{43A8E15F-8D8F-1B99-8622-6D8725DDCDFD}"/>
              </a:ext>
            </a:extLst>
          </p:cNvPr>
          <p:cNvPicPr>
            <a:picLocks noChangeAspect="1"/>
          </p:cNvPicPr>
          <p:nvPr/>
        </p:nvPicPr>
        <p:blipFill>
          <a:blip r:embed="rId4">
            <a:alphaModFix/>
          </a:blip>
          <a:srcRect/>
          <a:stretch>
            <a:fillRect/>
          </a:stretch>
        </p:blipFill>
        <p:spPr>
          <a:xfrm>
            <a:off x="11191413" y="183649"/>
            <a:ext cx="602723" cy="602723"/>
          </a:xfrm>
          <a:prstGeom prst="rect">
            <a:avLst/>
          </a:prstGeom>
          <a:noFill/>
          <a:ln cap="flat">
            <a:noFill/>
          </a:ln>
        </p:spPr>
      </p:pic>
      <p:sp>
        <p:nvSpPr>
          <p:cNvPr id="3" name="Google Shape;5939;p5">
            <a:extLst>
              <a:ext uri="{FF2B5EF4-FFF2-40B4-BE49-F238E27FC236}">
                <a16:creationId xmlns:a16="http://schemas.microsoft.com/office/drawing/2014/main" id="{F39D521B-B016-666D-46A9-C9868E4C3241}"/>
              </a:ext>
            </a:extLst>
          </p:cNvPr>
          <p:cNvSpPr txBox="1"/>
          <p:nvPr/>
        </p:nvSpPr>
        <p:spPr>
          <a:xfrm>
            <a:off x="2094591" y="3243125"/>
            <a:ext cx="7824785"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C000"/>
                </a:solidFill>
                <a:uFillTx/>
                <a:latin typeface="Calibri"/>
                <a:cs typeface="Arial" pitchFamily="34"/>
              </a:rPr>
              <a:t>أنتبه عندما يتحدث</a:t>
            </a:r>
            <a:r>
              <a:rPr lang="fr-FR" sz="2400" b="1" i="0" u="none" strike="noStrike" kern="1200" cap="none" spc="0" baseline="0" dirty="0">
                <a:solidFill>
                  <a:srgbClr val="FFC00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أستاذي، وأصغي</a:t>
            </a:r>
            <a:r>
              <a:rPr lang="fr-FR" sz="2400" b="1" i="0" u="none" strike="noStrike" kern="1200" cap="none" spc="0" baseline="0" dirty="0">
                <a:solidFill>
                  <a:srgbClr val="002060"/>
                </a:solidFill>
                <a:uFillTx/>
                <a:latin typeface="Calibri"/>
                <a:cs typeface="Arial" pitchFamily="34"/>
              </a:rPr>
              <a:t> </a:t>
            </a:r>
            <a:r>
              <a:rPr lang="ar-MA" sz="2400" b="1" i="0" u="none" strike="noStrike" kern="1200" cap="none" spc="0" baseline="0" dirty="0">
                <a:solidFill>
                  <a:srgbClr val="002060"/>
                </a:solidFill>
                <a:uFillTx/>
                <a:latin typeface="Calibri"/>
                <a:cs typeface="Arial" pitchFamily="34"/>
              </a:rPr>
              <a:t>بعناية</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لحديث</a:t>
            </a:r>
            <a:r>
              <a:rPr lang="fr-FR" sz="2400" b="1" i="0" u="none" strike="noStrike" kern="1200" cap="none" spc="0" baseline="0" dirty="0">
                <a:solidFill>
                  <a:srgbClr val="002060"/>
                </a:solidFill>
                <a:uFillTx/>
                <a:latin typeface="Calibri"/>
                <a:cs typeface="Arial" pitchFamily="34"/>
              </a:rPr>
              <a:t> </a:t>
            </a:r>
            <a:r>
              <a:rPr lang="ar-MA" sz="2400" b="1" i="0" u="none" strike="noStrike" kern="1200" cap="none" spc="0" baseline="0" dirty="0">
                <a:solidFill>
                  <a:srgbClr val="002060"/>
                </a:solidFill>
                <a:uFillTx/>
                <a:latin typeface="Calibri"/>
                <a:cs typeface="Arial" pitchFamily="34"/>
              </a:rPr>
              <a:t>زم</a:t>
            </a:r>
            <a:r>
              <a:rPr lang="ar-SA" sz="2400" b="1" i="0" u="none" strike="noStrike" kern="1200" cap="none" spc="0" baseline="0" dirty="0" err="1">
                <a:solidFill>
                  <a:srgbClr val="002060"/>
                </a:solidFill>
                <a:uFillTx/>
                <a:latin typeface="Calibri"/>
                <a:cs typeface="Arial" pitchFamily="34"/>
              </a:rPr>
              <a:t>لائي</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و</a:t>
            </a:r>
            <a:r>
              <a:rPr lang="ar-MA" sz="2400" b="1" i="0" u="none" strike="noStrike" kern="1200" cap="none" spc="0" baseline="0" dirty="0">
                <a:solidFill>
                  <a:srgbClr val="002060"/>
                </a:solidFill>
                <a:uFillTx/>
                <a:latin typeface="Calibri"/>
                <a:cs typeface="Arial" pitchFamily="34"/>
              </a:rPr>
              <a:t>زميل</a:t>
            </a:r>
            <a:r>
              <a:rPr lang="ar-SA" sz="2400" b="1" i="0" u="none" strike="noStrike" kern="1200" cap="none" spc="0" baseline="0" dirty="0">
                <a:solidFill>
                  <a:srgbClr val="002060"/>
                </a:solidFill>
                <a:uFillTx/>
                <a:latin typeface="Calibri"/>
                <a:cs typeface="Arial" pitchFamily="34"/>
              </a:rPr>
              <a:t>اتي</a:t>
            </a:r>
            <a:endParaRPr lang="fr-FR" sz="2400" b="1" i="0" u="none" strike="noStrike" kern="1200" cap="none" spc="0" baseline="0" dirty="0">
              <a:solidFill>
                <a:srgbClr val="002060"/>
              </a:solidFill>
              <a:uFillTx/>
              <a:latin typeface="Calibri"/>
            </a:endParaRPr>
          </a:p>
        </p:txBody>
      </p:sp>
      <p:sp>
        <p:nvSpPr>
          <p:cNvPr id="4" name="Google Shape;5941;p5">
            <a:extLst>
              <a:ext uri="{FF2B5EF4-FFF2-40B4-BE49-F238E27FC236}">
                <a16:creationId xmlns:a16="http://schemas.microsoft.com/office/drawing/2014/main" id="{4066CC66-F37F-7217-B6B6-7C5EF2388229}"/>
              </a:ext>
            </a:extLst>
          </p:cNvPr>
          <p:cNvSpPr txBox="1"/>
          <p:nvPr/>
        </p:nvSpPr>
        <p:spPr>
          <a:xfrm>
            <a:off x="3414874" y="4301196"/>
            <a:ext cx="6504502"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C000"/>
                </a:solidFill>
                <a:uFillTx/>
                <a:latin typeface="Calibri"/>
                <a:cs typeface="Arial" pitchFamily="34"/>
              </a:rPr>
              <a:t>أ</a:t>
            </a:r>
            <a:r>
              <a:rPr lang="ar-MA" sz="2400" b="1" i="0" u="none" strike="noStrike" kern="1200" cap="none" spc="0" baseline="0" dirty="0">
                <a:solidFill>
                  <a:srgbClr val="FFC000"/>
                </a:solidFill>
                <a:uFillTx/>
                <a:latin typeface="Calibri"/>
                <a:cs typeface="Arial" pitchFamily="34"/>
              </a:rPr>
              <a:t>طرح أسئلتي</a:t>
            </a:r>
            <a:r>
              <a:rPr lang="fr-FR" sz="2400" b="1" i="0" u="none" strike="noStrike" kern="1200" cap="none" spc="0" baseline="0" dirty="0">
                <a:solidFill>
                  <a:srgbClr val="FFC000"/>
                </a:solidFill>
                <a:uFillTx/>
                <a:latin typeface="Calibri"/>
                <a:cs typeface="Arial" pitchFamily="34"/>
              </a:rPr>
              <a:t> </a:t>
            </a:r>
            <a:r>
              <a:rPr lang="ar-MA" sz="2400" b="1" i="0" u="none" strike="noStrike" kern="1200" cap="none" spc="0" baseline="0" dirty="0">
                <a:solidFill>
                  <a:srgbClr val="002060"/>
                </a:solidFill>
                <a:uFillTx/>
                <a:latin typeface="Calibri"/>
                <a:cs typeface="Arial" pitchFamily="34"/>
              </a:rPr>
              <a:t>كلما</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كان أمر ما غير واضح</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بالنسبة إلي</a:t>
            </a:r>
            <a:endParaRPr lang="fr-FR" sz="2400" b="1" i="0" u="none" strike="noStrike" kern="1200" cap="none" spc="0" baseline="0" dirty="0">
              <a:solidFill>
                <a:srgbClr val="002060"/>
              </a:solidFill>
              <a:uFillTx/>
              <a:latin typeface="Calibri"/>
            </a:endParaRPr>
          </a:p>
        </p:txBody>
      </p:sp>
      <p:sp>
        <p:nvSpPr>
          <p:cNvPr id="6" name="Google Shape;274;p6">
            <a:extLst>
              <a:ext uri="{FF2B5EF4-FFF2-40B4-BE49-F238E27FC236}">
                <a16:creationId xmlns:a16="http://schemas.microsoft.com/office/drawing/2014/main" id="{1D6D2D04-4761-43EF-CB74-00F783CA8511}"/>
              </a:ext>
            </a:extLst>
          </p:cNvPr>
          <p:cNvSpPr txBox="1"/>
          <p:nvPr/>
        </p:nvSpPr>
        <p:spPr>
          <a:xfrm>
            <a:off x="1590213" y="754429"/>
            <a:ext cx="9601200" cy="246221"/>
          </a:xfrm>
          <a:prstGeom prst="rect">
            <a:avLst/>
          </a:prstGeom>
          <a:noFill/>
          <a:ln>
            <a:noFill/>
          </a:ln>
        </p:spPr>
        <p:txBody>
          <a:bodyPr spcFirstLastPara="1" wrap="square" lIns="0" tIns="0" rIns="0" bIns="0" anchor="t" anchorCtr="0">
            <a:spAutoFit/>
          </a:bodyPr>
          <a:lstStyle/>
          <a:p>
            <a:pPr lvl="1" algn="r" rtl="1"/>
            <a:r>
              <a:rPr lang="ar-SA" sz="1600" dirty="0">
                <a:solidFill>
                  <a:schemeClr val="bg2">
                    <a:lumMod val="75000"/>
                  </a:schemeClr>
                </a:solidFill>
              </a:rPr>
              <a:t>يُخصص الأستاذ الحصة للتذكير بضابطين 02 على الأكثر تجنبا للتكرار وعدم الجدوى</a:t>
            </a:r>
            <a:endParaRPr lang="fr-FR" sz="1600" dirty="0">
              <a:solidFill>
                <a:schemeClr val="bg2">
                  <a:lumMod val="75000"/>
                </a:schemeClr>
              </a:solidFill>
            </a:endParaRPr>
          </a:p>
        </p:txBody>
      </p:sp>
    </p:spTree>
    <p:extLst>
      <p:ext uri="{BB962C8B-B14F-4D97-AF65-F5344CB8AC3E}">
        <p14:creationId xmlns:p14="http://schemas.microsoft.com/office/powerpoint/2010/main" val="41897633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DB9E8-8F01-A328-9FC0-74930CEE368A}"/>
            </a:ext>
          </a:extLst>
        </p:cNvPr>
        <p:cNvGrpSpPr/>
        <p:nvPr/>
      </p:nvGrpSpPr>
      <p:grpSpPr>
        <a:xfrm>
          <a:off x="0" y="0"/>
          <a:ext cx="0" cy="0"/>
          <a:chOff x="0" y="0"/>
          <a:chExt cx="0" cy="0"/>
        </a:xfrm>
      </p:grpSpPr>
      <p:pic>
        <p:nvPicPr>
          <p:cNvPr id="2" name="Google Shape;1205;p11">
            <a:extLst>
              <a:ext uri="{FF2B5EF4-FFF2-40B4-BE49-F238E27FC236}">
                <a16:creationId xmlns:a16="http://schemas.microsoft.com/office/drawing/2014/main" id="{447D94BB-F4C9-038C-FD8A-BEF11876804B}"/>
              </a:ext>
            </a:extLst>
          </p:cNvPr>
          <p:cNvPicPr preferRelativeResize="0"/>
          <p:nvPr/>
        </p:nvPicPr>
        <p:blipFill rotWithShape="1">
          <a:blip r:embed="rId2">
            <a:alphaModFix/>
          </a:blip>
          <a:srcRect/>
          <a:stretch/>
        </p:blipFill>
        <p:spPr>
          <a:xfrm>
            <a:off x="1807581" y="2255309"/>
            <a:ext cx="1173691" cy="1173691"/>
          </a:xfrm>
          <a:prstGeom prst="rect">
            <a:avLst/>
          </a:prstGeom>
          <a:noFill/>
          <a:ln>
            <a:noFill/>
          </a:ln>
        </p:spPr>
      </p:pic>
      <p:grpSp>
        <p:nvGrpSpPr>
          <p:cNvPr id="5" name="Group 14">
            <a:extLst>
              <a:ext uri="{FF2B5EF4-FFF2-40B4-BE49-F238E27FC236}">
                <a16:creationId xmlns:a16="http://schemas.microsoft.com/office/drawing/2014/main" id="{2F41E2FE-40CC-BC39-64A9-66A740FA41CF}"/>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F568693A-796A-28DE-F3E5-BE5AD788E1EC}"/>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2B43CFB1-0803-201E-FD96-6BAE1C3FD76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15256EC8-9FAF-4D7C-3FE3-F11BD24D27AB}"/>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569A8221-3C16-4C7D-0611-CD5507A83D24}"/>
              </a:ext>
            </a:extLst>
          </p:cNvPr>
          <p:cNvSpPr txBox="1"/>
          <p:nvPr/>
        </p:nvSpPr>
        <p:spPr>
          <a:xfrm>
            <a:off x="5877453" y="2008346"/>
            <a:ext cx="4754879" cy="2806025"/>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kumimoji="0" lang="ar-SA" sz="5467" b="1" i="0" u="none" strike="noStrike" kern="0" cap="none" spc="0" normalizeH="0" baseline="0" noProof="0" dirty="0">
                <a:ln>
                  <a:noFill/>
                </a:ln>
                <a:solidFill>
                  <a:srgbClr val="44546A"/>
                </a:solidFill>
                <a:effectLst/>
                <a:uLnTx/>
                <a:uFillTx/>
                <a:latin typeface="Calibri"/>
                <a:ea typeface="Calibri"/>
                <a:cs typeface="Calibri"/>
                <a:sym typeface="Calibri"/>
              </a:rPr>
              <a:t>افتتاح الحصة: </a:t>
            </a:r>
            <a:endParaRPr kumimoji="0" lang="fr-FR" sz="5467" b="1" i="0" u="none" strike="noStrike" kern="0" cap="none" spc="0" normalizeH="0" baseline="0" noProof="0" dirty="0">
              <a:ln>
                <a:noFill/>
              </a:ln>
              <a:solidFill>
                <a:srgbClr val="44546A"/>
              </a:solidFill>
              <a:effectLst/>
              <a:uLnTx/>
              <a:uFillTx/>
              <a:latin typeface="Calibri"/>
              <a:ea typeface="Calibri"/>
              <a:cs typeface="Calibri"/>
              <a:sym typeface="Calibri"/>
            </a:endParaRPr>
          </a:p>
          <a:p>
            <a:pPr lvl="0" algn="ctr" defTabSz="1219170" rtl="1">
              <a:lnSpc>
                <a:spcPct val="131218"/>
              </a:lnSpc>
              <a:defRPr sz="1800" b="0" i="0" u="none" strike="noStrike" kern="0" cap="none" spc="0" baseline="0">
                <a:solidFill>
                  <a:srgbClr val="000000"/>
                </a:solidFill>
                <a:uFillTx/>
              </a:defRPr>
            </a:pPr>
            <a:r>
              <a:rPr lang="ar-SA" sz="4800" b="1" kern="0" dirty="0">
                <a:solidFill>
                  <a:srgbClr val="FFC000"/>
                </a:solidFill>
                <a:latin typeface="Calibri"/>
                <a:ea typeface="Calibri"/>
                <a:cs typeface="Calibri"/>
                <a:sym typeface="Calibri"/>
              </a:rPr>
              <a:t>ج- </a:t>
            </a:r>
            <a:r>
              <a:rPr lang="ar-SA" sz="4800" b="1" kern="0" dirty="0">
                <a:solidFill>
                  <a:srgbClr val="FFC000"/>
                </a:solidFill>
                <a:latin typeface="Calibri"/>
                <a:ea typeface="Calibri"/>
                <a:cs typeface="Calibri"/>
              </a:rPr>
              <a:t>التصريح بالأهداف </a:t>
            </a:r>
            <a:r>
              <a:rPr lang="ar-SA" sz="4000" b="1" kern="0" dirty="0">
                <a:solidFill>
                  <a:srgbClr val="44546A"/>
                </a:solidFill>
                <a:latin typeface="Arial"/>
                <a:ea typeface="Calibri"/>
                <a:cs typeface="Arial"/>
              </a:rPr>
              <a:t>05 </a:t>
            </a:r>
            <a:r>
              <a:rPr kumimoji="0" lang="ar-SA" sz="4000" b="1" i="0" u="none" strike="noStrike" kern="0" cap="none" spc="0" normalizeH="0" baseline="0" noProof="0" dirty="0">
                <a:ln>
                  <a:noFill/>
                </a:ln>
                <a:solidFill>
                  <a:srgbClr val="44546A"/>
                </a:solidFill>
                <a:effectLst/>
                <a:uLnTx/>
                <a:uFillTx/>
                <a:latin typeface="Calibri"/>
                <a:ea typeface="Calibri"/>
                <a:cs typeface="Calibri"/>
              </a:rPr>
              <a:t>دقائق</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13" name="Picture 1">
            <a:extLst>
              <a:ext uri="{FF2B5EF4-FFF2-40B4-BE49-F238E27FC236}">
                <a16:creationId xmlns:a16="http://schemas.microsoft.com/office/drawing/2014/main" id="{1F9C021E-375B-53B7-4762-8E92153E8F8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
        <p:nvSpPr>
          <p:cNvPr id="3" name="Oval 45">
            <a:extLst>
              <a:ext uri="{FF2B5EF4-FFF2-40B4-BE49-F238E27FC236}">
                <a16:creationId xmlns:a16="http://schemas.microsoft.com/office/drawing/2014/main" id="{073050EF-3568-B468-80A2-2DA9A5274C45}"/>
              </a:ext>
            </a:extLst>
          </p:cNvPr>
          <p:cNvSpPr/>
          <p:nvPr/>
        </p:nvSpPr>
        <p:spPr>
          <a:xfrm>
            <a:off x="9548106" y="4146722"/>
            <a:ext cx="519608" cy="519608"/>
          </a:xfrm>
          <a:prstGeom prst="ellipse">
            <a:avLst/>
          </a:prstGeom>
          <a:blipFill>
            <a:blip r:embed="rId5"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2437435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4387CC0-A0EF-FB69-FFD6-2A5B1CC004C9}"/>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3B23B7A0-D3E8-10E6-B4B2-7C03C81EAD40}"/>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pic>
        <p:nvPicPr>
          <p:cNvPr id="6" name="Picture 2" descr="Image générée">
            <a:extLst>
              <a:ext uri="{FF2B5EF4-FFF2-40B4-BE49-F238E27FC236}">
                <a16:creationId xmlns:a16="http://schemas.microsoft.com/office/drawing/2014/main" id="{583AE149-673D-EEB7-FAC6-667E8D95394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pic>
        <p:nvPicPr>
          <p:cNvPr id="8" name="Google Shape;1205;p11">
            <a:extLst>
              <a:ext uri="{FF2B5EF4-FFF2-40B4-BE49-F238E27FC236}">
                <a16:creationId xmlns:a16="http://schemas.microsoft.com/office/drawing/2014/main" id="{DA604BF0-59F3-C737-123E-BA34A0C9EB40}"/>
              </a:ext>
            </a:extLst>
          </p:cNvPr>
          <p:cNvPicPr preferRelativeResize="0"/>
          <p:nvPr/>
        </p:nvPicPr>
        <p:blipFill rotWithShape="1">
          <a:blip r:embed="rId4">
            <a:alphaModFix/>
          </a:blip>
          <a:srcRect/>
          <a:stretch/>
        </p:blipFill>
        <p:spPr>
          <a:xfrm>
            <a:off x="10548227" y="2378781"/>
            <a:ext cx="707602" cy="707602"/>
          </a:xfrm>
          <a:prstGeom prst="rect">
            <a:avLst/>
          </a:prstGeom>
          <a:noFill/>
          <a:ln>
            <a:noFill/>
          </a:ln>
        </p:spPr>
      </p:pic>
      <p:sp>
        <p:nvSpPr>
          <p:cNvPr id="9" name="Google Shape;1206;p11">
            <a:extLst>
              <a:ext uri="{FF2B5EF4-FFF2-40B4-BE49-F238E27FC236}">
                <a16:creationId xmlns:a16="http://schemas.microsoft.com/office/drawing/2014/main" id="{B156C62E-7968-DA67-8393-161C0F4727E3}"/>
              </a:ext>
            </a:extLst>
          </p:cNvPr>
          <p:cNvSpPr txBox="1"/>
          <p:nvPr/>
        </p:nvSpPr>
        <p:spPr>
          <a:xfrm>
            <a:off x="1744713" y="-166900"/>
            <a:ext cx="9643604" cy="851283"/>
          </a:xfrm>
          <a:prstGeom prst="rect">
            <a:avLst/>
          </a:prstGeom>
          <a:noFill/>
          <a:ln>
            <a:noFill/>
          </a:ln>
        </p:spPr>
        <p:txBody>
          <a:bodyPr spcFirstLastPara="1" wrap="square" lIns="91425" tIns="45700" rIns="91425" bIns="45700" anchor="t" anchorCtr="0">
            <a:spAutoFit/>
          </a:bodyPr>
          <a:lstStyle/>
          <a:p>
            <a:pPr marL="0" marR="0" lvl="0" indent="0" algn="r" rtl="0">
              <a:lnSpc>
                <a:spcPct val="274400"/>
              </a:lnSpc>
              <a:spcBef>
                <a:spcPts val="0"/>
              </a:spcBef>
              <a:spcAft>
                <a:spcPts val="0"/>
              </a:spcAft>
              <a:buClr>
                <a:srgbClr val="000000"/>
              </a:buClr>
              <a:buSzPts val="2000"/>
              <a:buFont typeface="Arial"/>
              <a:buNone/>
            </a:pPr>
            <a:r>
              <a:rPr lang="ar-MA" b="1" i="0" u="none" strike="noStrike" cap="none" dirty="0">
                <a:solidFill>
                  <a:srgbClr val="757070"/>
                </a:solidFill>
                <a:latin typeface="Calibri"/>
                <a:ea typeface="Calibri"/>
                <a:cs typeface="Calibri"/>
                <a:sym typeface="Calibri"/>
              </a:rPr>
              <a:t>عِندَ نِهَايَةِ هذِهِ الحِصَّةِ، سَتَكُونُونَ قَادِرِينَ عَلَى:</a:t>
            </a:r>
            <a:endParaRPr sz="1600" b="1" i="0" u="none" strike="noStrike" cap="none" dirty="0">
              <a:solidFill>
                <a:srgbClr val="002060"/>
              </a:solidFill>
              <a:latin typeface="Calibri"/>
              <a:ea typeface="Calibri"/>
              <a:cs typeface="Calibri"/>
              <a:sym typeface="Calibri"/>
            </a:endParaRPr>
          </a:p>
        </p:txBody>
      </p:sp>
      <p:sp>
        <p:nvSpPr>
          <p:cNvPr id="10" name="Google Shape;1207;p11">
            <a:extLst>
              <a:ext uri="{FF2B5EF4-FFF2-40B4-BE49-F238E27FC236}">
                <a16:creationId xmlns:a16="http://schemas.microsoft.com/office/drawing/2014/main" id="{F49888E4-3AF3-06AE-0064-B083CB05209D}"/>
              </a:ext>
            </a:extLst>
          </p:cNvPr>
          <p:cNvSpPr/>
          <p:nvPr/>
        </p:nvSpPr>
        <p:spPr>
          <a:xfrm>
            <a:off x="2522669" y="2378781"/>
            <a:ext cx="7588833"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dirty="0">
                <a:solidFill>
                  <a:srgbClr val="106585"/>
                </a:solidFill>
                <a:latin typeface="Calibri"/>
                <a:ea typeface="Calibri"/>
                <a:cs typeface="Calibri"/>
                <a:sym typeface="Calibri"/>
              </a:rPr>
              <a:t>قِرَاءَة</a:t>
            </a:r>
            <a:r>
              <a:rPr lang="ar-SA" sz="3200" b="1" i="0" u="none" strike="noStrike" cap="none" dirty="0">
                <a:solidFill>
                  <a:srgbClr val="106585"/>
                </a:solidFill>
                <a:latin typeface="Calibri"/>
                <a:ea typeface="Calibri"/>
                <a:cs typeface="Calibri"/>
                <a:sym typeface="Calibri"/>
              </a:rPr>
              <a:t>ِ</a:t>
            </a:r>
            <a:r>
              <a:rPr lang="fr-FR" sz="3200" b="1" dirty="0">
                <a:solidFill>
                  <a:srgbClr val="106585"/>
                </a:solidFill>
                <a:latin typeface="Calibri"/>
                <a:ea typeface="Calibri"/>
                <a:cs typeface="Calibri"/>
                <a:sym typeface="Calibri"/>
              </a:rPr>
              <a:t> </a:t>
            </a:r>
            <a:r>
              <a:rPr lang="ar-SA" sz="3200" b="1" dirty="0">
                <a:solidFill>
                  <a:srgbClr val="106585"/>
                </a:solidFill>
                <a:latin typeface="Calibri"/>
                <a:ea typeface="Calibri"/>
                <a:cs typeface="Calibri"/>
                <a:sym typeface="Calibri"/>
              </a:rPr>
              <a:t>فِقْرةٍ</a:t>
            </a:r>
            <a:r>
              <a:rPr lang="ar-MA" sz="3200" b="1" i="0" u="none" strike="noStrike" cap="none" dirty="0">
                <a:solidFill>
                  <a:srgbClr val="106585"/>
                </a:solidFill>
                <a:latin typeface="Calibri"/>
                <a:ea typeface="Calibri"/>
                <a:cs typeface="Calibri"/>
                <a:sym typeface="Calibri"/>
              </a:rPr>
              <a:t> بِطَلَاقَةٍ.</a:t>
            </a:r>
            <a:endParaRPr sz="3200" b="1" i="0" u="none" strike="noStrike" cap="none" dirty="0">
              <a:solidFill>
                <a:srgbClr val="106585"/>
              </a:solidFill>
              <a:latin typeface="Calibri"/>
              <a:ea typeface="Calibri"/>
              <a:cs typeface="Calibri"/>
              <a:sym typeface="Calibri"/>
            </a:endParaRPr>
          </a:p>
        </p:txBody>
      </p:sp>
      <p:pic>
        <p:nvPicPr>
          <p:cNvPr id="15" name="Google Shape;1208;p11">
            <a:extLst>
              <a:ext uri="{FF2B5EF4-FFF2-40B4-BE49-F238E27FC236}">
                <a16:creationId xmlns:a16="http://schemas.microsoft.com/office/drawing/2014/main" id="{094E922A-BEDE-5284-DF57-F80CDA30706D}"/>
              </a:ext>
            </a:extLst>
          </p:cNvPr>
          <p:cNvPicPr preferRelativeResize="0"/>
          <p:nvPr/>
        </p:nvPicPr>
        <p:blipFill rotWithShape="1">
          <a:blip r:embed="rId4">
            <a:alphaModFix/>
          </a:blip>
          <a:srcRect/>
          <a:stretch/>
        </p:blipFill>
        <p:spPr>
          <a:xfrm>
            <a:off x="10548227" y="3914380"/>
            <a:ext cx="707602" cy="707602"/>
          </a:xfrm>
          <a:prstGeom prst="rect">
            <a:avLst/>
          </a:prstGeom>
          <a:noFill/>
          <a:ln>
            <a:noFill/>
          </a:ln>
        </p:spPr>
      </p:pic>
      <p:sp>
        <p:nvSpPr>
          <p:cNvPr id="16" name="Google Shape;1209;p11">
            <a:extLst>
              <a:ext uri="{FF2B5EF4-FFF2-40B4-BE49-F238E27FC236}">
                <a16:creationId xmlns:a16="http://schemas.microsoft.com/office/drawing/2014/main" id="{9F78E784-166D-F3A8-D564-7E7A9F25BF90}"/>
              </a:ext>
            </a:extLst>
          </p:cNvPr>
          <p:cNvSpPr/>
          <p:nvPr/>
        </p:nvSpPr>
        <p:spPr>
          <a:xfrm>
            <a:off x="2522669" y="3914380"/>
            <a:ext cx="7588833"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lvl="0" algn="r" rtl="1">
              <a:buClr>
                <a:srgbClr val="000000"/>
              </a:buClr>
              <a:buSzPts val="3200"/>
            </a:pPr>
            <a:r>
              <a:rPr lang="ar-MA" sz="3200" b="1" i="0" u="none" strike="noStrike" cap="none" dirty="0">
                <a:solidFill>
                  <a:srgbClr val="106585"/>
                </a:solidFill>
                <a:latin typeface="Calibri"/>
                <a:ea typeface="Calibri"/>
                <a:cs typeface="Calibri"/>
                <a:sym typeface="Calibri"/>
              </a:rPr>
              <a:t>فَهْم</a:t>
            </a:r>
            <a:r>
              <a:rPr lang="ar-SA" sz="3200" b="1" i="0" u="none" strike="noStrike" cap="none" dirty="0">
                <a:solidFill>
                  <a:srgbClr val="106585"/>
                </a:solidFill>
                <a:latin typeface="Calibri"/>
                <a:ea typeface="Calibri"/>
                <a:cs typeface="Calibri"/>
                <a:sym typeface="Calibri"/>
              </a:rPr>
              <a:t>ِ</a:t>
            </a:r>
            <a:r>
              <a:rPr lang="fr-FR" sz="3200" b="1" dirty="0">
                <a:solidFill>
                  <a:srgbClr val="106585"/>
                </a:solidFill>
                <a:latin typeface="Calibri"/>
                <a:ea typeface="Calibri"/>
                <a:cs typeface="Calibri"/>
                <a:sym typeface="Calibri"/>
              </a:rPr>
              <a:t> </a:t>
            </a:r>
            <a:r>
              <a:rPr lang="ar-SA" sz="3200" b="1" i="0" u="none" strike="noStrike" cap="none" dirty="0">
                <a:solidFill>
                  <a:srgbClr val="106585"/>
                </a:solidFill>
                <a:latin typeface="Calibri"/>
                <a:ea typeface="Calibri"/>
                <a:cs typeface="Calibri"/>
                <a:sym typeface="Calibri"/>
              </a:rPr>
              <a:t>ال</a:t>
            </a:r>
            <a:r>
              <a:rPr lang="ar-MA" sz="3200" b="1" i="0" u="none" strike="noStrike" cap="none" dirty="0">
                <a:solidFill>
                  <a:srgbClr val="106585"/>
                </a:solidFill>
                <a:latin typeface="Calibri"/>
                <a:ea typeface="Calibri"/>
                <a:cs typeface="Calibri"/>
                <a:sym typeface="Calibri"/>
              </a:rPr>
              <a:t>مَعَانِي </a:t>
            </a:r>
            <a:r>
              <a:rPr lang="ar-MA" sz="3200" b="1" i="0" u="none" strike="noStrike" cap="none" dirty="0" err="1">
                <a:solidFill>
                  <a:srgbClr val="106585"/>
                </a:solidFill>
                <a:latin typeface="Simplified Arabic" panose="02020603050405020304" pitchFamily="18" charset="-78"/>
                <a:ea typeface="Calibri"/>
                <a:cs typeface="Simplified Arabic" panose="02020603050405020304" pitchFamily="18" charset="-78"/>
                <a:sym typeface="Calibri"/>
              </a:rPr>
              <a:t>ٱ</a:t>
            </a:r>
            <a:r>
              <a:rPr lang="ar-MA" sz="3200" b="1" i="0" u="none" strike="noStrike" cap="none" dirty="0" err="1">
                <a:solidFill>
                  <a:srgbClr val="106585"/>
                </a:solidFill>
                <a:latin typeface="Calibri"/>
                <a:ea typeface="Calibri"/>
                <a:cs typeface="Calibri"/>
                <a:sym typeface="Calibri"/>
              </a:rPr>
              <a:t>لمُبَاشِرَةِ</a:t>
            </a:r>
            <a:r>
              <a:rPr lang="ar-SA" sz="3200" b="1" i="0" u="none" strike="noStrike" cap="none" dirty="0">
                <a:solidFill>
                  <a:srgbClr val="106585"/>
                </a:solidFill>
                <a:latin typeface="Calibri"/>
                <a:ea typeface="Calibri"/>
                <a:cs typeface="Calibri"/>
                <a:sym typeface="Calibri"/>
              </a:rPr>
              <a:t> لِ</a:t>
            </a:r>
            <a:r>
              <a:rPr lang="ar-SA" sz="3200" b="1" dirty="0">
                <a:solidFill>
                  <a:srgbClr val="106585"/>
                </a:solidFill>
                <a:latin typeface="Calibri"/>
                <a:ea typeface="Calibri"/>
                <a:cs typeface="Calibri"/>
                <a:sym typeface="Calibri"/>
              </a:rPr>
              <a:t>فِقْرةٍ</a:t>
            </a:r>
            <a:r>
              <a:rPr lang="ar-MA" sz="3200" b="1" i="0" u="none" strike="noStrike" cap="none" dirty="0">
                <a:solidFill>
                  <a:srgbClr val="106585"/>
                </a:solidFill>
                <a:latin typeface="Calibri"/>
                <a:ea typeface="Calibri"/>
                <a:cs typeface="Calibri"/>
                <a:sym typeface="Calibri"/>
              </a:rPr>
              <a:t>.</a:t>
            </a:r>
            <a:endParaRPr sz="3200" b="1" i="0" u="none" strike="noStrike" cap="none" dirty="0">
              <a:solidFill>
                <a:srgbClr val="106585"/>
              </a:solidFill>
              <a:latin typeface="Calibri"/>
              <a:ea typeface="Calibri"/>
              <a:cs typeface="Calibri"/>
              <a:sym typeface="Calibri"/>
            </a:endParaRPr>
          </a:p>
        </p:txBody>
      </p:sp>
    </p:spTree>
    <p:extLst>
      <p:ext uri="{BB962C8B-B14F-4D97-AF65-F5344CB8AC3E}">
        <p14:creationId xmlns:p14="http://schemas.microsoft.com/office/powerpoint/2010/main" val="1091602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20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72EB0-3C6A-5929-8B0E-248C307C19CC}"/>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E983287-1CB8-D556-0EAB-DB4CF196488B}"/>
              </a:ext>
            </a:extLst>
          </p:cNvPr>
          <p:cNvSpPr/>
          <p:nvPr/>
        </p:nvSpPr>
        <p:spPr>
          <a:xfrm>
            <a:off x="39187" y="3982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902796F0-0470-A79F-6BC4-7A809B71B70F}"/>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6" name="Google Shape;433;p50">
            <a:extLst>
              <a:ext uri="{FF2B5EF4-FFF2-40B4-BE49-F238E27FC236}">
                <a16:creationId xmlns:a16="http://schemas.microsoft.com/office/drawing/2014/main" id="{B0AECF35-A09A-CAD3-FB58-7176D0DD5CEE}"/>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sp>
        <p:nvSpPr>
          <p:cNvPr id="7" name="Google Shape;435;p50">
            <a:extLst>
              <a:ext uri="{FF2B5EF4-FFF2-40B4-BE49-F238E27FC236}">
                <a16:creationId xmlns:a16="http://schemas.microsoft.com/office/drawing/2014/main" id="{C36DDEB6-CDF7-B06D-12BE-A6636DA5AF37}"/>
              </a:ext>
            </a:extLst>
          </p:cNvPr>
          <p:cNvSpPr txBox="1"/>
          <p:nvPr/>
        </p:nvSpPr>
        <p:spPr>
          <a:xfrm>
            <a:off x="3281336" y="508635"/>
            <a:ext cx="7873995" cy="307726"/>
          </a:xfrm>
          <a:prstGeom prst="rect">
            <a:avLst/>
          </a:prstGeom>
          <a:noFill/>
          <a:ln cap="flat">
            <a:noFill/>
          </a:ln>
        </p:spPr>
        <p:txBody>
          <a:bodyPr vert="horz" wrap="square" lIns="91427" tIns="45695" rIns="91427" bIns="45695" anchor="t" anchorCtr="0" compatLnSpc="1">
            <a:spAutoFit/>
          </a:bodyPr>
          <a:lstStyle/>
          <a:p>
            <a:pPr algn="r" defTabSz="1219170">
              <a:defRPr sz="1800" b="0" i="0" u="none" strike="noStrike" kern="0" cap="none" spc="0" baseline="0">
                <a:solidFill>
                  <a:srgbClr val="000000"/>
                </a:solidFill>
                <a:uFillTx/>
              </a:defRPr>
            </a:pPr>
            <a:r>
              <a:rPr lang="ar-MA" sz="14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يُصرح الأستاذ بوضوح </a:t>
            </a:r>
            <a:r>
              <a:rPr lang="ar-SA" sz="14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ب</a:t>
            </a:r>
            <a:r>
              <a:rPr lang="ar-MA" sz="14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هدف الحصة</a:t>
            </a:r>
            <a:endParaRPr lang="fr-FR" sz="1200" i="1" kern="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8" name="Google Shape;438;p50">
            <a:extLst>
              <a:ext uri="{FF2B5EF4-FFF2-40B4-BE49-F238E27FC236}">
                <a16:creationId xmlns:a16="http://schemas.microsoft.com/office/drawing/2014/main" id="{604CAC19-2A9D-1B99-540D-E3439FE77D7F}"/>
              </a:ext>
            </a:extLst>
          </p:cNvPr>
          <p:cNvSpPr txBox="1"/>
          <p:nvPr/>
        </p:nvSpPr>
        <p:spPr>
          <a:xfrm>
            <a:off x="792847" y="188940"/>
            <a:ext cx="10622804" cy="338504"/>
          </a:xfrm>
          <a:prstGeom prst="rect">
            <a:avLst/>
          </a:prstGeom>
          <a:noFill/>
          <a:ln cap="flat">
            <a:noFill/>
          </a:ln>
        </p:spPr>
        <p:txBody>
          <a:bodyPr vert="horz" wrap="square" lIns="91427" tIns="45695" rIns="91427" bIns="45695" anchor="t" anchorCtr="0" compatLnSpc="1">
            <a:spAutoFit/>
          </a:bodyPr>
          <a:lstStyle/>
          <a:p>
            <a:pPr algn="r" defTabSz="1219170" rtl="1">
              <a:defRPr sz="1800" b="0" i="0" u="none" strike="noStrike" kern="0" cap="none" spc="0" baseline="0">
                <a:solidFill>
                  <a:srgbClr val="000000"/>
                </a:solidFill>
                <a:uFillTx/>
              </a:defRPr>
            </a:pPr>
            <a:r>
              <a:rPr lang="ar-MA" sz="1600" b="1"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هذا مثال لمهمة سيتعين عليك إنجازها</a:t>
            </a:r>
            <a:r>
              <a:rPr lang="ar-SA" sz="1600" b="1"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a:t>
            </a:r>
            <a:r>
              <a:rPr lang="ar-SA" sz="1600" b="1" kern="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أقرأ فقرة بطلاقة، وأُغْني رَصيدي في الحجاج والتعبير عن فكرة</a:t>
            </a:r>
            <a:endParaRPr lang="fr-FR" sz="1400" b="1" kern="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9EAD147E-6D9F-81AB-A5C5-FAEBDFA206D8}"/>
              </a:ext>
            </a:extLst>
          </p:cNvPr>
          <p:cNvSpPr txBox="1"/>
          <p:nvPr/>
        </p:nvSpPr>
        <p:spPr>
          <a:xfrm>
            <a:off x="7850112" y="3246901"/>
            <a:ext cx="2304340" cy="410433"/>
          </a:xfrm>
          <a:prstGeom prst="rect">
            <a:avLst/>
          </a:prstGeom>
          <a:solidFill>
            <a:srgbClr val="ED7D31"/>
          </a:solidFill>
          <a:ln cap="flat">
            <a:noFill/>
          </a:ln>
        </p:spPr>
        <p:txBody>
          <a:bodyPr vert="horz" wrap="square" lIns="121920" tIns="60960" rIns="121920" bIns="60960" anchor="t" anchorCtr="0" compatLnSpc="1">
            <a:spAutoFit/>
          </a:bodyPr>
          <a:lstStyle/>
          <a:p>
            <a:pPr algn="ctr" defTabSz="1219170">
              <a:defRPr sz="1800" b="0" i="0" u="none" strike="noStrike" kern="0" cap="none" spc="0" baseline="0">
                <a:solidFill>
                  <a:srgbClr val="000000"/>
                </a:solidFill>
                <a:uFillTx/>
              </a:defRPr>
            </a:pPr>
            <a:r>
              <a:rPr lang="ar-MA" sz="1867" b="1" kern="0" dirty="0">
                <a:solidFill>
                  <a:prstClr val="white"/>
                </a:solidFill>
                <a:latin typeface="Calibri" panose="020F0502020204030204" pitchFamily="34" charset="0"/>
                <a:ea typeface="Calibri" panose="020F0502020204030204" pitchFamily="34" charset="0"/>
                <a:cs typeface="Calibri" panose="020F0502020204030204" pitchFamily="34" charset="0"/>
              </a:rPr>
              <a:t>مثال</a:t>
            </a:r>
            <a:r>
              <a:rPr lang="ar-SA" sz="1867" b="1" kern="0" dirty="0">
                <a:solidFill>
                  <a:prstClr val="white"/>
                </a:solidFill>
                <a:latin typeface="Calibri" panose="020F0502020204030204" pitchFamily="34" charset="0"/>
                <a:ea typeface="Calibri" panose="020F0502020204030204" pitchFamily="34" charset="0"/>
                <a:cs typeface="Calibri" panose="020F0502020204030204" pitchFamily="34" charset="0"/>
              </a:rPr>
              <a:t> 2</a:t>
            </a:r>
            <a:endParaRPr lang="en-US" sz="1867" b="1" kern="0" dirty="0">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Google Shape;656;p54">
            <a:extLst>
              <a:ext uri="{FF2B5EF4-FFF2-40B4-BE49-F238E27FC236}">
                <a16:creationId xmlns:a16="http://schemas.microsoft.com/office/drawing/2014/main" id="{2E5339DB-45C3-FB8A-B096-7CE51FA14095}"/>
              </a:ext>
            </a:extLst>
          </p:cNvPr>
          <p:cNvPicPr>
            <a:picLocks noChangeAspect="1"/>
          </p:cNvPicPr>
          <p:nvPr/>
        </p:nvPicPr>
        <p:blipFill>
          <a:blip r:embed="rId2">
            <a:alphaModFix/>
          </a:blip>
          <a:srcRect/>
          <a:stretch>
            <a:fillRect/>
          </a:stretch>
        </p:blipFill>
        <p:spPr>
          <a:xfrm>
            <a:off x="267910" y="91374"/>
            <a:ext cx="744881" cy="744881"/>
          </a:xfrm>
          <a:prstGeom prst="rect">
            <a:avLst/>
          </a:prstGeom>
          <a:noFill/>
          <a:ln cap="flat">
            <a:noFill/>
          </a:ln>
        </p:spPr>
      </p:pic>
      <p:pic>
        <p:nvPicPr>
          <p:cNvPr id="11" name="Picture 2" descr="Image générée">
            <a:extLst>
              <a:ext uri="{FF2B5EF4-FFF2-40B4-BE49-F238E27FC236}">
                <a16:creationId xmlns:a16="http://schemas.microsoft.com/office/drawing/2014/main" id="{30C88AC2-AE82-5ADA-07F8-79C624F1266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33166" y="9878"/>
            <a:ext cx="705586" cy="704386"/>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9">
            <a:extLst>
              <a:ext uri="{FF2B5EF4-FFF2-40B4-BE49-F238E27FC236}">
                <a16:creationId xmlns:a16="http://schemas.microsoft.com/office/drawing/2014/main" id="{0E056E80-E1CA-4754-5CB0-F2AE6BFBE934}"/>
              </a:ext>
            </a:extLst>
          </p:cNvPr>
          <p:cNvSpPr txBox="1"/>
          <p:nvPr/>
        </p:nvSpPr>
        <p:spPr>
          <a:xfrm>
            <a:off x="7850112" y="1263395"/>
            <a:ext cx="2304340" cy="410433"/>
          </a:xfrm>
          <a:prstGeom prst="rect">
            <a:avLst/>
          </a:prstGeom>
          <a:solidFill>
            <a:srgbClr val="ED7D31"/>
          </a:solidFill>
          <a:ln cap="flat">
            <a:noFill/>
          </a:ln>
        </p:spPr>
        <p:txBody>
          <a:bodyPr vert="horz" wrap="square" lIns="121920" tIns="60960" rIns="121920" bIns="60960" anchor="t" anchorCtr="0" compatLnSpc="1">
            <a:spAutoFit/>
          </a:bodyPr>
          <a:lstStyle/>
          <a:p>
            <a:pPr algn="ctr" defTabSz="1219170">
              <a:defRPr sz="1800" b="0" i="0" u="none" strike="noStrike" kern="0" cap="none" spc="0" baseline="0">
                <a:solidFill>
                  <a:srgbClr val="000000"/>
                </a:solidFill>
                <a:uFillTx/>
              </a:defRPr>
            </a:pPr>
            <a:r>
              <a:rPr lang="ar-MA" sz="1867" b="1" kern="0" dirty="0">
                <a:solidFill>
                  <a:prstClr val="white"/>
                </a:solidFill>
                <a:latin typeface="Calibri" panose="020F0502020204030204" pitchFamily="34" charset="0"/>
                <a:ea typeface="Calibri" panose="020F0502020204030204" pitchFamily="34" charset="0"/>
                <a:cs typeface="Calibri" panose="020F0502020204030204" pitchFamily="34" charset="0"/>
              </a:rPr>
              <a:t>مثال</a:t>
            </a:r>
            <a:r>
              <a:rPr lang="ar-SA" sz="1867" b="1" kern="0" dirty="0">
                <a:solidFill>
                  <a:prstClr val="white"/>
                </a:solidFill>
                <a:latin typeface="Calibri" panose="020F0502020204030204" pitchFamily="34" charset="0"/>
                <a:ea typeface="Calibri" panose="020F0502020204030204" pitchFamily="34" charset="0"/>
                <a:cs typeface="Calibri" panose="020F0502020204030204" pitchFamily="34" charset="0"/>
              </a:rPr>
              <a:t> 1</a:t>
            </a:r>
            <a:endParaRPr lang="en-US" sz="1867" b="1" kern="0" dirty="0">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pic>
        <p:nvPicPr>
          <p:cNvPr id="9" name="Image 8">
            <a:extLst>
              <a:ext uri="{FF2B5EF4-FFF2-40B4-BE49-F238E27FC236}">
                <a16:creationId xmlns:a16="http://schemas.microsoft.com/office/drawing/2014/main" id="{6DE3AB0F-1147-79B6-462F-A9958E00EBA9}"/>
              </a:ext>
            </a:extLst>
          </p:cNvPr>
          <p:cNvPicPr>
            <a:picLocks noChangeAspect="1"/>
          </p:cNvPicPr>
          <p:nvPr/>
        </p:nvPicPr>
        <p:blipFill>
          <a:blip r:embed="rId4"/>
          <a:stretch>
            <a:fillRect/>
          </a:stretch>
        </p:blipFill>
        <p:spPr>
          <a:xfrm>
            <a:off x="2041493" y="676562"/>
            <a:ext cx="4273005" cy="6032477"/>
          </a:xfrm>
          <a:prstGeom prst="rect">
            <a:avLst/>
          </a:prstGeom>
        </p:spPr>
      </p:pic>
      <p:cxnSp>
        <p:nvCxnSpPr>
          <p:cNvPr id="17" name="Straight Arrow Connector 16">
            <a:extLst>
              <a:ext uri="{FF2B5EF4-FFF2-40B4-BE49-F238E27FC236}">
                <a16:creationId xmlns:a16="http://schemas.microsoft.com/office/drawing/2014/main" id="{4F409E9E-EF40-9668-4261-4BEB5C08427A}"/>
              </a:ext>
            </a:extLst>
          </p:cNvPr>
          <p:cNvCxnSpPr>
            <a:cxnSpLocks/>
            <a:endCxn id="10" idx="1"/>
          </p:cNvCxnSpPr>
          <p:nvPr/>
        </p:nvCxnSpPr>
        <p:spPr>
          <a:xfrm>
            <a:off x="5896594" y="3452118"/>
            <a:ext cx="1953518" cy="0"/>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
        <p:nvSpPr>
          <p:cNvPr id="16" name="Rectangle 15">
            <a:extLst>
              <a:ext uri="{FF2B5EF4-FFF2-40B4-BE49-F238E27FC236}">
                <a16:creationId xmlns:a16="http://schemas.microsoft.com/office/drawing/2014/main" id="{7D7492D5-FC5E-70F3-B27D-DE98B4C42CDE}"/>
              </a:ext>
            </a:extLst>
          </p:cNvPr>
          <p:cNvSpPr/>
          <p:nvPr/>
        </p:nvSpPr>
        <p:spPr>
          <a:xfrm>
            <a:off x="4738254" y="3330027"/>
            <a:ext cx="1230032" cy="203204"/>
          </a:xfrm>
          <a:prstGeom prst="rect">
            <a:avLst/>
          </a:prstGeom>
          <a:noFill/>
          <a:ln w="28575">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cxnSp>
        <p:nvCxnSpPr>
          <p:cNvPr id="21" name="Straight Arrow Connector 16">
            <a:extLst>
              <a:ext uri="{FF2B5EF4-FFF2-40B4-BE49-F238E27FC236}">
                <a16:creationId xmlns:a16="http://schemas.microsoft.com/office/drawing/2014/main" id="{358751F6-7BED-6649-5A09-F2859E496A26}"/>
              </a:ext>
            </a:extLst>
          </p:cNvPr>
          <p:cNvCxnSpPr>
            <a:cxnSpLocks/>
          </p:cNvCxnSpPr>
          <p:nvPr/>
        </p:nvCxnSpPr>
        <p:spPr>
          <a:xfrm>
            <a:off x="6172978" y="1423974"/>
            <a:ext cx="1953518" cy="0"/>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
        <p:nvSpPr>
          <p:cNvPr id="22" name="Rectangle 21">
            <a:extLst>
              <a:ext uri="{FF2B5EF4-FFF2-40B4-BE49-F238E27FC236}">
                <a16:creationId xmlns:a16="http://schemas.microsoft.com/office/drawing/2014/main" id="{3B13108B-20BF-2F26-2E67-0D14226278BF}"/>
              </a:ext>
            </a:extLst>
          </p:cNvPr>
          <p:cNvSpPr/>
          <p:nvPr/>
        </p:nvSpPr>
        <p:spPr>
          <a:xfrm>
            <a:off x="4942946" y="1346521"/>
            <a:ext cx="1230032" cy="203204"/>
          </a:xfrm>
          <a:prstGeom prst="rect">
            <a:avLst/>
          </a:prstGeom>
          <a:noFill/>
          <a:ln w="28575">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Tree>
    <p:extLst>
      <p:ext uri="{BB962C8B-B14F-4D97-AF65-F5344CB8AC3E}">
        <p14:creationId xmlns:p14="http://schemas.microsoft.com/office/powerpoint/2010/main" val="32731693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87B20-5889-CB2D-2F95-4C9301283CD7}"/>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B39E3D8A-52D2-2064-210E-6DB6722A2577}"/>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97923C4F-7A95-0C90-7F25-E607055788F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D85A7A66-AAD4-2F68-71D1-8B0D981FE1B1}"/>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4AC2F6CA-65E4-C5D5-5A64-C8DCDC061174}"/>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E7CE5065-5221-BC2F-4F50-7E6CE30DB22A}"/>
              </a:ext>
            </a:extLst>
          </p:cNvPr>
          <p:cNvSpPr txBox="1"/>
          <p:nvPr/>
        </p:nvSpPr>
        <p:spPr>
          <a:xfrm>
            <a:off x="5877453" y="2008346"/>
            <a:ext cx="4754879" cy="2939716"/>
          </a:xfrm>
          <a:prstGeom prst="rect">
            <a:avLst/>
          </a:prstGeom>
          <a:noFill/>
          <a:ln cap="flat">
            <a:noFill/>
          </a:ln>
        </p:spPr>
        <p:txBody>
          <a:bodyPr vert="horz" wrap="square" lIns="0" tIns="0" rIns="0" bIns="0" anchor="t" anchorCtr="1" compatLnSpc="1">
            <a:spAutoFit/>
          </a:bodyPr>
          <a:lstStyle/>
          <a:p>
            <a:pPr lvl="0" algn="ctr" defTabSz="1219170" rtl="1">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sym typeface="Calibri"/>
              </a:rPr>
              <a:t>النشاط </a:t>
            </a:r>
            <a:r>
              <a:rPr lang="ar-SA" sz="5400" b="1" kern="0" dirty="0">
                <a:solidFill>
                  <a:srgbClr val="44546A"/>
                </a:solidFill>
                <a:latin typeface="Calibri"/>
                <a:ea typeface="Calibri"/>
                <a:cs typeface="Calibri"/>
                <a:sym typeface="Calibri"/>
              </a:rPr>
              <a:t>الأول</a:t>
            </a:r>
            <a:br>
              <a:rPr lang="ar-SA" sz="4800" b="1" kern="0" dirty="0">
                <a:solidFill>
                  <a:srgbClr val="44546A"/>
                </a:solidFill>
                <a:latin typeface="Calibri"/>
                <a:ea typeface="Calibri"/>
                <a:cs typeface="Calibri"/>
                <a:sym typeface="Calibri"/>
              </a:rPr>
            </a:br>
            <a:r>
              <a:rPr lang="ar-MA" sz="4800" b="1" kern="0" dirty="0">
                <a:solidFill>
                  <a:srgbClr val="FFC000"/>
                </a:solidFill>
                <a:latin typeface="Calibri"/>
                <a:ea typeface="Calibri"/>
                <a:cs typeface="Calibri"/>
                <a:sym typeface="Calibri"/>
              </a:rPr>
              <a:t>أ</a:t>
            </a:r>
            <a:r>
              <a:rPr lang="ar-SA" sz="4800" b="1" kern="0" dirty="0">
                <a:solidFill>
                  <a:srgbClr val="FFC000"/>
                </a:solidFill>
                <a:latin typeface="Calibri"/>
                <a:ea typeface="Calibri"/>
                <a:cs typeface="Calibri"/>
                <a:sym typeface="Calibri"/>
              </a:rPr>
              <a:t>- </a:t>
            </a:r>
            <a:r>
              <a:rPr lang="ar-MA" sz="4800" b="1" kern="0" dirty="0">
                <a:solidFill>
                  <a:srgbClr val="FFC000"/>
                </a:solidFill>
                <a:latin typeface="Calibri"/>
                <a:ea typeface="Calibri"/>
                <a:cs typeface="Calibri"/>
              </a:rPr>
              <a:t>أَقْرَأُ </a:t>
            </a:r>
            <a:r>
              <a:rPr lang="ar-SA" sz="4800" b="1" kern="0" dirty="0">
                <a:solidFill>
                  <a:srgbClr val="FFC000"/>
                </a:solidFill>
                <a:latin typeface="Calibri"/>
                <a:ea typeface="Calibri"/>
                <a:cs typeface="Calibri"/>
              </a:rPr>
              <a:t>العبارات</a:t>
            </a:r>
            <a:r>
              <a:rPr lang="ar-MA" sz="4800" b="1" kern="0" dirty="0">
                <a:solidFill>
                  <a:srgbClr val="FFC000"/>
                </a:solidFill>
                <a:latin typeface="Calibri"/>
                <a:ea typeface="Calibri"/>
                <a:cs typeface="Calibri"/>
              </a:rPr>
              <a:t> بِطَلَاقَةٍ </a:t>
            </a:r>
            <a:r>
              <a:rPr lang="ar-SA" sz="4800" b="1" kern="0" dirty="0">
                <a:solidFill>
                  <a:srgbClr val="FFC000"/>
                </a:solidFill>
                <a:latin typeface="Calibri"/>
                <a:ea typeface="Calibri"/>
                <a:cs typeface="Calibri"/>
              </a:rPr>
              <a:t> </a:t>
            </a:r>
            <a:r>
              <a:rPr kumimoji="0" lang="ar-SA" sz="4800" b="1" i="0" u="none" strike="noStrike" kern="0" cap="none" spc="0" normalizeH="0" baseline="0" noProof="0" dirty="0">
                <a:ln>
                  <a:noFill/>
                </a:ln>
                <a:solidFill>
                  <a:srgbClr val="44546A"/>
                </a:solidFill>
                <a:effectLst/>
                <a:uLnTx/>
                <a:uFillTx/>
                <a:latin typeface="Arial"/>
                <a:ea typeface="Calibri"/>
                <a:cs typeface="Arial"/>
              </a:rPr>
              <a:t>05 </a:t>
            </a:r>
            <a:r>
              <a:rPr lang="ar-SA" sz="4800" b="1" kern="0" dirty="0">
                <a:solidFill>
                  <a:srgbClr val="44546A"/>
                </a:solidFill>
                <a:latin typeface="Calibri"/>
                <a:ea typeface="Calibri"/>
                <a:cs typeface="Calibri"/>
              </a:rPr>
              <a:t>دقائق </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4" name="Image 3">
            <a:extLst>
              <a:ext uri="{FF2B5EF4-FFF2-40B4-BE49-F238E27FC236}">
                <a16:creationId xmlns:a16="http://schemas.microsoft.com/office/drawing/2014/main" id="{71E22C40-88DC-4CE5-4C40-483FDCC909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260" y="2238423"/>
            <a:ext cx="2924072" cy="2924072"/>
          </a:xfrm>
          <a:prstGeom prst="rect">
            <a:avLst/>
          </a:prstGeom>
          <a:ln>
            <a:noFill/>
          </a:ln>
          <a:effectLst>
            <a:softEdge rad="112500"/>
          </a:effectLst>
        </p:spPr>
      </p:pic>
      <p:sp>
        <p:nvSpPr>
          <p:cNvPr id="2" name="Oval 45">
            <a:extLst>
              <a:ext uri="{FF2B5EF4-FFF2-40B4-BE49-F238E27FC236}">
                <a16:creationId xmlns:a16="http://schemas.microsoft.com/office/drawing/2014/main" id="{F6FAF5C9-127B-50E7-7FDD-58FF59F3B7DE}"/>
              </a:ext>
            </a:extLst>
          </p:cNvPr>
          <p:cNvSpPr/>
          <p:nvPr/>
        </p:nvSpPr>
        <p:spPr>
          <a:xfrm>
            <a:off x="9615627" y="4115306"/>
            <a:ext cx="831273" cy="688272"/>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28354995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612B78F-D478-980D-AA12-7F8ABAC65354}"/>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9B1AB7D-67CE-BE72-9D03-1826AAB5AA07}"/>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EF42EF9D-538B-A6EF-7DC4-2601602D8495}"/>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pic>
        <p:nvPicPr>
          <p:cNvPr id="4" name="Google Shape;656;p54">
            <a:extLst>
              <a:ext uri="{FF2B5EF4-FFF2-40B4-BE49-F238E27FC236}">
                <a16:creationId xmlns:a16="http://schemas.microsoft.com/office/drawing/2014/main" id="{81CA331E-0C01-F137-FBAC-2A91E5A82DCB}"/>
              </a:ext>
            </a:extLst>
          </p:cNvPr>
          <p:cNvPicPr>
            <a:picLocks noChangeAspect="1"/>
          </p:cNvPicPr>
          <p:nvPr/>
        </p:nvPicPr>
        <p:blipFill>
          <a:blip r:embed="rId2">
            <a:alphaModFix/>
          </a:blip>
          <a:srcRect/>
          <a:stretch>
            <a:fillRect/>
          </a:stretch>
        </p:blipFill>
        <p:spPr>
          <a:xfrm>
            <a:off x="267910" y="91374"/>
            <a:ext cx="744881" cy="744881"/>
          </a:xfrm>
          <a:prstGeom prst="rect">
            <a:avLst/>
          </a:prstGeom>
          <a:noFill/>
          <a:ln cap="flat">
            <a:noFill/>
          </a:ln>
        </p:spPr>
      </p:pic>
      <p:sp>
        <p:nvSpPr>
          <p:cNvPr id="15" name="Rectangle 14">
            <a:extLst>
              <a:ext uri="{FF2B5EF4-FFF2-40B4-BE49-F238E27FC236}">
                <a16:creationId xmlns:a16="http://schemas.microsoft.com/office/drawing/2014/main" id="{50238A5E-4986-5903-2049-3D290F5EF6AC}"/>
              </a:ext>
            </a:extLst>
          </p:cNvPr>
          <p:cNvSpPr/>
          <p:nvPr/>
        </p:nvSpPr>
        <p:spPr>
          <a:xfrm>
            <a:off x="7538738" y="1291753"/>
            <a:ext cx="4500013" cy="1039329"/>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a:t>
            </a:r>
            <a:endPar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endParaRP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8" name="Rectangle 17">
            <a:extLst>
              <a:ext uri="{FF2B5EF4-FFF2-40B4-BE49-F238E27FC236}">
                <a16:creationId xmlns:a16="http://schemas.microsoft.com/office/drawing/2014/main" id="{271F5EEA-9F48-E358-5258-4C1FCB91832F}"/>
              </a:ext>
            </a:extLst>
          </p:cNvPr>
          <p:cNvSpPr/>
          <p:nvPr/>
        </p:nvSpPr>
        <p:spPr>
          <a:xfrm>
            <a:off x="7538738" y="3065168"/>
            <a:ext cx="4500014" cy="1039329"/>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a:t>
            </a: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9" name="Google Shape;1348;p27">
            <a:extLst>
              <a:ext uri="{FF2B5EF4-FFF2-40B4-BE49-F238E27FC236}">
                <a16:creationId xmlns:a16="http://schemas.microsoft.com/office/drawing/2014/main" id="{578526E0-2E32-F6D1-0961-6288E0703952}"/>
              </a:ext>
            </a:extLst>
          </p:cNvPr>
          <p:cNvSpPr txBox="1">
            <a:spLocks/>
          </p:cNvSpPr>
          <p:nvPr/>
        </p:nvSpPr>
        <p:spPr>
          <a:xfrm>
            <a:off x="1320820" y="195946"/>
            <a:ext cx="10031763" cy="361721"/>
          </a:xfrm>
          <a:prstGeom prst="rect">
            <a:avLst/>
          </a:prstGeom>
          <a:no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algn="r" rtl="1">
              <a:buClr>
                <a:srgbClr val="757070"/>
              </a:buClr>
              <a:buSzPts val="2000"/>
              <a:defRPr/>
            </a:pPr>
            <a:r>
              <a:rPr lang="ar-SA" sz="1600" b="1" dirty="0">
                <a:solidFill>
                  <a:prstClr val="white">
                    <a:lumMod val="50000"/>
                  </a:prstClr>
                </a:solidFill>
                <a:latin typeface="Calibri Light" panose="020F0302020204030204"/>
                <a:cs typeface="Times New Roman" panose="02020603050405020304" pitchFamily="18" charset="0"/>
              </a:rPr>
              <a:t>1- النمذجة: </a:t>
            </a:r>
            <a:r>
              <a:rPr kumimoji="0" lang="ar-MA" sz="16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rPr>
              <a:t>يحدد الأستاذ(ة) معايير القراءة بطلاقة</a:t>
            </a:r>
            <a:r>
              <a:rPr kumimoji="0" lang="ar-SA" sz="16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rPr>
              <a:t>، ويميز بين الدقة والسرعة والاسترسال ثم القراءة المعبرة.</a:t>
            </a:r>
            <a:endParaRPr kumimoji="0" lang="ar-MA" sz="16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endParaRPr>
          </a:p>
        </p:txBody>
      </p:sp>
      <p:sp>
        <p:nvSpPr>
          <p:cNvPr id="20" name="Rectangle 19">
            <a:extLst>
              <a:ext uri="{FF2B5EF4-FFF2-40B4-BE49-F238E27FC236}">
                <a16:creationId xmlns:a16="http://schemas.microsoft.com/office/drawing/2014/main" id="{78506E64-F764-D317-1097-98882DC45D49}"/>
              </a:ext>
            </a:extLst>
          </p:cNvPr>
          <p:cNvSpPr/>
          <p:nvPr/>
        </p:nvSpPr>
        <p:spPr>
          <a:xfrm>
            <a:off x="7538738" y="5204413"/>
            <a:ext cx="4500013" cy="101931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معبرة</a:t>
            </a:r>
            <a:endPar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endParaRP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لنبر والتنغيم)</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pic>
        <p:nvPicPr>
          <p:cNvPr id="5" name="Picture 2" descr="Image générée">
            <a:extLst>
              <a:ext uri="{FF2B5EF4-FFF2-40B4-BE49-F238E27FC236}">
                <a16:creationId xmlns:a16="http://schemas.microsoft.com/office/drawing/2014/main" id="{BD3E34BF-2EFB-217A-608D-C3C4F8463B8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33166" y="9878"/>
            <a:ext cx="705586" cy="704386"/>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F0937883-90D6-70E1-AE63-533D0C583A64}"/>
              </a:ext>
            </a:extLst>
          </p:cNvPr>
          <p:cNvSpPr txBox="1"/>
          <p:nvPr/>
        </p:nvSpPr>
        <p:spPr>
          <a:xfrm>
            <a:off x="1265090" y="1089441"/>
            <a:ext cx="6134792" cy="1426031"/>
          </a:xfrm>
          <a:prstGeom prst="rect">
            <a:avLst/>
          </a:prstGeom>
          <a:noFill/>
        </p:spPr>
        <p:txBody>
          <a:bodyPr wrap="square">
            <a:spAutoFit/>
          </a:bodyPr>
          <a:lstStyle/>
          <a:p>
            <a:pPr marL="342900" lvl="0" indent="-342900" algn="r" rtl="1">
              <a:buSzPts val="1000"/>
              <a:buFont typeface="Symbol" panose="05050102010706020507" pitchFamily="18" charset="2"/>
              <a:buChar char=""/>
              <a:tabLst>
                <a:tab pos="228600" algn="l"/>
              </a:tabLst>
            </a:pPr>
            <a:r>
              <a:rPr lang="ar-SA" sz="2000" dirty="0">
                <a:solidFill>
                  <a:srgbClr val="002060"/>
                </a:solidFill>
                <a:effectLst/>
              </a:rPr>
              <a:t>نطق الحروف من مخارجها الصحيحة.</a:t>
            </a:r>
            <a:endParaRPr lang="fr-FR" sz="2000" dirty="0">
              <a:solidFill>
                <a:srgbClr val="002060"/>
              </a:solidFill>
              <a:effectLst/>
            </a:endParaRPr>
          </a:p>
          <a:p>
            <a:pPr marL="342900" lvl="0" indent="-342900" algn="r" rtl="1">
              <a:buSzPts val="1000"/>
              <a:buFont typeface="Symbol" panose="05050102010706020507" pitchFamily="18" charset="2"/>
              <a:buChar char=""/>
              <a:tabLst>
                <a:tab pos="228600" algn="l"/>
              </a:tabLst>
            </a:pPr>
            <a:r>
              <a:rPr lang="ar-SA" sz="2000" dirty="0">
                <a:solidFill>
                  <a:srgbClr val="002060"/>
                </a:solidFill>
                <a:effectLst/>
              </a:rPr>
              <a:t>التمييز بين الحركات القصيرة والطويلة، الشدة والتنوين.</a:t>
            </a:r>
            <a:endParaRPr lang="fr-FR" sz="2000" dirty="0">
              <a:solidFill>
                <a:srgbClr val="002060"/>
              </a:solidFill>
              <a:effectLst/>
            </a:endParaRPr>
          </a:p>
          <a:p>
            <a:pPr marL="342900" lvl="0" indent="-342900" algn="r" rtl="1">
              <a:spcAft>
                <a:spcPts val="800"/>
              </a:spcAft>
              <a:buSzPts val="1000"/>
              <a:buFont typeface="Symbol" panose="05050102010706020507" pitchFamily="18" charset="2"/>
              <a:buChar char=""/>
              <a:tabLst>
                <a:tab pos="228600" algn="l"/>
              </a:tabLst>
            </a:pPr>
            <a:r>
              <a:rPr lang="ar-SA" sz="2000" dirty="0">
                <a:solidFill>
                  <a:srgbClr val="002060"/>
                </a:solidFill>
                <a:effectLst/>
              </a:rPr>
              <a:t>احترام علامات الإعراب كما وردت في المقروء.</a:t>
            </a:r>
          </a:p>
          <a:p>
            <a:pPr marL="342900" lvl="0" indent="-342900" algn="r" rtl="1">
              <a:spcAft>
                <a:spcPts val="800"/>
              </a:spcAft>
              <a:buSzPts val="1000"/>
              <a:buFont typeface="Symbol" panose="05050102010706020507" pitchFamily="18" charset="2"/>
              <a:buChar char=""/>
              <a:tabLst>
                <a:tab pos="228600" algn="l"/>
              </a:tabLst>
            </a:pPr>
            <a:r>
              <a:rPr lang="ar-SA" sz="2000" dirty="0">
                <a:solidFill>
                  <a:srgbClr val="002060"/>
                </a:solidFill>
                <a:effectLst/>
              </a:rPr>
              <a:t>عدم تغيير، أو حذف، أو إضافة حروف، أو كلمات.</a:t>
            </a:r>
            <a:endParaRPr lang="fr-FR" sz="18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0" name="ZoneTexte 9">
            <a:extLst>
              <a:ext uri="{FF2B5EF4-FFF2-40B4-BE49-F238E27FC236}">
                <a16:creationId xmlns:a16="http://schemas.microsoft.com/office/drawing/2014/main" id="{AC165D66-8CB8-2EDB-E147-858044280DFD}"/>
              </a:ext>
            </a:extLst>
          </p:cNvPr>
          <p:cNvSpPr txBox="1"/>
          <p:nvPr/>
        </p:nvSpPr>
        <p:spPr>
          <a:xfrm>
            <a:off x="716791" y="2844427"/>
            <a:ext cx="6659569" cy="1498102"/>
          </a:xfrm>
          <a:prstGeom prst="rect">
            <a:avLst/>
          </a:prstGeom>
          <a:noFill/>
        </p:spPr>
        <p:txBody>
          <a:bodyPr wrap="square">
            <a:spAutoFit/>
          </a:bodyPr>
          <a:lstStyle/>
          <a:p>
            <a:pPr marL="342900" lvl="0" indent="-342900" algn="r" rtl="1">
              <a:lnSpc>
                <a:spcPct val="107000"/>
              </a:lnSpc>
              <a:buSzPts val="1000"/>
              <a:buFont typeface="Symbol" panose="05050102010706020507" pitchFamily="18" charset="2"/>
              <a:buChar char=""/>
              <a:tabLst>
                <a:tab pos="228600" algn="l"/>
              </a:tabLst>
            </a:pPr>
            <a:r>
              <a:rPr lang="ar-SA" sz="2000" dirty="0">
                <a:solidFill>
                  <a:srgbClr val="002060"/>
                </a:solidFill>
              </a:rPr>
              <a:t>المحافظة على تدفق القراءة دون تلعثم أو توقفات طويلة.</a:t>
            </a:r>
            <a:endParaRPr lang="fr-FR" sz="2000" dirty="0">
              <a:solidFill>
                <a:srgbClr val="002060"/>
              </a:solidFill>
            </a:endParaRPr>
          </a:p>
          <a:p>
            <a:pPr marL="342900" lvl="0" indent="-342900" algn="r" rtl="1">
              <a:lnSpc>
                <a:spcPct val="107000"/>
              </a:lnSpc>
              <a:buSzPts val="1000"/>
              <a:buFont typeface="Symbol" panose="05050102010706020507" pitchFamily="18" charset="2"/>
              <a:buChar char=""/>
              <a:tabLst>
                <a:tab pos="228600" algn="l"/>
              </a:tabLst>
            </a:pPr>
            <a:r>
              <a:rPr lang="ar-SA" sz="2000" dirty="0">
                <a:solidFill>
                  <a:srgbClr val="002060"/>
                </a:solidFill>
              </a:rPr>
              <a:t>قراءة عدد مناسب من الحروف/الكلمات في الدقيقة بحسب المستوى/اللبنة.</a:t>
            </a:r>
            <a:endParaRPr lang="fr-FR" sz="20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rPr>
              <a:t>احترام علامات الوقف والفصل.</a:t>
            </a:r>
            <a:endParaRPr lang="fr-FR" sz="20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rPr>
              <a:t>تجنب البطء المفرط أو التسرع المخل بالمعنى.</a:t>
            </a:r>
            <a:endParaRPr lang="fr-FR" sz="2000" dirty="0">
              <a:solidFill>
                <a:srgbClr val="002060"/>
              </a:solidFill>
            </a:endParaRPr>
          </a:p>
        </p:txBody>
      </p:sp>
      <p:sp>
        <p:nvSpPr>
          <p:cNvPr id="12" name="ZoneTexte 11">
            <a:extLst>
              <a:ext uri="{FF2B5EF4-FFF2-40B4-BE49-F238E27FC236}">
                <a16:creationId xmlns:a16="http://schemas.microsoft.com/office/drawing/2014/main" id="{219AB96F-3D58-0E72-A930-09D5A0054C27}"/>
              </a:ext>
            </a:extLst>
          </p:cNvPr>
          <p:cNvSpPr txBox="1"/>
          <p:nvPr/>
        </p:nvSpPr>
        <p:spPr>
          <a:xfrm>
            <a:off x="1320821" y="4739586"/>
            <a:ext cx="6134792" cy="1703287"/>
          </a:xfrm>
          <a:prstGeom prst="rect">
            <a:avLst/>
          </a:prstGeom>
          <a:noFill/>
        </p:spPr>
        <p:txBody>
          <a:bodyPr wrap="square">
            <a:spAutoFit/>
          </a:bodyPr>
          <a:lstStyle/>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rPr>
              <a:t>إبراز الكلمات المفتاحية بالنبر المناسب.</a:t>
            </a:r>
            <a:endParaRPr lang="fr-FR" sz="20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rPr>
              <a:t>توظيف تنغيم ملائم للجمل (خبرية، استفهامية، تعجبية…).</a:t>
            </a:r>
            <a:endParaRPr lang="fr-FR" sz="20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rPr>
              <a:t>تنويع النبرة لتفادي الرتابة.</a:t>
            </a:r>
            <a:endParaRPr lang="fr-FR" sz="20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 pos="457200" algn="l"/>
              </a:tabLst>
            </a:pPr>
            <a:r>
              <a:rPr lang="ar-SA" sz="2000" dirty="0">
                <a:solidFill>
                  <a:srgbClr val="002060"/>
                </a:solidFill>
              </a:rPr>
              <a:t>انسجام الصوت مع الجو العاطفي للمقروء.</a:t>
            </a:r>
            <a:endParaRPr lang="fr-FR" sz="2000" dirty="0">
              <a:solidFill>
                <a:srgbClr val="002060"/>
              </a:solidFill>
            </a:endParaRPr>
          </a:p>
        </p:txBody>
      </p:sp>
    </p:spTree>
    <p:extLst>
      <p:ext uri="{BB962C8B-B14F-4D97-AF65-F5344CB8AC3E}">
        <p14:creationId xmlns:p14="http://schemas.microsoft.com/office/powerpoint/2010/main" val="19727121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2B78F-D478-980D-AA12-7F8ABAC65354}"/>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9B1AB7D-67CE-BE72-9D03-1826AAB5AA07}"/>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EF42EF9D-538B-A6EF-7DC4-2601602D8495}"/>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pic>
        <p:nvPicPr>
          <p:cNvPr id="4" name="Google Shape;656;p54">
            <a:extLst>
              <a:ext uri="{FF2B5EF4-FFF2-40B4-BE49-F238E27FC236}">
                <a16:creationId xmlns:a16="http://schemas.microsoft.com/office/drawing/2014/main" id="{81CA331E-0C01-F137-FBAC-2A91E5A82DCB}"/>
              </a:ext>
            </a:extLst>
          </p:cNvPr>
          <p:cNvPicPr>
            <a:picLocks noChangeAspect="1"/>
          </p:cNvPicPr>
          <p:nvPr/>
        </p:nvPicPr>
        <p:blipFill>
          <a:blip r:embed="rId2">
            <a:alphaModFix/>
          </a:blip>
          <a:srcRect/>
          <a:stretch>
            <a:fillRect/>
          </a:stretch>
        </p:blipFill>
        <p:spPr>
          <a:xfrm>
            <a:off x="267910" y="91374"/>
            <a:ext cx="744881" cy="744881"/>
          </a:xfrm>
          <a:prstGeom prst="rect">
            <a:avLst/>
          </a:prstGeom>
          <a:noFill/>
          <a:ln cap="flat">
            <a:noFill/>
          </a:ln>
        </p:spPr>
      </p:pic>
      <p:sp>
        <p:nvSpPr>
          <p:cNvPr id="19" name="Google Shape;1348;p27">
            <a:extLst>
              <a:ext uri="{FF2B5EF4-FFF2-40B4-BE49-F238E27FC236}">
                <a16:creationId xmlns:a16="http://schemas.microsoft.com/office/drawing/2014/main" id="{578526E0-2E32-F6D1-0961-6288E0703952}"/>
              </a:ext>
            </a:extLst>
          </p:cNvPr>
          <p:cNvSpPr txBox="1">
            <a:spLocks/>
          </p:cNvSpPr>
          <p:nvPr/>
        </p:nvSpPr>
        <p:spPr>
          <a:xfrm>
            <a:off x="335360" y="195947"/>
            <a:ext cx="11017224" cy="358712"/>
          </a:xfrm>
          <a:prstGeom prst="rect">
            <a:avLst/>
          </a:prstGeom>
          <a:no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algn="r" rtl="1">
              <a:buClr>
                <a:srgbClr val="757070"/>
              </a:buClr>
              <a:buSzPts val="2000"/>
              <a:defRPr/>
            </a:pPr>
            <a:r>
              <a:rPr lang="ar-SA" sz="1600" b="1" dirty="0">
                <a:solidFill>
                  <a:prstClr val="white">
                    <a:lumMod val="50000"/>
                  </a:prstClr>
                </a:solidFill>
                <a:latin typeface="Calibri Light" panose="020F0302020204030204"/>
                <a:cs typeface="Times New Roman" panose="02020603050405020304" pitchFamily="18" charset="0"/>
              </a:rPr>
              <a:t>1- النمذجة: </a:t>
            </a:r>
            <a:r>
              <a:rPr kumimoji="0" lang="ar-MA" sz="16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rPr>
              <a:t>يحدد الأستاذ(ة) معايير القراءة بطلاقة</a:t>
            </a:r>
            <a:r>
              <a:rPr kumimoji="0" lang="ar-SA" sz="16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rPr>
              <a:t> التي سيركز عليها في الحصة: الدقة ثم السرعة والاسترسال. </a:t>
            </a:r>
            <a:endParaRPr kumimoji="0" lang="ar-MA" sz="16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endParaRPr>
          </a:p>
        </p:txBody>
      </p:sp>
      <p:pic>
        <p:nvPicPr>
          <p:cNvPr id="5" name="Picture 2" descr="Image générée">
            <a:extLst>
              <a:ext uri="{FF2B5EF4-FFF2-40B4-BE49-F238E27FC236}">
                <a16:creationId xmlns:a16="http://schemas.microsoft.com/office/drawing/2014/main" id="{BD3E34BF-2EFB-217A-608D-C3C4F8463B8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33166" y="9878"/>
            <a:ext cx="705586" cy="70438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AA141E1D-3619-E236-894B-0FB33C5F517B}"/>
              </a:ext>
            </a:extLst>
          </p:cNvPr>
          <p:cNvSpPr/>
          <p:nvPr/>
        </p:nvSpPr>
        <p:spPr>
          <a:xfrm>
            <a:off x="6804354" y="1899789"/>
            <a:ext cx="4881605"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7" name="ZoneTexte 6">
            <a:extLst>
              <a:ext uri="{FF2B5EF4-FFF2-40B4-BE49-F238E27FC236}">
                <a16:creationId xmlns:a16="http://schemas.microsoft.com/office/drawing/2014/main" id="{E2C2654F-CC26-551B-7AEA-033A4F7DE3DC}"/>
              </a:ext>
            </a:extLst>
          </p:cNvPr>
          <p:cNvSpPr txBox="1"/>
          <p:nvPr/>
        </p:nvSpPr>
        <p:spPr>
          <a:xfrm>
            <a:off x="335360" y="1356051"/>
            <a:ext cx="5957210" cy="1672253"/>
          </a:xfrm>
          <a:prstGeom prst="rect">
            <a:avLst/>
          </a:prstGeom>
          <a:noFill/>
        </p:spPr>
        <p:txBody>
          <a:bodyPr wrap="square">
            <a:spAutoFit/>
          </a:bodyPr>
          <a:lstStyle/>
          <a:p>
            <a:pPr marL="342900" lvl="0" indent="-342900" algn="r" rtl="1">
              <a:buSzPts val="1000"/>
              <a:buFont typeface="Symbol" panose="05050102010706020507" pitchFamily="18" charset="2"/>
              <a:buChar char=""/>
              <a:tabLst>
                <a:tab pos="228600" algn="l"/>
              </a:tabLst>
            </a:pPr>
            <a:r>
              <a:rPr lang="ar-SA" sz="2400" dirty="0">
                <a:solidFill>
                  <a:srgbClr val="002060"/>
                </a:solidFill>
                <a:effectLst/>
              </a:rPr>
              <a:t>نطق الحروف من مخارجها الصحيحة.</a:t>
            </a:r>
            <a:endParaRPr lang="fr-FR" sz="2400" dirty="0">
              <a:solidFill>
                <a:srgbClr val="002060"/>
              </a:solidFill>
              <a:effectLst/>
            </a:endParaRPr>
          </a:p>
          <a:p>
            <a:pPr marL="342900" lvl="0" indent="-342900" algn="r" rtl="1">
              <a:buSzPts val="1000"/>
              <a:buFont typeface="Symbol" panose="05050102010706020507" pitchFamily="18" charset="2"/>
              <a:buChar char=""/>
              <a:tabLst>
                <a:tab pos="228600" algn="l"/>
              </a:tabLst>
            </a:pPr>
            <a:r>
              <a:rPr lang="ar-SA" sz="2400" dirty="0">
                <a:solidFill>
                  <a:srgbClr val="002060"/>
                </a:solidFill>
                <a:effectLst/>
              </a:rPr>
              <a:t>التمييز بين الحركات القصيرة والطويلة، الشدة والتنوين.</a:t>
            </a:r>
            <a:endParaRPr lang="fr-FR" sz="2400" dirty="0">
              <a:solidFill>
                <a:srgbClr val="002060"/>
              </a:solidFill>
              <a:effectLst/>
            </a:endParaRPr>
          </a:p>
          <a:p>
            <a:pPr marL="342900" lvl="0" indent="-342900" algn="r" rtl="1">
              <a:spcAft>
                <a:spcPts val="800"/>
              </a:spcAft>
              <a:buSzPts val="1000"/>
              <a:buFont typeface="Symbol" panose="05050102010706020507" pitchFamily="18" charset="2"/>
              <a:buChar char=""/>
              <a:tabLst>
                <a:tab pos="228600" algn="l"/>
              </a:tabLst>
            </a:pPr>
            <a:r>
              <a:rPr lang="ar-SA" sz="2400" dirty="0">
                <a:solidFill>
                  <a:srgbClr val="002060"/>
                </a:solidFill>
                <a:effectLst/>
              </a:rPr>
              <a:t>احترام علامات الإعراب كما وردت في المقروء.</a:t>
            </a:r>
          </a:p>
          <a:p>
            <a:pPr marL="342900" lvl="0" indent="-342900" algn="r" rtl="1">
              <a:spcAft>
                <a:spcPts val="800"/>
              </a:spcAft>
              <a:buSzPts val="1000"/>
              <a:buFont typeface="Symbol" panose="05050102010706020507" pitchFamily="18" charset="2"/>
              <a:buChar char=""/>
              <a:tabLst>
                <a:tab pos="228600" algn="l"/>
              </a:tabLst>
            </a:pPr>
            <a:r>
              <a:rPr lang="ar-SA" sz="2400" dirty="0">
                <a:solidFill>
                  <a:srgbClr val="002060"/>
                </a:solidFill>
                <a:effectLst/>
              </a:rPr>
              <a:t>عدم تغيير، أو حذف، أو إضافة حروف، أو كلمات.</a:t>
            </a:r>
            <a:endParaRPr lang="fr-FR" sz="20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32587554-47CB-BCAA-BC79-55F80ABDE3D3}"/>
              </a:ext>
            </a:extLst>
          </p:cNvPr>
          <p:cNvSpPr/>
          <p:nvPr/>
        </p:nvSpPr>
        <p:spPr>
          <a:xfrm>
            <a:off x="6454947" y="4133564"/>
            <a:ext cx="5231012" cy="584776"/>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9" name="ZoneTexte 8">
            <a:extLst>
              <a:ext uri="{FF2B5EF4-FFF2-40B4-BE49-F238E27FC236}">
                <a16:creationId xmlns:a16="http://schemas.microsoft.com/office/drawing/2014/main" id="{D63CB6D8-11AA-5C4C-2EAD-031AFE60FDA7}"/>
              </a:ext>
            </a:extLst>
          </p:cNvPr>
          <p:cNvSpPr txBox="1"/>
          <p:nvPr/>
        </p:nvSpPr>
        <p:spPr>
          <a:xfrm>
            <a:off x="335360" y="3829697"/>
            <a:ext cx="5957210" cy="1827423"/>
          </a:xfrm>
          <a:prstGeom prst="rect">
            <a:avLst/>
          </a:prstGeom>
          <a:noFill/>
        </p:spPr>
        <p:txBody>
          <a:bodyPr wrap="square">
            <a:spAutoFit/>
          </a:bodyPr>
          <a:lstStyle/>
          <a:p>
            <a:pPr marL="342900" lvl="0" indent="-342900" algn="r" rtl="1">
              <a:lnSpc>
                <a:spcPct val="107000"/>
              </a:lnSpc>
              <a:buSzPts val="1000"/>
              <a:buFont typeface="Symbol" panose="05050102010706020507" pitchFamily="18" charset="2"/>
              <a:buChar char=""/>
              <a:tabLst>
                <a:tab pos="228600" algn="l"/>
              </a:tabLst>
            </a:pPr>
            <a:r>
              <a:rPr lang="ar-SA" sz="2000" b="1" dirty="0">
                <a:solidFill>
                  <a:srgbClr val="002060"/>
                </a:solidFill>
              </a:rPr>
              <a:t>المحافظة على تدفق القراءة دون تلعثم أو توقفات طويلة.</a:t>
            </a:r>
            <a:endParaRPr lang="fr-FR" sz="2000" b="1" dirty="0">
              <a:solidFill>
                <a:srgbClr val="002060"/>
              </a:solidFill>
            </a:endParaRPr>
          </a:p>
          <a:p>
            <a:pPr marL="342900" lvl="0" indent="-342900" algn="r" rtl="1">
              <a:lnSpc>
                <a:spcPct val="107000"/>
              </a:lnSpc>
              <a:buSzPts val="1000"/>
              <a:buFont typeface="Symbol" panose="05050102010706020507" pitchFamily="18" charset="2"/>
              <a:buChar char=""/>
              <a:tabLst>
                <a:tab pos="228600" algn="l"/>
              </a:tabLst>
            </a:pPr>
            <a:r>
              <a:rPr lang="ar-SA" sz="2000" b="1" dirty="0">
                <a:solidFill>
                  <a:srgbClr val="002060"/>
                </a:solidFill>
              </a:rPr>
              <a:t>قراءة عدد مناسب من الحروف/الكلمات في الدقيقة بحسب المستوى/اللبنة.</a:t>
            </a:r>
            <a:endParaRPr lang="fr-FR" sz="2000" b="1"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b="1" dirty="0">
                <a:solidFill>
                  <a:srgbClr val="002060"/>
                </a:solidFill>
              </a:rPr>
              <a:t>احترام علامات الوقف والفصل.</a:t>
            </a:r>
            <a:endParaRPr lang="fr-FR" sz="2000" b="1"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b="1" dirty="0">
                <a:solidFill>
                  <a:srgbClr val="002060"/>
                </a:solidFill>
              </a:rPr>
              <a:t>تجنب البطء المفرط أو التسرع المخل بالمعنى.</a:t>
            </a:r>
            <a:endParaRPr lang="fr-FR" sz="2000" b="1" dirty="0">
              <a:solidFill>
                <a:srgbClr val="002060"/>
              </a:solidFill>
            </a:endParaRPr>
          </a:p>
        </p:txBody>
      </p:sp>
    </p:spTree>
    <p:extLst>
      <p:ext uri="{BB962C8B-B14F-4D97-AF65-F5344CB8AC3E}">
        <p14:creationId xmlns:p14="http://schemas.microsoft.com/office/powerpoint/2010/main" val="263588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09DF8-5939-1453-D48F-A4652D1CB422}"/>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3DD11F5A-913A-DA0B-E559-4755F2F2EF6F}"/>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000" b="0" i="0" u="none" strike="noStrike" kern="0" cap="none" spc="0" normalizeH="0" baseline="0" noProof="0">
              <a:ln>
                <a:noFill/>
              </a:ln>
              <a:solidFill>
                <a:srgbClr val="FFFFFF"/>
              </a:solidFill>
              <a:effectLst/>
              <a:uLnTx/>
              <a:uFillTx/>
              <a:latin typeface="Dosis"/>
              <a:ea typeface="Dosis"/>
              <a:cs typeface="Dosis"/>
            </a:endParaRPr>
          </a:p>
        </p:txBody>
      </p:sp>
      <p:pic>
        <p:nvPicPr>
          <p:cNvPr id="3" name="Picture 2" descr="Image générée">
            <a:extLst>
              <a:ext uri="{FF2B5EF4-FFF2-40B4-BE49-F238E27FC236}">
                <a16:creationId xmlns:a16="http://schemas.microsoft.com/office/drawing/2014/main" id="{43F0849B-BCE5-191D-CC42-322E7F4E9E22}"/>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348;p27">
            <a:extLst>
              <a:ext uri="{FF2B5EF4-FFF2-40B4-BE49-F238E27FC236}">
                <a16:creationId xmlns:a16="http://schemas.microsoft.com/office/drawing/2014/main" id="{0295ECFE-6F9E-D222-8231-2801E86D7800}"/>
              </a:ext>
            </a:extLst>
          </p:cNvPr>
          <p:cNvSpPr txBox="1">
            <a:spLocks/>
          </p:cNvSpPr>
          <p:nvPr/>
        </p:nvSpPr>
        <p:spPr>
          <a:xfrm>
            <a:off x="288587" y="61552"/>
            <a:ext cx="1101722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90000"/>
              </a:lnSpc>
              <a:spcBef>
                <a:spcPct val="0"/>
              </a:spcBef>
              <a:spcAft>
                <a:spcPts val="0"/>
              </a:spcAft>
              <a:buClrTx/>
              <a:buSzTx/>
              <a:buFontTx/>
              <a:buNone/>
              <a:tabLst/>
              <a:defRPr/>
            </a:pPr>
            <a:r>
              <a:rPr kumimoji="0" lang="ar-SA" sz="18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1- النمذجة: انتبهوا، سأقرأ العبارات بطلاقة، ثم ستتناوبون على قراءتها من بعدي مع احترام معايير الدقة والسرعة والاسترسال المذكورة.</a:t>
            </a:r>
          </a:p>
        </p:txBody>
      </p:sp>
      <p:sp>
        <p:nvSpPr>
          <p:cNvPr id="6" name="ZoneTexte 5">
            <a:extLst>
              <a:ext uri="{FF2B5EF4-FFF2-40B4-BE49-F238E27FC236}">
                <a16:creationId xmlns:a16="http://schemas.microsoft.com/office/drawing/2014/main" id="{01AD2146-63F1-9EAB-6D8C-0623487D86A9}"/>
              </a:ext>
            </a:extLst>
          </p:cNvPr>
          <p:cNvSpPr txBox="1"/>
          <p:nvPr/>
        </p:nvSpPr>
        <p:spPr>
          <a:xfrm>
            <a:off x="665019" y="495264"/>
            <a:ext cx="10512164" cy="338554"/>
          </a:xfrm>
          <a:prstGeom prst="rect">
            <a:avLst/>
          </a:prstGeom>
          <a:noFill/>
        </p:spPr>
        <p:txBody>
          <a:bodyPr wrap="square">
            <a:spAutoFit/>
          </a:bodyPr>
          <a:lstStyle/>
          <a:p>
            <a:pPr marL="342900" lvl="0" indent="-342900" algn="r" rtl="1">
              <a:buSzPts val="1000"/>
              <a:buFont typeface="Symbol" panose="05050102010706020507" pitchFamily="18" charset="2"/>
              <a:buChar char=""/>
              <a:tabLst>
                <a:tab pos="228600" algn="l"/>
              </a:tabLst>
            </a:pP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يطلب</a:t>
            </a: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الأستاذ</a:t>
            </a:r>
            <a:r>
              <a:rPr kumimoji="0" lang="fr-FR"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t>
            </a: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ة</a:t>
            </a:r>
            <a:r>
              <a:rPr kumimoji="0" lang="fr-FR"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t>
            </a: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a:t>
            </a: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انتباه التلاميذ، ثم يقرأ العبارات بطلاقة مركزا على السلامة من الأخطاء، وفق مؤشرات السلامة من الأخطاء: ينظر النموذج المرفق</a:t>
            </a:r>
            <a:endParaRPr kumimoji="0" lang="fr-FR"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pic>
        <p:nvPicPr>
          <p:cNvPr id="7" name="Google Shape;1350;p27">
            <a:extLst>
              <a:ext uri="{FF2B5EF4-FFF2-40B4-BE49-F238E27FC236}">
                <a16:creationId xmlns:a16="http://schemas.microsoft.com/office/drawing/2014/main" id="{270769CE-BD1D-ACEE-B9CF-8676C39466A5}"/>
              </a:ext>
            </a:extLst>
          </p:cNvPr>
          <p:cNvPicPr preferRelativeResize="0"/>
          <p:nvPr/>
        </p:nvPicPr>
        <p:blipFill rotWithShape="1">
          <a:blip r:embed="rId3">
            <a:alphaModFix/>
          </a:blip>
          <a:srcRect/>
          <a:stretch/>
        </p:blipFill>
        <p:spPr>
          <a:xfrm>
            <a:off x="153248" y="44086"/>
            <a:ext cx="730250" cy="730250"/>
          </a:xfrm>
          <a:prstGeom prst="rect">
            <a:avLst/>
          </a:prstGeom>
          <a:noFill/>
          <a:ln>
            <a:noFill/>
          </a:ln>
        </p:spPr>
      </p:pic>
      <p:sp>
        <p:nvSpPr>
          <p:cNvPr id="13" name="Rectangle 12">
            <a:extLst>
              <a:ext uri="{FF2B5EF4-FFF2-40B4-BE49-F238E27FC236}">
                <a16:creationId xmlns:a16="http://schemas.microsoft.com/office/drawing/2014/main" id="{A07D32FE-A92E-968B-5C5F-1117DFA8F145}"/>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AD3B6A9B-A081-E9DB-C5B7-7D52704A8635}"/>
              </a:ext>
            </a:extLst>
          </p:cNvPr>
          <p:cNvSpPr/>
          <p:nvPr/>
        </p:nvSpPr>
        <p:spPr>
          <a:xfrm>
            <a:off x="7157147" y="5918234"/>
            <a:ext cx="4881605"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4" name="Rectangle 13">
            <a:extLst>
              <a:ext uri="{FF2B5EF4-FFF2-40B4-BE49-F238E27FC236}">
                <a16:creationId xmlns:a16="http://schemas.microsoft.com/office/drawing/2014/main" id="{C317B8E0-9C50-30B9-2D2A-43525E9C63C8}"/>
              </a:ext>
            </a:extLst>
          </p:cNvPr>
          <p:cNvSpPr/>
          <p:nvPr/>
        </p:nvSpPr>
        <p:spPr>
          <a:xfrm>
            <a:off x="1265956" y="5918234"/>
            <a:ext cx="5231012" cy="584776"/>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graphicFrame>
        <p:nvGraphicFramePr>
          <p:cNvPr id="4" name="Google Shape;1334;p211">
            <a:extLst>
              <a:ext uri="{FF2B5EF4-FFF2-40B4-BE49-F238E27FC236}">
                <a16:creationId xmlns:a16="http://schemas.microsoft.com/office/drawing/2014/main" id="{F4B38DEA-7E13-6C35-AF38-0C771D7C60EA}"/>
              </a:ext>
            </a:extLst>
          </p:cNvPr>
          <p:cNvGraphicFramePr/>
          <p:nvPr>
            <p:extLst>
              <p:ext uri="{D42A27DB-BD31-4B8C-83A1-F6EECF244321}">
                <p14:modId xmlns:p14="http://schemas.microsoft.com/office/powerpoint/2010/main" val="1337948613"/>
              </p:ext>
            </p:extLst>
          </p:nvPr>
        </p:nvGraphicFramePr>
        <p:xfrm>
          <a:off x="9284688" y="1080039"/>
          <a:ext cx="2284571" cy="1463060"/>
        </p:xfrm>
        <a:graphic>
          <a:graphicData uri="http://schemas.openxmlformats.org/drawingml/2006/table">
            <a:tbl>
              <a:tblPr>
                <a:noFill/>
              </a:tblPr>
              <a:tblGrid>
                <a:gridCol w="2284571">
                  <a:extLst>
                    <a:ext uri="{9D8B030D-6E8A-4147-A177-3AD203B41FA5}">
                      <a16:colId xmlns:a16="http://schemas.microsoft.com/office/drawing/2014/main" val="20004"/>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sym typeface="Calibri"/>
                        </a:rPr>
                        <a:t>بِ</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أَنْ ن</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ُنْكِرَ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10000"/>
                  </a:ext>
                </a:extLst>
              </a:tr>
              <a:tr h="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6-</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مِنَ </a:t>
                      </a:r>
                      <a:r>
                        <a:rPr kumimoji="0" lang="ar-SA" sz="2400" b="1" i="0" u="none" strike="noStrike" kern="1200" cap="none" spc="0" normalizeH="0" baseline="0" dirty="0" err="1">
                          <a:ln>
                            <a:noFill/>
                          </a:ln>
                          <a:solidFill>
                            <a:srgbClr val="C00000"/>
                          </a:solidFill>
                          <a:effectLst/>
                          <a:uLnTx/>
                          <a:uFillTx/>
                          <a:latin typeface="Simplified Arabic" panose="02020603050405020304" pitchFamily="18" charset="-78"/>
                          <a:ea typeface="+mn-ea"/>
                          <a:cs typeface="Simplified Arabic" panose="02020603050405020304" pitchFamily="18" charset="-78"/>
                        </a:rPr>
                        <a:t>ٱ</a:t>
                      </a:r>
                      <a:r>
                        <a:rPr kumimoji="0" lang="ar-SA" sz="2400" b="1" i="0" u="none" strike="noStrike" kern="1200" cap="none" spc="0" normalizeH="0" baseline="0" dirty="0" err="1">
                          <a:ln>
                            <a:noFill/>
                          </a:ln>
                          <a:solidFill>
                            <a:srgbClr val="C00000"/>
                          </a:solidFill>
                          <a:effectLst/>
                          <a:uLnTx/>
                          <a:uFillTx/>
                          <a:latin typeface="+mn-lt"/>
                          <a:ea typeface="+mn-ea"/>
                          <a:cs typeface="Mudir MT" pitchFamily="2" charset="-78"/>
                        </a:rPr>
                        <a:t>لْم</a:t>
                      </a:r>
                      <a:r>
                        <a:rPr kumimoji="0" lang="ar-SA" sz="2400" b="1" i="0" u="none" strike="noStrike" kern="1200" cap="none" spc="0" normalizeH="0" baseline="0" dirty="0" err="1">
                          <a:ln>
                            <a:noFill/>
                          </a:ln>
                          <a:solidFill>
                            <a:srgbClr val="002060"/>
                          </a:solidFill>
                          <a:effectLst/>
                          <a:uLnTx/>
                          <a:uFillTx/>
                          <a:latin typeface="+mn-lt"/>
                          <a:ea typeface="+mn-ea"/>
                          <a:cs typeface="Mudir MT" pitchFamily="2" charset="-78"/>
                        </a:rPr>
                        <a:t>ُهِمِّ</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10001"/>
                  </a:ext>
                </a:extLst>
              </a:tr>
            </a:tbl>
          </a:graphicData>
        </a:graphic>
      </p:graphicFrame>
      <p:graphicFrame>
        <p:nvGraphicFramePr>
          <p:cNvPr id="12" name="Tableau 11">
            <a:extLst>
              <a:ext uri="{FF2B5EF4-FFF2-40B4-BE49-F238E27FC236}">
                <a16:creationId xmlns:a16="http://schemas.microsoft.com/office/drawing/2014/main" id="{560FE871-781E-DE93-E8DF-3B0E18A8A05F}"/>
              </a:ext>
            </a:extLst>
          </p:cNvPr>
          <p:cNvGraphicFramePr>
            <a:graphicFrameLocks noGrp="1"/>
          </p:cNvGraphicFramePr>
          <p:nvPr>
            <p:extLst>
              <p:ext uri="{D42A27DB-BD31-4B8C-83A1-F6EECF244321}">
                <p14:modId xmlns:p14="http://schemas.microsoft.com/office/powerpoint/2010/main" val="2297841379"/>
              </p:ext>
            </p:extLst>
          </p:nvPr>
        </p:nvGraphicFramePr>
        <p:xfrm>
          <a:off x="665019" y="1080039"/>
          <a:ext cx="2961325" cy="1463060"/>
        </p:xfrm>
        <a:graphic>
          <a:graphicData uri="http://schemas.openxmlformats.org/drawingml/2006/table">
            <a:tbl>
              <a:tblPr>
                <a:noFill/>
              </a:tblPr>
              <a:tblGrid>
                <a:gridCol w="2961325">
                  <a:extLst>
                    <a:ext uri="{9D8B030D-6E8A-4147-A177-3AD203B41FA5}">
                      <a16:colId xmlns:a16="http://schemas.microsoft.com/office/drawing/2014/main" val="3079356845"/>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2-</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يَكُونُ </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كَثِيرٌ مِنْهَا </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زَائِفًا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89509429"/>
                  </a:ext>
                </a:extLst>
              </a:tr>
              <a:tr h="150435">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7-</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تَزَايَدَ</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تْ</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 فِيهِ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3874553604"/>
                  </a:ext>
                </a:extLst>
              </a:tr>
            </a:tbl>
          </a:graphicData>
        </a:graphic>
      </p:graphicFrame>
      <p:graphicFrame>
        <p:nvGraphicFramePr>
          <p:cNvPr id="15" name="Tableau 14">
            <a:extLst>
              <a:ext uri="{FF2B5EF4-FFF2-40B4-BE49-F238E27FC236}">
                <a16:creationId xmlns:a16="http://schemas.microsoft.com/office/drawing/2014/main" id="{EE4304DC-9E18-2A4B-3695-1E5A09730148}"/>
              </a:ext>
            </a:extLst>
          </p:cNvPr>
          <p:cNvGraphicFramePr>
            <a:graphicFrameLocks noGrp="1"/>
          </p:cNvGraphicFramePr>
          <p:nvPr>
            <p:extLst>
              <p:ext uri="{D42A27DB-BD31-4B8C-83A1-F6EECF244321}">
                <p14:modId xmlns:p14="http://schemas.microsoft.com/office/powerpoint/2010/main" val="1138424617"/>
              </p:ext>
            </p:extLst>
          </p:nvPr>
        </p:nvGraphicFramePr>
        <p:xfrm>
          <a:off x="8992891" y="3926205"/>
          <a:ext cx="2576369" cy="1463060"/>
        </p:xfrm>
        <a:graphic>
          <a:graphicData uri="http://schemas.openxmlformats.org/drawingml/2006/table">
            <a:tbl>
              <a:tblPr>
                <a:noFill/>
              </a:tblPr>
              <a:tblGrid>
                <a:gridCol w="2576369">
                  <a:extLst>
                    <a:ext uri="{9D8B030D-6E8A-4147-A177-3AD203B41FA5}">
                      <a16:colId xmlns:a16="http://schemas.microsoft.com/office/drawing/2014/main" val="960518085"/>
                    </a:ext>
                  </a:extLst>
                </a:gridCol>
              </a:tblGrid>
              <a:tr h="257985">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3-</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أَهَمِّيَّ</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ةُ</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 </a:t>
                      </a:r>
                      <a:r>
                        <a:rPr kumimoji="0" lang="ar-SA" sz="2400" b="1" i="0" u="none" strike="noStrike" kern="1200" cap="none" spc="0" normalizeH="0" baseline="0" dirty="0" err="1">
                          <a:ln>
                            <a:noFill/>
                          </a:ln>
                          <a:solidFill>
                            <a:srgbClr val="C00000"/>
                          </a:solidFill>
                          <a:effectLst/>
                          <a:uLnTx/>
                          <a:uFillTx/>
                          <a:latin typeface="Simplified Arabic" panose="02020603050405020304" pitchFamily="18" charset="-78"/>
                          <a:ea typeface="+mn-ea"/>
                          <a:cs typeface="Simplified Arabic" panose="02020603050405020304" pitchFamily="18" charset="-78"/>
                        </a:rPr>
                        <a:t>ٱ</a:t>
                      </a:r>
                      <a:r>
                        <a:rPr kumimoji="0" lang="ar-SA" sz="2400" b="1" i="0" u="none" strike="noStrike" kern="1200" cap="none" spc="0" normalizeH="0" baseline="0" dirty="0" err="1">
                          <a:ln>
                            <a:noFill/>
                          </a:ln>
                          <a:solidFill>
                            <a:srgbClr val="C00000"/>
                          </a:solidFill>
                          <a:effectLst/>
                          <a:uLnTx/>
                          <a:uFillTx/>
                          <a:latin typeface="+mn-lt"/>
                          <a:ea typeface="+mn-ea"/>
                          <a:cs typeface="Mudir MT" pitchFamily="2" charset="-78"/>
                        </a:rPr>
                        <a:t>لْو</a:t>
                      </a:r>
                      <a:r>
                        <a:rPr kumimoji="0" lang="ar-SA" sz="2400" b="1" i="0" u="none" strike="noStrike" kern="1200" cap="none" spc="0" normalizeH="0" baseline="0" dirty="0" err="1">
                          <a:ln>
                            <a:noFill/>
                          </a:ln>
                          <a:solidFill>
                            <a:srgbClr val="002060"/>
                          </a:solidFill>
                          <a:effectLst/>
                          <a:uLnTx/>
                          <a:uFillTx/>
                          <a:latin typeface="+mn-lt"/>
                          <a:ea typeface="+mn-ea"/>
                          <a:cs typeface="Mudir MT" pitchFamily="2" charset="-78"/>
                        </a:rPr>
                        <a:t>َعْيِ</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1347967628"/>
                  </a:ext>
                </a:extLst>
              </a:tr>
              <a:tr h="229525">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8-</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بِشَكْ</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لٍ</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 نَقْدِ</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يٍّ</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3262715845"/>
                  </a:ext>
                </a:extLst>
              </a:tr>
            </a:tbl>
          </a:graphicData>
        </a:graphic>
      </p:graphicFrame>
      <p:graphicFrame>
        <p:nvGraphicFramePr>
          <p:cNvPr id="16" name="Tableau 15">
            <a:extLst>
              <a:ext uri="{FF2B5EF4-FFF2-40B4-BE49-F238E27FC236}">
                <a16:creationId xmlns:a16="http://schemas.microsoft.com/office/drawing/2014/main" id="{78221B58-DB3F-405E-43E7-A5DC5EE203AF}"/>
              </a:ext>
            </a:extLst>
          </p:cNvPr>
          <p:cNvGraphicFramePr>
            <a:graphicFrameLocks noGrp="1"/>
          </p:cNvGraphicFramePr>
          <p:nvPr>
            <p:extLst>
              <p:ext uri="{D42A27DB-BD31-4B8C-83A1-F6EECF244321}">
                <p14:modId xmlns:p14="http://schemas.microsoft.com/office/powerpoint/2010/main" val="3549897677"/>
              </p:ext>
            </p:extLst>
          </p:nvPr>
        </p:nvGraphicFramePr>
        <p:xfrm>
          <a:off x="1309049" y="3926205"/>
          <a:ext cx="2528100" cy="1600220"/>
        </p:xfrm>
        <a:graphic>
          <a:graphicData uri="http://schemas.openxmlformats.org/drawingml/2006/table">
            <a:tbl>
              <a:tblPr>
                <a:noFill/>
              </a:tblPr>
              <a:tblGrid>
                <a:gridCol w="2528100">
                  <a:extLst>
                    <a:ext uri="{9D8B030D-6E8A-4147-A177-3AD203B41FA5}">
                      <a16:colId xmlns:a16="http://schemas.microsoft.com/office/drawing/2014/main" val="1150714360"/>
                    </a:ext>
                  </a:extLst>
                </a:gridCol>
              </a:tblGrid>
              <a:tr h="80011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4-</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 نُصَدِّ</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قُ أَوْ </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نُشَارِكُ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2394908091"/>
                  </a:ext>
                </a:extLst>
              </a:tr>
              <a:tr h="80011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9-</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عَبْ</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ر</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 وَسَائِلِ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2328969833"/>
                  </a:ext>
                </a:extLst>
              </a:tr>
            </a:tbl>
          </a:graphicData>
        </a:graphic>
      </p:graphicFrame>
      <p:graphicFrame>
        <p:nvGraphicFramePr>
          <p:cNvPr id="17" name="Tableau 16">
            <a:extLst>
              <a:ext uri="{FF2B5EF4-FFF2-40B4-BE49-F238E27FC236}">
                <a16:creationId xmlns:a16="http://schemas.microsoft.com/office/drawing/2014/main" id="{DCDCB739-1E72-6E16-CDBF-8E2D764F6BA1}"/>
              </a:ext>
            </a:extLst>
          </p:cNvPr>
          <p:cNvGraphicFramePr>
            <a:graphicFrameLocks noGrp="1"/>
          </p:cNvGraphicFramePr>
          <p:nvPr>
            <p:extLst>
              <p:ext uri="{D42A27DB-BD31-4B8C-83A1-F6EECF244321}">
                <p14:modId xmlns:p14="http://schemas.microsoft.com/office/powerpoint/2010/main" val="2911179591"/>
              </p:ext>
            </p:extLst>
          </p:nvPr>
        </p:nvGraphicFramePr>
        <p:xfrm>
          <a:off x="4707941" y="2525878"/>
          <a:ext cx="2961325" cy="1463060"/>
        </p:xfrm>
        <a:graphic>
          <a:graphicData uri="http://schemas.openxmlformats.org/drawingml/2006/table">
            <a:tbl>
              <a:tblPr>
                <a:noFill/>
              </a:tblPr>
              <a:tblGrid>
                <a:gridCol w="2961325">
                  <a:extLst>
                    <a:ext uri="{9D8B030D-6E8A-4147-A177-3AD203B41FA5}">
                      <a16:colId xmlns:a16="http://schemas.microsoft.com/office/drawing/2014/main" val="2526826981"/>
                    </a:ext>
                  </a:extLst>
                </a:gridCol>
              </a:tblGrid>
              <a:tr h="19766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5-</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عِنْد</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 </a:t>
                      </a:r>
                      <a:r>
                        <a:rPr kumimoji="0" lang="ar-SA" sz="2400" b="1" i="0" u="none" strike="noStrike" kern="1200" cap="none" spc="0" normalizeH="0" baseline="0" dirty="0" err="1">
                          <a:ln>
                            <a:noFill/>
                          </a:ln>
                          <a:solidFill>
                            <a:srgbClr val="C00000"/>
                          </a:solidFill>
                          <a:effectLst/>
                          <a:uLnTx/>
                          <a:uFillTx/>
                          <a:latin typeface="Simplified Arabic" panose="02020603050405020304" pitchFamily="18" charset="-78"/>
                          <a:ea typeface="+mn-ea"/>
                          <a:cs typeface="Simplified Arabic" panose="02020603050405020304" pitchFamily="18" charset="-78"/>
                        </a:rPr>
                        <a:t>ٱ</a:t>
                      </a:r>
                      <a:r>
                        <a:rPr kumimoji="0" lang="ar-SA" sz="2400" b="1" i="0" u="none" strike="noStrike" kern="1200" cap="none" spc="0" normalizeH="0" baseline="0" dirty="0" err="1">
                          <a:ln>
                            <a:noFill/>
                          </a:ln>
                          <a:solidFill>
                            <a:srgbClr val="C00000"/>
                          </a:solidFill>
                          <a:effectLst/>
                          <a:uLnTx/>
                          <a:uFillTx/>
                          <a:latin typeface="+mn-lt"/>
                          <a:ea typeface="+mn-ea"/>
                          <a:cs typeface="Mudir MT" pitchFamily="2" charset="-78"/>
                        </a:rPr>
                        <a:t>لشَّ</a:t>
                      </a:r>
                      <a:r>
                        <a:rPr kumimoji="0" lang="ar-SA" sz="2400" b="1" i="0" u="none" strike="noStrike" kern="1200" cap="none" spc="0" normalizeH="0" baseline="0" dirty="0" err="1">
                          <a:ln>
                            <a:noFill/>
                          </a:ln>
                          <a:solidFill>
                            <a:srgbClr val="002060"/>
                          </a:solidFill>
                          <a:effectLst/>
                          <a:uLnTx/>
                          <a:uFillTx/>
                          <a:latin typeface="+mn-lt"/>
                          <a:ea typeface="+mn-ea"/>
                          <a:cs typeface="Mudir MT" pitchFamily="2" charset="-78"/>
                        </a:rPr>
                        <a:t>بَابِ</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2986372774"/>
                  </a:ext>
                </a:extLst>
              </a:tr>
              <a:tr h="205764">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10-</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هَ</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ذَ</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ا يَحْمِينَا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977573312"/>
                  </a:ext>
                </a:extLst>
              </a:tr>
            </a:tbl>
          </a:graphicData>
        </a:graphic>
      </p:graphicFrame>
    </p:spTree>
    <p:extLst>
      <p:ext uri="{BB962C8B-B14F-4D97-AF65-F5344CB8AC3E}">
        <p14:creationId xmlns:p14="http://schemas.microsoft.com/office/powerpoint/2010/main" val="6547272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E508E-0091-E195-60C9-4A3FA5EFF956}"/>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9B2AAC63-94A8-775A-BDAA-FD564EBF18DD}"/>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000" b="0" i="0" u="none" strike="noStrike" kern="0" cap="none" spc="0" normalizeH="0" baseline="0" noProof="0">
              <a:ln>
                <a:noFill/>
              </a:ln>
              <a:solidFill>
                <a:srgbClr val="FFFFFF"/>
              </a:solidFill>
              <a:effectLst/>
              <a:uLnTx/>
              <a:uFillTx/>
              <a:latin typeface="Dosis"/>
              <a:ea typeface="Dosis"/>
              <a:cs typeface="Dosis"/>
            </a:endParaRPr>
          </a:p>
        </p:txBody>
      </p:sp>
      <p:pic>
        <p:nvPicPr>
          <p:cNvPr id="3" name="Picture 2" descr="Image générée">
            <a:extLst>
              <a:ext uri="{FF2B5EF4-FFF2-40B4-BE49-F238E27FC236}">
                <a16:creationId xmlns:a16="http://schemas.microsoft.com/office/drawing/2014/main" id="{EBFC5527-712E-EB30-A406-AEBA708B67E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896A8363-A708-75B9-1029-2D2A420D6A14}"/>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3" name="Google Shape;1348;p27">
            <a:extLst>
              <a:ext uri="{FF2B5EF4-FFF2-40B4-BE49-F238E27FC236}">
                <a16:creationId xmlns:a16="http://schemas.microsoft.com/office/drawing/2014/main" id="{EEB5466B-E477-E513-8991-65AFCD73DABD}"/>
              </a:ext>
            </a:extLst>
          </p:cNvPr>
          <p:cNvSpPr txBox="1">
            <a:spLocks/>
          </p:cNvSpPr>
          <p:nvPr/>
        </p:nvSpPr>
        <p:spPr>
          <a:xfrm>
            <a:off x="288587" y="8166"/>
            <a:ext cx="1101722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rtl="1">
              <a:defRPr/>
            </a:pPr>
            <a:r>
              <a:rPr kumimoji="0" lang="ar-SA" sz="18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2- الممارسة الموجهة: معايير الطلاقة</a:t>
            </a:r>
            <a:r>
              <a:rPr lang="ar-SA" sz="1800" b="1" dirty="0">
                <a:solidFill>
                  <a:prstClr val="white">
                    <a:lumMod val="50000"/>
                  </a:prstClr>
                </a:solidFill>
              </a:rPr>
              <a:t> في القراءة: أي السلامة من الأخطاء والسرعة والاسترسال</a:t>
            </a:r>
            <a:r>
              <a:rPr kumimoji="0" lang="ar-SA" sz="18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a:t>
            </a:r>
          </a:p>
        </p:txBody>
      </p:sp>
      <p:sp>
        <p:nvSpPr>
          <p:cNvPr id="19" name="ZoneTexte 18">
            <a:extLst>
              <a:ext uri="{FF2B5EF4-FFF2-40B4-BE49-F238E27FC236}">
                <a16:creationId xmlns:a16="http://schemas.microsoft.com/office/drawing/2014/main" id="{CB7AC223-5033-F348-4A46-5F3A0C18F9AB}"/>
              </a:ext>
            </a:extLst>
          </p:cNvPr>
          <p:cNvSpPr txBox="1"/>
          <p:nvPr/>
        </p:nvSpPr>
        <p:spPr>
          <a:xfrm>
            <a:off x="777255" y="341806"/>
            <a:ext cx="10559840" cy="584775"/>
          </a:xfrm>
          <a:prstGeom prst="rect">
            <a:avLst/>
          </a:prstGeom>
          <a:noFill/>
        </p:spPr>
        <p:txBody>
          <a:bodyPr wrap="square">
            <a:spAutoFit/>
          </a:bodyPr>
          <a:lstStyle/>
          <a:p>
            <a:pPr lvl="0" algn="r" rtl="1">
              <a:defRPr/>
            </a:pPr>
            <a:r>
              <a:rPr kumimoji="0" lang="ar-SA" sz="16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يطلب</a:t>
            </a:r>
            <a:r>
              <a:rPr kumimoji="0" lang="ar-MA" sz="16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 الأستاذ</a:t>
            </a:r>
            <a:r>
              <a:rPr kumimoji="0" lang="fr-FR" sz="1600" b="0" i="0" u="none" strike="noStrike" kern="1200" cap="none" spc="0" normalizeH="0" baseline="0" noProof="0" dirty="0">
                <a:ln>
                  <a:noFill/>
                </a:ln>
                <a:solidFill>
                  <a:prstClr val="white">
                    <a:lumMod val="65000"/>
                  </a:prstClr>
                </a:solidFill>
                <a:effectLst/>
                <a:uLnTx/>
                <a:uFillTx/>
                <a:ea typeface="+mn-ea"/>
                <a:cs typeface="+mn-cs"/>
              </a:rPr>
              <a:t>)</a:t>
            </a:r>
            <a:r>
              <a:rPr kumimoji="0" lang="ar-SA" sz="16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ة</a:t>
            </a:r>
            <a:r>
              <a:rPr kumimoji="0" lang="fr-FR" sz="1600" b="0" i="0" u="none" strike="noStrike" kern="1200" cap="none" spc="0" normalizeH="0" baseline="0" noProof="0" dirty="0">
                <a:ln>
                  <a:noFill/>
                </a:ln>
                <a:solidFill>
                  <a:prstClr val="white">
                    <a:lumMod val="65000"/>
                  </a:prstClr>
                </a:solidFill>
                <a:effectLst/>
                <a:uLnTx/>
                <a:uFillTx/>
                <a:ea typeface="+mn-ea"/>
                <a:cs typeface="+mn-cs"/>
              </a:rPr>
              <a:t>(</a:t>
            </a:r>
            <a:r>
              <a:rPr kumimoji="0" lang="ar-MA" sz="16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 </a:t>
            </a:r>
            <a:r>
              <a:rPr kumimoji="0" lang="ar-SA" sz="16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من بعض التلاميذ المرور إلى السبورة وقراءة بعض العبارات بطلاقة، أي </a:t>
            </a:r>
            <a:r>
              <a:rPr lang="ar-SA" sz="1600" i="1" dirty="0">
                <a:solidFill>
                  <a:prstClr val="white">
                    <a:lumMod val="65000"/>
                  </a:prstClr>
                </a:solidFill>
              </a:rPr>
              <a:t>على السلامة من الأخطاء. </a:t>
            </a:r>
            <a:r>
              <a:rPr kumimoji="0" lang="ar-SA" sz="16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ويحرص على التصحيح الفوري لقراءة كل تلميذ بإشراك وملائه، ويطلب منهم إبداء رأيهم، ويختم بتقديم </a:t>
            </a:r>
            <a:r>
              <a:rPr kumimoji="0" lang="ar-MA" sz="16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تغذية راجعة.</a:t>
            </a:r>
            <a:endParaRPr kumimoji="0" lang="fr-FR" sz="1600" b="0" i="0" u="none" strike="noStrike" kern="1200" cap="none" spc="0" normalizeH="0" baseline="0" noProof="0" dirty="0">
              <a:ln>
                <a:noFill/>
              </a:ln>
              <a:solidFill>
                <a:prstClr val="white">
                  <a:lumMod val="65000"/>
                </a:prstClr>
              </a:solidFill>
              <a:effectLst/>
              <a:uLnTx/>
              <a:uFillTx/>
              <a:ea typeface="+mn-ea"/>
              <a:cs typeface="+mn-cs"/>
            </a:endParaRPr>
          </a:p>
        </p:txBody>
      </p:sp>
      <p:pic>
        <p:nvPicPr>
          <p:cNvPr id="20" name="Google Shape;1435;p14" descr="Lever la main - Icônes mains et gestes gratuites">
            <a:extLst>
              <a:ext uri="{FF2B5EF4-FFF2-40B4-BE49-F238E27FC236}">
                <a16:creationId xmlns:a16="http://schemas.microsoft.com/office/drawing/2014/main" id="{7A4927FE-2958-D5FF-8C0E-1FE745C64E73}"/>
              </a:ext>
            </a:extLst>
          </p:cNvPr>
          <p:cNvPicPr preferRelativeResize="0"/>
          <p:nvPr/>
        </p:nvPicPr>
        <p:blipFill rotWithShape="1">
          <a:blip r:embed="rId3">
            <a:alphaModFix/>
          </a:blip>
          <a:srcRect/>
          <a:stretch/>
        </p:blipFill>
        <p:spPr>
          <a:xfrm>
            <a:off x="74613" y="85751"/>
            <a:ext cx="702642" cy="702642"/>
          </a:xfrm>
          <a:prstGeom prst="rect">
            <a:avLst/>
          </a:prstGeom>
          <a:noFill/>
          <a:ln>
            <a:noFill/>
          </a:ln>
        </p:spPr>
      </p:pic>
      <p:sp>
        <p:nvSpPr>
          <p:cNvPr id="32" name="Rectangle 31">
            <a:extLst>
              <a:ext uri="{FF2B5EF4-FFF2-40B4-BE49-F238E27FC236}">
                <a16:creationId xmlns:a16="http://schemas.microsoft.com/office/drawing/2014/main" id="{0A4E7032-8720-7F08-705B-C6494D893371}"/>
              </a:ext>
            </a:extLst>
          </p:cNvPr>
          <p:cNvSpPr/>
          <p:nvPr/>
        </p:nvSpPr>
        <p:spPr>
          <a:xfrm>
            <a:off x="7157147" y="5918234"/>
            <a:ext cx="4881605"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0" name="Rectangle 9">
            <a:extLst>
              <a:ext uri="{FF2B5EF4-FFF2-40B4-BE49-F238E27FC236}">
                <a16:creationId xmlns:a16="http://schemas.microsoft.com/office/drawing/2014/main" id="{9A452412-E32D-7404-CA15-89B47A46B230}"/>
              </a:ext>
            </a:extLst>
          </p:cNvPr>
          <p:cNvSpPr/>
          <p:nvPr/>
        </p:nvSpPr>
        <p:spPr>
          <a:xfrm>
            <a:off x="1265956" y="5918234"/>
            <a:ext cx="5231012" cy="584776"/>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graphicFrame>
        <p:nvGraphicFramePr>
          <p:cNvPr id="5" name="Google Shape;1334;p211">
            <a:extLst>
              <a:ext uri="{FF2B5EF4-FFF2-40B4-BE49-F238E27FC236}">
                <a16:creationId xmlns:a16="http://schemas.microsoft.com/office/drawing/2014/main" id="{390BE77C-DB15-CC45-0850-E15078011585}"/>
              </a:ext>
            </a:extLst>
          </p:cNvPr>
          <p:cNvGraphicFramePr/>
          <p:nvPr>
            <p:extLst>
              <p:ext uri="{D42A27DB-BD31-4B8C-83A1-F6EECF244321}">
                <p14:modId xmlns:p14="http://schemas.microsoft.com/office/powerpoint/2010/main" val="2779089912"/>
              </p:ext>
            </p:extLst>
          </p:nvPr>
        </p:nvGraphicFramePr>
        <p:xfrm>
          <a:off x="9284688" y="1080039"/>
          <a:ext cx="2284571" cy="1463060"/>
        </p:xfrm>
        <a:graphic>
          <a:graphicData uri="http://schemas.openxmlformats.org/drawingml/2006/table">
            <a:tbl>
              <a:tblPr>
                <a:noFill/>
              </a:tblPr>
              <a:tblGrid>
                <a:gridCol w="2284571">
                  <a:extLst>
                    <a:ext uri="{9D8B030D-6E8A-4147-A177-3AD203B41FA5}">
                      <a16:colId xmlns:a16="http://schemas.microsoft.com/office/drawing/2014/main" val="20004"/>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sym typeface="Calibri"/>
                        </a:rPr>
                        <a:t>بِ</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أَنْ ن</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ُنْكِرَ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5">
                        <a:lumMod val="20000"/>
                        <a:lumOff val="80000"/>
                      </a:schemeClr>
                    </a:solidFill>
                  </a:tcPr>
                </a:tc>
                <a:extLst>
                  <a:ext uri="{0D108BD9-81ED-4DB2-BD59-A6C34878D82A}">
                    <a16:rowId xmlns:a16="http://schemas.microsoft.com/office/drawing/2014/main" val="10000"/>
                  </a:ext>
                </a:extLst>
              </a:tr>
              <a:tr h="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6-</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مِنَ </a:t>
                      </a:r>
                      <a:r>
                        <a:rPr kumimoji="0" lang="ar-SA" sz="2400" b="1" i="0" u="none" strike="noStrike" kern="1200" cap="none" spc="0" normalizeH="0" baseline="0" dirty="0" err="1">
                          <a:ln>
                            <a:noFill/>
                          </a:ln>
                          <a:solidFill>
                            <a:srgbClr val="C00000"/>
                          </a:solidFill>
                          <a:effectLst/>
                          <a:uLnTx/>
                          <a:uFillTx/>
                          <a:latin typeface="Simplified Arabic" panose="02020603050405020304" pitchFamily="18" charset="-78"/>
                          <a:ea typeface="+mn-ea"/>
                          <a:cs typeface="Simplified Arabic" panose="02020603050405020304" pitchFamily="18" charset="-78"/>
                        </a:rPr>
                        <a:t>ٱ</a:t>
                      </a:r>
                      <a:r>
                        <a:rPr kumimoji="0" lang="ar-SA" sz="2400" b="1" i="0" u="none" strike="noStrike" kern="1200" cap="none" spc="0" normalizeH="0" baseline="0" dirty="0" err="1">
                          <a:ln>
                            <a:noFill/>
                          </a:ln>
                          <a:solidFill>
                            <a:srgbClr val="C00000"/>
                          </a:solidFill>
                          <a:effectLst/>
                          <a:uLnTx/>
                          <a:uFillTx/>
                          <a:latin typeface="+mn-lt"/>
                          <a:ea typeface="+mn-ea"/>
                          <a:cs typeface="Mudir MT" pitchFamily="2" charset="-78"/>
                        </a:rPr>
                        <a:t>لْم</a:t>
                      </a:r>
                      <a:r>
                        <a:rPr kumimoji="0" lang="ar-SA" sz="2400" b="1" i="0" u="none" strike="noStrike" kern="1200" cap="none" spc="0" normalizeH="0" baseline="0" dirty="0" err="1">
                          <a:ln>
                            <a:noFill/>
                          </a:ln>
                          <a:solidFill>
                            <a:srgbClr val="002060"/>
                          </a:solidFill>
                          <a:effectLst/>
                          <a:uLnTx/>
                          <a:uFillTx/>
                          <a:latin typeface="+mn-lt"/>
                          <a:ea typeface="+mn-ea"/>
                          <a:cs typeface="Mudir MT" pitchFamily="2" charset="-78"/>
                        </a:rPr>
                        <a:t>ُهِمِّ</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5">
                        <a:lumMod val="20000"/>
                        <a:lumOff val="80000"/>
                      </a:schemeClr>
                    </a:solidFill>
                  </a:tcPr>
                </a:tc>
                <a:extLst>
                  <a:ext uri="{0D108BD9-81ED-4DB2-BD59-A6C34878D82A}">
                    <a16:rowId xmlns:a16="http://schemas.microsoft.com/office/drawing/2014/main" val="10001"/>
                  </a:ext>
                </a:extLst>
              </a:tr>
            </a:tbl>
          </a:graphicData>
        </a:graphic>
      </p:graphicFrame>
      <p:graphicFrame>
        <p:nvGraphicFramePr>
          <p:cNvPr id="6" name="Tableau 5">
            <a:extLst>
              <a:ext uri="{FF2B5EF4-FFF2-40B4-BE49-F238E27FC236}">
                <a16:creationId xmlns:a16="http://schemas.microsoft.com/office/drawing/2014/main" id="{0AB6D269-EEEF-726B-8044-FB69F88ED4E7}"/>
              </a:ext>
            </a:extLst>
          </p:cNvPr>
          <p:cNvGraphicFramePr>
            <a:graphicFrameLocks noGrp="1"/>
          </p:cNvGraphicFramePr>
          <p:nvPr>
            <p:extLst>
              <p:ext uri="{D42A27DB-BD31-4B8C-83A1-F6EECF244321}">
                <p14:modId xmlns:p14="http://schemas.microsoft.com/office/powerpoint/2010/main" val="3026720083"/>
              </p:ext>
            </p:extLst>
          </p:nvPr>
        </p:nvGraphicFramePr>
        <p:xfrm>
          <a:off x="665019" y="1080039"/>
          <a:ext cx="2961325" cy="1463060"/>
        </p:xfrm>
        <a:graphic>
          <a:graphicData uri="http://schemas.openxmlformats.org/drawingml/2006/table">
            <a:tbl>
              <a:tblPr>
                <a:noFill/>
              </a:tblPr>
              <a:tblGrid>
                <a:gridCol w="2961325">
                  <a:extLst>
                    <a:ext uri="{9D8B030D-6E8A-4147-A177-3AD203B41FA5}">
                      <a16:colId xmlns:a16="http://schemas.microsoft.com/office/drawing/2014/main" val="3079356845"/>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2-</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يَكُونُ </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كَثِيرٌ مِنْهَا </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زَائِفًا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5">
                        <a:lumMod val="20000"/>
                        <a:lumOff val="80000"/>
                      </a:schemeClr>
                    </a:solidFill>
                  </a:tcPr>
                </a:tc>
                <a:extLst>
                  <a:ext uri="{0D108BD9-81ED-4DB2-BD59-A6C34878D82A}">
                    <a16:rowId xmlns:a16="http://schemas.microsoft.com/office/drawing/2014/main" val="89509429"/>
                  </a:ext>
                </a:extLst>
              </a:tr>
              <a:tr h="150435">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7-</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تَزَايَدَ</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تْ</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 فِيهِ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5">
                        <a:lumMod val="20000"/>
                        <a:lumOff val="80000"/>
                      </a:schemeClr>
                    </a:solidFill>
                  </a:tcPr>
                </a:tc>
                <a:extLst>
                  <a:ext uri="{0D108BD9-81ED-4DB2-BD59-A6C34878D82A}">
                    <a16:rowId xmlns:a16="http://schemas.microsoft.com/office/drawing/2014/main" val="3874553604"/>
                  </a:ext>
                </a:extLst>
              </a:tr>
            </a:tbl>
          </a:graphicData>
        </a:graphic>
      </p:graphicFrame>
      <p:graphicFrame>
        <p:nvGraphicFramePr>
          <p:cNvPr id="7" name="Tableau 6">
            <a:extLst>
              <a:ext uri="{FF2B5EF4-FFF2-40B4-BE49-F238E27FC236}">
                <a16:creationId xmlns:a16="http://schemas.microsoft.com/office/drawing/2014/main" id="{185237D2-72F3-14A3-A2C6-BE5F4C29AECA}"/>
              </a:ext>
            </a:extLst>
          </p:cNvPr>
          <p:cNvGraphicFramePr>
            <a:graphicFrameLocks noGrp="1"/>
          </p:cNvGraphicFramePr>
          <p:nvPr>
            <p:extLst>
              <p:ext uri="{D42A27DB-BD31-4B8C-83A1-F6EECF244321}">
                <p14:modId xmlns:p14="http://schemas.microsoft.com/office/powerpoint/2010/main" val="2498592041"/>
              </p:ext>
            </p:extLst>
          </p:nvPr>
        </p:nvGraphicFramePr>
        <p:xfrm>
          <a:off x="8992891" y="3926205"/>
          <a:ext cx="2576369" cy="1463060"/>
        </p:xfrm>
        <a:graphic>
          <a:graphicData uri="http://schemas.openxmlformats.org/drawingml/2006/table">
            <a:tbl>
              <a:tblPr>
                <a:noFill/>
              </a:tblPr>
              <a:tblGrid>
                <a:gridCol w="2576369">
                  <a:extLst>
                    <a:ext uri="{9D8B030D-6E8A-4147-A177-3AD203B41FA5}">
                      <a16:colId xmlns:a16="http://schemas.microsoft.com/office/drawing/2014/main" val="960518085"/>
                    </a:ext>
                  </a:extLst>
                </a:gridCol>
              </a:tblGrid>
              <a:tr h="257985">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3-</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أَهَمِّيَّ</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ةُ</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 </a:t>
                      </a:r>
                      <a:r>
                        <a:rPr kumimoji="0" lang="ar-SA" sz="2400" b="1" i="0" u="none" strike="noStrike" kern="1200" cap="none" spc="0" normalizeH="0" baseline="0" dirty="0" err="1">
                          <a:ln>
                            <a:noFill/>
                          </a:ln>
                          <a:solidFill>
                            <a:srgbClr val="C00000"/>
                          </a:solidFill>
                          <a:effectLst/>
                          <a:uLnTx/>
                          <a:uFillTx/>
                          <a:latin typeface="Simplified Arabic" panose="02020603050405020304" pitchFamily="18" charset="-78"/>
                          <a:ea typeface="+mn-ea"/>
                          <a:cs typeface="Simplified Arabic" panose="02020603050405020304" pitchFamily="18" charset="-78"/>
                        </a:rPr>
                        <a:t>ٱ</a:t>
                      </a:r>
                      <a:r>
                        <a:rPr kumimoji="0" lang="ar-SA" sz="2400" b="1" i="0" u="none" strike="noStrike" kern="1200" cap="none" spc="0" normalizeH="0" baseline="0" dirty="0" err="1">
                          <a:ln>
                            <a:noFill/>
                          </a:ln>
                          <a:solidFill>
                            <a:srgbClr val="C00000"/>
                          </a:solidFill>
                          <a:effectLst/>
                          <a:uLnTx/>
                          <a:uFillTx/>
                          <a:latin typeface="+mn-lt"/>
                          <a:ea typeface="+mn-ea"/>
                          <a:cs typeface="Mudir MT" pitchFamily="2" charset="-78"/>
                        </a:rPr>
                        <a:t>لْو</a:t>
                      </a:r>
                      <a:r>
                        <a:rPr kumimoji="0" lang="ar-SA" sz="2400" b="1" i="0" u="none" strike="noStrike" kern="1200" cap="none" spc="0" normalizeH="0" baseline="0" dirty="0" err="1">
                          <a:ln>
                            <a:noFill/>
                          </a:ln>
                          <a:solidFill>
                            <a:srgbClr val="002060"/>
                          </a:solidFill>
                          <a:effectLst/>
                          <a:uLnTx/>
                          <a:uFillTx/>
                          <a:latin typeface="+mn-lt"/>
                          <a:ea typeface="+mn-ea"/>
                          <a:cs typeface="Mudir MT" pitchFamily="2" charset="-78"/>
                        </a:rPr>
                        <a:t>َعْيِ</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5">
                        <a:lumMod val="20000"/>
                        <a:lumOff val="80000"/>
                      </a:schemeClr>
                    </a:solidFill>
                  </a:tcPr>
                </a:tc>
                <a:extLst>
                  <a:ext uri="{0D108BD9-81ED-4DB2-BD59-A6C34878D82A}">
                    <a16:rowId xmlns:a16="http://schemas.microsoft.com/office/drawing/2014/main" val="1347967628"/>
                  </a:ext>
                </a:extLst>
              </a:tr>
              <a:tr h="229525">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8-</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بِشَكْ</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لٍ</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 نَقْدِ</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يٍّ</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5">
                        <a:lumMod val="20000"/>
                        <a:lumOff val="80000"/>
                      </a:schemeClr>
                    </a:solidFill>
                  </a:tcPr>
                </a:tc>
                <a:extLst>
                  <a:ext uri="{0D108BD9-81ED-4DB2-BD59-A6C34878D82A}">
                    <a16:rowId xmlns:a16="http://schemas.microsoft.com/office/drawing/2014/main" val="3262715845"/>
                  </a:ext>
                </a:extLst>
              </a:tr>
            </a:tbl>
          </a:graphicData>
        </a:graphic>
      </p:graphicFrame>
      <p:graphicFrame>
        <p:nvGraphicFramePr>
          <p:cNvPr id="8" name="Tableau 7">
            <a:extLst>
              <a:ext uri="{FF2B5EF4-FFF2-40B4-BE49-F238E27FC236}">
                <a16:creationId xmlns:a16="http://schemas.microsoft.com/office/drawing/2014/main" id="{F360D9E7-D767-879E-30E1-EB6852D99650}"/>
              </a:ext>
            </a:extLst>
          </p:cNvPr>
          <p:cNvGraphicFramePr>
            <a:graphicFrameLocks noGrp="1"/>
          </p:cNvGraphicFramePr>
          <p:nvPr>
            <p:extLst>
              <p:ext uri="{D42A27DB-BD31-4B8C-83A1-F6EECF244321}">
                <p14:modId xmlns:p14="http://schemas.microsoft.com/office/powerpoint/2010/main" val="4249930893"/>
              </p:ext>
            </p:extLst>
          </p:nvPr>
        </p:nvGraphicFramePr>
        <p:xfrm>
          <a:off x="1309049" y="3926205"/>
          <a:ext cx="2528100" cy="1600220"/>
        </p:xfrm>
        <a:graphic>
          <a:graphicData uri="http://schemas.openxmlformats.org/drawingml/2006/table">
            <a:tbl>
              <a:tblPr>
                <a:noFill/>
              </a:tblPr>
              <a:tblGrid>
                <a:gridCol w="2528100">
                  <a:extLst>
                    <a:ext uri="{9D8B030D-6E8A-4147-A177-3AD203B41FA5}">
                      <a16:colId xmlns:a16="http://schemas.microsoft.com/office/drawing/2014/main" val="1150714360"/>
                    </a:ext>
                  </a:extLst>
                </a:gridCol>
              </a:tblGrid>
              <a:tr h="80011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4-</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 نُصَدِّ</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قُ أَوْ </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نُشَارِكُ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5">
                        <a:lumMod val="20000"/>
                        <a:lumOff val="80000"/>
                      </a:schemeClr>
                    </a:solidFill>
                  </a:tcPr>
                </a:tc>
                <a:extLst>
                  <a:ext uri="{0D108BD9-81ED-4DB2-BD59-A6C34878D82A}">
                    <a16:rowId xmlns:a16="http://schemas.microsoft.com/office/drawing/2014/main" val="2394908091"/>
                  </a:ext>
                </a:extLst>
              </a:tr>
              <a:tr h="80011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9-</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عَبْ</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ر</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 وَسَائِلِ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5">
                        <a:lumMod val="20000"/>
                        <a:lumOff val="80000"/>
                      </a:schemeClr>
                    </a:solidFill>
                  </a:tcPr>
                </a:tc>
                <a:extLst>
                  <a:ext uri="{0D108BD9-81ED-4DB2-BD59-A6C34878D82A}">
                    <a16:rowId xmlns:a16="http://schemas.microsoft.com/office/drawing/2014/main" val="2328969833"/>
                  </a:ext>
                </a:extLst>
              </a:tr>
            </a:tbl>
          </a:graphicData>
        </a:graphic>
      </p:graphicFrame>
      <p:graphicFrame>
        <p:nvGraphicFramePr>
          <p:cNvPr id="9" name="Tableau 8">
            <a:extLst>
              <a:ext uri="{FF2B5EF4-FFF2-40B4-BE49-F238E27FC236}">
                <a16:creationId xmlns:a16="http://schemas.microsoft.com/office/drawing/2014/main" id="{3F4E68A2-FDA9-5E51-5B8A-6ACDF7BF193F}"/>
              </a:ext>
            </a:extLst>
          </p:cNvPr>
          <p:cNvGraphicFramePr>
            <a:graphicFrameLocks noGrp="1"/>
          </p:cNvGraphicFramePr>
          <p:nvPr>
            <p:extLst>
              <p:ext uri="{D42A27DB-BD31-4B8C-83A1-F6EECF244321}">
                <p14:modId xmlns:p14="http://schemas.microsoft.com/office/powerpoint/2010/main" val="1278024827"/>
              </p:ext>
            </p:extLst>
          </p:nvPr>
        </p:nvGraphicFramePr>
        <p:xfrm>
          <a:off x="4707941" y="2525878"/>
          <a:ext cx="2961325" cy="1463060"/>
        </p:xfrm>
        <a:graphic>
          <a:graphicData uri="http://schemas.openxmlformats.org/drawingml/2006/table">
            <a:tbl>
              <a:tblPr>
                <a:noFill/>
              </a:tblPr>
              <a:tblGrid>
                <a:gridCol w="2961325">
                  <a:extLst>
                    <a:ext uri="{9D8B030D-6E8A-4147-A177-3AD203B41FA5}">
                      <a16:colId xmlns:a16="http://schemas.microsoft.com/office/drawing/2014/main" val="2526826981"/>
                    </a:ext>
                  </a:extLst>
                </a:gridCol>
              </a:tblGrid>
              <a:tr h="19766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5-</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عِنْد</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 </a:t>
                      </a:r>
                      <a:r>
                        <a:rPr kumimoji="0" lang="ar-SA" sz="2400" b="1" i="0" u="none" strike="noStrike" kern="1200" cap="none" spc="0" normalizeH="0" baseline="0" dirty="0" err="1">
                          <a:ln>
                            <a:noFill/>
                          </a:ln>
                          <a:solidFill>
                            <a:srgbClr val="C00000"/>
                          </a:solidFill>
                          <a:effectLst/>
                          <a:uLnTx/>
                          <a:uFillTx/>
                          <a:latin typeface="Simplified Arabic" panose="02020603050405020304" pitchFamily="18" charset="-78"/>
                          <a:ea typeface="+mn-ea"/>
                          <a:cs typeface="Simplified Arabic" panose="02020603050405020304" pitchFamily="18" charset="-78"/>
                        </a:rPr>
                        <a:t>ٱ</a:t>
                      </a:r>
                      <a:r>
                        <a:rPr kumimoji="0" lang="ar-SA" sz="2400" b="1" i="0" u="none" strike="noStrike" kern="1200" cap="none" spc="0" normalizeH="0" baseline="0" dirty="0" err="1">
                          <a:ln>
                            <a:noFill/>
                          </a:ln>
                          <a:solidFill>
                            <a:srgbClr val="C00000"/>
                          </a:solidFill>
                          <a:effectLst/>
                          <a:uLnTx/>
                          <a:uFillTx/>
                          <a:latin typeface="+mn-lt"/>
                          <a:ea typeface="+mn-ea"/>
                          <a:cs typeface="Mudir MT" pitchFamily="2" charset="-78"/>
                        </a:rPr>
                        <a:t>لشَّ</a:t>
                      </a:r>
                      <a:r>
                        <a:rPr kumimoji="0" lang="ar-SA" sz="2400" b="1" i="0" u="none" strike="noStrike" kern="1200" cap="none" spc="0" normalizeH="0" baseline="0" dirty="0" err="1">
                          <a:ln>
                            <a:noFill/>
                          </a:ln>
                          <a:solidFill>
                            <a:srgbClr val="002060"/>
                          </a:solidFill>
                          <a:effectLst/>
                          <a:uLnTx/>
                          <a:uFillTx/>
                          <a:latin typeface="+mn-lt"/>
                          <a:ea typeface="+mn-ea"/>
                          <a:cs typeface="Mudir MT" pitchFamily="2" charset="-78"/>
                        </a:rPr>
                        <a:t>بَابِ</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5">
                        <a:lumMod val="20000"/>
                        <a:lumOff val="80000"/>
                      </a:schemeClr>
                    </a:solidFill>
                  </a:tcPr>
                </a:tc>
                <a:extLst>
                  <a:ext uri="{0D108BD9-81ED-4DB2-BD59-A6C34878D82A}">
                    <a16:rowId xmlns:a16="http://schemas.microsoft.com/office/drawing/2014/main" val="2986372774"/>
                  </a:ext>
                </a:extLst>
              </a:tr>
              <a:tr h="205764">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10-</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هَ</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ذَ</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ا يَحْمِينَا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5">
                        <a:lumMod val="20000"/>
                        <a:lumOff val="80000"/>
                      </a:schemeClr>
                    </a:solidFill>
                  </a:tcPr>
                </a:tc>
                <a:extLst>
                  <a:ext uri="{0D108BD9-81ED-4DB2-BD59-A6C34878D82A}">
                    <a16:rowId xmlns:a16="http://schemas.microsoft.com/office/drawing/2014/main" val="977573312"/>
                  </a:ext>
                </a:extLst>
              </a:tr>
            </a:tbl>
          </a:graphicData>
        </a:graphic>
      </p:graphicFrame>
    </p:spTree>
    <p:extLst>
      <p:ext uri="{BB962C8B-B14F-4D97-AF65-F5344CB8AC3E}">
        <p14:creationId xmlns:p14="http://schemas.microsoft.com/office/powerpoint/2010/main" val="20594671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68581-DCDD-9E5F-7BF3-0A7536916ABB}"/>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0CEBC4A-5423-F1FC-7D19-03146D33D218}"/>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000" b="0" i="0" u="none" strike="noStrike" kern="0" cap="none" spc="0" normalizeH="0" baseline="0" noProof="0">
              <a:ln>
                <a:noFill/>
              </a:ln>
              <a:solidFill>
                <a:srgbClr val="FFFFFF"/>
              </a:solidFill>
              <a:effectLst/>
              <a:uLnTx/>
              <a:uFillTx/>
              <a:latin typeface="Dosis"/>
              <a:ea typeface="Dosis"/>
              <a:cs typeface="Dosis"/>
            </a:endParaRPr>
          </a:p>
        </p:txBody>
      </p:sp>
      <p:pic>
        <p:nvPicPr>
          <p:cNvPr id="3" name="Picture 2" descr="Image générée">
            <a:extLst>
              <a:ext uri="{FF2B5EF4-FFF2-40B4-BE49-F238E27FC236}">
                <a16:creationId xmlns:a16="http://schemas.microsoft.com/office/drawing/2014/main" id="{A43E7E72-B304-9D56-1103-8A54E6D5C01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348;p27">
            <a:extLst>
              <a:ext uri="{FF2B5EF4-FFF2-40B4-BE49-F238E27FC236}">
                <a16:creationId xmlns:a16="http://schemas.microsoft.com/office/drawing/2014/main" id="{2BB598BF-5785-D891-802D-FE0918FA81F5}"/>
              </a:ext>
            </a:extLst>
          </p:cNvPr>
          <p:cNvSpPr txBox="1">
            <a:spLocks/>
          </p:cNvSpPr>
          <p:nvPr/>
        </p:nvSpPr>
        <p:spPr>
          <a:xfrm>
            <a:off x="153248" y="6680"/>
            <a:ext cx="1101722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rtl="1">
              <a:defRPr/>
            </a:pPr>
            <a:r>
              <a:rPr kumimoji="0" lang="ar-SA" sz="18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3- الممارسة المستقلة: </a:t>
            </a:r>
            <a:r>
              <a:rPr lang="ar-SA" sz="1800" b="1" dirty="0">
                <a:solidFill>
                  <a:prstClr val="white">
                    <a:lumMod val="50000"/>
                  </a:prstClr>
                </a:solidFill>
              </a:rPr>
              <a:t>معايير الطلاقة في القراءة: أي السلامة من الأخطاء والسرعة والاسترسال</a:t>
            </a:r>
            <a:r>
              <a:rPr kumimoji="0" lang="ar-SA" sz="18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a:t>
            </a:r>
          </a:p>
        </p:txBody>
      </p:sp>
      <p:sp>
        <p:nvSpPr>
          <p:cNvPr id="6" name="ZoneTexte 5">
            <a:extLst>
              <a:ext uri="{FF2B5EF4-FFF2-40B4-BE49-F238E27FC236}">
                <a16:creationId xmlns:a16="http://schemas.microsoft.com/office/drawing/2014/main" id="{4B81A6AB-37D0-E435-71C5-6EF1E2C99C8C}"/>
              </a:ext>
            </a:extLst>
          </p:cNvPr>
          <p:cNvSpPr txBox="1"/>
          <p:nvPr/>
        </p:nvSpPr>
        <p:spPr>
          <a:xfrm>
            <a:off x="732999" y="356871"/>
            <a:ext cx="10473912" cy="584775"/>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يختار</a:t>
            </a: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a:t>
            </a: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الأستاذ</a:t>
            </a:r>
            <a:r>
              <a:rPr kumimoji="0" lang="fr-FR"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t>
            </a: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ة</a:t>
            </a:r>
            <a:r>
              <a:rPr kumimoji="0" lang="fr-FR"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t>
            </a: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a:t>
            </a: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من بين التلاميذ عينة </a:t>
            </a: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عشوائي</a:t>
            </a: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ة، ويقرأ </a:t>
            </a: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كل واحد منهم خمس </a:t>
            </a: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عبارات بطلاقة دون تدخل فوري، ثم يقدم </a:t>
            </a: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تغذية راجعة</a:t>
            </a: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بعد انتهاء التلميذ من قراءة العبارات المطلوبة</a:t>
            </a: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a:t>
            </a:r>
            <a:endParaRPr kumimoji="0" lang="fr-FR"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pic>
        <p:nvPicPr>
          <p:cNvPr id="7" name="Google Shape;1435;p14" descr="Lever la main - Icônes mains et gestes gratuites">
            <a:extLst>
              <a:ext uri="{FF2B5EF4-FFF2-40B4-BE49-F238E27FC236}">
                <a16:creationId xmlns:a16="http://schemas.microsoft.com/office/drawing/2014/main" id="{44B5F75D-434D-89AE-FB62-A1F36384E853}"/>
              </a:ext>
            </a:extLst>
          </p:cNvPr>
          <p:cNvPicPr preferRelativeResize="0"/>
          <p:nvPr/>
        </p:nvPicPr>
        <p:blipFill rotWithShape="1">
          <a:blip r:embed="rId3">
            <a:alphaModFix/>
          </a:blip>
          <a:srcRect/>
          <a:stretch/>
        </p:blipFill>
        <p:spPr>
          <a:xfrm>
            <a:off x="116809" y="71470"/>
            <a:ext cx="702642" cy="702642"/>
          </a:xfrm>
          <a:prstGeom prst="rect">
            <a:avLst/>
          </a:prstGeom>
          <a:noFill/>
          <a:ln>
            <a:noFill/>
          </a:ln>
        </p:spPr>
      </p:pic>
      <p:sp>
        <p:nvSpPr>
          <p:cNvPr id="28" name="Rectangle 27">
            <a:extLst>
              <a:ext uri="{FF2B5EF4-FFF2-40B4-BE49-F238E27FC236}">
                <a16:creationId xmlns:a16="http://schemas.microsoft.com/office/drawing/2014/main" id="{EB979AE3-2B2D-1B4C-8DC4-DCA89C18065C}"/>
              </a:ext>
            </a:extLst>
          </p:cNvPr>
          <p:cNvSpPr/>
          <p:nvPr/>
        </p:nvSpPr>
        <p:spPr>
          <a:xfrm>
            <a:off x="6691637" y="5918234"/>
            <a:ext cx="4881605"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3" name="Rectangle 12">
            <a:extLst>
              <a:ext uri="{FF2B5EF4-FFF2-40B4-BE49-F238E27FC236}">
                <a16:creationId xmlns:a16="http://schemas.microsoft.com/office/drawing/2014/main" id="{D17CFA55-2E31-C99D-5027-D28EAD18E306}"/>
              </a:ext>
            </a:extLst>
          </p:cNvPr>
          <p:cNvSpPr/>
          <p:nvPr/>
        </p:nvSpPr>
        <p:spPr>
          <a:xfrm>
            <a:off x="800446" y="5918234"/>
            <a:ext cx="5231012" cy="584776"/>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graphicFrame>
        <p:nvGraphicFramePr>
          <p:cNvPr id="8" name="Google Shape;1334;p211">
            <a:extLst>
              <a:ext uri="{FF2B5EF4-FFF2-40B4-BE49-F238E27FC236}">
                <a16:creationId xmlns:a16="http://schemas.microsoft.com/office/drawing/2014/main" id="{DFBFBBE5-066C-A07C-63DD-5CED44A954A7}"/>
              </a:ext>
            </a:extLst>
          </p:cNvPr>
          <p:cNvGraphicFramePr/>
          <p:nvPr>
            <p:extLst>
              <p:ext uri="{D42A27DB-BD31-4B8C-83A1-F6EECF244321}">
                <p14:modId xmlns:p14="http://schemas.microsoft.com/office/powerpoint/2010/main" val="2983552116"/>
              </p:ext>
            </p:extLst>
          </p:nvPr>
        </p:nvGraphicFramePr>
        <p:xfrm>
          <a:off x="9284688" y="1080039"/>
          <a:ext cx="2284571" cy="1463060"/>
        </p:xfrm>
        <a:graphic>
          <a:graphicData uri="http://schemas.openxmlformats.org/drawingml/2006/table">
            <a:tbl>
              <a:tblPr>
                <a:noFill/>
              </a:tblPr>
              <a:tblGrid>
                <a:gridCol w="2284571">
                  <a:extLst>
                    <a:ext uri="{9D8B030D-6E8A-4147-A177-3AD203B41FA5}">
                      <a16:colId xmlns:a16="http://schemas.microsoft.com/office/drawing/2014/main" val="20004"/>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sym typeface="Calibri"/>
                        </a:rPr>
                        <a:t>بِ</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أَنْ ن</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ُنْكِرَ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6-</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مِنَ </a:t>
                      </a:r>
                      <a:r>
                        <a:rPr kumimoji="0" lang="ar-SA" sz="2400" b="1" i="0" u="none" strike="noStrike" kern="1200" cap="none" spc="0" normalizeH="0" baseline="0" dirty="0" err="1">
                          <a:ln>
                            <a:noFill/>
                          </a:ln>
                          <a:solidFill>
                            <a:srgbClr val="C00000"/>
                          </a:solidFill>
                          <a:effectLst/>
                          <a:uLnTx/>
                          <a:uFillTx/>
                          <a:latin typeface="Simplified Arabic" panose="02020603050405020304" pitchFamily="18" charset="-78"/>
                          <a:ea typeface="+mn-ea"/>
                          <a:cs typeface="Simplified Arabic" panose="02020603050405020304" pitchFamily="18" charset="-78"/>
                        </a:rPr>
                        <a:t>ٱ</a:t>
                      </a:r>
                      <a:r>
                        <a:rPr kumimoji="0" lang="ar-SA" sz="2400" b="1" i="0" u="none" strike="noStrike" kern="1200" cap="none" spc="0" normalizeH="0" baseline="0" dirty="0" err="1">
                          <a:ln>
                            <a:noFill/>
                          </a:ln>
                          <a:solidFill>
                            <a:srgbClr val="C00000"/>
                          </a:solidFill>
                          <a:effectLst/>
                          <a:uLnTx/>
                          <a:uFillTx/>
                          <a:latin typeface="+mn-lt"/>
                          <a:ea typeface="+mn-ea"/>
                          <a:cs typeface="Mudir MT" pitchFamily="2" charset="-78"/>
                        </a:rPr>
                        <a:t>لْم</a:t>
                      </a:r>
                      <a:r>
                        <a:rPr kumimoji="0" lang="ar-SA" sz="2400" b="1" i="0" u="none" strike="noStrike" kern="1200" cap="none" spc="0" normalizeH="0" baseline="0" dirty="0" err="1">
                          <a:ln>
                            <a:noFill/>
                          </a:ln>
                          <a:solidFill>
                            <a:srgbClr val="002060"/>
                          </a:solidFill>
                          <a:effectLst/>
                          <a:uLnTx/>
                          <a:uFillTx/>
                          <a:latin typeface="+mn-lt"/>
                          <a:ea typeface="+mn-ea"/>
                          <a:cs typeface="Mudir MT" pitchFamily="2" charset="-78"/>
                        </a:rPr>
                        <a:t>ُهِمِّ</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9" name="Tableau 8">
            <a:extLst>
              <a:ext uri="{FF2B5EF4-FFF2-40B4-BE49-F238E27FC236}">
                <a16:creationId xmlns:a16="http://schemas.microsoft.com/office/drawing/2014/main" id="{78970C65-EF53-EBFC-F562-5099DD6CDF27}"/>
              </a:ext>
            </a:extLst>
          </p:cNvPr>
          <p:cNvGraphicFramePr>
            <a:graphicFrameLocks noGrp="1"/>
          </p:cNvGraphicFramePr>
          <p:nvPr>
            <p:extLst>
              <p:ext uri="{D42A27DB-BD31-4B8C-83A1-F6EECF244321}">
                <p14:modId xmlns:p14="http://schemas.microsoft.com/office/powerpoint/2010/main" val="4091602650"/>
              </p:ext>
            </p:extLst>
          </p:nvPr>
        </p:nvGraphicFramePr>
        <p:xfrm>
          <a:off x="665019" y="1080039"/>
          <a:ext cx="2961325" cy="1463060"/>
        </p:xfrm>
        <a:graphic>
          <a:graphicData uri="http://schemas.openxmlformats.org/drawingml/2006/table">
            <a:tbl>
              <a:tblPr>
                <a:noFill/>
              </a:tblPr>
              <a:tblGrid>
                <a:gridCol w="2961325">
                  <a:extLst>
                    <a:ext uri="{9D8B030D-6E8A-4147-A177-3AD203B41FA5}">
                      <a16:colId xmlns:a16="http://schemas.microsoft.com/office/drawing/2014/main" val="3079356845"/>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2-</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يَكُونُ </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كَثِيرٌ مِنْهَا </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زَائِفًا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89509429"/>
                  </a:ext>
                </a:extLst>
              </a:tr>
              <a:tr h="150435">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7-</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تَزَايَدَ</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تْ</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 فِيهِ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874553604"/>
                  </a:ext>
                </a:extLst>
              </a:tr>
            </a:tbl>
          </a:graphicData>
        </a:graphic>
      </p:graphicFrame>
      <p:graphicFrame>
        <p:nvGraphicFramePr>
          <p:cNvPr id="10" name="Tableau 9">
            <a:extLst>
              <a:ext uri="{FF2B5EF4-FFF2-40B4-BE49-F238E27FC236}">
                <a16:creationId xmlns:a16="http://schemas.microsoft.com/office/drawing/2014/main" id="{7063A01B-05E5-9CF6-E3BB-DA9BCAAE793C}"/>
              </a:ext>
            </a:extLst>
          </p:cNvPr>
          <p:cNvGraphicFramePr>
            <a:graphicFrameLocks noGrp="1"/>
          </p:cNvGraphicFramePr>
          <p:nvPr>
            <p:extLst>
              <p:ext uri="{D42A27DB-BD31-4B8C-83A1-F6EECF244321}">
                <p14:modId xmlns:p14="http://schemas.microsoft.com/office/powerpoint/2010/main" val="322105806"/>
              </p:ext>
            </p:extLst>
          </p:nvPr>
        </p:nvGraphicFramePr>
        <p:xfrm>
          <a:off x="8992891" y="3926205"/>
          <a:ext cx="2576369" cy="1463060"/>
        </p:xfrm>
        <a:graphic>
          <a:graphicData uri="http://schemas.openxmlformats.org/drawingml/2006/table">
            <a:tbl>
              <a:tblPr>
                <a:noFill/>
              </a:tblPr>
              <a:tblGrid>
                <a:gridCol w="2576369">
                  <a:extLst>
                    <a:ext uri="{9D8B030D-6E8A-4147-A177-3AD203B41FA5}">
                      <a16:colId xmlns:a16="http://schemas.microsoft.com/office/drawing/2014/main" val="960518085"/>
                    </a:ext>
                  </a:extLst>
                </a:gridCol>
              </a:tblGrid>
              <a:tr h="257985">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3-</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أَهَمِّيَّ</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ةُ</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 </a:t>
                      </a:r>
                      <a:r>
                        <a:rPr kumimoji="0" lang="ar-SA" sz="2400" b="1" i="0" u="none" strike="noStrike" kern="1200" cap="none" spc="0" normalizeH="0" baseline="0" dirty="0" err="1">
                          <a:ln>
                            <a:noFill/>
                          </a:ln>
                          <a:solidFill>
                            <a:srgbClr val="C00000"/>
                          </a:solidFill>
                          <a:effectLst/>
                          <a:uLnTx/>
                          <a:uFillTx/>
                          <a:latin typeface="Simplified Arabic" panose="02020603050405020304" pitchFamily="18" charset="-78"/>
                          <a:ea typeface="+mn-ea"/>
                          <a:cs typeface="Simplified Arabic" panose="02020603050405020304" pitchFamily="18" charset="-78"/>
                        </a:rPr>
                        <a:t>ٱ</a:t>
                      </a:r>
                      <a:r>
                        <a:rPr kumimoji="0" lang="ar-SA" sz="2400" b="1" i="0" u="none" strike="noStrike" kern="1200" cap="none" spc="0" normalizeH="0" baseline="0" dirty="0" err="1">
                          <a:ln>
                            <a:noFill/>
                          </a:ln>
                          <a:solidFill>
                            <a:srgbClr val="C00000"/>
                          </a:solidFill>
                          <a:effectLst/>
                          <a:uLnTx/>
                          <a:uFillTx/>
                          <a:latin typeface="+mn-lt"/>
                          <a:ea typeface="+mn-ea"/>
                          <a:cs typeface="Mudir MT" pitchFamily="2" charset="-78"/>
                        </a:rPr>
                        <a:t>لْو</a:t>
                      </a:r>
                      <a:r>
                        <a:rPr kumimoji="0" lang="ar-SA" sz="2400" b="1" i="0" u="none" strike="noStrike" kern="1200" cap="none" spc="0" normalizeH="0" baseline="0" dirty="0" err="1">
                          <a:ln>
                            <a:noFill/>
                          </a:ln>
                          <a:solidFill>
                            <a:srgbClr val="002060"/>
                          </a:solidFill>
                          <a:effectLst/>
                          <a:uLnTx/>
                          <a:uFillTx/>
                          <a:latin typeface="+mn-lt"/>
                          <a:ea typeface="+mn-ea"/>
                          <a:cs typeface="Mudir MT" pitchFamily="2" charset="-78"/>
                        </a:rPr>
                        <a:t>َعْيِ</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347967628"/>
                  </a:ext>
                </a:extLst>
              </a:tr>
              <a:tr h="229525">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8-</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بِشَكْ</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لٍ</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 نَقْدِ</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يٍّ</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262715845"/>
                  </a:ext>
                </a:extLst>
              </a:tr>
            </a:tbl>
          </a:graphicData>
        </a:graphic>
      </p:graphicFrame>
      <p:graphicFrame>
        <p:nvGraphicFramePr>
          <p:cNvPr id="11" name="Tableau 10">
            <a:extLst>
              <a:ext uri="{FF2B5EF4-FFF2-40B4-BE49-F238E27FC236}">
                <a16:creationId xmlns:a16="http://schemas.microsoft.com/office/drawing/2014/main" id="{9A2DC3C0-A289-F59F-22EC-320548F99284}"/>
              </a:ext>
            </a:extLst>
          </p:cNvPr>
          <p:cNvGraphicFramePr>
            <a:graphicFrameLocks noGrp="1"/>
          </p:cNvGraphicFramePr>
          <p:nvPr>
            <p:extLst>
              <p:ext uri="{D42A27DB-BD31-4B8C-83A1-F6EECF244321}">
                <p14:modId xmlns:p14="http://schemas.microsoft.com/office/powerpoint/2010/main" val="2552077703"/>
              </p:ext>
            </p:extLst>
          </p:nvPr>
        </p:nvGraphicFramePr>
        <p:xfrm>
          <a:off x="1309049" y="3926205"/>
          <a:ext cx="2528100" cy="1600220"/>
        </p:xfrm>
        <a:graphic>
          <a:graphicData uri="http://schemas.openxmlformats.org/drawingml/2006/table">
            <a:tbl>
              <a:tblPr>
                <a:noFill/>
              </a:tblPr>
              <a:tblGrid>
                <a:gridCol w="2528100">
                  <a:extLst>
                    <a:ext uri="{9D8B030D-6E8A-4147-A177-3AD203B41FA5}">
                      <a16:colId xmlns:a16="http://schemas.microsoft.com/office/drawing/2014/main" val="1150714360"/>
                    </a:ext>
                  </a:extLst>
                </a:gridCol>
              </a:tblGrid>
              <a:tr h="80011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4-</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 نُصَدِّ</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قُ أَوْ </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نُشَارِكُ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2394908091"/>
                  </a:ext>
                </a:extLst>
              </a:tr>
              <a:tr h="80011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9-</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عَبْ</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ر</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 وَسَائِلِ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328969833"/>
                  </a:ext>
                </a:extLst>
              </a:tr>
            </a:tbl>
          </a:graphicData>
        </a:graphic>
      </p:graphicFrame>
      <p:graphicFrame>
        <p:nvGraphicFramePr>
          <p:cNvPr id="12" name="Tableau 11">
            <a:extLst>
              <a:ext uri="{FF2B5EF4-FFF2-40B4-BE49-F238E27FC236}">
                <a16:creationId xmlns:a16="http://schemas.microsoft.com/office/drawing/2014/main" id="{D8265B98-6C0B-99E7-08E4-E9BBD8756355}"/>
              </a:ext>
            </a:extLst>
          </p:cNvPr>
          <p:cNvGraphicFramePr>
            <a:graphicFrameLocks noGrp="1"/>
          </p:cNvGraphicFramePr>
          <p:nvPr>
            <p:extLst>
              <p:ext uri="{D42A27DB-BD31-4B8C-83A1-F6EECF244321}">
                <p14:modId xmlns:p14="http://schemas.microsoft.com/office/powerpoint/2010/main" val="552785234"/>
              </p:ext>
            </p:extLst>
          </p:nvPr>
        </p:nvGraphicFramePr>
        <p:xfrm>
          <a:off x="4707941" y="2525878"/>
          <a:ext cx="2961325" cy="1463060"/>
        </p:xfrm>
        <a:graphic>
          <a:graphicData uri="http://schemas.openxmlformats.org/drawingml/2006/table">
            <a:tbl>
              <a:tblPr>
                <a:noFill/>
              </a:tblPr>
              <a:tblGrid>
                <a:gridCol w="2961325">
                  <a:extLst>
                    <a:ext uri="{9D8B030D-6E8A-4147-A177-3AD203B41FA5}">
                      <a16:colId xmlns:a16="http://schemas.microsoft.com/office/drawing/2014/main" val="2526826981"/>
                    </a:ext>
                  </a:extLst>
                </a:gridCol>
              </a:tblGrid>
              <a:tr h="19766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5-</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عِنْد</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 </a:t>
                      </a:r>
                      <a:r>
                        <a:rPr kumimoji="0" lang="ar-SA" sz="2400" b="1" i="0" u="none" strike="noStrike" kern="1200" cap="none" spc="0" normalizeH="0" baseline="0" dirty="0" err="1">
                          <a:ln>
                            <a:noFill/>
                          </a:ln>
                          <a:solidFill>
                            <a:srgbClr val="C00000"/>
                          </a:solidFill>
                          <a:effectLst/>
                          <a:uLnTx/>
                          <a:uFillTx/>
                          <a:latin typeface="Simplified Arabic" panose="02020603050405020304" pitchFamily="18" charset="-78"/>
                          <a:ea typeface="+mn-ea"/>
                          <a:cs typeface="Simplified Arabic" panose="02020603050405020304" pitchFamily="18" charset="-78"/>
                        </a:rPr>
                        <a:t>ٱ</a:t>
                      </a:r>
                      <a:r>
                        <a:rPr kumimoji="0" lang="ar-SA" sz="2400" b="1" i="0" u="none" strike="noStrike" kern="1200" cap="none" spc="0" normalizeH="0" baseline="0" dirty="0" err="1">
                          <a:ln>
                            <a:noFill/>
                          </a:ln>
                          <a:solidFill>
                            <a:srgbClr val="C00000"/>
                          </a:solidFill>
                          <a:effectLst/>
                          <a:uLnTx/>
                          <a:uFillTx/>
                          <a:latin typeface="+mn-lt"/>
                          <a:ea typeface="+mn-ea"/>
                          <a:cs typeface="Mudir MT" pitchFamily="2" charset="-78"/>
                        </a:rPr>
                        <a:t>لشَّ</a:t>
                      </a:r>
                      <a:r>
                        <a:rPr kumimoji="0" lang="ar-SA" sz="2400" b="1" i="0" u="none" strike="noStrike" kern="1200" cap="none" spc="0" normalizeH="0" baseline="0" dirty="0" err="1">
                          <a:ln>
                            <a:noFill/>
                          </a:ln>
                          <a:solidFill>
                            <a:srgbClr val="002060"/>
                          </a:solidFill>
                          <a:effectLst/>
                          <a:uLnTx/>
                          <a:uFillTx/>
                          <a:latin typeface="+mn-lt"/>
                          <a:ea typeface="+mn-ea"/>
                          <a:cs typeface="Mudir MT" pitchFamily="2" charset="-78"/>
                        </a:rPr>
                        <a:t>بَابِ</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986372774"/>
                  </a:ext>
                </a:extLst>
              </a:tr>
              <a:tr h="205764">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10-</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هَ</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ذَ</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ا يَحْمِينَا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977573312"/>
                  </a:ext>
                </a:extLst>
              </a:tr>
            </a:tbl>
          </a:graphicData>
        </a:graphic>
      </p:graphicFrame>
      <p:sp>
        <p:nvSpPr>
          <p:cNvPr id="18" name="Rectangle 17">
            <a:extLst>
              <a:ext uri="{FF2B5EF4-FFF2-40B4-BE49-F238E27FC236}">
                <a16:creationId xmlns:a16="http://schemas.microsoft.com/office/drawing/2014/main" id="{8DCE9413-ADA6-746C-BD9A-7E631A08E611}"/>
              </a:ext>
            </a:extLst>
          </p:cNvPr>
          <p:cNvSpPr/>
          <p:nvPr/>
        </p:nvSpPr>
        <p:spPr>
          <a:xfrm>
            <a:off x="0" y="0"/>
            <a:ext cx="12192000" cy="6858000"/>
          </a:xfrm>
          <a:prstGeom prst="rect">
            <a:avLst/>
          </a:prstGeom>
          <a:noFill/>
          <a:ln w="76200" cap="flat" cmpd="sng" algn="ctr">
            <a:solidFill>
              <a:srgbClr val="8BC145"/>
            </a:solidFill>
            <a:prstDash val="solid"/>
          </a:ln>
          <a:effectLst/>
        </p:spPr>
        <p:txBody>
          <a:bodyPr rtlCol="0" anchor="ctr"/>
          <a:lstStyle/>
          <a:p>
            <a:pPr algn="ctr">
              <a:defRPr/>
            </a:pPr>
            <a:endParaRPr lang="fr-MA" kern="0">
              <a:solidFill>
                <a:prstClr val="white"/>
              </a:solidFill>
              <a:latin typeface="Aptos" panose="02110004020202020204"/>
            </a:endParaRPr>
          </a:p>
        </p:txBody>
      </p:sp>
    </p:spTree>
    <p:extLst>
      <p:ext uri="{BB962C8B-B14F-4D97-AF65-F5344CB8AC3E}">
        <p14:creationId xmlns:p14="http://schemas.microsoft.com/office/powerpoint/2010/main" val="32257601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8EA85-F243-C90D-70A9-9B78C1405710}"/>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324CB640-83B1-2647-F6A7-AFCB412F572F}"/>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132FDF90-364E-5307-20B5-8C4BC273D973}"/>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F6538C02-8531-04A8-B37E-E55BD09E3015}"/>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4A95D4F7-BBAA-BB20-4D3B-16EFB2789D72}"/>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7EF18307-3FB9-66E4-64E4-CC73E078548F}"/>
              </a:ext>
            </a:extLst>
          </p:cNvPr>
          <p:cNvSpPr txBox="1"/>
          <p:nvPr/>
        </p:nvSpPr>
        <p:spPr>
          <a:xfrm>
            <a:off x="5877453" y="2008346"/>
            <a:ext cx="4754879" cy="2792496"/>
          </a:xfrm>
          <a:prstGeom prst="rect">
            <a:avLst/>
          </a:prstGeom>
          <a:noFill/>
          <a:ln cap="flat">
            <a:noFill/>
          </a:ln>
        </p:spPr>
        <p:txBody>
          <a:bodyPr vert="horz" wrap="square" lIns="0" tIns="0" rIns="0" bIns="0" anchor="t" anchorCtr="1" compatLnSpc="1">
            <a:spAutoFit/>
          </a:bodyPr>
          <a:lstStyle/>
          <a:p>
            <a:pPr lvl="0" algn="ctr" defTabSz="1219170" rtl="1">
              <a:lnSpc>
                <a:spcPct val="131218"/>
              </a:lnSpc>
              <a:defRPr sz="1800" b="0" i="0" u="none" strike="noStrike" kern="0" cap="none" spc="0" baseline="0">
                <a:solidFill>
                  <a:srgbClr val="000000"/>
                </a:solidFill>
                <a:uFillTx/>
              </a:defRPr>
            </a:pPr>
            <a:r>
              <a:rPr kumimoji="0" lang="ar-MA" sz="5400" b="1" i="0" u="none" strike="noStrike" kern="0" cap="none" spc="0" normalizeH="0" baseline="0" noProof="0" dirty="0">
                <a:ln>
                  <a:noFill/>
                </a:ln>
                <a:solidFill>
                  <a:srgbClr val="44546A"/>
                </a:solidFill>
                <a:effectLst/>
                <a:uLnTx/>
                <a:uFillTx/>
                <a:latin typeface="Calibri"/>
                <a:ea typeface="Calibri"/>
                <a:cs typeface="Calibri"/>
                <a:sym typeface="Calibri"/>
              </a:rPr>
              <a:t>النشاط </a:t>
            </a:r>
            <a:r>
              <a:rPr kumimoji="0" lang="ar-SA" sz="5400" b="1" i="0" u="none" strike="noStrike" kern="0" cap="none" spc="0" normalizeH="0" baseline="0" noProof="0" dirty="0">
                <a:ln>
                  <a:noFill/>
                </a:ln>
                <a:solidFill>
                  <a:srgbClr val="44546A"/>
                </a:solidFill>
                <a:effectLst/>
                <a:uLnTx/>
                <a:uFillTx/>
                <a:latin typeface="Calibri"/>
                <a:ea typeface="Calibri"/>
                <a:cs typeface="Calibri"/>
                <a:sym typeface="Calibri"/>
              </a:rPr>
              <a:t>الأول</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kumimoji="0" lang="ar-MA" sz="4800" b="1" i="0" u="none" strike="noStrike" kern="0" cap="none" spc="0" normalizeH="0" baseline="0" noProof="0" dirty="0">
                <a:ln>
                  <a:noFill/>
                </a:ln>
                <a:solidFill>
                  <a:srgbClr val="FFC000"/>
                </a:solidFill>
                <a:effectLst/>
                <a:uLnTx/>
                <a:uFillTx/>
                <a:latin typeface="Calibri"/>
                <a:ea typeface="Calibri"/>
                <a:cs typeface="Calibri"/>
                <a:sym typeface="Calibri"/>
              </a:rPr>
              <a:t>ب</a:t>
            </a:r>
            <a:r>
              <a:rPr kumimoji="0" lang="ar-SA" sz="4800" b="1" i="0" u="none" strike="noStrike" kern="0" cap="none" spc="0" normalizeH="0" baseline="0" noProof="0" dirty="0">
                <a:ln>
                  <a:noFill/>
                </a:ln>
                <a:solidFill>
                  <a:srgbClr val="FFC000"/>
                </a:solidFill>
                <a:effectLst/>
                <a:uLnTx/>
                <a:uFillTx/>
                <a:latin typeface="Calibri"/>
                <a:ea typeface="Calibri"/>
                <a:cs typeface="Calibri"/>
                <a:sym typeface="Calibri"/>
              </a:rPr>
              <a:t>- </a:t>
            </a:r>
            <a:r>
              <a:rPr lang="ar-MA" sz="4800" b="1" kern="0" dirty="0">
                <a:solidFill>
                  <a:srgbClr val="FFC000"/>
                </a:solidFill>
                <a:latin typeface="Calibri"/>
                <a:ea typeface="Calibri"/>
                <a:cs typeface="Calibri"/>
                <a:sym typeface="Calibri"/>
              </a:rPr>
              <a:t>أَقْرَأُ </a:t>
            </a:r>
            <a:r>
              <a:rPr lang="ar-SA" sz="4800" b="1" kern="0" dirty="0">
                <a:solidFill>
                  <a:srgbClr val="FFC000"/>
                </a:solidFill>
                <a:latin typeface="Calibri"/>
                <a:ea typeface="Calibri"/>
                <a:cs typeface="Calibri"/>
                <a:sym typeface="Calibri"/>
              </a:rPr>
              <a:t>الفِقْرةَ</a:t>
            </a:r>
            <a:r>
              <a:rPr lang="ar-MA" sz="4800" b="1" kern="0" dirty="0">
                <a:solidFill>
                  <a:srgbClr val="FFC000"/>
                </a:solidFill>
                <a:latin typeface="Calibri"/>
                <a:ea typeface="Calibri"/>
                <a:cs typeface="Calibri"/>
                <a:sym typeface="Calibri"/>
              </a:rPr>
              <a:t> بِطَلاقَةٍ </a:t>
            </a:r>
            <a:r>
              <a:rPr lang="ar-SA" sz="4000" b="1" kern="0" dirty="0">
                <a:solidFill>
                  <a:srgbClr val="44546A"/>
                </a:solidFill>
                <a:latin typeface="Arial"/>
                <a:ea typeface="Calibri"/>
                <a:cs typeface="Arial"/>
              </a:rPr>
              <a:t>15 </a:t>
            </a:r>
            <a:r>
              <a:rPr kumimoji="0" lang="ar-MA" sz="4000" b="1" i="0" u="none" strike="noStrike" kern="0" cap="none" spc="0" normalizeH="0" baseline="0" noProof="0" dirty="0">
                <a:ln>
                  <a:noFill/>
                </a:ln>
                <a:solidFill>
                  <a:srgbClr val="44546A"/>
                </a:solidFill>
                <a:effectLst/>
                <a:uLnTx/>
                <a:uFillTx/>
                <a:latin typeface="Calibri"/>
                <a:ea typeface="Calibri"/>
                <a:cs typeface="Calibri"/>
              </a:rPr>
              <a:t>دقيقة</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4" name="Image 3">
            <a:extLst>
              <a:ext uri="{FF2B5EF4-FFF2-40B4-BE49-F238E27FC236}">
                <a16:creationId xmlns:a16="http://schemas.microsoft.com/office/drawing/2014/main" id="{13BDC0B1-1E36-6A75-855A-735DD9901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260" y="2238423"/>
            <a:ext cx="2924072" cy="2924072"/>
          </a:xfrm>
          <a:prstGeom prst="rect">
            <a:avLst/>
          </a:prstGeom>
          <a:ln>
            <a:noFill/>
          </a:ln>
          <a:effectLst>
            <a:softEdge rad="112500"/>
          </a:effectLst>
        </p:spPr>
      </p:pic>
      <p:sp>
        <p:nvSpPr>
          <p:cNvPr id="10" name="Oval 45">
            <a:extLst>
              <a:ext uri="{FF2B5EF4-FFF2-40B4-BE49-F238E27FC236}">
                <a16:creationId xmlns:a16="http://schemas.microsoft.com/office/drawing/2014/main" id="{5E087F3F-09D0-E323-E82B-DEB9979E1E10}"/>
              </a:ext>
            </a:extLst>
          </p:cNvPr>
          <p:cNvSpPr/>
          <p:nvPr/>
        </p:nvSpPr>
        <p:spPr>
          <a:xfrm>
            <a:off x="9425765" y="4032056"/>
            <a:ext cx="831273" cy="688272"/>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5084219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359">
          <a:extLst>
            <a:ext uri="{FF2B5EF4-FFF2-40B4-BE49-F238E27FC236}">
              <a16:creationId xmlns:a16="http://schemas.microsoft.com/office/drawing/2014/main" id="{D884884C-4558-9BD6-7D5B-5D606E86C55B}"/>
            </a:ext>
          </a:extLst>
        </p:cNvPr>
        <p:cNvGrpSpPr/>
        <p:nvPr/>
      </p:nvGrpSpPr>
      <p:grpSpPr>
        <a:xfrm>
          <a:off x="0" y="0"/>
          <a:ext cx="0" cy="0"/>
          <a:chOff x="0" y="0"/>
          <a:chExt cx="0" cy="0"/>
        </a:xfrm>
      </p:grpSpPr>
      <p:sp>
        <p:nvSpPr>
          <p:cNvPr id="1362" name="Google Shape;1362;p30">
            <a:extLst>
              <a:ext uri="{FF2B5EF4-FFF2-40B4-BE49-F238E27FC236}">
                <a16:creationId xmlns:a16="http://schemas.microsoft.com/office/drawing/2014/main" id="{806DA0DE-AC27-6817-395F-184C6F620C26}"/>
              </a:ext>
            </a:extLst>
          </p:cNvPr>
          <p:cNvSpPr/>
          <p:nvPr/>
        </p:nvSpPr>
        <p:spPr>
          <a:xfrm>
            <a:off x="8870257" y="56127"/>
            <a:ext cx="3216767" cy="888174"/>
          </a:xfrm>
          <a:prstGeom prst="roundRect">
            <a:avLst>
              <a:gd name="adj" fmla="val 16667"/>
            </a:avLst>
          </a:prstGeom>
          <a:solidFill>
            <a:srgbClr val="ED7D31"/>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lvl="0" algn="r" rtl="1">
              <a:buClr>
                <a:srgbClr val="000000"/>
              </a:buClr>
              <a:buSzPts val="2800"/>
            </a:pPr>
            <a:r>
              <a:rPr lang="ar-MA" sz="2800" b="1" dirty="0">
                <a:solidFill>
                  <a:srgbClr val="FFFFFF"/>
                </a:solidFill>
                <a:latin typeface="Calibri"/>
                <a:ea typeface="Calibri"/>
                <a:cs typeface="Calibri"/>
                <a:sym typeface="Calibri"/>
              </a:rPr>
              <a:t>أَقْرَأُ </a:t>
            </a:r>
            <a:r>
              <a:rPr lang="ar-SA" sz="2800" b="1" dirty="0">
                <a:solidFill>
                  <a:srgbClr val="FFFFFF"/>
                </a:solidFill>
                <a:latin typeface="Calibri"/>
                <a:ea typeface="Calibri"/>
                <a:cs typeface="Calibri"/>
                <a:sym typeface="Calibri"/>
              </a:rPr>
              <a:t>الفِقْرةَ</a:t>
            </a:r>
            <a:r>
              <a:rPr lang="ar-MA" sz="2800" b="1" dirty="0">
                <a:solidFill>
                  <a:srgbClr val="FFFFFF"/>
                </a:solidFill>
                <a:latin typeface="Calibri"/>
                <a:ea typeface="Calibri"/>
                <a:cs typeface="Calibri"/>
                <a:sym typeface="Calibri"/>
              </a:rPr>
              <a:t> بِطَلاقَةٍ</a:t>
            </a:r>
            <a:endParaRPr sz="2800" b="1" dirty="0">
              <a:solidFill>
                <a:srgbClr val="FFFFFF"/>
              </a:solidFill>
              <a:latin typeface="Calibri"/>
              <a:ea typeface="Calibri"/>
              <a:cs typeface="Calibri"/>
              <a:sym typeface="Arial"/>
            </a:endParaRPr>
          </a:p>
        </p:txBody>
      </p:sp>
      <p:sp>
        <p:nvSpPr>
          <p:cNvPr id="2" name="Rectangle 1">
            <a:extLst>
              <a:ext uri="{FF2B5EF4-FFF2-40B4-BE49-F238E27FC236}">
                <a16:creationId xmlns:a16="http://schemas.microsoft.com/office/drawing/2014/main" id="{59B15D52-8FDC-2687-8898-882A5CD2E630}"/>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21" name="Rectangle : coins arrondis 20">
            <a:extLst>
              <a:ext uri="{FF2B5EF4-FFF2-40B4-BE49-F238E27FC236}">
                <a16:creationId xmlns:a16="http://schemas.microsoft.com/office/drawing/2014/main" id="{518D5135-754A-5745-AC60-A26F98CD3267}"/>
              </a:ext>
            </a:extLst>
          </p:cNvPr>
          <p:cNvSpPr/>
          <p:nvPr/>
        </p:nvSpPr>
        <p:spPr>
          <a:xfrm>
            <a:off x="4572000" y="1300142"/>
            <a:ext cx="7409407" cy="4511797"/>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lnSpc>
                <a:spcPct val="150000"/>
              </a:lnSpc>
            </a:pPr>
            <a:r>
              <a:rPr lang="ar-SA" sz="2400" b="1" dirty="0">
                <a:solidFill>
                  <a:srgbClr val="002060"/>
                </a:solidFill>
                <a:cs typeface="Mudir MT" pitchFamily="2" charset="-78"/>
              </a:rPr>
              <a:t>لَا يُمْكِنُنَا أَنْ نُنْكِرَ الْيَوْمَ أَهَمِّيَّةَ الْوَعْيِ الْإِعْلَامِيِّ عِنْدَ الشَّبَابِ، خَاصَّةً فِي زَمَنٍ تَزَايَدَتْ فِيهِ الْأَخْبَارُ وَانْتَشَرَتِ الْمَعْلُومَاتُ بِسُرْعَةٍ عَبْرَ وَسَائِلِ التَّوَاصُلِ، وَقَدْ يَكُونُ كَثِيرٌ مِنْهَا زَائِفًا أَوْ غَيْرَ دَقِيقٍ. لِذَلِكَ، لَا يَنْبَغِي أَنْ نُصَدِّقَ أَوْ نُشَارِكَ أَيَّ خَبَرٍ قَبْلَ التَّأَكُّدِ مِنْهُ. لَقَدْ أَضْحَى مِنَ المُهِمِّ أَنْ نَتَعَلَّمَ كَيْفَ نُفَكِّرَ بِشَكْلٍ نَقْدِيٍّ فِيمَا نَقْرَؤُهُ وَنَسْمَعُهُ، لِأَنَّ هَذَا يَحْمِينَا مِنَ التَّضْلِيلِ وَالْأَخْبَارِ الزَّائِفَةِ وَالْإِشَاعَاتِ، وَيُعَزِّزُ حَقَّنَا فِي الْحُصُولِ عَلَى الْخَبَرِ وَالْمَعْلُومَةِ الصَّحِيحَةِ.</a:t>
            </a:r>
            <a:endParaRPr lang="fr-FR" sz="2400" b="1" dirty="0">
              <a:solidFill>
                <a:srgbClr val="002060"/>
              </a:solidFill>
              <a:cs typeface="Mudir MT" pitchFamily="2" charset="-78"/>
            </a:endParaRPr>
          </a:p>
        </p:txBody>
      </p:sp>
      <p:sp>
        <p:nvSpPr>
          <p:cNvPr id="26" name="ZoneTexte 25">
            <a:extLst>
              <a:ext uri="{FF2B5EF4-FFF2-40B4-BE49-F238E27FC236}">
                <a16:creationId xmlns:a16="http://schemas.microsoft.com/office/drawing/2014/main" id="{3FD4E0A6-12D1-F793-BC97-D141CF7C96E6}"/>
              </a:ext>
            </a:extLst>
          </p:cNvPr>
          <p:cNvSpPr txBox="1"/>
          <p:nvPr/>
        </p:nvSpPr>
        <p:spPr>
          <a:xfrm>
            <a:off x="2959331" y="371607"/>
            <a:ext cx="4289367" cy="461665"/>
          </a:xfrm>
          <a:prstGeom prst="rect">
            <a:avLst/>
          </a:prstGeom>
          <a:noFill/>
        </p:spPr>
        <p:txBody>
          <a:bodyPr wrap="square" rtlCol="0">
            <a:spAutoFit/>
          </a:bodyPr>
          <a:lstStyle/>
          <a:p>
            <a:pPr algn="ctr" rtl="1"/>
            <a:r>
              <a:rPr lang="ar-SA" sz="2400" b="1" dirty="0">
                <a:solidFill>
                  <a:srgbClr val="002060"/>
                </a:solidFill>
                <a:cs typeface="Mudir MT" pitchFamily="2" charset="-78"/>
              </a:rPr>
              <a:t>الْوَعْيُ الْإِعْلَامِيُّ</a:t>
            </a:r>
            <a:endParaRPr lang="fr-FR" sz="2400" dirty="0"/>
          </a:p>
        </p:txBody>
      </p:sp>
      <p:sp>
        <p:nvSpPr>
          <p:cNvPr id="27" name="ZoneTexte 26">
            <a:extLst>
              <a:ext uri="{FF2B5EF4-FFF2-40B4-BE49-F238E27FC236}">
                <a16:creationId xmlns:a16="http://schemas.microsoft.com/office/drawing/2014/main" id="{CEE2878E-1785-73E6-C864-06EB057478E8}"/>
              </a:ext>
            </a:extLst>
          </p:cNvPr>
          <p:cNvSpPr txBox="1"/>
          <p:nvPr/>
        </p:nvSpPr>
        <p:spPr>
          <a:xfrm>
            <a:off x="210593" y="5219523"/>
            <a:ext cx="4246764" cy="338554"/>
          </a:xfrm>
          <a:prstGeom prst="rect">
            <a:avLst/>
          </a:prstGeom>
          <a:noFill/>
        </p:spPr>
        <p:txBody>
          <a:bodyPr wrap="square" rtlCol="0">
            <a:spAutoFit/>
          </a:bodyPr>
          <a:lstStyle/>
          <a:p>
            <a:pPr algn="r" rtl="1"/>
            <a:r>
              <a:rPr lang="ar-SA" sz="1600" b="1" dirty="0">
                <a:solidFill>
                  <a:srgbClr val="002060"/>
                </a:solidFill>
                <a:cs typeface="Mudir MT" pitchFamily="2" charset="-78"/>
              </a:rPr>
              <a:t>أَهَمِّيَّةَ الْوَعْيِ الْإِعْلَامِيِّ يَحْمِينَا مِنَ الْأَخْبَارِ الزَّائِفَةِ وَالْإِشَاعَاتِ</a:t>
            </a:r>
            <a:endParaRPr lang="fr-FR" sz="1600" dirty="0"/>
          </a:p>
        </p:txBody>
      </p:sp>
      <p:pic>
        <p:nvPicPr>
          <p:cNvPr id="4" name="Image 3">
            <a:extLst>
              <a:ext uri="{FF2B5EF4-FFF2-40B4-BE49-F238E27FC236}">
                <a16:creationId xmlns:a16="http://schemas.microsoft.com/office/drawing/2014/main" id="{EA3CFA7D-F7BE-D4D3-4A55-CBE78326E020}"/>
              </a:ext>
            </a:extLst>
          </p:cNvPr>
          <p:cNvPicPr>
            <a:picLocks noChangeAspect="1"/>
          </p:cNvPicPr>
          <p:nvPr/>
        </p:nvPicPr>
        <p:blipFill>
          <a:blip r:embed="rId3"/>
          <a:stretch>
            <a:fillRect/>
          </a:stretch>
        </p:blipFill>
        <p:spPr>
          <a:xfrm>
            <a:off x="210593" y="1638477"/>
            <a:ext cx="4246764" cy="3341716"/>
          </a:xfrm>
          <a:prstGeom prst="rect">
            <a:avLst/>
          </a:prstGeom>
        </p:spPr>
      </p:pic>
    </p:spTree>
    <p:extLst>
      <p:ext uri="{BB962C8B-B14F-4D97-AF65-F5344CB8AC3E}">
        <p14:creationId xmlns:p14="http://schemas.microsoft.com/office/powerpoint/2010/main" val="27808559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B779A660-643D-7FEF-8C33-4C4248F981C7}"/>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74E22EAC-7331-4355-57C8-7B7CEACA3A31}"/>
              </a:ext>
            </a:extLst>
          </p:cNvPr>
          <p:cNvSpPr/>
          <p:nvPr/>
        </p:nvSpPr>
        <p:spPr>
          <a:xfrm>
            <a:off x="0" y="5642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82080819-2369-6EC2-458E-8AF42DBF9AE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9C972AC0-C2C0-4790-5B84-74F3984422D8}"/>
              </a:ext>
            </a:extLst>
          </p:cNvPr>
          <p:cNvSpPr txBox="1"/>
          <p:nvPr/>
        </p:nvSpPr>
        <p:spPr>
          <a:xfrm>
            <a:off x="1096040" y="426542"/>
            <a:ext cx="10156375" cy="482537"/>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400" i="1" dirty="0">
                <a:solidFill>
                  <a:schemeClr val="bg1">
                    <a:lumMod val="50000"/>
                  </a:schemeClr>
                </a:solidFill>
                <a:sym typeface="Calibri"/>
              </a:rPr>
              <a:t>يحرص </a:t>
            </a:r>
            <a:r>
              <a:rPr lang="ar-SA" sz="1400" i="1" dirty="0">
                <a:solidFill>
                  <a:schemeClr val="bg1">
                    <a:lumMod val="50000"/>
                  </a:schemeClr>
                </a:solidFill>
              </a:rPr>
              <a:t> </a:t>
            </a:r>
            <a:r>
              <a:rPr lang="ar-MA" sz="1400" i="1" dirty="0">
                <a:solidFill>
                  <a:schemeClr val="bg1">
                    <a:lumMod val="50000"/>
                  </a:schemeClr>
                </a:solidFill>
              </a:rPr>
              <a:t>الأستاذ</a:t>
            </a:r>
            <a:r>
              <a:rPr lang="fr-FR" sz="1400" i="1" dirty="0">
                <a:solidFill>
                  <a:schemeClr val="bg1">
                    <a:lumMod val="50000"/>
                  </a:schemeClr>
                </a:solidFill>
              </a:rPr>
              <a:t>)</a:t>
            </a:r>
            <a:r>
              <a:rPr lang="ar-SA" sz="1400" i="1" dirty="0">
                <a:solidFill>
                  <a:schemeClr val="bg1">
                    <a:lumMod val="50000"/>
                  </a:schemeClr>
                </a:solidFill>
              </a:rPr>
              <a:t>ة</a:t>
            </a:r>
            <a:r>
              <a:rPr lang="fr-FR" sz="1400" i="1" dirty="0">
                <a:solidFill>
                  <a:schemeClr val="bg1">
                    <a:lumMod val="50000"/>
                  </a:schemeClr>
                </a:solidFill>
              </a:rPr>
              <a:t>(</a:t>
            </a:r>
            <a:r>
              <a:rPr lang="ar-MA" sz="1400" i="1" dirty="0">
                <a:solidFill>
                  <a:schemeClr val="bg1">
                    <a:lumMod val="50000"/>
                  </a:schemeClr>
                </a:solidFill>
              </a:rPr>
              <a:t> </a:t>
            </a:r>
            <a:r>
              <a:rPr lang="ar-SA" sz="1400" i="1" dirty="0">
                <a:solidFill>
                  <a:schemeClr val="bg1">
                    <a:lumMod val="50000"/>
                  </a:schemeClr>
                </a:solidFill>
              </a:rPr>
              <a:t>قراءة </a:t>
            </a:r>
            <a:r>
              <a:rPr lang="ar-SA" sz="1400" i="1" dirty="0">
                <a:solidFill>
                  <a:schemeClr val="bg1">
                    <a:lumMod val="50000"/>
                  </a:schemeClr>
                </a:solidFill>
                <a:sym typeface="Calibri"/>
              </a:rPr>
              <a:t>الفِقْرةِ</a:t>
            </a:r>
            <a:r>
              <a:rPr lang="ar-SA" sz="1400" i="1" dirty="0">
                <a:solidFill>
                  <a:schemeClr val="bg1">
                    <a:lumMod val="50000"/>
                  </a:schemeClr>
                </a:solidFill>
              </a:rPr>
              <a:t> المثبتة في الكراسة قراءة اقتدائية</a:t>
            </a:r>
            <a:r>
              <a:rPr lang="ar-MA" sz="1400" i="1" dirty="0">
                <a:solidFill>
                  <a:schemeClr val="bg1">
                    <a:lumMod val="50000"/>
                  </a:schemeClr>
                </a:solidFill>
                <a:sym typeface="Calibri"/>
              </a:rPr>
              <a:t> </a:t>
            </a:r>
            <a:r>
              <a:rPr lang="ar-SA" sz="1400" i="1" dirty="0">
                <a:solidFill>
                  <a:schemeClr val="bg1">
                    <a:lumMod val="50000"/>
                  </a:schemeClr>
                </a:solidFill>
                <a:sym typeface="Calibri"/>
              </a:rPr>
              <a:t>وفق </a:t>
            </a:r>
            <a:r>
              <a:rPr lang="ar-MA" sz="1400" i="1" dirty="0">
                <a:solidFill>
                  <a:schemeClr val="bg1">
                    <a:lumMod val="50000"/>
                  </a:schemeClr>
                </a:solidFill>
                <a:sym typeface="Calibri"/>
              </a:rPr>
              <a:t>معايير </a:t>
            </a:r>
            <a:r>
              <a:rPr lang="ar-SA" sz="1400" i="1" dirty="0">
                <a:solidFill>
                  <a:schemeClr val="bg1">
                    <a:lumMod val="50000"/>
                  </a:schemeClr>
                </a:solidFill>
                <a:sym typeface="Calibri"/>
              </a:rPr>
              <a:t>الطلاقة: 1-</a:t>
            </a:r>
            <a:r>
              <a:rPr lang="ar-SA" sz="1400" b="1" dirty="0">
                <a:solidFill>
                  <a:prstClr val="white">
                    <a:lumMod val="50000"/>
                  </a:prstClr>
                </a:solidFill>
                <a:latin typeface="Calibri Light" panose="020F0302020204030204"/>
                <a:cs typeface="Times New Roman" panose="02020603050405020304" pitchFamily="18" charset="0"/>
              </a:rPr>
              <a:t> معيار الدقة في القراءة، 2- معيار السرعة والاسترسال</a:t>
            </a:r>
            <a:r>
              <a:rPr lang="ar-SA" sz="1400" dirty="0">
                <a:solidFill>
                  <a:srgbClr val="002060"/>
                </a:solidFill>
              </a:rPr>
              <a:t>.</a:t>
            </a:r>
            <a:r>
              <a:rPr lang="ar-SA" sz="1400" i="1" dirty="0">
                <a:solidFill>
                  <a:schemeClr val="bg1">
                    <a:lumMod val="50000"/>
                  </a:schemeClr>
                </a:solidFill>
                <a:sym typeface="Calibri"/>
              </a:rPr>
              <a:t> ويطلب من التلاميذ استعمال</a:t>
            </a:r>
            <a:r>
              <a:rPr lang="ar-MA" sz="1400" i="1" dirty="0">
                <a:solidFill>
                  <a:schemeClr val="bg1">
                    <a:lumMod val="50000"/>
                  </a:schemeClr>
                </a:solidFill>
                <a:sym typeface="Calibri"/>
              </a:rPr>
              <a:t> الإشارة بالأصبع</a:t>
            </a:r>
            <a:r>
              <a:rPr lang="ar-SA" sz="1400" i="1" dirty="0">
                <a:solidFill>
                  <a:schemeClr val="bg1">
                    <a:lumMod val="50000"/>
                  </a:schemeClr>
                </a:solidFill>
                <a:sym typeface="Calibri"/>
              </a:rPr>
              <a:t> في تتبع ا</a:t>
            </a:r>
            <a:r>
              <a:rPr lang="ar-MA" sz="1400" i="1" dirty="0">
                <a:solidFill>
                  <a:schemeClr val="bg1">
                    <a:lumMod val="50000"/>
                  </a:schemeClr>
                </a:solidFill>
                <a:sym typeface="Calibri"/>
              </a:rPr>
              <a:t>لكلمات المقروءة</a:t>
            </a:r>
            <a:r>
              <a:rPr lang="ar-SA" sz="1400" i="1" dirty="0">
                <a:solidFill>
                  <a:schemeClr val="bg1">
                    <a:lumMod val="50000"/>
                  </a:schemeClr>
                </a:solidFill>
                <a:sym typeface="Calibri"/>
              </a:rPr>
              <a:t> </a:t>
            </a:r>
            <a:r>
              <a:rPr lang="ar-MA" sz="1400" i="1" dirty="0">
                <a:solidFill>
                  <a:schemeClr val="bg1">
                    <a:lumMod val="50000"/>
                  </a:schemeClr>
                </a:solidFill>
                <a:latin typeface="Calibri"/>
                <a:ea typeface="Calibri"/>
                <a:cs typeface="Calibri"/>
                <a:sym typeface="Calibri"/>
              </a:rPr>
              <a:t>.</a:t>
            </a:r>
            <a:endParaRPr sz="1400" i="1" dirty="0">
              <a:solidFill>
                <a:schemeClr val="bg1">
                  <a:lumMod val="50000"/>
                </a:schemeClr>
              </a:solidFill>
              <a:latin typeface="Calibri"/>
              <a:ea typeface="Calibri"/>
              <a:cs typeface="Calibri"/>
              <a:sym typeface="Calibri"/>
            </a:endParaRPr>
          </a:p>
        </p:txBody>
      </p:sp>
      <p:pic>
        <p:nvPicPr>
          <p:cNvPr id="2" name="Google Shape;1370;p31">
            <a:extLst>
              <a:ext uri="{FF2B5EF4-FFF2-40B4-BE49-F238E27FC236}">
                <a16:creationId xmlns:a16="http://schemas.microsoft.com/office/drawing/2014/main" id="{987D6746-4A30-DA5D-A563-5C4587A9F1F6}"/>
              </a:ext>
            </a:extLst>
          </p:cNvPr>
          <p:cNvPicPr preferRelativeResize="0"/>
          <p:nvPr/>
        </p:nvPicPr>
        <p:blipFill rotWithShape="1">
          <a:blip r:embed="rId4">
            <a:alphaModFix/>
            <a:extLst>
              <a:ext uri="{BEBA8EAE-BF5A-486C-A8C5-ECC9F3942E4B}">
                <a14:imgProps xmlns:a14="http://schemas.microsoft.com/office/drawing/2010/main">
                  <a14:imgLayer r:embed="rId5">
                    <a14:imgEffect>
                      <a14:colorTemperature colorTemp="5900"/>
                    </a14:imgEffect>
                  </a14:imgLayer>
                </a14:imgProps>
              </a:ext>
            </a:extLst>
          </a:blip>
          <a:srcRect/>
          <a:stretch/>
        </p:blipFill>
        <p:spPr>
          <a:xfrm>
            <a:off x="7345115" y="1962392"/>
            <a:ext cx="4505667" cy="3114328"/>
          </a:xfrm>
          <a:prstGeom prst="rect">
            <a:avLst/>
          </a:prstGeom>
          <a:noFill/>
          <a:ln>
            <a:noFill/>
          </a:ln>
        </p:spPr>
      </p:pic>
      <p:sp>
        <p:nvSpPr>
          <p:cNvPr id="3" name="Google Shape;1369;p31">
            <a:extLst>
              <a:ext uri="{FF2B5EF4-FFF2-40B4-BE49-F238E27FC236}">
                <a16:creationId xmlns:a16="http://schemas.microsoft.com/office/drawing/2014/main" id="{1E49ECA0-4E5A-C835-3900-798F1F6A12BD}"/>
              </a:ext>
            </a:extLst>
          </p:cNvPr>
          <p:cNvSpPr txBox="1"/>
          <p:nvPr/>
        </p:nvSpPr>
        <p:spPr>
          <a:xfrm>
            <a:off x="702158" y="1019677"/>
            <a:ext cx="10787683" cy="412312"/>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SA" sz="2000" i="1" dirty="0">
                <a:latin typeface="Calibri"/>
                <a:ea typeface="Calibri"/>
                <a:cs typeface="Calibri"/>
                <a:sym typeface="Calibri"/>
              </a:rPr>
              <a:t>يحرص </a:t>
            </a:r>
            <a:r>
              <a:rPr lang="ar-MA" sz="2000" i="1" dirty="0">
                <a:latin typeface="Calibri"/>
                <a:ea typeface="Calibri"/>
                <a:cs typeface="Calibri"/>
              </a:rPr>
              <a:t>الأستاذ</a:t>
            </a:r>
            <a:r>
              <a:rPr lang="fr-FR" sz="2000" i="1" dirty="0">
                <a:latin typeface="Calibri"/>
                <a:ea typeface="Calibri"/>
                <a:cs typeface="Calibri"/>
              </a:rPr>
              <a:t>)</a:t>
            </a:r>
            <a:r>
              <a:rPr lang="ar-SA" sz="2000" i="1" dirty="0">
                <a:latin typeface="Calibri"/>
                <a:ea typeface="Calibri"/>
                <a:cs typeface="Calibri"/>
              </a:rPr>
              <a:t>ة</a:t>
            </a:r>
            <a:r>
              <a:rPr lang="fr-FR" sz="2000" i="1" dirty="0">
                <a:latin typeface="Calibri"/>
                <a:ea typeface="Calibri"/>
                <a:cs typeface="Calibri"/>
              </a:rPr>
              <a:t>(</a:t>
            </a:r>
            <a:r>
              <a:rPr lang="ar-SA" sz="2000" i="1" dirty="0">
                <a:latin typeface="Calibri"/>
                <a:ea typeface="Calibri"/>
                <a:cs typeface="Calibri"/>
              </a:rPr>
              <a:t> على قراءة </a:t>
            </a:r>
            <a:r>
              <a:rPr lang="ar-SA" sz="2000" i="1" dirty="0">
                <a:latin typeface="Calibri"/>
                <a:ea typeface="Calibri"/>
                <a:cs typeface="Calibri"/>
                <a:sym typeface="Calibri"/>
              </a:rPr>
              <a:t>الفِقْرةِ</a:t>
            </a:r>
            <a:r>
              <a:rPr lang="ar-SA" sz="2000" i="1" dirty="0">
                <a:latin typeface="Calibri"/>
                <a:ea typeface="Calibri"/>
                <a:cs typeface="Calibri"/>
              </a:rPr>
              <a:t> قراءة اقتدائية، و</a:t>
            </a:r>
            <a:r>
              <a:rPr lang="ar-MA" sz="2000" i="1" dirty="0">
                <a:latin typeface="Calibri"/>
                <a:ea typeface="Calibri"/>
                <a:cs typeface="Calibri"/>
                <a:sym typeface="Calibri"/>
              </a:rPr>
              <a:t>على تتب</a:t>
            </a:r>
            <a:r>
              <a:rPr lang="ar-SA" sz="2000" i="1" dirty="0">
                <a:latin typeface="Calibri"/>
                <a:ea typeface="Calibri"/>
                <a:cs typeface="Calibri"/>
                <a:sym typeface="Calibri"/>
              </a:rPr>
              <a:t>ع التلاميذ لقراءته</a:t>
            </a:r>
            <a:endParaRPr sz="2000" i="1" dirty="0">
              <a:latin typeface="Calibri"/>
              <a:ea typeface="Calibri"/>
              <a:cs typeface="Calibri"/>
              <a:sym typeface="Calibri"/>
            </a:endParaRPr>
          </a:p>
        </p:txBody>
      </p:sp>
      <p:pic>
        <p:nvPicPr>
          <p:cNvPr id="6" name="Google Shape;1368;p31">
            <a:extLst>
              <a:ext uri="{FF2B5EF4-FFF2-40B4-BE49-F238E27FC236}">
                <a16:creationId xmlns:a16="http://schemas.microsoft.com/office/drawing/2014/main" id="{9838BDB2-CABD-8AA1-4976-64E28A81B511}"/>
              </a:ext>
            </a:extLst>
          </p:cNvPr>
          <p:cNvPicPr preferRelativeResize="0"/>
          <p:nvPr/>
        </p:nvPicPr>
        <p:blipFill rotWithShape="1">
          <a:blip r:embed="rId6">
            <a:alphaModFix/>
          </a:blip>
          <a:srcRect/>
          <a:stretch/>
        </p:blipFill>
        <p:spPr>
          <a:xfrm>
            <a:off x="211197" y="95704"/>
            <a:ext cx="730250" cy="730250"/>
          </a:xfrm>
          <a:prstGeom prst="rect">
            <a:avLst/>
          </a:prstGeom>
          <a:noFill/>
          <a:ln>
            <a:noFill/>
          </a:ln>
        </p:spPr>
      </p:pic>
      <p:sp>
        <p:nvSpPr>
          <p:cNvPr id="8" name="Rectangle 7">
            <a:extLst>
              <a:ext uri="{FF2B5EF4-FFF2-40B4-BE49-F238E27FC236}">
                <a16:creationId xmlns:a16="http://schemas.microsoft.com/office/drawing/2014/main" id="{E37A1EDD-6B88-4C0A-5DAD-51D468C8C8AB}"/>
              </a:ext>
            </a:extLst>
          </p:cNvPr>
          <p:cNvSpPr/>
          <p:nvPr/>
        </p:nvSpPr>
        <p:spPr>
          <a:xfrm>
            <a:off x="1105231" y="1846017"/>
            <a:ext cx="5231012"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9" name="ZoneTexte 8">
            <a:extLst>
              <a:ext uri="{FF2B5EF4-FFF2-40B4-BE49-F238E27FC236}">
                <a16:creationId xmlns:a16="http://schemas.microsoft.com/office/drawing/2014/main" id="{04487D26-BA1E-0683-4047-6772D3481FFF}"/>
              </a:ext>
            </a:extLst>
          </p:cNvPr>
          <p:cNvSpPr txBox="1"/>
          <p:nvPr/>
        </p:nvSpPr>
        <p:spPr>
          <a:xfrm>
            <a:off x="436888" y="2484564"/>
            <a:ext cx="5957210" cy="1302921"/>
          </a:xfrm>
          <a:prstGeom prst="rect">
            <a:avLst/>
          </a:prstGeom>
          <a:noFill/>
        </p:spPr>
        <p:txBody>
          <a:bodyPr wrap="square">
            <a:spAutoFit/>
          </a:bodyPr>
          <a:lstStyle/>
          <a:p>
            <a:pPr marL="342900" lvl="0" indent="-342900" algn="r" rtl="1">
              <a:buSzPts val="1000"/>
              <a:buFont typeface="Symbol" panose="05050102010706020507" pitchFamily="18" charset="2"/>
              <a:buChar char=""/>
              <a:tabLst>
                <a:tab pos="228600" algn="l"/>
              </a:tabLst>
            </a:pPr>
            <a:r>
              <a:rPr lang="ar-SA" dirty="0">
                <a:solidFill>
                  <a:srgbClr val="002060"/>
                </a:solidFill>
                <a:effectLst/>
              </a:rPr>
              <a:t>نطق الحروف من مخارجها الصحيحة.</a:t>
            </a:r>
            <a:endParaRPr lang="fr-FR" dirty="0">
              <a:solidFill>
                <a:srgbClr val="002060"/>
              </a:solidFill>
              <a:effectLst/>
            </a:endParaRPr>
          </a:p>
          <a:p>
            <a:pPr marL="342900" lvl="0" indent="-342900" algn="r" rtl="1">
              <a:buSzPts val="1000"/>
              <a:buFont typeface="Symbol" panose="05050102010706020507" pitchFamily="18" charset="2"/>
              <a:buChar char=""/>
              <a:tabLst>
                <a:tab pos="228600" algn="l"/>
              </a:tabLst>
            </a:pPr>
            <a:r>
              <a:rPr lang="ar-SA" dirty="0">
                <a:solidFill>
                  <a:srgbClr val="002060"/>
                </a:solidFill>
                <a:effectLst/>
              </a:rPr>
              <a:t>التمييز بين الحركات القصيرة والطويلة، الشدة والتنوين.</a:t>
            </a:r>
            <a:endParaRPr lang="fr-FR" dirty="0">
              <a:solidFill>
                <a:srgbClr val="002060"/>
              </a:solidFill>
              <a:effectLst/>
            </a:endParaRPr>
          </a:p>
          <a:p>
            <a:pPr marL="342900" lvl="0" indent="-342900" algn="r" rtl="1">
              <a:spcAft>
                <a:spcPts val="800"/>
              </a:spcAft>
              <a:buSzPts val="1000"/>
              <a:buFont typeface="Symbol" panose="05050102010706020507" pitchFamily="18" charset="2"/>
              <a:buChar char=""/>
              <a:tabLst>
                <a:tab pos="228600" algn="l"/>
              </a:tabLst>
            </a:pPr>
            <a:r>
              <a:rPr lang="ar-SA" dirty="0">
                <a:solidFill>
                  <a:srgbClr val="002060"/>
                </a:solidFill>
                <a:effectLst/>
              </a:rPr>
              <a:t>احترام علامات الإعراب كما وردت في المقروء.</a:t>
            </a:r>
          </a:p>
          <a:p>
            <a:pPr marL="342900" lvl="0" indent="-342900" algn="r" rtl="1">
              <a:spcAft>
                <a:spcPts val="800"/>
              </a:spcAft>
              <a:buSzPts val="1000"/>
              <a:buFont typeface="Symbol" panose="05050102010706020507" pitchFamily="18" charset="2"/>
              <a:buChar char=""/>
              <a:tabLst>
                <a:tab pos="228600" algn="l"/>
              </a:tabLst>
            </a:pPr>
            <a:r>
              <a:rPr lang="ar-SA" dirty="0">
                <a:solidFill>
                  <a:srgbClr val="002060"/>
                </a:solidFill>
                <a:effectLst/>
              </a:rPr>
              <a:t>عدم تغيير، أو حذف، أو إضافة حروف، أو كلمات.</a:t>
            </a:r>
            <a:endParaRPr lang="fr-FR" sz="16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F855BFF5-84AD-2B7F-F668-0971F8E67BC1}"/>
              </a:ext>
            </a:extLst>
          </p:cNvPr>
          <p:cNvSpPr/>
          <p:nvPr/>
        </p:nvSpPr>
        <p:spPr>
          <a:xfrm>
            <a:off x="1105230" y="4323502"/>
            <a:ext cx="5231012" cy="584776"/>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 </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3" name="ZoneTexte 12">
            <a:extLst>
              <a:ext uri="{FF2B5EF4-FFF2-40B4-BE49-F238E27FC236}">
                <a16:creationId xmlns:a16="http://schemas.microsoft.com/office/drawing/2014/main" id="{99F48EF9-0F3A-166E-143F-3E692CCAEA2E}"/>
              </a:ext>
            </a:extLst>
          </p:cNvPr>
          <p:cNvSpPr txBox="1"/>
          <p:nvPr/>
        </p:nvSpPr>
        <p:spPr>
          <a:xfrm>
            <a:off x="379032" y="4999555"/>
            <a:ext cx="5957210" cy="1237583"/>
          </a:xfrm>
          <a:prstGeom prst="rect">
            <a:avLst/>
          </a:prstGeom>
          <a:noFill/>
        </p:spPr>
        <p:txBody>
          <a:bodyPr wrap="square">
            <a:spAutoFit/>
          </a:bodyPr>
          <a:lstStyle/>
          <a:p>
            <a:pPr marL="342900" lvl="0" indent="-342900" algn="r" rtl="1">
              <a:lnSpc>
                <a:spcPct val="107000"/>
              </a:lnSpc>
              <a:buSzPts val="1000"/>
              <a:buFont typeface="Symbol" panose="05050102010706020507" pitchFamily="18" charset="2"/>
              <a:buChar char=""/>
              <a:tabLst>
                <a:tab pos="228600" algn="l"/>
              </a:tabLst>
            </a:pPr>
            <a:r>
              <a:rPr lang="ar-SA" sz="1600" dirty="0">
                <a:solidFill>
                  <a:srgbClr val="002060"/>
                </a:solidFill>
              </a:rPr>
              <a:t>المحافظة على تدفق القراءة دون تلعثم أو توقفات طويلة.</a:t>
            </a:r>
            <a:endParaRPr lang="fr-FR" sz="1600" dirty="0">
              <a:solidFill>
                <a:srgbClr val="002060"/>
              </a:solidFill>
            </a:endParaRPr>
          </a:p>
          <a:p>
            <a:pPr marL="342900" lvl="0" indent="-342900" algn="r" rtl="1">
              <a:lnSpc>
                <a:spcPct val="107000"/>
              </a:lnSpc>
              <a:buSzPts val="1000"/>
              <a:buFont typeface="Symbol" panose="05050102010706020507" pitchFamily="18" charset="2"/>
              <a:buChar char=""/>
              <a:tabLst>
                <a:tab pos="228600" algn="l"/>
              </a:tabLst>
            </a:pPr>
            <a:r>
              <a:rPr lang="ar-SA" sz="1600" dirty="0">
                <a:solidFill>
                  <a:srgbClr val="002060"/>
                </a:solidFill>
              </a:rPr>
              <a:t>قراءة عدد مناسب نص من 80 إلى 120 كلمة في دقيقتين.</a:t>
            </a:r>
            <a:endParaRPr lang="fr-FR" sz="16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1600" dirty="0">
                <a:solidFill>
                  <a:srgbClr val="002060"/>
                </a:solidFill>
              </a:rPr>
              <a:t>احترام علامات الوقف والفصل.</a:t>
            </a:r>
            <a:endParaRPr lang="fr-FR" sz="16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1600" dirty="0">
                <a:solidFill>
                  <a:srgbClr val="002060"/>
                </a:solidFill>
              </a:rPr>
              <a:t>تجنب البطء المفرط أو التسرع المخل بالمعنى.</a:t>
            </a:r>
            <a:endParaRPr lang="fr-FR" sz="1600" dirty="0">
              <a:solidFill>
                <a:srgbClr val="002060"/>
              </a:solidFill>
            </a:endParaRPr>
          </a:p>
        </p:txBody>
      </p:sp>
      <p:sp>
        <p:nvSpPr>
          <p:cNvPr id="11" name="Google Shape;1367;p31">
            <a:extLst>
              <a:ext uri="{FF2B5EF4-FFF2-40B4-BE49-F238E27FC236}">
                <a16:creationId xmlns:a16="http://schemas.microsoft.com/office/drawing/2014/main" id="{F67CED4E-45B9-E443-490B-D1EEBAD064B8}"/>
              </a:ext>
            </a:extLst>
          </p:cNvPr>
          <p:cNvSpPr txBox="1">
            <a:spLocks/>
          </p:cNvSpPr>
          <p:nvPr/>
        </p:nvSpPr>
        <p:spPr>
          <a:xfrm>
            <a:off x="278023" y="97071"/>
            <a:ext cx="11040563" cy="329471"/>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rtl="1">
              <a:buClr>
                <a:srgbClr val="AEABAB"/>
              </a:buClr>
              <a:buSzPts val="1400"/>
              <a:defRPr/>
            </a:pPr>
            <a:r>
              <a:rPr kumimoji="0" lang="ar-SA" sz="1600" b="1" i="0" u="none" strike="noStrike" kern="0" cap="none" spc="0" normalizeH="0" baseline="0" noProof="0" dirty="0">
                <a:ln>
                  <a:noFill/>
                </a:ln>
                <a:solidFill>
                  <a:srgbClr val="FFFFFF">
                    <a:lumMod val="65000"/>
                  </a:srgbClr>
                </a:solidFill>
                <a:effectLst/>
                <a:uLnTx/>
                <a:uFillTx/>
                <a:latin typeface="Calibri"/>
                <a:sym typeface="Calibri"/>
              </a:rPr>
              <a:t>1- النمذجة</a:t>
            </a:r>
            <a:r>
              <a:rPr kumimoji="0" lang="ar-SA" sz="1600" b="1" i="0" u="none" strike="noStrike" kern="0" cap="none" spc="0" normalizeH="0" baseline="0" noProof="0" dirty="0">
                <a:ln>
                  <a:noFill/>
                </a:ln>
                <a:solidFill>
                  <a:srgbClr val="757070"/>
                </a:solidFill>
                <a:effectLst/>
                <a:uLnTx/>
                <a:uFillTx/>
                <a:latin typeface="Calibri"/>
                <a:sym typeface="Calibri"/>
              </a:rPr>
              <a:t>: </a:t>
            </a:r>
            <a:r>
              <a:rPr lang="ar-SA" sz="1600" kern="0" dirty="0">
                <a:solidFill>
                  <a:srgbClr val="44546A"/>
                </a:solidFill>
              </a:rPr>
              <a:t>أقرأ الفِقْرةَ</a:t>
            </a:r>
            <a:r>
              <a:rPr lang="ar-MA" sz="1600" kern="0" dirty="0">
                <a:solidFill>
                  <a:srgbClr val="44546A"/>
                </a:solidFill>
              </a:rPr>
              <a:t> </a:t>
            </a:r>
            <a:r>
              <a:rPr lang="ar-SA" sz="1600" kern="0" dirty="0">
                <a:solidFill>
                  <a:srgbClr val="44546A"/>
                </a:solidFill>
              </a:rPr>
              <a:t>بطلاقة</a:t>
            </a:r>
            <a:r>
              <a:rPr kumimoji="0" lang="ar-MA" sz="1600" b="1" i="0" u="none" strike="noStrike" kern="0" cap="none" spc="0" normalizeH="0" baseline="0" noProof="0" dirty="0">
                <a:ln>
                  <a:noFill/>
                </a:ln>
                <a:solidFill>
                  <a:srgbClr val="44546A"/>
                </a:solidFill>
                <a:effectLst/>
                <a:uLnTx/>
                <a:uFillTx/>
                <a:latin typeface="Calibri"/>
                <a:sym typeface="Calibri"/>
              </a:rPr>
              <a:t>. </a:t>
            </a:r>
          </a:p>
        </p:txBody>
      </p:sp>
      <p:sp>
        <p:nvSpPr>
          <p:cNvPr id="12" name="Rectangle 11">
            <a:extLst>
              <a:ext uri="{FF2B5EF4-FFF2-40B4-BE49-F238E27FC236}">
                <a16:creationId xmlns:a16="http://schemas.microsoft.com/office/drawing/2014/main" id="{0B07769D-CB27-F47C-787A-C874F328BE2B}"/>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Tree>
    <p:extLst>
      <p:ext uri="{BB962C8B-B14F-4D97-AF65-F5344CB8AC3E}">
        <p14:creationId xmlns:p14="http://schemas.microsoft.com/office/powerpoint/2010/main" val="4775869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Shape 1366">
          <a:extLst>
            <a:ext uri="{FF2B5EF4-FFF2-40B4-BE49-F238E27FC236}">
              <a16:creationId xmlns:a16="http://schemas.microsoft.com/office/drawing/2014/main" id="{234785A0-EB04-5C3E-C360-9EF7ACB798FB}"/>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D96A02E3-8AC3-4F3B-B445-A7BAEFDAAF9B}"/>
              </a:ext>
            </a:extLst>
          </p:cNvPr>
          <p:cNvSpPr/>
          <p:nvPr/>
        </p:nvSpPr>
        <p:spPr>
          <a:xfrm>
            <a:off x="0" y="5642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22E1E831-2A97-9059-D1B0-30ADFD31ADE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277A0310-54FC-433B-AE69-8538445D91A2}"/>
              </a:ext>
            </a:extLst>
          </p:cNvPr>
          <p:cNvSpPr txBox="1"/>
          <p:nvPr/>
        </p:nvSpPr>
        <p:spPr>
          <a:xfrm>
            <a:off x="1144639" y="373678"/>
            <a:ext cx="10156375" cy="511489"/>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400" i="1" dirty="0">
                <a:solidFill>
                  <a:schemeClr val="bg1">
                    <a:lumMod val="50000"/>
                  </a:schemeClr>
                </a:solidFill>
                <a:sym typeface="Calibri"/>
              </a:rPr>
              <a:t>يحرص </a:t>
            </a:r>
            <a:r>
              <a:rPr lang="ar-SA" sz="1400" i="1" dirty="0">
                <a:solidFill>
                  <a:schemeClr val="bg1">
                    <a:lumMod val="50000"/>
                  </a:schemeClr>
                </a:solidFill>
              </a:rPr>
              <a:t> </a:t>
            </a:r>
            <a:r>
              <a:rPr lang="ar-MA" sz="1400" i="1" dirty="0">
                <a:solidFill>
                  <a:schemeClr val="bg1">
                    <a:lumMod val="50000"/>
                  </a:schemeClr>
                </a:solidFill>
              </a:rPr>
              <a:t>الأستاذ</a:t>
            </a:r>
            <a:r>
              <a:rPr lang="fr-FR" sz="1400" i="1" dirty="0">
                <a:solidFill>
                  <a:schemeClr val="bg1">
                    <a:lumMod val="50000"/>
                  </a:schemeClr>
                </a:solidFill>
              </a:rPr>
              <a:t>)</a:t>
            </a:r>
            <a:r>
              <a:rPr lang="ar-SA" sz="1400" i="1" dirty="0">
                <a:solidFill>
                  <a:schemeClr val="bg1">
                    <a:lumMod val="50000"/>
                  </a:schemeClr>
                </a:solidFill>
              </a:rPr>
              <a:t>ة</a:t>
            </a:r>
            <a:r>
              <a:rPr lang="fr-FR" sz="1400" i="1" dirty="0">
                <a:solidFill>
                  <a:schemeClr val="bg1">
                    <a:lumMod val="50000"/>
                  </a:schemeClr>
                </a:solidFill>
              </a:rPr>
              <a:t>(</a:t>
            </a:r>
            <a:r>
              <a:rPr lang="ar-SA" sz="1400" i="1" dirty="0">
                <a:solidFill>
                  <a:schemeClr val="bg1">
                    <a:lumMod val="50000"/>
                  </a:schemeClr>
                </a:solidFill>
              </a:rPr>
              <a:t> بعد قراءته الفِقْرة المثبت في الكراسة قراءة اقتدائية</a:t>
            </a:r>
            <a:r>
              <a:rPr lang="ar-MA" sz="1400" i="1" dirty="0">
                <a:solidFill>
                  <a:schemeClr val="bg1">
                    <a:lumMod val="50000"/>
                  </a:schemeClr>
                </a:solidFill>
                <a:sym typeface="Calibri"/>
              </a:rPr>
              <a:t> </a:t>
            </a:r>
            <a:r>
              <a:rPr lang="ar-SA" sz="1400" i="1" dirty="0">
                <a:solidFill>
                  <a:schemeClr val="bg1">
                    <a:lumMod val="50000"/>
                  </a:schemeClr>
                </a:solidFill>
                <a:sym typeface="Calibri"/>
              </a:rPr>
              <a:t>على تقديم </a:t>
            </a:r>
            <a:r>
              <a:rPr lang="ar-SA" sz="1400" dirty="0">
                <a:solidFill>
                  <a:prstClr val="white">
                    <a:lumMod val="50000"/>
                  </a:prstClr>
                </a:solidFill>
                <a:latin typeface="Calibri Light" panose="020F0302020204030204"/>
                <a:cs typeface="Times New Roman" panose="02020603050405020304" pitchFamily="18" charset="0"/>
              </a:rPr>
              <a:t>توضيحات حول معايير الطلاقة: </a:t>
            </a:r>
            <a:r>
              <a:rPr lang="ar-SA" sz="1400" i="1" dirty="0">
                <a:solidFill>
                  <a:schemeClr val="bg1">
                    <a:lumMod val="50000"/>
                  </a:schemeClr>
                </a:solidFill>
                <a:sym typeface="Calibri"/>
              </a:rPr>
              <a:t>1-</a:t>
            </a:r>
            <a:r>
              <a:rPr lang="ar-SA" sz="1400" b="1" dirty="0">
                <a:solidFill>
                  <a:prstClr val="white">
                    <a:lumMod val="50000"/>
                  </a:prstClr>
                </a:solidFill>
                <a:latin typeface="Calibri Light" panose="020F0302020204030204"/>
                <a:cs typeface="Times New Roman" panose="02020603050405020304" pitchFamily="18" charset="0"/>
              </a:rPr>
              <a:t> معيار الدقة في القراءة، 2- معيار السرعة والاسترسال</a:t>
            </a:r>
            <a:r>
              <a:rPr lang="ar-SA" sz="1400" dirty="0">
                <a:solidFill>
                  <a:srgbClr val="002060"/>
                </a:solidFill>
              </a:rPr>
              <a:t>.</a:t>
            </a:r>
            <a:r>
              <a:rPr lang="ar-SA" sz="1400" i="1" dirty="0">
                <a:solidFill>
                  <a:schemeClr val="bg1">
                    <a:lumMod val="50000"/>
                  </a:schemeClr>
                </a:solidFill>
                <a:sym typeface="Calibri"/>
              </a:rPr>
              <a:t> ويطلب من التلاميذ استعمال</a:t>
            </a:r>
            <a:r>
              <a:rPr lang="ar-MA" sz="1400" i="1" dirty="0">
                <a:solidFill>
                  <a:schemeClr val="bg1">
                    <a:lumMod val="50000"/>
                  </a:schemeClr>
                </a:solidFill>
                <a:sym typeface="Calibri"/>
              </a:rPr>
              <a:t> الإشارة بالأصبع</a:t>
            </a:r>
            <a:r>
              <a:rPr lang="ar-SA" sz="1400" i="1" dirty="0">
                <a:solidFill>
                  <a:schemeClr val="bg1">
                    <a:lumMod val="50000"/>
                  </a:schemeClr>
                </a:solidFill>
                <a:sym typeface="Calibri"/>
              </a:rPr>
              <a:t> في تتبع الفقرة</a:t>
            </a:r>
            <a:r>
              <a:rPr lang="ar-MA" sz="1400" i="1" dirty="0">
                <a:solidFill>
                  <a:schemeClr val="bg1">
                    <a:lumMod val="50000"/>
                  </a:schemeClr>
                </a:solidFill>
                <a:sym typeface="Calibri"/>
              </a:rPr>
              <a:t> المقروء</a:t>
            </a:r>
            <a:r>
              <a:rPr lang="ar-SA" sz="1400" i="1" dirty="0">
                <a:solidFill>
                  <a:schemeClr val="bg1">
                    <a:lumMod val="50000"/>
                  </a:schemeClr>
                </a:solidFill>
                <a:sym typeface="Calibri"/>
              </a:rPr>
              <a:t>ة، وفق ما يأتي:</a:t>
            </a:r>
            <a:endParaRPr sz="1400" i="1" dirty="0">
              <a:solidFill>
                <a:schemeClr val="bg1">
                  <a:lumMod val="50000"/>
                </a:schemeClr>
              </a:solidFill>
              <a:latin typeface="Calibri"/>
              <a:ea typeface="Calibri"/>
              <a:cs typeface="Calibri"/>
              <a:sym typeface="Calibri"/>
            </a:endParaRPr>
          </a:p>
        </p:txBody>
      </p:sp>
      <p:pic>
        <p:nvPicPr>
          <p:cNvPr id="2" name="Google Shape;1370;p31">
            <a:extLst>
              <a:ext uri="{FF2B5EF4-FFF2-40B4-BE49-F238E27FC236}">
                <a16:creationId xmlns:a16="http://schemas.microsoft.com/office/drawing/2014/main" id="{0F0F8223-E0FC-510A-F3B9-95B60388C085}"/>
              </a:ext>
            </a:extLst>
          </p:cNvPr>
          <p:cNvPicPr preferRelativeResize="0"/>
          <p:nvPr/>
        </p:nvPicPr>
        <p:blipFill rotWithShape="1">
          <a:blip r:embed="rId4">
            <a:alphaModFix/>
            <a:extLst>
              <a:ext uri="{BEBA8EAE-BF5A-486C-A8C5-ECC9F3942E4B}">
                <a14:imgProps xmlns:a14="http://schemas.microsoft.com/office/drawing/2010/main">
                  <a14:imgLayer r:embed="rId5">
                    <a14:imgEffect>
                      <a14:colorTemperature colorTemp="5900"/>
                    </a14:imgEffect>
                  </a14:imgLayer>
                </a14:imgProps>
              </a:ext>
            </a:extLst>
          </a:blip>
          <a:srcRect/>
          <a:stretch/>
        </p:blipFill>
        <p:spPr>
          <a:xfrm>
            <a:off x="10416272" y="1605484"/>
            <a:ext cx="1781972" cy="1398271"/>
          </a:xfrm>
          <a:prstGeom prst="rect">
            <a:avLst/>
          </a:prstGeom>
          <a:noFill/>
          <a:ln>
            <a:noFill/>
          </a:ln>
        </p:spPr>
      </p:pic>
      <p:sp>
        <p:nvSpPr>
          <p:cNvPr id="3" name="Google Shape;1369;p31">
            <a:extLst>
              <a:ext uri="{FF2B5EF4-FFF2-40B4-BE49-F238E27FC236}">
                <a16:creationId xmlns:a16="http://schemas.microsoft.com/office/drawing/2014/main" id="{123E9DC8-2FD5-F8F7-5E58-46BDE269F633}"/>
              </a:ext>
            </a:extLst>
          </p:cNvPr>
          <p:cNvSpPr txBox="1"/>
          <p:nvPr/>
        </p:nvSpPr>
        <p:spPr>
          <a:xfrm>
            <a:off x="519575" y="948568"/>
            <a:ext cx="10787683" cy="412312"/>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SA" sz="2000" i="1" dirty="0">
                <a:latin typeface="Calibri"/>
                <a:ea typeface="Calibri"/>
                <a:cs typeface="Calibri"/>
                <a:sym typeface="Calibri"/>
              </a:rPr>
              <a:t>يقدم  </a:t>
            </a:r>
            <a:r>
              <a:rPr lang="ar-MA" sz="2000" i="1" dirty="0">
                <a:latin typeface="Calibri"/>
                <a:ea typeface="Calibri"/>
                <a:cs typeface="Calibri"/>
              </a:rPr>
              <a:t>الأستاذ</a:t>
            </a:r>
            <a:r>
              <a:rPr lang="fr-FR" sz="2000" i="1" dirty="0">
                <a:latin typeface="Calibri"/>
                <a:ea typeface="Calibri"/>
                <a:cs typeface="Calibri"/>
              </a:rPr>
              <a:t>)</a:t>
            </a:r>
            <a:r>
              <a:rPr lang="ar-SA" sz="2000" i="1" dirty="0">
                <a:latin typeface="Calibri"/>
                <a:ea typeface="Calibri"/>
                <a:cs typeface="Calibri"/>
              </a:rPr>
              <a:t>ة</a:t>
            </a:r>
            <a:r>
              <a:rPr lang="fr-FR" sz="2000" i="1" dirty="0">
                <a:latin typeface="Calibri"/>
                <a:ea typeface="Calibri"/>
                <a:cs typeface="Calibri"/>
              </a:rPr>
              <a:t>(</a:t>
            </a:r>
            <a:r>
              <a:rPr lang="ar-SA" sz="2000" i="1" dirty="0">
                <a:latin typeface="Calibri"/>
                <a:ea typeface="Calibri"/>
                <a:cs typeface="Calibri"/>
              </a:rPr>
              <a:t> بعد  قراءة الفِقْرة قراءة اقتدائية، </a:t>
            </a:r>
            <a:r>
              <a:rPr lang="ar-MA" sz="2000" i="1" dirty="0">
                <a:latin typeface="Calibri"/>
                <a:ea typeface="Calibri"/>
                <a:cs typeface="Calibri"/>
                <a:sym typeface="Calibri"/>
              </a:rPr>
              <a:t> </a:t>
            </a:r>
            <a:r>
              <a:rPr lang="ar-SA" sz="2000" i="1" dirty="0">
                <a:latin typeface="Calibri"/>
                <a:ea typeface="Calibri"/>
                <a:cs typeface="Calibri"/>
                <a:sym typeface="Calibri"/>
              </a:rPr>
              <a:t>بعض التوضيحات على قراءته للجمل مركزا على أمثلة توضيحية لمؤشرات الدقة</a:t>
            </a:r>
            <a:endParaRPr sz="2000" i="1" dirty="0">
              <a:latin typeface="Calibri"/>
              <a:ea typeface="Calibri"/>
              <a:cs typeface="Calibri"/>
              <a:sym typeface="Calibri"/>
            </a:endParaRPr>
          </a:p>
        </p:txBody>
      </p:sp>
      <p:pic>
        <p:nvPicPr>
          <p:cNvPr id="6" name="Google Shape;1368;p31">
            <a:extLst>
              <a:ext uri="{FF2B5EF4-FFF2-40B4-BE49-F238E27FC236}">
                <a16:creationId xmlns:a16="http://schemas.microsoft.com/office/drawing/2014/main" id="{A8051B48-DE79-24B0-F40D-0F5B9B744EC3}"/>
              </a:ext>
            </a:extLst>
          </p:cNvPr>
          <p:cNvPicPr preferRelativeResize="0"/>
          <p:nvPr/>
        </p:nvPicPr>
        <p:blipFill rotWithShape="1">
          <a:blip r:embed="rId6">
            <a:alphaModFix/>
          </a:blip>
          <a:srcRect/>
          <a:stretch/>
        </p:blipFill>
        <p:spPr>
          <a:xfrm>
            <a:off x="211197" y="95704"/>
            <a:ext cx="730250" cy="730250"/>
          </a:xfrm>
          <a:prstGeom prst="rect">
            <a:avLst/>
          </a:prstGeom>
          <a:noFill/>
          <a:ln>
            <a:noFill/>
          </a:ln>
        </p:spPr>
      </p:pic>
      <p:sp>
        <p:nvSpPr>
          <p:cNvPr id="7" name="Rectangle 6">
            <a:extLst>
              <a:ext uri="{FF2B5EF4-FFF2-40B4-BE49-F238E27FC236}">
                <a16:creationId xmlns:a16="http://schemas.microsoft.com/office/drawing/2014/main" id="{EDBCBED5-1A49-EEEE-57F3-97AC7E932D08}"/>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1" name="Rectangle 1">
            <a:extLst>
              <a:ext uri="{FF2B5EF4-FFF2-40B4-BE49-F238E27FC236}">
                <a16:creationId xmlns:a16="http://schemas.microsoft.com/office/drawing/2014/main" id="{457279D4-C8BB-8BFA-FA32-913560FE3A0F}"/>
              </a:ext>
            </a:extLst>
          </p:cNvPr>
          <p:cNvSpPr>
            <a:spLocks noChangeArrowheads="1"/>
          </p:cNvSpPr>
          <p:nvPr/>
        </p:nvSpPr>
        <p:spPr bwMode="auto">
          <a:xfrm>
            <a:off x="513331" y="1293082"/>
            <a:ext cx="9331845" cy="2353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rtl="1">
              <a:lnSpc>
                <a:spcPct val="150000"/>
              </a:lnSpc>
            </a:pPr>
            <a:r>
              <a:rPr lang="fr-FR" sz="2000" b="1" dirty="0">
                <a:solidFill>
                  <a:srgbClr val="002060"/>
                </a:solidFill>
              </a:rPr>
              <a:t>✅ </a:t>
            </a:r>
            <a:r>
              <a:rPr lang="ar-SA" sz="2000" b="1" dirty="0">
                <a:solidFill>
                  <a:srgbClr val="002060"/>
                </a:solidFill>
              </a:rPr>
              <a:t>أمثلة </a:t>
            </a:r>
            <a:r>
              <a:rPr lang="ar-SA" sz="2000" b="1" dirty="0">
                <a:solidFill>
                  <a:srgbClr val="C00000"/>
                </a:solidFill>
              </a:rPr>
              <a:t>عن الدقة في القراءة:</a:t>
            </a:r>
          </a:p>
          <a:p>
            <a:pPr marL="342900" indent="-342900" algn="r" rtl="1">
              <a:lnSpc>
                <a:spcPct val="150000"/>
              </a:lnSpc>
              <a:buFont typeface="Wingdings" panose="05000000000000000000" pitchFamily="2" charset="2"/>
              <a:buChar char="v"/>
            </a:pPr>
            <a:r>
              <a:rPr lang="ar-SA" sz="2000" b="1" dirty="0">
                <a:solidFill>
                  <a:srgbClr val="C00000"/>
                </a:solidFill>
              </a:rPr>
              <a:t>أَصْبَحَ </a:t>
            </a:r>
            <a:r>
              <a:rPr lang="ar-SA" sz="2000" b="1" dirty="0" err="1">
                <a:solidFill>
                  <a:srgbClr val="C00000"/>
                </a:solidFill>
              </a:rPr>
              <a:t>ٱسْتِعْمَالُ</a:t>
            </a:r>
            <a:r>
              <a:rPr lang="ar-SA" sz="2000" b="1" dirty="0">
                <a:solidFill>
                  <a:srgbClr val="C00000"/>
                </a:solidFill>
              </a:rPr>
              <a:t> </a:t>
            </a:r>
            <a:r>
              <a:rPr lang="ar-SA" sz="2000" b="1" dirty="0" err="1">
                <a:solidFill>
                  <a:srgbClr val="C00000"/>
                </a:solidFill>
              </a:rPr>
              <a:t>ٱلْهَاتِفِ</a:t>
            </a:r>
            <a:r>
              <a:rPr lang="ar-SA" sz="2000" b="1" dirty="0">
                <a:solidFill>
                  <a:srgbClr val="C00000"/>
                </a:solidFill>
              </a:rPr>
              <a:t> </a:t>
            </a:r>
            <a:r>
              <a:rPr lang="ar-SA" sz="2000" b="1" dirty="0" err="1">
                <a:solidFill>
                  <a:srgbClr val="C00000"/>
                </a:solidFill>
              </a:rPr>
              <a:t>ٱلذَّكِيِّ</a:t>
            </a:r>
            <a:r>
              <a:rPr lang="ar-SA" sz="2000" b="1" dirty="0">
                <a:solidFill>
                  <a:srgbClr val="C00000"/>
                </a:solidFill>
              </a:rPr>
              <a:t> أَمْرًا شَائِعًا فِي حَيَاتِنَا </a:t>
            </a:r>
            <a:r>
              <a:rPr lang="ar-SA" sz="2000" b="1" dirty="0" err="1">
                <a:solidFill>
                  <a:srgbClr val="C00000"/>
                </a:solidFill>
              </a:rPr>
              <a:t>ٱلْيَوْمِيَّةِ</a:t>
            </a:r>
            <a:r>
              <a:rPr lang="ar-SA" sz="2000" b="1" dirty="0">
                <a:solidFill>
                  <a:srgbClr val="C00000"/>
                </a:solidFill>
              </a:rPr>
              <a:t>.</a:t>
            </a:r>
            <a:br>
              <a:rPr lang="ar-SA" sz="2000" dirty="0">
                <a:solidFill>
                  <a:srgbClr val="C00000"/>
                </a:solidFill>
              </a:rPr>
            </a:br>
            <a:r>
              <a:rPr lang="ar-SA" sz="2000" dirty="0">
                <a:solidFill>
                  <a:srgbClr val="C00000"/>
                </a:solidFill>
              </a:rPr>
              <a:t>=</a:t>
            </a:r>
            <a:r>
              <a:rPr lang="fr-FR" sz="2000" dirty="0">
                <a:solidFill>
                  <a:srgbClr val="C00000"/>
                </a:solidFill>
              </a:rPr>
              <a:t> </a:t>
            </a:r>
            <a:r>
              <a:rPr lang="ar-SA" sz="2000" dirty="0">
                <a:solidFill>
                  <a:srgbClr val="C00000"/>
                </a:solidFill>
              </a:rPr>
              <a:t>= القراءة بوضوح، مع مراعاة الحركات، وضبط الهمزات والمدود.</a:t>
            </a:r>
          </a:p>
          <a:p>
            <a:pPr marL="342900" indent="-342900" algn="r" rtl="1">
              <a:lnSpc>
                <a:spcPct val="150000"/>
              </a:lnSpc>
              <a:buFont typeface="Wingdings" panose="05000000000000000000" pitchFamily="2" charset="2"/>
              <a:buChar char="v"/>
            </a:pPr>
            <a:r>
              <a:rPr lang="ar-SA" sz="2000" b="1" dirty="0">
                <a:solidFill>
                  <a:srgbClr val="C00000"/>
                </a:solidFill>
              </a:rPr>
              <a:t>لِهَذَا أَرَى أَنَّ </a:t>
            </a:r>
            <a:r>
              <a:rPr lang="ar-SA" sz="2000" b="1" dirty="0" err="1">
                <a:solidFill>
                  <a:srgbClr val="C00000"/>
                </a:solidFill>
              </a:rPr>
              <a:t>ٱلسَّمَاحَ</a:t>
            </a:r>
            <a:r>
              <a:rPr lang="ar-SA" sz="2000" b="1" dirty="0">
                <a:solidFill>
                  <a:srgbClr val="C00000"/>
                </a:solidFill>
              </a:rPr>
              <a:t> </a:t>
            </a:r>
            <a:r>
              <a:rPr lang="ar-SA" sz="2000" b="1" dirty="0" err="1">
                <a:solidFill>
                  <a:srgbClr val="C00000"/>
                </a:solidFill>
              </a:rPr>
              <a:t>بِٱسْتِعْمَالِ</a:t>
            </a:r>
            <a:r>
              <a:rPr lang="ar-SA" sz="2000" b="1" dirty="0">
                <a:solidFill>
                  <a:srgbClr val="C00000"/>
                </a:solidFill>
              </a:rPr>
              <a:t> </a:t>
            </a:r>
            <a:r>
              <a:rPr lang="ar-SA" sz="2000" b="1" dirty="0" err="1">
                <a:solidFill>
                  <a:srgbClr val="C00000"/>
                </a:solidFill>
              </a:rPr>
              <a:t>ٱلْهَاتِفِ</a:t>
            </a:r>
            <a:r>
              <a:rPr lang="ar-SA" sz="2000" b="1" dirty="0">
                <a:solidFill>
                  <a:srgbClr val="C00000"/>
                </a:solidFill>
              </a:rPr>
              <a:t> </a:t>
            </a:r>
            <a:r>
              <a:rPr lang="ar-SA" sz="2000" b="1" dirty="0" err="1">
                <a:solidFill>
                  <a:srgbClr val="C00000"/>
                </a:solidFill>
              </a:rPr>
              <a:t>ٱلذَّكِيِّ</a:t>
            </a:r>
            <a:r>
              <a:rPr lang="ar-SA" sz="2000" b="1" dirty="0">
                <a:solidFill>
                  <a:srgbClr val="C00000"/>
                </a:solidFill>
              </a:rPr>
              <a:t> دَاخِلَ </a:t>
            </a:r>
            <a:r>
              <a:rPr lang="ar-SA" sz="2000" b="1" dirty="0" err="1">
                <a:solidFill>
                  <a:srgbClr val="C00000"/>
                </a:solidFill>
              </a:rPr>
              <a:t>ٱلْمَدْرَسَةِ</a:t>
            </a:r>
            <a:r>
              <a:rPr lang="ar-SA" sz="2000" b="1" dirty="0">
                <a:solidFill>
                  <a:srgbClr val="C00000"/>
                </a:solidFill>
              </a:rPr>
              <a:t> فِكْرَةٌ غَيْرُ مُنَاسِبَةٍ.</a:t>
            </a:r>
            <a:br>
              <a:rPr lang="ar-SA" sz="2000" dirty="0">
                <a:solidFill>
                  <a:srgbClr val="C00000"/>
                </a:solidFill>
              </a:rPr>
            </a:br>
            <a:r>
              <a:rPr lang="ar-SA" sz="2000" dirty="0">
                <a:solidFill>
                  <a:srgbClr val="C00000"/>
                </a:solidFill>
              </a:rPr>
              <a:t>==</a:t>
            </a:r>
            <a:r>
              <a:rPr lang="fr-FR" sz="2000" dirty="0">
                <a:solidFill>
                  <a:srgbClr val="C00000"/>
                </a:solidFill>
              </a:rPr>
              <a:t> </a:t>
            </a:r>
            <a:r>
              <a:rPr lang="ar-SA" sz="2000" dirty="0">
                <a:solidFill>
                  <a:srgbClr val="C00000"/>
                </a:solidFill>
              </a:rPr>
              <a:t>الانتباه لتنوين الكلمات مثل </a:t>
            </a:r>
            <a:r>
              <a:rPr lang="ar-SA" sz="2000" i="1" dirty="0">
                <a:solidFill>
                  <a:srgbClr val="C00000"/>
                </a:solidFill>
              </a:rPr>
              <a:t>مُنَاسِبَةٍ</a:t>
            </a:r>
            <a:r>
              <a:rPr lang="ar-SA" sz="2000" dirty="0">
                <a:solidFill>
                  <a:srgbClr val="C00000"/>
                </a:solidFill>
              </a:rPr>
              <a:t> والتفريق بين الممدود والمقصور.</a:t>
            </a:r>
          </a:p>
        </p:txBody>
      </p:sp>
      <p:sp>
        <p:nvSpPr>
          <p:cNvPr id="12" name="Rectangle 2">
            <a:extLst>
              <a:ext uri="{FF2B5EF4-FFF2-40B4-BE49-F238E27FC236}">
                <a16:creationId xmlns:a16="http://schemas.microsoft.com/office/drawing/2014/main" id="{4E9EB804-941D-99EC-150B-CAC5C2EAA9C4}"/>
              </a:ext>
            </a:extLst>
          </p:cNvPr>
          <p:cNvSpPr>
            <a:spLocks noChangeArrowheads="1"/>
          </p:cNvSpPr>
          <p:nvPr/>
        </p:nvSpPr>
        <p:spPr bwMode="auto">
          <a:xfrm>
            <a:off x="667146" y="3716962"/>
            <a:ext cx="9178030" cy="2343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rtl="1">
              <a:lnSpc>
                <a:spcPct val="150000"/>
              </a:lnSpc>
            </a:pPr>
            <a:r>
              <a:rPr lang="fr-FR" altLang="fr-FR" sz="2000" b="1" dirty="0">
                <a:solidFill>
                  <a:srgbClr val="002060"/>
                </a:solidFill>
                <a:latin typeface="Arial" panose="020B0604020202020204" pitchFamily="34" charset="0"/>
              </a:rPr>
              <a:t>✅ </a:t>
            </a:r>
            <a:r>
              <a:rPr lang="ar-SA" sz="2000" b="1" dirty="0">
                <a:solidFill>
                  <a:srgbClr val="C00000"/>
                </a:solidFill>
              </a:rPr>
              <a:t>أمثلة عن السرعة في الاسترسال:</a:t>
            </a:r>
          </a:p>
          <a:p>
            <a:pPr marL="342900" indent="-342900" algn="r" rtl="1">
              <a:lnSpc>
                <a:spcPct val="150000"/>
              </a:lnSpc>
              <a:buFont typeface="Wingdings" panose="05000000000000000000" pitchFamily="2" charset="2"/>
              <a:buChar char="v"/>
            </a:pPr>
            <a:r>
              <a:rPr lang="ar-SA" sz="2000" b="1" dirty="0">
                <a:solidFill>
                  <a:srgbClr val="C00000"/>
                </a:solidFill>
              </a:rPr>
              <a:t>لِأَنَّهُ يُشَتِّتُ </a:t>
            </a:r>
            <a:r>
              <a:rPr lang="ar-SA" sz="2000" b="1" dirty="0" err="1">
                <a:solidFill>
                  <a:srgbClr val="C00000"/>
                </a:solidFill>
              </a:rPr>
              <a:t>ٱلِانْتِبَاهَ</a:t>
            </a:r>
            <a:r>
              <a:rPr lang="ar-SA" sz="2000" b="1" dirty="0">
                <a:solidFill>
                  <a:srgbClr val="C00000"/>
                </a:solidFill>
              </a:rPr>
              <a:t> أَثْنَاءَ </a:t>
            </a:r>
            <a:r>
              <a:rPr lang="ar-SA" sz="2000" b="1" dirty="0" err="1">
                <a:solidFill>
                  <a:srgbClr val="C00000"/>
                </a:solidFill>
              </a:rPr>
              <a:t>ٱلْحِصَصِ</a:t>
            </a:r>
            <a:r>
              <a:rPr lang="ar-SA" sz="2000" b="1" dirty="0">
                <a:solidFill>
                  <a:srgbClr val="C00000"/>
                </a:solidFill>
              </a:rPr>
              <a:t> وَيُقَلِّلُ مِنْ تَرْكِيزِ </a:t>
            </a:r>
            <a:r>
              <a:rPr lang="ar-SA" sz="2000" b="1" dirty="0" err="1">
                <a:solidFill>
                  <a:srgbClr val="C00000"/>
                </a:solidFill>
              </a:rPr>
              <a:t>ٱلتَّلَامِيذِ</a:t>
            </a:r>
            <a:r>
              <a:rPr lang="ar-SA" sz="2000" b="1" dirty="0">
                <a:solidFill>
                  <a:srgbClr val="C00000"/>
                </a:solidFill>
              </a:rPr>
              <a:t>، وَهَذَا يُؤَثِّرُ سَلْبًا عَلَى مُسْتَوَاهُمْ </a:t>
            </a:r>
            <a:r>
              <a:rPr lang="ar-SA" sz="2000" b="1" dirty="0" err="1">
                <a:solidFill>
                  <a:srgbClr val="C00000"/>
                </a:solidFill>
              </a:rPr>
              <a:t>ٱلدِّرَاسِيِّ</a:t>
            </a:r>
            <a:r>
              <a:rPr lang="ar-SA" sz="2000" b="1" dirty="0">
                <a:solidFill>
                  <a:srgbClr val="C00000"/>
                </a:solidFill>
              </a:rPr>
              <a:t>.</a:t>
            </a:r>
          </a:p>
          <a:p>
            <a:pPr lvl="1" algn="r" rtl="1">
              <a:lnSpc>
                <a:spcPct val="150000"/>
              </a:lnSpc>
            </a:pPr>
            <a:r>
              <a:rPr lang="ar-SA" sz="2000" dirty="0">
                <a:solidFill>
                  <a:srgbClr val="C00000"/>
                </a:solidFill>
              </a:rPr>
              <a:t>== تقرأ بانسياب دون تقطيع، مع المحافظة على وضوح النبر والتنغيم.</a:t>
            </a:r>
          </a:p>
          <a:p>
            <a:pPr marL="342900" indent="-342900" algn="r" rtl="1">
              <a:lnSpc>
                <a:spcPct val="150000"/>
              </a:lnSpc>
              <a:buFont typeface="Wingdings" panose="05000000000000000000" pitchFamily="2" charset="2"/>
              <a:buChar char="v"/>
            </a:pPr>
            <a:r>
              <a:rPr lang="ar-SA" sz="2000" b="1" dirty="0">
                <a:solidFill>
                  <a:srgbClr val="C00000"/>
                </a:solidFill>
              </a:rPr>
              <a:t>كَثِيرٌ مِنْهُمْ يَنْشَغِلُونَ </a:t>
            </a:r>
            <a:r>
              <a:rPr lang="ar-SA" sz="2000" b="1" dirty="0" err="1">
                <a:solidFill>
                  <a:srgbClr val="C00000"/>
                </a:solidFill>
              </a:rPr>
              <a:t>بِٱلْأَلْعَابِ</a:t>
            </a:r>
            <a:r>
              <a:rPr lang="ar-SA" sz="2000" b="1" dirty="0">
                <a:solidFill>
                  <a:srgbClr val="C00000"/>
                </a:solidFill>
              </a:rPr>
              <a:t> أَوْ مَوَاقِعِ </a:t>
            </a:r>
            <a:r>
              <a:rPr lang="ar-SA" sz="2000" b="1" dirty="0" err="1">
                <a:solidFill>
                  <a:srgbClr val="C00000"/>
                </a:solidFill>
              </a:rPr>
              <a:t>ٱلتَّوَاصُلِ</a:t>
            </a:r>
            <a:r>
              <a:rPr lang="ar-SA" sz="2000" b="1" dirty="0">
                <a:solidFill>
                  <a:srgbClr val="C00000"/>
                </a:solidFill>
              </a:rPr>
              <a:t> بَدَلَ مُتَابَعَةِ </a:t>
            </a:r>
            <a:r>
              <a:rPr lang="ar-SA" sz="2000" b="1" dirty="0" err="1">
                <a:solidFill>
                  <a:srgbClr val="C00000"/>
                </a:solidFill>
              </a:rPr>
              <a:t>ٱلدَّرْسِ</a:t>
            </a:r>
            <a:r>
              <a:rPr lang="ar-SA" sz="2000" b="1" dirty="0">
                <a:solidFill>
                  <a:srgbClr val="C00000"/>
                </a:solidFill>
              </a:rPr>
              <a:t>.</a:t>
            </a:r>
          </a:p>
          <a:p>
            <a:pPr marL="342900" indent="-342900" algn="r" rtl="1">
              <a:lnSpc>
                <a:spcPct val="150000"/>
              </a:lnSpc>
              <a:buFont typeface="Wingdings" panose="05000000000000000000" pitchFamily="2" charset="2"/>
              <a:buChar char="v"/>
            </a:pPr>
            <a:r>
              <a:rPr lang="ar-SA" sz="2000" dirty="0">
                <a:solidFill>
                  <a:srgbClr val="C00000"/>
                </a:solidFill>
              </a:rPr>
              <a:t>== تقرأ بسرعة طبيعية، متواصلة دون توقف زائد.</a:t>
            </a:r>
          </a:p>
        </p:txBody>
      </p:sp>
      <p:sp>
        <p:nvSpPr>
          <p:cNvPr id="8" name="Google Shape;1367;p31">
            <a:extLst>
              <a:ext uri="{FF2B5EF4-FFF2-40B4-BE49-F238E27FC236}">
                <a16:creationId xmlns:a16="http://schemas.microsoft.com/office/drawing/2014/main" id="{5638EE61-8D18-8B80-B3BB-276CB3D8DE87}"/>
              </a:ext>
            </a:extLst>
          </p:cNvPr>
          <p:cNvSpPr txBox="1">
            <a:spLocks/>
          </p:cNvSpPr>
          <p:nvPr/>
        </p:nvSpPr>
        <p:spPr>
          <a:xfrm>
            <a:off x="278023" y="97071"/>
            <a:ext cx="11040563" cy="297927"/>
          </a:xfrm>
          <a:prstGeom prst="rect">
            <a:avLst/>
          </a:prstGeom>
          <a:noFill/>
          <a:ln>
            <a:noFill/>
          </a:ln>
        </p:spPr>
        <p:txBody>
          <a:bodyPr spcFirstLastPara="1" wrap="square" lIns="91425" tIns="45700" rIns="91425" bIns="45700" anchor="ctr" anchorCtr="0">
            <a:normAutofit lnSpcReduction="10000"/>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rtl="1">
              <a:buClr>
                <a:srgbClr val="AEABAB"/>
              </a:buClr>
              <a:buSzPts val="1400"/>
              <a:defRPr/>
            </a:pPr>
            <a:r>
              <a:rPr kumimoji="0" lang="ar-SA" sz="1600" i="0" u="none" strike="noStrike" kern="0" cap="none" spc="0" normalizeH="0" baseline="0" noProof="0" dirty="0">
                <a:ln>
                  <a:noFill/>
                </a:ln>
                <a:solidFill>
                  <a:srgbClr val="FFFFFF">
                    <a:lumMod val="65000"/>
                  </a:srgbClr>
                </a:solidFill>
                <a:effectLst/>
                <a:uLnTx/>
                <a:uFillTx/>
                <a:latin typeface="Calibri"/>
                <a:sym typeface="Calibri"/>
              </a:rPr>
              <a:t>1- النمذجة</a:t>
            </a:r>
            <a:r>
              <a:rPr kumimoji="0" lang="ar-SA" sz="1600" i="0" u="none" strike="noStrike" kern="0" cap="none" spc="0" normalizeH="0" baseline="0" noProof="0" dirty="0">
                <a:ln>
                  <a:noFill/>
                </a:ln>
                <a:solidFill>
                  <a:srgbClr val="757070"/>
                </a:solidFill>
                <a:effectLst/>
                <a:uLnTx/>
                <a:uFillTx/>
                <a:latin typeface="Calibri"/>
                <a:sym typeface="Calibri"/>
              </a:rPr>
              <a:t>: </a:t>
            </a:r>
            <a:r>
              <a:rPr kumimoji="0" lang="ar-SA" sz="1600" i="0" u="none" strike="noStrike" kern="0" cap="none" spc="0" normalizeH="0" baseline="0" noProof="0" dirty="0">
                <a:ln>
                  <a:noFill/>
                </a:ln>
                <a:solidFill>
                  <a:srgbClr val="44546A"/>
                </a:solidFill>
                <a:effectLst/>
                <a:uLnTx/>
                <a:uFillTx/>
                <a:latin typeface="Calibri"/>
                <a:sym typeface="Calibri"/>
              </a:rPr>
              <a:t>أقرأ </a:t>
            </a:r>
            <a:r>
              <a:rPr lang="ar-SA" sz="1600" kern="0" dirty="0">
                <a:solidFill>
                  <a:srgbClr val="44546A"/>
                </a:solidFill>
              </a:rPr>
              <a:t>الفِقْرةَ</a:t>
            </a:r>
            <a:r>
              <a:rPr kumimoji="0" lang="ar-MA" sz="1600" i="0" u="none" strike="noStrike" kern="0" cap="none" spc="0" normalizeH="0" baseline="0" noProof="0" dirty="0">
                <a:ln>
                  <a:noFill/>
                </a:ln>
                <a:solidFill>
                  <a:srgbClr val="44546A"/>
                </a:solidFill>
                <a:effectLst/>
                <a:uLnTx/>
                <a:uFillTx/>
                <a:latin typeface="Calibri"/>
                <a:sym typeface="Calibri"/>
              </a:rPr>
              <a:t> </a:t>
            </a:r>
            <a:r>
              <a:rPr kumimoji="0" lang="ar-SA" sz="1600" i="0" u="none" strike="noStrike" kern="0" cap="none" spc="0" normalizeH="0" baseline="0" noProof="0" dirty="0">
                <a:ln>
                  <a:noFill/>
                </a:ln>
                <a:solidFill>
                  <a:srgbClr val="44546A"/>
                </a:solidFill>
                <a:effectLst/>
                <a:uLnTx/>
                <a:uFillTx/>
                <a:latin typeface="Calibri"/>
                <a:sym typeface="Calibri"/>
              </a:rPr>
              <a:t>بطلاقة</a:t>
            </a:r>
            <a:r>
              <a:rPr kumimoji="0" lang="ar-MA" sz="1600" i="0" u="none" strike="noStrike" kern="0" cap="none" spc="0" normalizeH="0" baseline="0" noProof="0" dirty="0">
                <a:ln>
                  <a:noFill/>
                </a:ln>
                <a:solidFill>
                  <a:srgbClr val="44546A"/>
                </a:solidFill>
                <a:effectLst/>
                <a:uLnTx/>
                <a:uFillTx/>
                <a:latin typeface="Calibri"/>
                <a:sym typeface="Calibri"/>
              </a:rPr>
              <a:t>. </a:t>
            </a:r>
          </a:p>
        </p:txBody>
      </p:sp>
    </p:spTree>
    <p:extLst>
      <p:ext uri="{BB962C8B-B14F-4D97-AF65-F5344CB8AC3E}">
        <p14:creationId xmlns:p14="http://schemas.microsoft.com/office/powerpoint/2010/main" val="25081515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8339D836-E176-6A94-F562-EEA5AB22C7CD}"/>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B22B077-CB97-89FB-9FCD-9982CE569082}"/>
              </a:ext>
            </a:extLst>
          </p:cNvPr>
          <p:cNvSpPr/>
          <p:nvPr/>
        </p:nvSpPr>
        <p:spPr>
          <a:xfrm>
            <a:off x="0" y="40656"/>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72757DB5-F5E8-CC84-EA23-BC1BB7A8AD3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1368" name="Google Shape;1368;p31">
            <a:extLst>
              <a:ext uri="{FF2B5EF4-FFF2-40B4-BE49-F238E27FC236}">
                <a16:creationId xmlns:a16="http://schemas.microsoft.com/office/drawing/2014/main" id="{266BF60B-5129-29D6-FD78-B2FD83CF224D}"/>
              </a:ext>
            </a:extLst>
          </p:cNvPr>
          <p:cNvPicPr preferRelativeResize="0"/>
          <p:nvPr/>
        </p:nvPicPr>
        <p:blipFill rotWithShape="1">
          <a:blip r:embed="rId4">
            <a:alphaModFix/>
          </a:blip>
          <a:srcRect/>
          <a:stretch/>
        </p:blipFill>
        <p:spPr>
          <a:xfrm>
            <a:off x="211197" y="95704"/>
            <a:ext cx="730250" cy="730250"/>
          </a:xfrm>
          <a:prstGeom prst="rect">
            <a:avLst/>
          </a:prstGeom>
          <a:noFill/>
          <a:ln>
            <a:noFill/>
          </a:ln>
        </p:spPr>
      </p:pic>
      <p:sp>
        <p:nvSpPr>
          <p:cNvPr id="1369" name="Google Shape;1369;p31">
            <a:extLst>
              <a:ext uri="{FF2B5EF4-FFF2-40B4-BE49-F238E27FC236}">
                <a16:creationId xmlns:a16="http://schemas.microsoft.com/office/drawing/2014/main" id="{6587A1E1-E851-7F5F-3C67-4CA0F0720BC7}"/>
              </a:ext>
            </a:extLst>
          </p:cNvPr>
          <p:cNvSpPr txBox="1"/>
          <p:nvPr/>
        </p:nvSpPr>
        <p:spPr>
          <a:xfrm>
            <a:off x="1136019" y="302085"/>
            <a:ext cx="10122943" cy="438043"/>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400" b="0" i="1" u="none" strike="noStrike" cap="none" dirty="0">
                <a:solidFill>
                  <a:schemeClr val="bg1">
                    <a:lumMod val="50000"/>
                  </a:schemeClr>
                </a:solidFill>
                <a:latin typeface="Calibri"/>
                <a:ea typeface="Calibri"/>
                <a:cs typeface="Calibri"/>
                <a:sym typeface="Calibri"/>
              </a:rPr>
              <a:t> يدعو </a:t>
            </a:r>
            <a:r>
              <a:rPr lang="ar-MA" sz="1400" i="1" dirty="0">
                <a:solidFill>
                  <a:schemeClr val="bg1">
                    <a:lumMod val="50000"/>
                  </a:schemeClr>
                </a:solidFill>
                <a:latin typeface="Calibri"/>
                <a:ea typeface="Calibri"/>
                <a:cs typeface="Calibri"/>
              </a:rPr>
              <a:t>الأستاذ</a:t>
            </a:r>
            <a:r>
              <a:rPr lang="fr-FR" sz="1400" i="1" dirty="0">
                <a:solidFill>
                  <a:schemeClr val="bg1">
                    <a:lumMod val="50000"/>
                  </a:schemeClr>
                </a:solidFill>
                <a:latin typeface="Calibri"/>
                <a:ea typeface="Calibri"/>
                <a:cs typeface="Calibri"/>
              </a:rPr>
              <a:t>)</a:t>
            </a:r>
            <a:r>
              <a:rPr lang="ar-SA" sz="1400" i="1" dirty="0">
                <a:solidFill>
                  <a:schemeClr val="bg1">
                    <a:lumMod val="50000"/>
                  </a:schemeClr>
                </a:solidFill>
                <a:latin typeface="Calibri"/>
                <a:ea typeface="Calibri"/>
                <a:cs typeface="Calibri"/>
              </a:rPr>
              <a:t>ة</a:t>
            </a:r>
            <a:r>
              <a:rPr lang="fr-FR" sz="1400" i="1" dirty="0">
                <a:solidFill>
                  <a:schemeClr val="bg1">
                    <a:lumMod val="50000"/>
                  </a:schemeClr>
                </a:solidFill>
                <a:latin typeface="Calibri"/>
                <a:ea typeface="Calibri"/>
                <a:cs typeface="Calibri"/>
              </a:rPr>
              <a:t>(</a:t>
            </a:r>
            <a:r>
              <a:rPr lang="ar-MA" sz="1400" i="1" dirty="0">
                <a:solidFill>
                  <a:schemeClr val="bg1">
                    <a:lumMod val="50000"/>
                  </a:schemeClr>
                </a:solidFill>
                <a:latin typeface="Calibri"/>
                <a:ea typeface="Calibri"/>
                <a:cs typeface="Calibri"/>
                <a:sym typeface="Calibri"/>
              </a:rPr>
              <a:t> </a:t>
            </a:r>
            <a:r>
              <a:rPr lang="ar-SA" sz="1400" i="1" dirty="0">
                <a:solidFill>
                  <a:schemeClr val="bg1">
                    <a:lumMod val="50000"/>
                  </a:schemeClr>
                </a:solidFill>
                <a:latin typeface="Calibri"/>
                <a:ea typeface="Calibri"/>
                <a:cs typeface="Calibri"/>
              </a:rPr>
              <a:t>التلاميذ</a:t>
            </a:r>
            <a:r>
              <a:rPr lang="ar-MA" sz="1400" i="1" dirty="0">
                <a:solidFill>
                  <a:schemeClr val="bg1">
                    <a:lumMod val="50000"/>
                  </a:schemeClr>
                </a:solidFill>
                <a:latin typeface="Calibri"/>
                <a:ea typeface="Calibri"/>
                <a:cs typeface="Calibri"/>
                <a:sym typeface="Calibri"/>
              </a:rPr>
              <a:t> إلى قراءة </a:t>
            </a:r>
            <a:r>
              <a:rPr lang="ar-SA" sz="1400" i="1" dirty="0">
                <a:solidFill>
                  <a:schemeClr val="bg1">
                    <a:lumMod val="50000"/>
                  </a:schemeClr>
                </a:solidFill>
                <a:latin typeface="Calibri"/>
                <a:ea typeface="Calibri"/>
                <a:cs typeface="Calibri"/>
                <a:sym typeface="Calibri"/>
              </a:rPr>
              <a:t>الفقرة</a:t>
            </a:r>
            <a:r>
              <a:rPr lang="ar-MA" sz="1400" i="1" dirty="0">
                <a:solidFill>
                  <a:schemeClr val="bg1">
                    <a:lumMod val="50000"/>
                  </a:schemeClr>
                </a:solidFill>
                <a:latin typeface="Calibri"/>
                <a:ea typeface="Calibri"/>
                <a:cs typeface="Calibri"/>
                <a:sym typeface="Calibri"/>
              </a:rPr>
              <a:t>  في كراساتهم </a:t>
            </a:r>
            <a:r>
              <a:rPr lang="ar-MA" sz="1400" b="0" i="1" u="none" strike="noStrike" cap="none" dirty="0">
                <a:solidFill>
                  <a:schemeClr val="bg1">
                    <a:lumMod val="50000"/>
                  </a:schemeClr>
                </a:solidFill>
                <a:latin typeface="Calibri"/>
                <a:ea typeface="Calibri"/>
                <a:cs typeface="Calibri"/>
                <a:sym typeface="Calibri"/>
              </a:rPr>
              <a:t>بصمت  مستعملين الإشارة بالأصبع للكلمات المقروءة</a:t>
            </a:r>
            <a:r>
              <a:rPr lang="ar-SA" sz="1400" b="0" i="1" u="none" strike="noStrike" cap="none" dirty="0">
                <a:solidFill>
                  <a:schemeClr val="bg1">
                    <a:lumMod val="50000"/>
                  </a:schemeClr>
                </a:solidFill>
                <a:latin typeface="Calibri"/>
                <a:ea typeface="Calibri"/>
                <a:cs typeface="Calibri"/>
                <a:sym typeface="Calibri"/>
              </a:rPr>
              <a:t>، </a:t>
            </a:r>
            <a:r>
              <a:rPr lang="ar-MA" sz="1400" b="0" i="1" u="none" strike="noStrike" cap="none" dirty="0">
                <a:solidFill>
                  <a:schemeClr val="bg1">
                    <a:lumMod val="50000"/>
                  </a:schemeClr>
                </a:solidFill>
                <a:latin typeface="Calibri"/>
                <a:ea typeface="Calibri"/>
                <a:cs typeface="Calibri"/>
                <a:sym typeface="Calibri"/>
              </a:rPr>
              <a:t>وتحديد الكلمات التي وجدوا صعوبة </a:t>
            </a:r>
            <a:r>
              <a:rPr lang="ar-SA" sz="1400" b="0" i="1" u="none" strike="noStrike" cap="none" dirty="0">
                <a:solidFill>
                  <a:schemeClr val="bg1">
                    <a:lumMod val="50000"/>
                  </a:schemeClr>
                </a:solidFill>
                <a:latin typeface="Calibri"/>
                <a:ea typeface="Calibri"/>
                <a:cs typeface="Calibri"/>
                <a:sym typeface="Calibri"/>
              </a:rPr>
              <a:t>في قراءتها بدقة، قصد تتبع تقدم تمكنهم من قراءتها عند  نهاية هذا النشاط.</a:t>
            </a:r>
            <a:r>
              <a:rPr lang="ar-SA" sz="1400" i="1" dirty="0">
                <a:solidFill>
                  <a:prstClr val="white">
                    <a:lumMod val="65000"/>
                  </a:prstClr>
                </a:solidFill>
              </a:rPr>
              <a:t> </a:t>
            </a:r>
            <a:endParaRPr sz="1400" b="0" i="1" u="none" strike="noStrike" cap="none" dirty="0">
              <a:solidFill>
                <a:schemeClr val="bg1">
                  <a:lumMod val="50000"/>
                </a:schemeClr>
              </a:solidFill>
              <a:latin typeface="Calibri"/>
              <a:ea typeface="Calibri"/>
              <a:cs typeface="Calibri"/>
              <a:sym typeface="Calibri"/>
            </a:endParaRPr>
          </a:p>
        </p:txBody>
      </p:sp>
      <p:pic>
        <p:nvPicPr>
          <p:cNvPr id="1370" name="Google Shape;1370;p31">
            <a:extLst>
              <a:ext uri="{FF2B5EF4-FFF2-40B4-BE49-F238E27FC236}">
                <a16:creationId xmlns:a16="http://schemas.microsoft.com/office/drawing/2014/main" id="{9BEB9A17-F6BE-3794-2298-FE0B8398BE80}"/>
              </a:ext>
            </a:extLst>
          </p:cNvPr>
          <p:cNvPicPr preferRelativeResize="0"/>
          <p:nvPr/>
        </p:nvPicPr>
        <p:blipFill rotWithShape="1">
          <a:blip r:embed="rId5">
            <a:alphaModFix/>
          </a:blip>
          <a:srcRect/>
          <a:stretch/>
        </p:blipFill>
        <p:spPr>
          <a:xfrm>
            <a:off x="3707476" y="1517577"/>
            <a:ext cx="4921135" cy="3736067"/>
          </a:xfrm>
          <a:prstGeom prst="rect">
            <a:avLst/>
          </a:prstGeom>
          <a:noFill/>
          <a:ln>
            <a:noFill/>
          </a:ln>
        </p:spPr>
      </p:pic>
      <p:sp>
        <p:nvSpPr>
          <p:cNvPr id="5" name="Rectangle 4">
            <a:extLst>
              <a:ext uri="{FF2B5EF4-FFF2-40B4-BE49-F238E27FC236}">
                <a16:creationId xmlns:a16="http://schemas.microsoft.com/office/drawing/2014/main" id="{9166383A-40E5-A47B-362B-81DB4BC01EE6}"/>
              </a:ext>
            </a:extLst>
          </p:cNvPr>
          <p:cNvSpPr/>
          <p:nvPr/>
        </p:nvSpPr>
        <p:spPr>
          <a:xfrm>
            <a:off x="0" y="0"/>
            <a:ext cx="12192000" cy="6848122"/>
          </a:xfrm>
          <a:prstGeom prst="rect">
            <a:avLst/>
          </a:prstGeom>
          <a:noFill/>
          <a:ln w="76200">
            <a:solidFill>
              <a:srgbClr val="54AF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Google Shape;1367;p31">
            <a:extLst>
              <a:ext uri="{FF2B5EF4-FFF2-40B4-BE49-F238E27FC236}">
                <a16:creationId xmlns:a16="http://schemas.microsoft.com/office/drawing/2014/main" id="{9656C8A7-DE5A-FC32-20D7-8C1E571A381C}"/>
              </a:ext>
            </a:extLst>
          </p:cNvPr>
          <p:cNvSpPr txBox="1">
            <a:spLocks/>
          </p:cNvSpPr>
          <p:nvPr/>
        </p:nvSpPr>
        <p:spPr>
          <a:xfrm>
            <a:off x="1114870" y="53276"/>
            <a:ext cx="10450406" cy="248809"/>
          </a:xfrm>
          <a:prstGeom prst="rect">
            <a:avLst/>
          </a:prstGeom>
          <a:noFill/>
          <a:ln>
            <a:noFill/>
          </a:ln>
        </p:spPr>
        <p:txBody>
          <a:bodyPr spcFirstLastPara="1" wrap="square" lIns="91425" tIns="45700" rIns="91425" bIns="45700" anchor="ctr" anchorCtr="0">
            <a:normAutofit fontScale="85000" lnSpcReduction="20000"/>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757070"/>
              </a:buClr>
              <a:buSzPts val="2000"/>
              <a:buFont typeface="Calibri"/>
              <a:buNone/>
              <a:tabLst/>
              <a:defRPr/>
            </a:pPr>
            <a:r>
              <a:rPr kumimoji="0" lang="ar-SA" sz="1600" b="1" i="0" u="none" strike="noStrike" kern="0" cap="none" spc="0" normalizeH="0" baseline="0" noProof="0" dirty="0">
                <a:ln>
                  <a:noFill/>
                </a:ln>
                <a:solidFill>
                  <a:srgbClr val="FFFFFF">
                    <a:lumMod val="65000"/>
                  </a:srgbClr>
                </a:solidFill>
                <a:effectLst/>
                <a:uLnTx/>
                <a:uFillTx/>
                <a:latin typeface="Calibri"/>
                <a:sym typeface="Calibri"/>
              </a:rPr>
              <a:t>2- الممارسة الموجهة</a:t>
            </a:r>
            <a:r>
              <a:rPr kumimoji="0" lang="ar-SA" sz="1600" b="1" i="0" u="none" strike="noStrike" kern="0" cap="none" spc="0" normalizeH="0" baseline="0" noProof="0" dirty="0">
                <a:ln>
                  <a:noFill/>
                </a:ln>
                <a:solidFill>
                  <a:srgbClr val="757070"/>
                </a:solidFill>
                <a:effectLst/>
                <a:uLnTx/>
                <a:uFillTx/>
                <a:latin typeface="Calibri"/>
                <a:sym typeface="Calibri"/>
              </a:rPr>
              <a:t>: نقرأ الآن الفقرة بطلاقة.</a:t>
            </a:r>
          </a:p>
        </p:txBody>
      </p:sp>
    </p:spTree>
    <p:extLst>
      <p:ext uri="{BB962C8B-B14F-4D97-AF65-F5344CB8AC3E}">
        <p14:creationId xmlns:p14="http://schemas.microsoft.com/office/powerpoint/2010/main" val="18577172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6739AC71-ED8F-0A5A-6BFE-0D73837BAE43}"/>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FC39DBAB-52C1-4B87-B1A8-B2E55DE23107}"/>
              </a:ext>
            </a:extLst>
          </p:cNvPr>
          <p:cNvSpPr/>
          <p:nvPr/>
        </p:nvSpPr>
        <p:spPr>
          <a:xfrm>
            <a:off x="153248" y="12808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8ABD5E7E-A323-4EEF-1B35-657E019EF73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1368" name="Google Shape;1368;p31">
            <a:extLst>
              <a:ext uri="{FF2B5EF4-FFF2-40B4-BE49-F238E27FC236}">
                <a16:creationId xmlns:a16="http://schemas.microsoft.com/office/drawing/2014/main" id="{5496A4BF-0748-BD83-D56A-87CEF22AC871}"/>
              </a:ext>
            </a:extLst>
          </p:cNvPr>
          <p:cNvPicPr preferRelativeResize="0"/>
          <p:nvPr/>
        </p:nvPicPr>
        <p:blipFill rotWithShape="1">
          <a:blip r:embed="rId4">
            <a:alphaModFix/>
          </a:blip>
          <a:srcRect/>
          <a:stretch/>
        </p:blipFill>
        <p:spPr>
          <a:xfrm>
            <a:off x="153248" y="63064"/>
            <a:ext cx="730250" cy="730250"/>
          </a:xfrm>
          <a:prstGeom prst="rect">
            <a:avLst/>
          </a:prstGeom>
          <a:noFill/>
          <a:ln>
            <a:noFill/>
          </a:ln>
        </p:spPr>
      </p:pic>
      <p:sp>
        <p:nvSpPr>
          <p:cNvPr id="1369" name="Google Shape;1369;p31">
            <a:extLst>
              <a:ext uri="{FF2B5EF4-FFF2-40B4-BE49-F238E27FC236}">
                <a16:creationId xmlns:a16="http://schemas.microsoft.com/office/drawing/2014/main" id="{D032CACB-7574-3FDD-2F59-07AE54AAE203}"/>
              </a:ext>
            </a:extLst>
          </p:cNvPr>
          <p:cNvSpPr txBox="1"/>
          <p:nvPr/>
        </p:nvSpPr>
        <p:spPr>
          <a:xfrm>
            <a:off x="937357" y="333443"/>
            <a:ext cx="10450406" cy="54224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400" b="0" i="1" u="none" strike="noStrike" cap="none" dirty="0">
                <a:solidFill>
                  <a:schemeClr val="bg1">
                    <a:lumMod val="50000"/>
                  </a:schemeClr>
                </a:solidFill>
                <a:ea typeface="Calibri"/>
                <a:cs typeface="Calibri"/>
                <a:sym typeface="Calibri"/>
              </a:rPr>
              <a:t> </a:t>
            </a:r>
            <a:r>
              <a:rPr lang="ar-SA" sz="1400" i="1" dirty="0">
                <a:solidFill>
                  <a:schemeClr val="bg1">
                    <a:lumMod val="50000"/>
                  </a:schemeClr>
                </a:solidFill>
              </a:rPr>
              <a:t>يطلب</a:t>
            </a:r>
            <a:r>
              <a:rPr lang="ar-MA" sz="1400" i="1" dirty="0">
                <a:solidFill>
                  <a:schemeClr val="bg1">
                    <a:lumMod val="50000"/>
                  </a:schemeClr>
                </a:solidFill>
              </a:rPr>
              <a:t> الأستاذ</a:t>
            </a:r>
            <a:r>
              <a:rPr lang="fr-FR" sz="1400" i="1" dirty="0">
                <a:solidFill>
                  <a:schemeClr val="bg1">
                    <a:lumMod val="50000"/>
                  </a:schemeClr>
                </a:solidFill>
              </a:rPr>
              <a:t>)</a:t>
            </a:r>
            <a:r>
              <a:rPr lang="ar-SA" sz="1400" i="1" dirty="0">
                <a:solidFill>
                  <a:schemeClr val="bg1">
                    <a:lumMod val="50000"/>
                  </a:schemeClr>
                </a:solidFill>
              </a:rPr>
              <a:t>ة</a:t>
            </a:r>
            <a:r>
              <a:rPr lang="fr-FR" sz="1400" i="1" dirty="0">
                <a:solidFill>
                  <a:schemeClr val="bg1">
                    <a:lumMod val="50000"/>
                  </a:schemeClr>
                </a:solidFill>
              </a:rPr>
              <a:t>(</a:t>
            </a:r>
            <a:r>
              <a:rPr lang="ar-MA" sz="1400" i="1" dirty="0">
                <a:solidFill>
                  <a:schemeClr val="bg1">
                    <a:lumMod val="50000"/>
                  </a:schemeClr>
                </a:solidFill>
              </a:rPr>
              <a:t> </a:t>
            </a:r>
            <a:r>
              <a:rPr lang="ar-SA" sz="1400" i="1" dirty="0">
                <a:solidFill>
                  <a:schemeClr val="bg1">
                    <a:lumMod val="50000"/>
                  </a:schemeClr>
                </a:solidFill>
              </a:rPr>
              <a:t>من بعض التلاميذ المرور إلى السبورة وقراءة الفقرة بطلاقة، ويحرص على التصحيح الفوري لقراءة كل تلميذ بإشراك زملائه، ويطلب منهم إبداء رأيهم، ويختم بتقديم </a:t>
            </a:r>
            <a:r>
              <a:rPr lang="ar-MA" sz="1400" i="1" dirty="0">
                <a:solidFill>
                  <a:schemeClr val="bg1">
                    <a:lumMod val="50000"/>
                  </a:schemeClr>
                </a:solidFill>
              </a:rPr>
              <a:t>تغذية راجعة.</a:t>
            </a:r>
            <a:r>
              <a:rPr lang="ar-SA" sz="1400" i="1" dirty="0">
                <a:solidFill>
                  <a:prstClr val="white">
                    <a:lumMod val="65000"/>
                  </a:prstClr>
                </a:solidFill>
              </a:rPr>
              <a:t> وفق: </a:t>
            </a:r>
            <a:r>
              <a:rPr lang="ar-SA" sz="1400" i="1" dirty="0">
                <a:solidFill>
                  <a:schemeClr val="bg1">
                    <a:lumMod val="50000"/>
                  </a:schemeClr>
                </a:solidFill>
                <a:sym typeface="Calibri"/>
              </a:rPr>
              <a:t>1-</a:t>
            </a:r>
            <a:r>
              <a:rPr lang="ar-SA" sz="1400" b="1" dirty="0">
                <a:solidFill>
                  <a:prstClr val="white">
                    <a:lumMod val="50000"/>
                  </a:prstClr>
                </a:solidFill>
                <a:latin typeface="Calibri Light" panose="020F0302020204030204"/>
                <a:cs typeface="Times New Roman" panose="02020603050405020304" pitchFamily="18" charset="0"/>
              </a:rPr>
              <a:t> معيار الدقة في القراءة، 2- معيار السرعة والاسترسال</a:t>
            </a:r>
            <a:endParaRPr lang="fr-FR" sz="1400" i="1" dirty="0">
              <a:solidFill>
                <a:schemeClr val="bg1">
                  <a:lumMod val="50000"/>
                </a:schemeClr>
              </a:solidFill>
            </a:endParaRPr>
          </a:p>
        </p:txBody>
      </p:sp>
      <p:pic>
        <p:nvPicPr>
          <p:cNvPr id="1370" name="Google Shape;1370;p31">
            <a:extLst>
              <a:ext uri="{FF2B5EF4-FFF2-40B4-BE49-F238E27FC236}">
                <a16:creationId xmlns:a16="http://schemas.microsoft.com/office/drawing/2014/main" id="{74530198-A2EE-1A7B-5C4F-389D2537A2EA}"/>
              </a:ext>
            </a:extLst>
          </p:cNvPr>
          <p:cNvPicPr preferRelativeResize="0"/>
          <p:nvPr/>
        </p:nvPicPr>
        <p:blipFill rotWithShape="1">
          <a:blip r:embed="rId5">
            <a:alphaModFix/>
          </a:blip>
          <a:srcRect/>
          <a:stretch/>
        </p:blipFill>
        <p:spPr>
          <a:xfrm>
            <a:off x="4871258" y="1810792"/>
            <a:ext cx="4311079" cy="3476103"/>
          </a:xfrm>
          <a:prstGeom prst="rect">
            <a:avLst/>
          </a:prstGeom>
          <a:noFill/>
          <a:ln>
            <a:noFill/>
          </a:ln>
        </p:spPr>
      </p:pic>
      <p:sp>
        <p:nvSpPr>
          <p:cNvPr id="5" name="Rectangle 4">
            <a:extLst>
              <a:ext uri="{FF2B5EF4-FFF2-40B4-BE49-F238E27FC236}">
                <a16:creationId xmlns:a16="http://schemas.microsoft.com/office/drawing/2014/main" id="{1A43D26C-CFFF-9235-01AD-469BE54409F6}"/>
              </a:ext>
            </a:extLst>
          </p:cNvPr>
          <p:cNvSpPr/>
          <p:nvPr/>
        </p:nvSpPr>
        <p:spPr>
          <a:xfrm>
            <a:off x="0" y="0"/>
            <a:ext cx="12192000" cy="6858000"/>
          </a:xfrm>
          <a:prstGeom prst="rect">
            <a:avLst/>
          </a:prstGeom>
          <a:noFill/>
          <a:ln w="76200">
            <a:solidFill>
              <a:srgbClr val="54AF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Google Shape;1367;p31">
            <a:extLst>
              <a:ext uri="{FF2B5EF4-FFF2-40B4-BE49-F238E27FC236}">
                <a16:creationId xmlns:a16="http://schemas.microsoft.com/office/drawing/2014/main" id="{DAC85C66-1E6B-B0D8-551B-34A396553275}"/>
              </a:ext>
            </a:extLst>
          </p:cNvPr>
          <p:cNvSpPr txBox="1">
            <a:spLocks/>
          </p:cNvSpPr>
          <p:nvPr/>
        </p:nvSpPr>
        <p:spPr>
          <a:xfrm>
            <a:off x="1114870" y="53277"/>
            <a:ext cx="10450406" cy="415728"/>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757070"/>
              </a:buClr>
              <a:buSzPts val="2000"/>
              <a:buFont typeface="Calibri"/>
              <a:buNone/>
              <a:tabLst/>
              <a:defRPr/>
            </a:pPr>
            <a:r>
              <a:rPr kumimoji="0" lang="ar-SA" sz="1600" b="1" i="0" u="none" strike="noStrike" kern="0" cap="none" spc="0" normalizeH="0" baseline="0" noProof="0" dirty="0">
                <a:ln>
                  <a:noFill/>
                </a:ln>
                <a:solidFill>
                  <a:srgbClr val="FFFFFF">
                    <a:lumMod val="65000"/>
                  </a:srgbClr>
                </a:solidFill>
                <a:effectLst/>
                <a:uLnTx/>
                <a:uFillTx/>
                <a:latin typeface="Calibri"/>
                <a:sym typeface="Calibri"/>
              </a:rPr>
              <a:t>2- الممارسة الموجهة</a:t>
            </a:r>
            <a:r>
              <a:rPr kumimoji="0" lang="ar-SA" sz="1600" b="1" i="0" u="none" strike="noStrike" kern="0" cap="none" spc="0" normalizeH="0" baseline="0" noProof="0" dirty="0">
                <a:ln>
                  <a:noFill/>
                </a:ln>
                <a:solidFill>
                  <a:srgbClr val="757070"/>
                </a:solidFill>
                <a:effectLst/>
                <a:uLnTx/>
                <a:uFillTx/>
                <a:latin typeface="Calibri"/>
                <a:sym typeface="Calibri"/>
              </a:rPr>
              <a:t>: نقرأ الآن الفقرة بطلاقة.</a:t>
            </a:r>
          </a:p>
        </p:txBody>
      </p:sp>
    </p:spTree>
    <p:extLst>
      <p:ext uri="{BB962C8B-B14F-4D97-AF65-F5344CB8AC3E}">
        <p14:creationId xmlns:p14="http://schemas.microsoft.com/office/powerpoint/2010/main" val="18874156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34CBCAD0-52C8-AC1A-8DBF-9D95A4DA7807}"/>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1AE4F885-1F7E-2053-5CE4-DE1FA09528C8}"/>
              </a:ext>
            </a:extLst>
          </p:cNvPr>
          <p:cNvSpPr/>
          <p:nvPr/>
        </p:nvSpPr>
        <p:spPr>
          <a:xfrm>
            <a:off x="0" y="40656"/>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A3FB091B-B50D-C775-AADD-6834F3FB77A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1368" name="Google Shape;1368;p31">
            <a:extLst>
              <a:ext uri="{FF2B5EF4-FFF2-40B4-BE49-F238E27FC236}">
                <a16:creationId xmlns:a16="http://schemas.microsoft.com/office/drawing/2014/main" id="{0F995303-8738-CAD5-E16E-FA6E947820FB}"/>
              </a:ext>
            </a:extLst>
          </p:cNvPr>
          <p:cNvPicPr preferRelativeResize="0"/>
          <p:nvPr/>
        </p:nvPicPr>
        <p:blipFill rotWithShape="1">
          <a:blip r:embed="rId4">
            <a:alphaModFix/>
          </a:blip>
          <a:srcRect/>
          <a:stretch/>
        </p:blipFill>
        <p:spPr>
          <a:xfrm>
            <a:off x="109166" y="45304"/>
            <a:ext cx="730250" cy="730250"/>
          </a:xfrm>
          <a:prstGeom prst="rect">
            <a:avLst/>
          </a:prstGeom>
          <a:noFill/>
          <a:ln>
            <a:noFill/>
          </a:ln>
        </p:spPr>
      </p:pic>
      <p:sp>
        <p:nvSpPr>
          <p:cNvPr id="1369" name="Google Shape;1369;p31">
            <a:extLst>
              <a:ext uri="{FF2B5EF4-FFF2-40B4-BE49-F238E27FC236}">
                <a16:creationId xmlns:a16="http://schemas.microsoft.com/office/drawing/2014/main" id="{36D646B3-E96A-1DA9-9FF7-E16AE27A47B7}"/>
              </a:ext>
            </a:extLst>
          </p:cNvPr>
          <p:cNvSpPr txBox="1"/>
          <p:nvPr/>
        </p:nvSpPr>
        <p:spPr>
          <a:xfrm>
            <a:off x="366327" y="372945"/>
            <a:ext cx="11017224" cy="49941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400" b="0" i="1" u="none" strike="noStrike" cap="none" dirty="0">
                <a:solidFill>
                  <a:srgbClr val="AEABAB"/>
                </a:solidFill>
                <a:ea typeface="Calibri"/>
                <a:cs typeface="Calibri"/>
                <a:sym typeface="Calibri"/>
              </a:rPr>
              <a:t> </a:t>
            </a:r>
            <a:r>
              <a:rPr lang="ar-SA" sz="1400" i="1" dirty="0">
                <a:solidFill>
                  <a:schemeClr val="bg1">
                    <a:lumMod val="65000"/>
                  </a:schemeClr>
                </a:solidFill>
              </a:rPr>
              <a:t>يتناوب التلاميذ على قراءة الفقرة أو جزء منها بطلاقة دون تدخل فوري من </a:t>
            </a:r>
            <a:r>
              <a:rPr lang="ar-MA" sz="1400" i="1" dirty="0">
                <a:solidFill>
                  <a:schemeClr val="bg1">
                    <a:lumMod val="65000"/>
                  </a:schemeClr>
                </a:solidFill>
              </a:rPr>
              <a:t>الأستاذ</a:t>
            </a:r>
            <a:r>
              <a:rPr lang="fr-FR" sz="1400" i="1" dirty="0">
                <a:solidFill>
                  <a:schemeClr val="bg1">
                    <a:lumMod val="65000"/>
                  </a:schemeClr>
                </a:solidFill>
              </a:rPr>
              <a:t>)</a:t>
            </a:r>
            <a:r>
              <a:rPr lang="ar-SA" sz="1400" i="1" dirty="0">
                <a:solidFill>
                  <a:schemeClr val="bg1">
                    <a:lumMod val="65000"/>
                  </a:schemeClr>
                </a:solidFill>
              </a:rPr>
              <a:t>ة</a:t>
            </a:r>
            <a:r>
              <a:rPr lang="fr-FR" sz="1400" i="1" dirty="0">
                <a:solidFill>
                  <a:schemeClr val="bg1">
                    <a:lumMod val="65000"/>
                  </a:schemeClr>
                </a:solidFill>
              </a:rPr>
              <a:t>(</a:t>
            </a:r>
            <a:r>
              <a:rPr lang="ar-SA" sz="1400" i="1" dirty="0">
                <a:solidFill>
                  <a:schemeClr val="bg1">
                    <a:lumMod val="65000"/>
                  </a:schemeClr>
                </a:solidFill>
              </a:rPr>
              <a:t>، ثم يقدم </a:t>
            </a:r>
            <a:r>
              <a:rPr lang="ar-MA" sz="1400" i="1" dirty="0">
                <a:solidFill>
                  <a:schemeClr val="bg1">
                    <a:lumMod val="65000"/>
                  </a:schemeClr>
                </a:solidFill>
              </a:rPr>
              <a:t>الأستاذ</a:t>
            </a:r>
            <a:r>
              <a:rPr lang="fr-FR" sz="1400" i="1" dirty="0">
                <a:solidFill>
                  <a:schemeClr val="bg1">
                    <a:lumMod val="65000"/>
                  </a:schemeClr>
                </a:solidFill>
              </a:rPr>
              <a:t>)</a:t>
            </a:r>
            <a:r>
              <a:rPr lang="ar-SA" sz="1400" i="1" dirty="0">
                <a:solidFill>
                  <a:schemeClr val="bg1">
                    <a:lumMod val="65000"/>
                  </a:schemeClr>
                </a:solidFill>
              </a:rPr>
              <a:t>ة</a:t>
            </a:r>
            <a:r>
              <a:rPr lang="fr-FR" sz="1400" i="1" dirty="0">
                <a:solidFill>
                  <a:schemeClr val="bg1">
                    <a:lumMod val="65000"/>
                  </a:schemeClr>
                </a:solidFill>
              </a:rPr>
              <a:t>(</a:t>
            </a:r>
            <a:r>
              <a:rPr lang="ar-SA" sz="1400" i="1" dirty="0">
                <a:solidFill>
                  <a:schemeClr val="bg1">
                    <a:lumMod val="65000"/>
                  </a:schemeClr>
                </a:solidFill>
              </a:rPr>
              <a:t> </a:t>
            </a:r>
            <a:r>
              <a:rPr lang="ar-MA" sz="1400" i="1" dirty="0">
                <a:solidFill>
                  <a:schemeClr val="bg1">
                    <a:lumMod val="65000"/>
                  </a:schemeClr>
                </a:solidFill>
              </a:rPr>
              <a:t>تغذية راجعة</a:t>
            </a:r>
            <a:r>
              <a:rPr lang="ar-SA" sz="1400" i="1" dirty="0">
                <a:solidFill>
                  <a:schemeClr val="bg1">
                    <a:lumMod val="65000"/>
                  </a:schemeClr>
                </a:solidFill>
              </a:rPr>
              <a:t> بعد انتهاء كل تلميذ من قراءة المقطع المطلوب، بناء على </a:t>
            </a:r>
            <a:r>
              <a:rPr lang="ar-MA" sz="1400" i="1" dirty="0">
                <a:solidFill>
                  <a:schemeClr val="bg1">
                    <a:lumMod val="65000"/>
                  </a:schemeClr>
                </a:solidFill>
                <a:sym typeface="Calibri"/>
              </a:rPr>
              <a:t>معايير القراءة: </a:t>
            </a:r>
            <a:r>
              <a:rPr lang="ar-SA" sz="1400" i="1" dirty="0">
                <a:solidFill>
                  <a:schemeClr val="bg1">
                    <a:lumMod val="50000"/>
                  </a:schemeClr>
                </a:solidFill>
                <a:sym typeface="Calibri"/>
              </a:rPr>
              <a:t>1-</a:t>
            </a:r>
            <a:r>
              <a:rPr lang="ar-SA" sz="1400" b="1" dirty="0">
                <a:solidFill>
                  <a:prstClr val="white">
                    <a:lumMod val="50000"/>
                  </a:prstClr>
                </a:solidFill>
                <a:latin typeface="Calibri Light" panose="020F0302020204030204"/>
                <a:cs typeface="Times New Roman" panose="02020603050405020304" pitchFamily="18" charset="0"/>
              </a:rPr>
              <a:t> معيار الدقة في القراءة، 2- معيار السرعة والاسترسال</a:t>
            </a:r>
            <a:endParaRPr lang="fr-FR" sz="1400" i="1" dirty="0">
              <a:solidFill>
                <a:schemeClr val="bg1">
                  <a:lumMod val="65000"/>
                </a:schemeClr>
              </a:solidFill>
            </a:endParaRPr>
          </a:p>
        </p:txBody>
      </p:sp>
      <p:pic>
        <p:nvPicPr>
          <p:cNvPr id="1370" name="Google Shape;1370;p31">
            <a:extLst>
              <a:ext uri="{FF2B5EF4-FFF2-40B4-BE49-F238E27FC236}">
                <a16:creationId xmlns:a16="http://schemas.microsoft.com/office/drawing/2014/main" id="{F32656D2-0BA5-5014-A521-8DB23CC24492}"/>
              </a:ext>
            </a:extLst>
          </p:cNvPr>
          <p:cNvPicPr preferRelativeResize="0"/>
          <p:nvPr/>
        </p:nvPicPr>
        <p:blipFill rotWithShape="1">
          <a:blip r:embed="rId5">
            <a:alphaModFix/>
          </a:blip>
          <a:srcRect/>
          <a:stretch/>
        </p:blipFill>
        <p:spPr>
          <a:xfrm>
            <a:off x="6852430" y="1477932"/>
            <a:ext cx="4068000" cy="2772000"/>
          </a:xfrm>
          <a:prstGeom prst="rect">
            <a:avLst/>
          </a:prstGeom>
          <a:noFill/>
          <a:ln>
            <a:noFill/>
          </a:ln>
        </p:spPr>
      </p:pic>
      <p:sp>
        <p:nvSpPr>
          <p:cNvPr id="6" name="Rectangle 5">
            <a:extLst>
              <a:ext uri="{FF2B5EF4-FFF2-40B4-BE49-F238E27FC236}">
                <a16:creationId xmlns:a16="http://schemas.microsoft.com/office/drawing/2014/main" id="{723ED7F0-2EF1-2031-29EA-D35F159DC056}"/>
              </a:ext>
            </a:extLst>
          </p:cNvPr>
          <p:cNvSpPr/>
          <p:nvPr/>
        </p:nvSpPr>
        <p:spPr>
          <a:xfrm>
            <a:off x="0" y="0"/>
            <a:ext cx="12192000" cy="6858000"/>
          </a:xfrm>
          <a:prstGeom prst="rect">
            <a:avLst/>
          </a:prstGeom>
          <a:noFill/>
          <a:ln w="76200" cap="flat" cmpd="sng" algn="ctr">
            <a:solidFill>
              <a:srgbClr val="8BC145"/>
            </a:solidFill>
            <a:prstDash val="solid"/>
          </a:ln>
          <a:effectLst/>
        </p:spPr>
        <p:txBody>
          <a:bodyPr rtlCol="0" anchor="ctr"/>
          <a:lstStyle/>
          <a:p>
            <a:pPr algn="ctr">
              <a:defRPr/>
            </a:pPr>
            <a:endParaRPr lang="fr-MA" kern="0">
              <a:solidFill>
                <a:prstClr val="white"/>
              </a:solidFill>
              <a:latin typeface="Aptos" panose="02110004020202020204"/>
            </a:endParaRPr>
          </a:p>
        </p:txBody>
      </p:sp>
      <p:sp>
        <p:nvSpPr>
          <p:cNvPr id="5" name="ZoneTexte 4">
            <a:extLst>
              <a:ext uri="{FF2B5EF4-FFF2-40B4-BE49-F238E27FC236}">
                <a16:creationId xmlns:a16="http://schemas.microsoft.com/office/drawing/2014/main" id="{1F45E75C-2F91-65D1-F689-072A6945680F}"/>
              </a:ext>
            </a:extLst>
          </p:cNvPr>
          <p:cNvSpPr txBox="1"/>
          <p:nvPr/>
        </p:nvSpPr>
        <p:spPr>
          <a:xfrm>
            <a:off x="1837113" y="5007727"/>
            <a:ext cx="6134792" cy="1477328"/>
          </a:xfrm>
          <a:prstGeom prst="rect">
            <a:avLst/>
          </a:prstGeom>
          <a:noFill/>
        </p:spPr>
        <p:txBody>
          <a:bodyPr wrap="square">
            <a:spAutoFit/>
          </a:bodyPr>
          <a:lstStyle/>
          <a:p>
            <a:pPr algn="r" rtl="1">
              <a:buNone/>
            </a:pPr>
            <a:r>
              <a:rPr lang="ar-SA" b="1" dirty="0">
                <a:solidFill>
                  <a:srgbClr val="002060"/>
                </a:solidFill>
              </a:rPr>
              <a:t>تغذية راجعة للقرّاء:</a:t>
            </a:r>
          </a:p>
          <a:p>
            <a:pPr marL="285750" indent="-285750" algn="r" rtl="1">
              <a:buFont typeface="Arial" panose="020B0604020202020204" pitchFamily="34" charset="0"/>
              <a:buChar char="•"/>
            </a:pPr>
            <a:r>
              <a:rPr lang="ar-SA" dirty="0">
                <a:solidFill>
                  <a:srgbClr val="002060"/>
                </a:solidFill>
              </a:rPr>
              <a:t>قسم النص إلى وحدات معنوية صغيرة.</a:t>
            </a:r>
          </a:p>
          <a:p>
            <a:pPr marL="285750" indent="-285750" algn="r" rtl="1">
              <a:buFont typeface="Arial" panose="020B0604020202020204" pitchFamily="34" charset="0"/>
              <a:buChar char="•"/>
            </a:pPr>
            <a:r>
              <a:rPr lang="ar-SA" dirty="0">
                <a:solidFill>
                  <a:srgbClr val="002060"/>
                </a:solidFill>
              </a:rPr>
              <a:t>احترم علامات الترقيم: (،) = وقفة قصيرة، (.) = وقفة أطول.</a:t>
            </a:r>
          </a:p>
          <a:p>
            <a:pPr marL="285750" indent="-285750" algn="r" rtl="1">
              <a:buFont typeface="Arial" panose="020B0604020202020204" pitchFamily="34" charset="0"/>
              <a:buChar char="•"/>
            </a:pPr>
            <a:r>
              <a:rPr lang="ar-SA" dirty="0">
                <a:solidFill>
                  <a:srgbClr val="002060"/>
                </a:solidFill>
              </a:rPr>
              <a:t>راقب نبرة الصوت لإبراز التوتر أو التفسير.</a:t>
            </a:r>
          </a:p>
          <a:p>
            <a:pPr marL="285750" indent="-285750" algn="r" rtl="1">
              <a:buFont typeface="Arial" panose="020B0604020202020204" pitchFamily="34" charset="0"/>
              <a:buChar char="•"/>
            </a:pPr>
            <a:r>
              <a:rPr lang="ar-SA" dirty="0">
                <a:solidFill>
                  <a:srgbClr val="002060"/>
                </a:solidFill>
              </a:rPr>
              <a:t>اجعل الهدف إيصال </a:t>
            </a:r>
            <a:r>
              <a:rPr lang="ar-SA" b="1" dirty="0">
                <a:solidFill>
                  <a:srgbClr val="002060"/>
                </a:solidFill>
              </a:rPr>
              <a:t>المعنى</a:t>
            </a:r>
            <a:r>
              <a:rPr lang="ar-SA" dirty="0">
                <a:solidFill>
                  <a:srgbClr val="002060"/>
                </a:solidFill>
              </a:rPr>
              <a:t>، لا فقط </a:t>
            </a:r>
            <a:r>
              <a:rPr lang="ar-SA" b="1" dirty="0">
                <a:solidFill>
                  <a:srgbClr val="002060"/>
                </a:solidFill>
              </a:rPr>
              <a:t>قراءة الحروف</a:t>
            </a:r>
            <a:r>
              <a:rPr lang="ar-SA" dirty="0">
                <a:solidFill>
                  <a:srgbClr val="002060"/>
                </a:solidFill>
              </a:rPr>
              <a:t>.</a:t>
            </a:r>
          </a:p>
        </p:txBody>
      </p:sp>
      <p:sp>
        <p:nvSpPr>
          <p:cNvPr id="4" name="Google Shape;1367;p31">
            <a:extLst>
              <a:ext uri="{FF2B5EF4-FFF2-40B4-BE49-F238E27FC236}">
                <a16:creationId xmlns:a16="http://schemas.microsoft.com/office/drawing/2014/main" id="{C6E15FED-91F9-5968-EC43-ED725889A963}"/>
              </a:ext>
            </a:extLst>
          </p:cNvPr>
          <p:cNvSpPr txBox="1">
            <a:spLocks/>
          </p:cNvSpPr>
          <p:nvPr/>
        </p:nvSpPr>
        <p:spPr>
          <a:xfrm>
            <a:off x="507657" y="53850"/>
            <a:ext cx="11017224" cy="319095"/>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757070"/>
              </a:buClr>
              <a:buSzPts val="2000"/>
              <a:buFont typeface="Calibri"/>
              <a:buNone/>
              <a:tabLst/>
              <a:defRPr/>
            </a:pPr>
            <a:r>
              <a:rPr kumimoji="0" lang="ar-SA" sz="1600" b="1" i="0" u="none" strike="noStrike" kern="0" cap="none" spc="0" normalizeH="0" baseline="0" noProof="0" dirty="0">
                <a:ln>
                  <a:noFill/>
                </a:ln>
                <a:solidFill>
                  <a:srgbClr val="FFFFFF">
                    <a:lumMod val="65000"/>
                  </a:srgbClr>
                </a:solidFill>
                <a:effectLst/>
                <a:uLnTx/>
                <a:uFillTx/>
                <a:latin typeface="Calibri"/>
                <a:sym typeface="Calibri"/>
              </a:rPr>
              <a:t>3- الممارسة المستقلة</a:t>
            </a:r>
            <a:r>
              <a:rPr kumimoji="0" lang="ar-SA" sz="1600" b="1" i="0" u="none" strike="noStrike" kern="0" cap="none" spc="0" normalizeH="0" baseline="0" noProof="0" dirty="0">
                <a:ln>
                  <a:noFill/>
                </a:ln>
                <a:solidFill>
                  <a:srgbClr val="757070"/>
                </a:solidFill>
                <a:effectLst/>
                <a:uLnTx/>
                <a:uFillTx/>
                <a:latin typeface="Calibri"/>
                <a:sym typeface="Calibri"/>
              </a:rPr>
              <a:t>: أقرأ الآن الفقرة بطلاقة.</a:t>
            </a:r>
          </a:p>
        </p:txBody>
      </p:sp>
    </p:spTree>
    <p:extLst>
      <p:ext uri="{BB962C8B-B14F-4D97-AF65-F5344CB8AC3E}">
        <p14:creationId xmlns:p14="http://schemas.microsoft.com/office/powerpoint/2010/main" val="8787179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AADBE3DF-D3BC-407F-7838-020851B1C054}"/>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A7AC1DD2-685F-5AD9-ACBF-58BD21EF7EBB}"/>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7CBBB01E-D56D-AD59-A3A2-6B0BE5C8EA2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EDEAD27F-1804-4595-B060-DF6B95F07EA1}"/>
              </a:ext>
            </a:extLst>
          </p:cNvPr>
          <p:cNvSpPr txBox="1"/>
          <p:nvPr/>
        </p:nvSpPr>
        <p:spPr>
          <a:xfrm>
            <a:off x="855890" y="424878"/>
            <a:ext cx="10544661" cy="501973"/>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400" b="0" i="1" u="none" strike="noStrike" cap="none" dirty="0">
                <a:solidFill>
                  <a:schemeClr val="bg1">
                    <a:lumMod val="50000"/>
                  </a:schemeClr>
                </a:solidFill>
                <a:ea typeface="Calibri"/>
                <a:cs typeface="Calibri"/>
                <a:sym typeface="Calibri"/>
              </a:rPr>
              <a:t> </a:t>
            </a:r>
            <a:r>
              <a:rPr lang="ar-SA" sz="1400" i="1" dirty="0">
                <a:solidFill>
                  <a:schemeClr val="bg1">
                    <a:lumMod val="50000"/>
                  </a:schemeClr>
                </a:solidFill>
                <a:sym typeface="Calibri"/>
              </a:rPr>
              <a:t>يختار الأستاذ عينة من</a:t>
            </a:r>
            <a:r>
              <a:rPr lang="ar-SA" sz="1400" i="1" dirty="0">
                <a:solidFill>
                  <a:schemeClr val="bg1">
                    <a:lumMod val="50000"/>
                  </a:schemeClr>
                </a:solidFill>
              </a:rPr>
              <a:t> التلاميذ الذين وجدوا صعوبة في قراءة بعض الكلمات أثناء مرحلة القراءة الصامتة، ويطلب منهم إعادة قراءتها بطلاقة وبصوت مرتفع، قصد تتبع تطور أدائهم القرائي.</a:t>
            </a:r>
            <a:endParaRPr lang="fr-FR" sz="1400" i="1" dirty="0">
              <a:solidFill>
                <a:schemeClr val="bg1">
                  <a:lumMod val="50000"/>
                </a:schemeClr>
              </a:solidFill>
            </a:endParaRPr>
          </a:p>
        </p:txBody>
      </p:sp>
      <p:pic>
        <p:nvPicPr>
          <p:cNvPr id="1370" name="Google Shape;1370;p31">
            <a:extLst>
              <a:ext uri="{FF2B5EF4-FFF2-40B4-BE49-F238E27FC236}">
                <a16:creationId xmlns:a16="http://schemas.microsoft.com/office/drawing/2014/main" id="{5170D82C-C69B-3575-BA70-91215C438143}"/>
              </a:ext>
            </a:extLst>
          </p:cNvPr>
          <p:cNvPicPr preferRelativeResize="0"/>
          <p:nvPr/>
        </p:nvPicPr>
        <p:blipFill rotWithShape="1">
          <a:blip r:embed="rId4">
            <a:alphaModFix/>
          </a:blip>
          <a:srcRect/>
          <a:stretch/>
        </p:blipFill>
        <p:spPr>
          <a:xfrm>
            <a:off x="3809972" y="2408958"/>
            <a:ext cx="4068000" cy="2772000"/>
          </a:xfrm>
          <a:prstGeom prst="rect">
            <a:avLst/>
          </a:prstGeom>
          <a:noFill/>
          <a:ln>
            <a:noFill/>
          </a:ln>
        </p:spPr>
      </p:pic>
      <p:pic>
        <p:nvPicPr>
          <p:cNvPr id="2" name="Google Shape;1435;p14" descr="Lever la main - Icônes mains et gestes gratuites">
            <a:extLst>
              <a:ext uri="{FF2B5EF4-FFF2-40B4-BE49-F238E27FC236}">
                <a16:creationId xmlns:a16="http://schemas.microsoft.com/office/drawing/2014/main" id="{306F9C73-83A3-A6BF-1E3F-3CAF08AB8BCA}"/>
              </a:ext>
            </a:extLst>
          </p:cNvPr>
          <p:cNvPicPr preferRelativeResize="0"/>
          <p:nvPr/>
        </p:nvPicPr>
        <p:blipFill rotWithShape="1">
          <a:blip r:embed="rId5">
            <a:alphaModFix/>
          </a:blip>
          <a:srcRect/>
          <a:stretch/>
        </p:blipFill>
        <p:spPr>
          <a:xfrm>
            <a:off x="153248" y="83931"/>
            <a:ext cx="702642" cy="702642"/>
          </a:xfrm>
          <a:prstGeom prst="rect">
            <a:avLst/>
          </a:prstGeom>
          <a:noFill/>
          <a:ln>
            <a:noFill/>
          </a:ln>
        </p:spPr>
      </p:pic>
      <p:sp>
        <p:nvSpPr>
          <p:cNvPr id="5" name="Rectangle 4">
            <a:extLst>
              <a:ext uri="{FF2B5EF4-FFF2-40B4-BE49-F238E27FC236}">
                <a16:creationId xmlns:a16="http://schemas.microsoft.com/office/drawing/2014/main" id="{DFF4C3F5-B76C-9CBB-8F42-49ABCAD7CC29}"/>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6" name="Google Shape;1367;p31">
            <a:extLst>
              <a:ext uri="{FF2B5EF4-FFF2-40B4-BE49-F238E27FC236}">
                <a16:creationId xmlns:a16="http://schemas.microsoft.com/office/drawing/2014/main" id="{58642398-745B-FE7D-781B-51997CF407CE}"/>
              </a:ext>
            </a:extLst>
          </p:cNvPr>
          <p:cNvSpPr txBox="1">
            <a:spLocks/>
          </p:cNvSpPr>
          <p:nvPr/>
        </p:nvSpPr>
        <p:spPr>
          <a:xfrm>
            <a:off x="381880" y="118412"/>
            <a:ext cx="11017224" cy="271179"/>
          </a:xfrm>
          <a:prstGeom prst="rect">
            <a:avLst/>
          </a:prstGeom>
          <a:noFill/>
          <a:ln>
            <a:noFill/>
          </a:ln>
        </p:spPr>
        <p:txBody>
          <a:bodyPr spcFirstLastPara="1" wrap="square" lIns="91425" tIns="45700" rIns="91425" bIns="45700" anchor="ctr" anchorCtr="0">
            <a:normAutofit fontScale="92500" lnSpcReduction="20000"/>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757070"/>
              </a:buClr>
              <a:buSzPts val="2000"/>
              <a:buFont typeface="Calibri"/>
              <a:buNone/>
              <a:tabLst/>
              <a:defRPr/>
            </a:pPr>
            <a:r>
              <a:rPr kumimoji="0" lang="ar-SA" sz="1600" b="1" i="0" u="none" strike="noStrike" kern="0" cap="none" spc="0" normalizeH="0" baseline="0" noProof="0" dirty="0">
                <a:ln>
                  <a:noFill/>
                </a:ln>
                <a:solidFill>
                  <a:srgbClr val="FFFFFF">
                    <a:lumMod val="65000"/>
                  </a:srgbClr>
                </a:solidFill>
                <a:effectLst/>
                <a:uLnTx/>
                <a:uFillTx/>
                <a:latin typeface="Calibri"/>
                <a:sym typeface="Calibri"/>
              </a:rPr>
              <a:t>4- التغذية الراجعة</a:t>
            </a:r>
            <a:r>
              <a:rPr kumimoji="0" lang="ar-SA" sz="1600" b="1" i="0" u="none" strike="noStrike" kern="0" cap="none" spc="0" normalizeH="0" baseline="0" noProof="0" dirty="0">
                <a:ln>
                  <a:noFill/>
                </a:ln>
                <a:solidFill>
                  <a:srgbClr val="757070"/>
                </a:solidFill>
                <a:effectLst/>
                <a:uLnTx/>
                <a:uFillTx/>
                <a:latin typeface="Calibri"/>
                <a:sym typeface="Calibri"/>
              </a:rPr>
              <a:t>: </a:t>
            </a:r>
            <a:r>
              <a:rPr kumimoji="0" lang="ar-SA" sz="1600" b="1" i="0" u="none" strike="noStrike" kern="0" cap="none" spc="0" normalizeH="0" baseline="0" noProof="0" dirty="0">
                <a:ln>
                  <a:noFill/>
                </a:ln>
                <a:solidFill>
                  <a:schemeClr val="bg1">
                    <a:lumMod val="65000"/>
                  </a:schemeClr>
                </a:solidFill>
                <a:effectLst>
                  <a:outerShdw blurRad="38100" dist="38100" dir="2700000" algn="tl">
                    <a:srgbClr val="000000">
                      <a:alpha val="43137"/>
                    </a:srgbClr>
                  </a:outerShdw>
                </a:effectLst>
                <a:uLnTx/>
                <a:uFillTx/>
                <a:latin typeface="Calibri"/>
                <a:sym typeface="Calibri"/>
              </a:rPr>
              <a:t>أقرأ الكلمات التي كنت أجد صعوبة في قراءتها بطلاقة </a:t>
            </a:r>
            <a:r>
              <a:rPr kumimoji="0" lang="ar-MA" sz="1600" b="1" i="0" u="none" strike="noStrike" kern="0" cap="none" spc="0" normalizeH="0" baseline="0" noProof="0" dirty="0">
                <a:ln>
                  <a:noFill/>
                </a:ln>
                <a:solidFill>
                  <a:schemeClr val="bg1">
                    <a:lumMod val="65000"/>
                  </a:schemeClr>
                </a:solidFill>
                <a:effectLst/>
                <a:uLnTx/>
                <a:uFillTx/>
                <a:latin typeface="Calibri"/>
                <a:sym typeface="Calibri"/>
              </a:rPr>
              <a:t>(</a:t>
            </a:r>
            <a:r>
              <a:rPr kumimoji="0" lang="ar-SA" sz="1600" b="1" i="0" u="none" strike="noStrike" kern="0" cap="none" spc="0" normalizeH="0" baseline="0" noProof="0" dirty="0">
                <a:ln>
                  <a:noFill/>
                </a:ln>
                <a:solidFill>
                  <a:schemeClr val="bg1">
                    <a:lumMod val="65000"/>
                  </a:schemeClr>
                </a:solidFill>
                <a:effectLst/>
                <a:uLnTx/>
                <a:uFillTx/>
                <a:latin typeface="Calibri"/>
                <a:sym typeface="Calibri"/>
              </a:rPr>
              <a:t>المسطر تحتها أثناء القراءة الصامتة</a:t>
            </a:r>
            <a:r>
              <a:rPr kumimoji="0" lang="ar-MA" sz="1600" b="1" i="0" u="none" strike="noStrike" kern="0" cap="none" spc="0" normalizeH="0" baseline="0" noProof="0" dirty="0">
                <a:ln>
                  <a:noFill/>
                </a:ln>
                <a:solidFill>
                  <a:schemeClr val="bg1">
                    <a:lumMod val="65000"/>
                  </a:schemeClr>
                </a:solidFill>
                <a:effectLst/>
                <a:uLnTx/>
                <a:uFillTx/>
                <a:latin typeface="Calibri"/>
                <a:sym typeface="Calibri"/>
              </a:rPr>
              <a:t>)</a:t>
            </a:r>
            <a:endParaRPr kumimoji="0" lang="ar-SA" sz="1600" b="1" i="0" u="none" strike="noStrike" kern="0" cap="none" spc="0" normalizeH="0" baseline="0" noProof="0" dirty="0">
              <a:ln>
                <a:noFill/>
              </a:ln>
              <a:solidFill>
                <a:schemeClr val="bg1">
                  <a:lumMod val="65000"/>
                </a:schemeClr>
              </a:solidFill>
              <a:effectLst/>
              <a:uLnTx/>
              <a:uFillTx/>
              <a:latin typeface="Calibri"/>
              <a:sym typeface="Calibri"/>
            </a:endParaRPr>
          </a:p>
        </p:txBody>
      </p:sp>
    </p:spTree>
    <p:extLst>
      <p:ext uri="{BB962C8B-B14F-4D97-AF65-F5344CB8AC3E}">
        <p14:creationId xmlns:p14="http://schemas.microsoft.com/office/powerpoint/2010/main" val="17619413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99595CBD-654E-B287-7FBD-B52432227DD1}"/>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9E0C9E64-4494-AA92-435E-A4933940D53F}"/>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EDB2C413-96AC-2222-1FDD-E20CF566D1E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7504D60D-7325-8890-6465-9213C6BA2E9B}"/>
              </a:ext>
            </a:extLst>
          </p:cNvPr>
          <p:cNvSpPr txBox="1"/>
          <p:nvPr/>
        </p:nvSpPr>
        <p:spPr>
          <a:xfrm>
            <a:off x="765613" y="536741"/>
            <a:ext cx="10373965" cy="20338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600" b="0" i="1" u="none" strike="noStrike" cap="none" dirty="0">
                <a:solidFill>
                  <a:schemeClr val="bg1">
                    <a:lumMod val="50000"/>
                  </a:schemeClr>
                </a:solidFill>
                <a:ea typeface="Calibri"/>
                <a:cs typeface="Calibri"/>
                <a:sym typeface="Calibri"/>
              </a:rPr>
              <a:t> </a:t>
            </a:r>
            <a:r>
              <a:rPr lang="ar-SA" sz="1600" i="1" dirty="0">
                <a:solidFill>
                  <a:schemeClr val="bg1">
                    <a:lumMod val="50000"/>
                  </a:schemeClr>
                </a:solidFill>
                <a:sym typeface="Calibri"/>
              </a:rPr>
              <a:t>يطلب الأستاذ من</a:t>
            </a:r>
            <a:r>
              <a:rPr lang="ar-SA" sz="1600" i="1" dirty="0">
                <a:solidFill>
                  <a:schemeClr val="bg1">
                    <a:lumMod val="50000"/>
                  </a:schemeClr>
                </a:solidFill>
              </a:rPr>
              <a:t> التلاميذ أن يقوموا أداءهم القرائي ذاتيا بوضع دائرة أمام الرمز الموافق لإنجازه القرائي في الجهة الخاصة بذلك على الكراسة.  </a:t>
            </a:r>
            <a:endParaRPr lang="fr-FR" sz="1600" i="1" dirty="0">
              <a:solidFill>
                <a:schemeClr val="bg1">
                  <a:lumMod val="50000"/>
                </a:schemeClr>
              </a:solidFill>
            </a:endParaRPr>
          </a:p>
        </p:txBody>
      </p:sp>
      <p:sp>
        <p:nvSpPr>
          <p:cNvPr id="5" name="Rectangle 4">
            <a:extLst>
              <a:ext uri="{FF2B5EF4-FFF2-40B4-BE49-F238E27FC236}">
                <a16:creationId xmlns:a16="http://schemas.microsoft.com/office/drawing/2014/main" id="{09EC9F32-7DA0-FFCB-A933-340B84C47D19}"/>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8" name="Rectangle : coins arrondis 7">
            <a:extLst>
              <a:ext uri="{FF2B5EF4-FFF2-40B4-BE49-F238E27FC236}">
                <a16:creationId xmlns:a16="http://schemas.microsoft.com/office/drawing/2014/main" id="{9C14266C-0E07-8282-A326-D95D777F3B6D}"/>
              </a:ext>
            </a:extLst>
          </p:cNvPr>
          <p:cNvSpPr/>
          <p:nvPr/>
        </p:nvSpPr>
        <p:spPr>
          <a:xfrm>
            <a:off x="2827743" y="979569"/>
            <a:ext cx="8630560" cy="615142"/>
          </a:xfrm>
          <a:prstGeom prst="round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rtl="1">
              <a:buFont typeface="Arial" panose="020B0604020202020204" pitchFamily="34" charset="0"/>
              <a:buChar char="•"/>
            </a:pPr>
            <a:r>
              <a:rPr lang="ar-SA" sz="3200" b="1" dirty="0"/>
              <a:t>أحرص على التقويم الذاتي المنتظم لأدائي القرائي </a:t>
            </a:r>
            <a:endParaRPr lang="fr-FR" sz="3200" b="1" dirty="0"/>
          </a:p>
        </p:txBody>
      </p:sp>
      <p:sp>
        <p:nvSpPr>
          <p:cNvPr id="2" name="Google Shape;1367;p31">
            <a:extLst>
              <a:ext uri="{FF2B5EF4-FFF2-40B4-BE49-F238E27FC236}">
                <a16:creationId xmlns:a16="http://schemas.microsoft.com/office/drawing/2014/main" id="{878B8134-4478-748C-A34A-1F4D75022947}"/>
              </a:ext>
            </a:extLst>
          </p:cNvPr>
          <p:cNvSpPr txBox="1">
            <a:spLocks/>
          </p:cNvSpPr>
          <p:nvPr/>
        </p:nvSpPr>
        <p:spPr>
          <a:xfrm>
            <a:off x="335360" y="6754"/>
            <a:ext cx="11129828" cy="470617"/>
          </a:xfrm>
          <a:prstGeom prst="rect">
            <a:avLst/>
          </a:prstGeom>
          <a:noFill/>
          <a:ln>
            <a:noFill/>
          </a:ln>
        </p:spPr>
        <p:txBody>
          <a:bodyPr spcFirstLastPara="1" wrap="square" lIns="91425" tIns="45700" rIns="91425" bIns="45700" anchor="ctr" anchorCtr="0">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r>
              <a:rPr lang="ar-SA" sz="1800" b="1">
                <a:solidFill>
                  <a:schemeClr val="bg1">
                    <a:lumMod val="50000"/>
                  </a:schemeClr>
                </a:solidFill>
              </a:rPr>
              <a:t>5- التقويم الذاتي: أقوم أدائي القرائي ذاتيا.</a:t>
            </a:r>
            <a:endParaRPr lang="ar-SA" sz="1800" b="1" dirty="0">
              <a:solidFill>
                <a:schemeClr val="bg1">
                  <a:lumMod val="50000"/>
                </a:schemeClr>
              </a:solidFill>
            </a:endParaRPr>
          </a:p>
        </p:txBody>
      </p:sp>
      <p:sp>
        <p:nvSpPr>
          <p:cNvPr id="28" name="Ellipse 27">
            <a:extLst>
              <a:ext uri="{FF2B5EF4-FFF2-40B4-BE49-F238E27FC236}">
                <a16:creationId xmlns:a16="http://schemas.microsoft.com/office/drawing/2014/main" id="{29525965-DEEE-C288-A8F2-925B8D89D666}"/>
              </a:ext>
            </a:extLst>
          </p:cNvPr>
          <p:cNvSpPr/>
          <p:nvPr/>
        </p:nvSpPr>
        <p:spPr>
          <a:xfrm>
            <a:off x="8611975" y="1634833"/>
            <a:ext cx="3262522" cy="4866968"/>
          </a:xfrm>
          <a:prstGeom prst="ellipse">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9" name="Ellipse 28">
            <a:extLst>
              <a:ext uri="{FF2B5EF4-FFF2-40B4-BE49-F238E27FC236}">
                <a16:creationId xmlns:a16="http://schemas.microsoft.com/office/drawing/2014/main" id="{0094C23F-0490-8896-8171-C339B013D95B}"/>
              </a:ext>
            </a:extLst>
          </p:cNvPr>
          <p:cNvSpPr/>
          <p:nvPr/>
        </p:nvSpPr>
        <p:spPr>
          <a:xfrm>
            <a:off x="8670967" y="1634833"/>
            <a:ext cx="3262522" cy="48669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0" name="Rectangle : coins arrondis 29">
            <a:extLst>
              <a:ext uri="{FF2B5EF4-FFF2-40B4-BE49-F238E27FC236}">
                <a16:creationId xmlns:a16="http://schemas.microsoft.com/office/drawing/2014/main" id="{2DC1FF42-EA1D-1AC4-F1CE-9282A7572BCC}"/>
              </a:ext>
            </a:extLst>
          </p:cNvPr>
          <p:cNvSpPr/>
          <p:nvPr/>
        </p:nvSpPr>
        <p:spPr>
          <a:xfrm>
            <a:off x="2793077" y="1892990"/>
            <a:ext cx="7036310" cy="1289981"/>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SA" b="1" dirty="0"/>
              <a:t>تَمَكَّنْتُ مِنَ </a:t>
            </a:r>
            <a:r>
              <a:rPr lang="ar-SA" b="1" dirty="0" err="1"/>
              <a:t>الإِجَا</a:t>
            </a:r>
            <a:r>
              <a:rPr lang="ar-SA" dirty="0" err="1"/>
              <a:t>بِتَصْحِيحِ</a:t>
            </a:r>
            <a:r>
              <a:rPr lang="ar-SA" b="1" dirty="0" err="1"/>
              <a:t>بَةِ</a:t>
            </a:r>
            <a:r>
              <a:rPr lang="ar-SA" b="1" dirty="0"/>
              <a:t> الصَّحِيحَةِ عَنْ 4 أَسْئِلَةٍ فَأَكْثَرَ</a:t>
            </a:r>
            <a:br>
              <a:rPr lang="ar-SA" dirty="0"/>
            </a:br>
            <a:r>
              <a:rPr lang="ar-SA" dirty="0"/>
              <a:t>وَثِقْتُ الأَخْطَاءِ عَلَى كُرَّاسَتِي</a:t>
            </a: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1" name="Rectangle : coins arrondis 30">
            <a:extLst>
              <a:ext uri="{FF2B5EF4-FFF2-40B4-BE49-F238E27FC236}">
                <a16:creationId xmlns:a16="http://schemas.microsoft.com/office/drawing/2014/main" id="{3E5CBAEA-B71A-AE2C-98D8-68062409897E}"/>
              </a:ext>
            </a:extLst>
          </p:cNvPr>
          <p:cNvSpPr/>
          <p:nvPr/>
        </p:nvSpPr>
        <p:spPr>
          <a:xfrm>
            <a:off x="2793077" y="3844316"/>
            <a:ext cx="6525034" cy="1042219"/>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44" name="Rectangle : coins arrondis 1343">
            <a:extLst>
              <a:ext uri="{FF2B5EF4-FFF2-40B4-BE49-F238E27FC236}">
                <a16:creationId xmlns:a16="http://schemas.microsoft.com/office/drawing/2014/main" id="{DA09876D-E322-A035-0A5C-E0D14C34CEF2}"/>
              </a:ext>
            </a:extLst>
          </p:cNvPr>
          <p:cNvSpPr/>
          <p:nvPr/>
        </p:nvSpPr>
        <p:spPr>
          <a:xfrm>
            <a:off x="2793077" y="5459581"/>
            <a:ext cx="6525034" cy="1042219"/>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45" name="Ellipse 1344">
            <a:extLst>
              <a:ext uri="{FF2B5EF4-FFF2-40B4-BE49-F238E27FC236}">
                <a16:creationId xmlns:a16="http://schemas.microsoft.com/office/drawing/2014/main" id="{851038E5-F0E4-578C-E833-08C38A8F3330}"/>
              </a:ext>
            </a:extLst>
          </p:cNvPr>
          <p:cNvSpPr/>
          <p:nvPr/>
        </p:nvSpPr>
        <p:spPr>
          <a:xfrm>
            <a:off x="8737467" y="1979674"/>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46" name="Ellipse 1345">
            <a:extLst>
              <a:ext uri="{FF2B5EF4-FFF2-40B4-BE49-F238E27FC236}">
                <a16:creationId xmlns:a16="http://schemas.microsoft.com/office/drawing/2014/main" id="{FE4C4949-A629-59DC-E82F-AB9D5024A07E}"/>
              </a:ext>
            </a:extLst>
          </p:cNvPr>
          <p:cNvSpPr/>
          <p:nvPr/>
        </p:nvSpPr>
        <p:spPr>
          <a:xfrm>
            <a:off x="8749627" y="3791403"/>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47" name="Ellipse 1346">
            <a:extLst>
              <a:ext uri="{FF2B5EF4-FFF2-40B4-BE49-F238E27FC236}">
                <a16:creationId xmlns:a16="http://schemas.microsoft.com/office/drawing/2014/main" id="{C4B210BE-973F-D297-68B1-524D6DB237FE}"/>
              </a:ext>
            </a:extLst>
          </p:cNvPr>
          <p:cNvSpPr/>
          <p:nvPr/>
        </p:nvSpPr>
        <p:spPr>
          <a:xfrm>
            <a:off x="8783146" y="5459581"/>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348" name="Image 1347" descr="Une image contenant émoticône, Dessin d’enfant, dessin humoristique, smiley&#10;&#10;Le contenu généré par l’IA peut être incorrect.">
            <a:extLst>
              <a:ext uri="{FF2B5EF4-FFF2-40B4-BE49-F238E27FC236}">
                <a16:creationId xmlns:a16="http://schemas.microsoft.com/office/drawing/2014/main" id="{EC75AE47-0675-AA99-28AE-8B3127E2B1C1}"/>
              </a:ext>
            </a:extLst>
          </p:cNvPr>
          <p:cNvPicPr>
            <a:picLocks noChangeAspect="1"/>
          </p:cNvPicPr>
          <p:nvPr/>
        </p:nvPicPr>
        <p:blipFill>
          <a:blip r:embed="rId4">
            <a:extLst>
              <a:ext uri="{28A0092B-C50C-407E-A947-70E740481C1C}">
                <a14:useLocalDpi xmlns:a14="http://schemas.microsoft.com/office/drawing/2010/main" val="0"/>
              </a:ext>
            </a:extLst>
          </a:blip>
          <a:srcRect r="65096"/>
          <a:stretch>
            <a:fillRect/>
          </a:stretch>
        </p:blipFill>
        <p:spPr>
          <a:xfrm>
            <a:off x="8868913" y="5552381"/>
            <a:ext cx="819738" cy="1004103"/>
          </a:xfrm>
          <a:prstGeom prst="rect">
            <a:avLst/>
          </a:prstGeom>
        </p:spPr>
      </p:pic>
      <p:pic>
        <p:nvPicPr>
          <p:cNvPr id="1349" name="Image 1348" descr="Une image contenant émoticône, Dessin d’enfant, dessin humoristique, smiley&#10;&#10;Le contenu généré par l’IA peut être incorrect.">
            <a:extLst>
              <a:ext uri="{FF2B5EF4-FFF2-40B4-BE49-F238E27FC236}">
                <a16:creationId xmlns:a16="http://schemas.microsoft.com/office/drawing/2014/main" id="{E5D35901-A247-396C-1D96-0653706CC54C}"/>
              </a:ext>
            </a:extLst>
          </p:cNvPr>
          <p:cNvPicPr>
            <a:picLocks noChangeAspect="1"/>
          </p:cNvPicPr>
          <p:nvPr/>
        </p:nvPicPr>
        <p:blipFill>
          <a:blip r:embed="rId4">
            <a:extLst>
              <a:ext uri="{28A0092B-C50C-407E-A947-70E740481C1C}">
                <a14:useLocalDpi xmlns:a14="http://schemas.microsoft.com/office/drawing/2010/main" val="0"/>
              </a:ext>
            </a:extLst>
          </a:blip>
          <a:srcRect l="32376" r="30723"/>
          <a:stretch>
            <a:fillRect/>
          </a:stretch>
        </p:blipFill>
        <p:spPr>
          <a:xfrm>
            <a:off x="8783146" y="3886982"/>
            <a:ext cx="825910" cy="956886"/>
          </a:xfrm>
          <a:prstGeom prst="rect">
            <a:avLst/>
          </a:prstGeom>
        </p:spPr>
      </p:pic>
      <p:pic>
        <p:nvPicPr>
          <p:cNvPr id="1350" name="Image 1349" descr="Une image contenant émoticône, Dessin d’enfant, dessin humoristique, smiley&#10;&#10;Le contenu généré par l’IA peut être incorrect.">
            <a:extLst>
              <a:ext uri="{FF2B5EF4-FFF2-40B4-BE49-F238E27FC236}">
                <a16:creationId xmlns:a16="http://schemas.microsoft.com/office/drawing/2014/main" id="{0DFF3A90-6345-F07C-79CD-54F813B5C13B}"/>
              </a:ext>
            </a:extLst>
          </p:cNvPr>
          <p:cNvPicPr>
            <a:picLocks noChangeAspect="1"/>
          </p:cNvPicPr>
          <p:nvPr/>
        </p:nvPicPr>
        <p:blipFill>
          <a:blip r:embed="rId4">
            <a:extLst>
              <a:ext uri="{28A0092B-C50C-407E-A947-70E740481C1C}">
                <a14:useLocalDpi xmlns:a14="http://schemas.microsoft.com/office/drawing/2010/main" val="0"/>
              </a:ext>
            </a:extLst>
          </a:blip>
          <a:srcRect l="72031"/>
          <a:stretch>
            <a:fillRect/>
          </a:stretch>
        </p:blipFill>
        <p:spPr>
          <a:xfrm>
            <a:off x="8913555" y="2087629"/>
            <a:ext cx="639096" cy="976930"/>
          </a:xfrm>
          <a:prstGeom prst="rect">
            <a:avLst/>
          </a:prstGeom>
        </p:spPr>
      </p:pic>
      <p:sp>
        <p:nvSpPr>
          <p:cNvPr id="1351" name="Rectangle 1350">
            <a:extLst>
              <a:ext uri="{FF2B5EF4-FFF2-40B4-BE49-F238E27FC236}">
                <a16:creationId xmlns:a16="http://schemas.microsoft.com/office/drawing/2014/main" id="{D3E07029-C9B1-DC72-3D12-F30A54B5B17C}"/>
              </a:ext>
            </a:extLst>
          </p:cNvPr>
          <p:cNvSpPr/>
          <p:nvPr/>
        </p:nvSpPr>
        <p:spPr>
          <a:xfrm>
            <a:off x="3064794" y="1987878"/>
            <a:ext cx="5350557" cy="107668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ar-SA" sz="2400" b="1" dirty="0">
                <a:solidFill>
                  <a:srgbClr val="002060"/>
                </a:solidFill>
              </a:rPr>
              <a:t>تَمَكَّنْتُ مِنْ قِرَاءَةِ فِقْرَةٍ بِطَلَاقَةٍ </a:t>
            </a:r>
            <a:r>
              <a:rPr lang="ar-SA" sz="2400" b="1" dirty="0">
                <a:solidFill>
                  <a:srgbClr val="C00000"/>
                </a:solidFill>
              </a:rPr>
              <a:t>وَدُونَ </a:t>
            </a:r>
            <a:r>
              <a:rPr lang="ar-SA" sz="2400" b="1" dirty="0" err="1">
                <a:solidFill>
                  <a:srgbClr val="C00000"/>
                </a:solidFill>
              </a:rPr>
              <a:t>خَطَإٍ</a:t>
            </a:r>
            <a:r>
              <a:rPr lang="ar-SA" sz="2400" b="1" dirty="0">
                <a:solidFill>
                  <a:srgbClr val="C00000"/>
                </a:solidFill>
              </a:rPr>
              <a:t> </a:t>
            </a:r>
          </a:p>
          <a:p>
            <a:pPr algn="ctr" rtl="1">
              <a:lnSpc>
                <a:spcPct val="150000"/>
              </a:lnSpc>
            </a:pPr>
            <a:r>
              <a:rPr lang="ar-SA" sz="2400" b="1" dirty="0">
                <a:solidFill>
                  <a:schemeClr val="accent3">
                    <a:lumMod val="50000"/>
                  </a:schemeClr>
                </a:solidFill>
              </a:rPr>
              <a:t>أَوْ أَخْطَائِي وَصَحَّحْتُ أَخْطَائِي بِمُفْرَدِي.</a:t>
            </a:r>
          </a:p>
        </p:txBody>
      </p:sp>
      <p:sp>
        <p:nvSpPr>
          <p:cNvPr id="1352" name="Rectangle 1351">
            <a:extLst>
              <a:ext uri="{FF2B5EF4-FFF2-40B4-BE49-F238E27FC236}">
                <a16:creationId xmlns:a16="http://schemas.microsoft.com/office/drawing/2014/main" id="{6FC465C9-B7DC-2014-168F-CB71F6E732EE}"/>
              </a:ext>
            </a:extLst>
          </p:cNvPr>
          <p:cNvSpPr/>
          <p:nvPr/>
        </p:nvSpPr>
        <p:spPr>
          <a:xfrm>
            <a:off x="3064794" y="3916697"/>
            <a:ext cx="5466910" cy="897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قَرَأْتُ فِقْرَةً وَأَخْطَأْتُ مَا بَيْنَ </a:t>
            </a:r>
            <a:r>
              <a:rPr lang="ar-SA" sz="2400" b="1" dirty="0">
                <a:solidFill>
                  <a:srgbClr val="C00000"/>
                </a:solidFill>
              </a:rPr>
              <a:t>[1 - 4] أَخْطَاءٍ</a:t>
            </a:r>
            <a:r>
              <a:rPr lang="ar-SA" sz="2400" b="1" dirty="0">
                <a:solidFill>
                  <a:srgbClr val="002060"/>
                </a:solidFill>
              </a:rPr>
              <a:t>،</a:t>
            </a:r>
          </a:p>
          <a:p>
            <a:pPr algn="ctr" rtl="1"/>
            <a:r>
              <a:rPr lang="ar-SA" sz="2400" b="1" dirty="0">
                <a:solidFill>
                  <a:srgbClr val="002060"/>
                </a:solidFill>
              </a:rPr>
              <a:t> </a:t>
            </a:r>
            <a:r>
              <a:rPr lang="ar-SA" sz="2400" b="1" dirty="0">
                <a:solidFill>
                  <a:schemeClr val="accent3">
                    <a:lumMod val="50000"/>
                  </a:schemeClr>
                </a:solidFill>
              </a:rPr>
              <a:t>أَحْتَاجُ إِلَى مَزِيدٍ مِنَ التَّدْرِيبِ عَلَى الْقِرَاءَةِ بِطَلَاقَةٍ!</a:t>
            </a:r>
            <a:endParaRPr lang="fr-FR" sz="2400" b="1" dirty="0">
              <a:solidFill>
                <a:schemeClr val="accent3">
                  <a:lumMod val="50000"/>
                </a:schemeClr>
              </a:solidFill>
            </a:endParaRPr>
          </a:p>
        </p:txBody>
      </p:sp>
      <p:sp>
        <p:nvSpPr>
          <p:cNvPr id="1353" name="Rectangle 1352">
            <a:extLst>
              <a:ext uri="{FF2B5EF4-FFF2-40B4-BE49-F238E27FC236}">
                <a16:creationId xmlns:a16="http://schemas.microsoft.com/office/drawing/2014/main" id="{C96D512D-5565-AA79-4E3A-0DF562AF31D8}"/>
              </a:ext>
            </a:extLst>
          </p:cNvPr>
          <p:cNvSpPr/>
          <p:nvPr/>
        </p:nvSpPr>
        <p:spPr>
          <a:xfrm>
            <a:off x="2969071" y="5511817"/>
            <a:ext cx="5466910" cy="897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قَرَأْتُ فِقْرَةً وَأَخْطَأْتُ </a:t>
            </a:r>
            <a:r>
              <a:rPr lang="ar-SA" sz="2400" b="1" dirty="0">
                <a:solidFill>
                  <a:srgbClr val="C00000"/>
                </a:solidFill>
              </a:rPr>
              <a:t>أَكْثَرَ مِنْ [4] أَخْطَاءٍ</a:t>
            </a:r>
            <a:r>
              <a:rPr lang="ar-SA" sz="2400" b="1" dirty="0">
                <a:solidFill>
                  <a:srgbClr val="002060"/>
                </a:solidFill>
              </a:rPr>
              <a:t>، </a:t>
            </a:r>
          </a:p>
          <a:p>
            <a:pPr algn="ctr" rtl="1"/>
            <a:r>
              <a:rPr lang="ar-SA" sz="2400" b="1" dirty="0">
                <a:solidFill>
                  <a:schemeClr val="accent3">
                    <a:lumMod val="50000"/>
                  </a:schemeClr>
                </a:solidFill>
              </a:rPr>
              <a:t>أَحْتَاجُ إِلَى مُسَاعَدَةٍ مِنْ أُسْتَاذِي(تِي)!</a:t>
            </a:r>
            <a:endParaRPr lang="fr-FR" sz="2400" b="1" dirty="0">
              <a:solidFill>
                <a:schemeClr val="accent3">
                  <a:lumMod val="50000"/>
                </a:schemeClr>
              </a:solidFill>
            </a:endParaRPr>
          </a:p>
        </p:txBody>
      </p:sp>
    </p:spTree>
    <p:extLst>
      <p:ext uri="{BB962C8B-B14F-4D97-AF65-F5344CB8AC3E}">
        <p14:creationId xmlns:p14="http://schemas.microsoft.com/office/powerpoint/2010/main" val="27332749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BA904-E2C3-561A-DC4A-F95028E928C2}"/>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B8D80AFD-A225-F578-7D94-6754C9A3AB1E}"/>
              </a:ext>
            </a:extLst>
          </p:cNvPr>
          <p:cNvGrpSpPr/>
          <p:nvPr/>
        </p:nvGrpSpPr>
        <p:grpSpPr>
          <a:xfrm>
            <a:off x="4572000" y="1642150"/>
            <a:ext cx="6694017" cy="3873929"/>
            <a:chOff x="1641585" y="1048972"/>
            <a:chExt cx="5867403" cy="3260732"/>
          </a:xfrm>
        </p:grpSpPr>
        <p:sp>
          <p:nvSpPr>
            <p:cNvPr id="6" name="Rectangle : coins arrondis 10">
              <a:extLst>
                <a:ext uri="{FF2B5EF4-FFF2-40B4-BE49-F238E27FC236}">
                  <a16:creationId xmlns:a16="http://schemas.microsoft.com/office/drawing/2014/main" id="{6E069E79-19B8-C43C-6CCD-CA3575275FE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804DC587-8157-6FB2-E2A2-5D424002B53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AF08A29B-06B0-3D1B-B913-CDC8611A392A}"/>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0B834D2B-89FC-799E-A74C-8E47766637FA}"/>
              </a:ext>
            </a:extLst>
          </p:cNvPr>
          <p:cNvSpPr txBox="1"/>
          <p:nvPr/>
        </p:nvSpPr>
        <p:spPr>
          <a:xfrm>
            <a:off x="5231567" y="2008346"/>
            <a:ext cx="5400765" cy="2796471"/>
          </a:xfrm>
          <a:prstGeom prst="rect">
            <a:avLst/>
          </a:prstGeom>
          <a:noFill/>
          <a:ln cap="flat">
            <a:noFill/>
          </a:ln>
        </p:spPr>
        <p:txBody>
          <a:bodyPr vert="horz" wrap="square" lIns="0" tIns="0" rIns="0" bIns="0" anchor="t" anchorCtr="1" compatLnSpc="1">
            <a:spAutoFit/>
          </a:bodyPr>
          <a:lstStyle/>
          <a:p>
            <a:pPr lvl="0" algn="ctr" defTabSz="1219170" rtl="1">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sym typeface="Calibri"/>
              </a:rPr>
              <a:t>النشاط </a:t>
            </a:r>
            <a:r>
              <a:rPr lang="ar-SA" sz="5400" b="1" kern="0" dirty="0">
                <a:solidFill>
                  <a:srgbClr val="44546A"/>
                </a:solidFill>
                <a:latin typeface="Calibri"/>
                <a:ea typeface="Calibri"/>
                <a:cs typeface="Calibri"/>
                <a:sym typeface="Calibri"/>
              </a:rPr>
              <a:t>الثاني</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MA" sz="4800" b="1" kern="0" dirty="0">
                <a:solidFill>
                  <a:srgbClr val="FFC000"/>
                </a:solidFill>
                <a:latin typeface="Calibri"/>
                <a:ea typeface="Calibri"/>
                <a:cs typeface="Calibri"/>
                <a:sym typeface="Calibri"/>
              </a:rPr>
              <a:t>أُغْنِي رَصِيدِي فِي </a:t>
            </a:r>
            <a:r>
              <a:rPr lang="ar-SA" sz="4800" b="1" kern="0" dirty="0">
                <a:solidFill>
                  <a:srgbClr val="FFC000"/>
                </a:solidFill>
                <a:latin typeface="Calibri"/>
                <a:ea typeface="Calibri"/>
                <a:cs typeface="Calibri"/>
                <a:sym typeface="Calibri"/>
              </a:rPr>
              <a:t>الحِجاجِ</a:t>
            </a:r>
            <a:br>
              <a:rPr kumimoji="0" lang="ar-M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SA" sz="4000" b="1" kern="0" dirty="0">
                <a:solidFill>
                  <a:srgbClr val="44546A"/>
                </a:solidFill>
                <a:latin typeface="Calibri"/>
                <a:ea typeface="Calibri"/>
                <a:cs typeface="Calibri"/>
              </a:rPr>
              <a:t>05 دقائق</a:t>
            </a:r>
            <a:endParaRPr lang="fr-FR" sz="4800" b="1" kern="0" dirty="0">
              <a:solidFill>
                <a:srgbClr val="44546A"/>
              </a:solidFill>
              <a:latin typeface="Calibri"/>
              <a:ea typeface="Calibri"/>
              <a:cs typeface="Calibri"/>
            </a:endParaRPr>
          </a:p>
        </p:txBody>
      </p:sp>
      <p:pic>
        <p:nvPicPr>
          <p:cNvPr id="3" name="Picture 2">
            <a:extLst>
              <a:ext uri="{FF2B5EF4-FFF2-40B4-BE49-F238E27FC236}">
                <a16:creationId xmlns:a16="http://schemas.microsoft.com/office/drawing/2014/main" id="{5070CEE3-FEE0-74BB-B618-E32ED3DC908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270" b="100000" l="3418" r="100000">
                        <a14:foregroundMark x1="76855" y1="43945" x2="73145" y2="96582"/>
                        <a14:foregroundMark x1="42773" y1="88574" x2="95703" y2="91504"/>
                        <a14:foregroundMark x1="82813" y1="42285" x2="85352" y2="73926"/>
                        <a14:foregroundMark x1="41992" y1="95117" x2="81152" y2="97949"/>
                        <a14:foregroundMark x1="66992" y1="70410" x2="89355" y2="76074"/>
                        <a14:foregroundMark x1="95215" y1="75293" x2="95508" y2="83496"/>
                      </a14:backgroundRemoval>
                    </a14:imgEffect>
                  </a14:imgLayer>
                </a14:imgProps>
              </a:ext>
              <a:ext uri="{28A0092B-C50C-407E-A947-70E740481C1C}">
                <a14:useLocalDpi xmlns:a14="http://schemas.microsoft.com/office/drawing/2010/main" val="0"/>
              </a:ext>
            </a:extLst>
          </a:blip>
          <a:stretch>
            <a:fillRect/>
          </a:stretch>
        </p:blipFill>
        <p:spPr>
          <a:xfrm>
            <a:off x="1112680" y="2008346"/>
            <a:ext cx="2882521" cy="2882521"/>
          </a:xfrm>
          <a:prstGeom prst="rect">
            <a:avLst/>
          </a:prstGeom>
        </p:spPr>
      </p:pic>
      <p:sp>
        <p:nvSpPr>
          <p:cNvPr id="2" name="Oval 45">
            <a:extLst>
              <a:ext uri="{FF2B5EF4-FFF2-40B4-BE49-F238E27FC236}">
                <a16:creationId xmlns:a16="http://schemas.microsoft.com/office/drawing/2014/main" id="{2147096F-E805-0E49-324C-7766B7C548E5}"/>
              </a:ext>
            </a:extLst>
          </p:cNvPr>
          <p:cNvSpPr/>
          <p:nvPr/>
        </p:nvSpPr>
        <p:spPr>
          <a:xfrm>
            <a:off x="8960252" y="4116545"/>
            <a:ext cx="831273" cy="688272"/>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4547636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63DEA-EDE0-7F9F-A081-7014CC34FC29}"/>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505EDA12-B177-01ED-CD88-0CFF36A3891E}"/>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000" b="0" i="0" u="none" strike="noStrike" kern="0" cap="none" spc="0" normalizeH="0" baseline="0" noProof="0">
              <a:ln>
                <a:noFill/>
              </a:ln>
              <a:solidFill>
                <a:srgbClr val="FFFFFF"/>
              </a:solidFill>
              <a:effectLst/>
              <a:uLnTx/>
              <a:uFillTx/>
              <a:latin typeface="Dosis"/>
              <a:ea typeface="Dosis"/>
              <a:cs typeface="Dosis"/>
            </a:endParaRPr>
          </a:p>
        </p:txBody>
      </p:sp>
      <p:sp>
        <p:nvSpPr>
          <p:cNvPr id="3" name="Rectangle 2">
            <a:extLst>
              <a:ext uri="{FF2B5EF4-FFF2-40B4-BE49-F238E27FC236}">
                <a16:creationId xmlns:a16="http://schemas.microsoft.com/office/drawing/2014/main" id="{0AD40A18-8EE4-E6AF-C0E9-81DB79C77D58}"/>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Google Shape;1367;p31">
            <a:extLst>
              <a:ext uri="{FF2B5EF4-FFF2-40B4-BE49-F238E27FC236}">
                <a16:creationId xmlns:a16="http://schemas.microsoft.com/office/drawing/2014/main" id="{BA69C11E-7D60-C645-6C25-7A1EA7D6FB39}"/>
              </a:ext>
            </a:extLst>
          </p:cNvPr>
          <p:cNvSpPr txBox="1">
            <a:spLocks/>
          </p:cNvSpPr>
          <p:nvPr/>
        </p:nvSpPr>
        <p:spPr>
          <a:xfrm>
            <a:off x="411984" y="139695"/>
            <a:ext cx="11017224" cy="308442"/>
          </a:xfrm>
          <a:prstGeom prst="rect">
            <a:avLst/>
          </a:prstGeom>
          <a:noFill/>
          <a:ln>
            <a:noFill/>
          </a:ln>
        </p:spPr>
        <p:txBody>
          <a:bodyPr spcFirstLastPara="1" wrap="square" lIns="91425" tIns="45700" rIns="91425" bIns="45700" anchor="ctr" anchorCtr="0">
            <a:normAutofit lnSpcReduction="10000"/>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757070"/>
              </a:buClr>
              <a:buSzPts val="2000"/>
              <a:buFont typeface="Calibri"/>
              <a:buNone/>
              <a:tabLst/>
              <a:defRPr/>
            </a:pPr>
            <a:r>
              <a:rPr kumimoji="0" lang="ar-SA" sz="1600" b="1" i="0" u="none" strike="noStrike" kern="1200" cap="none" spc="0" normalizeH="0" baseline="0" noProof="0" dirty="0">
                <a:ln>
                  <a:noFill/>
                </a:ln>
                <a:solidFill>
                  <a:srgbClr val="757070"/>
                </a:solidFill>
                <a:effectLst/>
                <a:uLnTx/>
                <a:uFillTx/>
                <a:latin typeface="Calibri"/>
                <a:ea typeface="Calibri"/>
                <a:cs typeface="Calibri"/>
                <a:sym typeface="Calibri"/>
              </a:rPr>
              <a:t>الآن سنتعرف بعض العبارات التي تساعدنا في إغناء رصيدنا في الحجاج والتعبير عن فكرة.</a:t>
            </a:r>
          </a:p>
        </p:txBody>
      </p:sp>
      <p:sp>
        <p:nvSpPr>
          <p:cNvPr id="7" name="Google Shape;1369;p31">
            <a:extLst>
              <a:ext uri="{FF2B5EF4-FFF2-40B4-BE49-F238E27FC236}">
                <a16:creationId xmlns:a16="http://schemas.microsoft.com/office/drawing/2014/main" id="{5A06EBDF-BA0E-B47D-C39B-B90F570E4C9E}"/>
              </a:ext>
            </a:extLst>
          </p:cNvPr>
          <p:cNvSpPr txBox="1"/>
          <p:nvPr/>
        </p:nvSpPr>
        <p:spPr>
          <a:xfrm>
            <a:off x="641525" y="546271"/>
            <a:ext cx="10787683" cy="285435"/>
          </a:xfrm>
          <a:prstGeom prst="rect">
            <a:avLst/>
          </a:prstGeom>
          <a:noFill/>
          <a:ln>
            <a:noFill/>
          </a:ln>
        </p:spPr>
        <p:txBody>
          <a:bodyPr spcFirstLastPara="1" wrap="square" lIns="91425" tIns="45700" rIns="91425" bIns="45700" anchor="t" anchorCtr="0">
            <a:noAutofit/>
          </a:bodyPr>
          <a:lstStyle/>
          <a:p>
            <a:pPr marL="0" marR="0" lvl="0" indent="0" algn="r" defTabSz="914400" rtl="1" eaLnBrk="1" fontAlgn="auto" latinLnBrk="0" hangingPunct="1">
              <a:lnSpc>
                <a:spcPct val="90000"/>
              </a:lnSpc>
              <a:spcBef>
                <a:spcPts val="0"/>
              </a:spcBef>
              <a:spcAft>
                <a:spcPts val="0"/>
              </a:spcAft>
              <a:buClr>
                <a:srgbClr val="AEABAB"/>
              </a:buClr>
              <a:buSzPts val="1400"/>
              <a:buFontTx/>
              <a:buNone/>
              <a:tabLst/>
              <a:defRPr/>
            </a:pPr>
            <a:r>
              <a:rPr kumimoji="0" lang="ar-M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يدعو الأستاذ</a:t>
            </a:r>
            <a:r>
              <a:rPr kumimoji="0" lang="fr-FR" sz="1400" b="0" i="0" u="none" strike="noStrike" kern="1200" cap="none" spc="0" normalizeH="0" baseline="0" noProof="0" dirty="0">
                <a:ln>
                  <a:noFill/>
                </a:ln>
                <a:solidFill>
                  <a:prstClr val="white">
                    <a:lumMod val="65000"/>
                  </a:prstClr>
                </a:solidFill>
                <a:effectLst/>
                <a:uLnTx/>
                <a:uFillTx/>
                <a:latin typeface="Calibri"/>
                <a:ea typeface="+mn-ea"/>
                <a:cs typeface="+mn-cs"/>
              </a:rPr>
              <a:t>)</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ة</a:t>
            </a:r>
            <a:r>
              <a:rPr kumimoji="0" lang="fr-FR" sz="1400" b="0" i="0" u="none" strike="noStrike" kern="1200" cap="none" spc="0" normalizeH="0" baseline="0" noProof="0" dirty="0">
                <a:ln>
                  <a:noFill/>
                </a:ln>
                <a:solidFill>
                  <a:prstClr val="white">
                    <a:lumMod val="65000"/>
                  </a:prstClr>
                </a:solidFill>
                <a:effectLst/>
                <a:uLnTx/>
                <a:uFillTx/>
                <a:latin typeface="Calibri"/>
                <a:ea typeface="+mn-ea"/>
                <a:cs typeface="+mn-cs"/>
              </a:rPr>
              <a:t>(</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التلاميذ</a:t>
            </a:r>
            <a:r>
              <a:rPr kumimoji="0" lang="ar-M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إلى قراءة </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العبارات</a:t>
            </a:r>
            <a:r>
              <a:rPr kumimoji="0" lang="ar-M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الحجاجية المثبتة في الكراسة</a:t>
            </a:r>
            <a:r>
              <a:rPr kumimoji="0" lang="ar-M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وينبه</a:t>
            </a:r>
            <a:r>
              <a:rPr kumimoji="0" lang="ar-M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إلى أنها ستفيد في فهم </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الجمل المقروء، </a:t>
            </a:r>
            <a:r>
              <a:rPr kumimoji="0" lang="ar-M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وفي </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إنتاج جمل أو فقرات للتعبير عن فكرة</a:t>
            </a:r>
            <a:endParaRPr kumimoji="0" lang="fr-FR" sz="1400" b="0" i="0" u="none" strike="noStrike" kern="1200" cap="none" spc="0" normalizeH="0" baseline="0" noProof="0" dirty="0">
              <a:ln>
                <a:noFill/>
              </a:ln>
              <a:solidFill>
                <a:prstClr val="white">
                  <a:lumMod val="65000"/>
                </a:prstClr>
              </a:solidFill>
              <a:effectLst/>
              <a:uLnTx/>
              <a:uFillTx/>
              <a:latin typeface="Calibri"/>
              <a:ea typeface="+mn-ea"/>
              <a:cs typeface="+mn-cs"/>
            </a:endParaRPr>
          </a:p>
        </p:txBody>
      </p:sp>
      <p:pic>
        <p:nvPicPr>
          <p:cNvPr id="8" name="Google Shape;1368;p31">
            <a:extLst>
              <a:ext uri="{FF2B5EF4-FFF2-40B4-BE49-F238E27FC236}">
                <a16:creationId xmlns:a16="http://schemas.microsoft.com/office/drawing/2014/main" id="{1F04555A-0608-95A7-4028-0F5B56BA8FC7}"/>
              </a:ext>
            </a:extLst>
          </p:cNvPr>
          <p:cNvPicPr preferRelativeResize="0"/>
          <p:nvPr/>
        </p:nvPicPr>
        <p:blipFill rotWithShape="1">
          <a:blip r:embed="rId2">
            <a:alphaModFix/>
          </a:blip>
          <a:srcRect/>
          <a:stretch/>
        </p:blipFill>
        <p:spPr>
          <a:xfrm>
            <a:off x="153248" y="98135"/>
            <a:ext cx="730250" cy="730250"/>
          </a:xfrm>
          <a:prstGeom prst="rect">
            <a:avLst/>
          </a:prstGeom>
          <a:noFill/>
          <a:ln>
            <a:noFill/>
          </a:ln>
        </p:spPr>
      </p:pic>
      <p:pic>
        <p:nvPicPr>
          <p:cNvPr id="9" name="Picture 2" descr="Image générée">
            <a:extLst>
              <a:ext uri="{FF2B5EF4-FFF2-40B4-BE49-F238E27FC236}">
                <a16:creationId xmlns:a16="http://schemas.microsoft.com/office/drawing/2014/main" id="{6C66298B-5510-A437-BCAA-5ACF981662D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0" name="Rounded Rectangle 2">
            <a:extLst>
              <a:ext uri="{FF2B5EF4-FFF2-40B4-BE49-F238E27FC236}">
                <a16:creationId xmlns:a16="http://schemas.microsoft.com/office/drawing/2014/main" id="{489C55C4-0612-9AB2-34AF-C4855F681138}"/>
              </a:ext>
            </a:extLst>
          </p:cNvPr>
          <p:cNvSpPr/>
          <p:nvPr/>
        </p:nvSpPr>
        <p:spPr>
          <a:xfrm>
            <a:off x="6517177" y="1042597"/>
            <a:ext cx="4998765" cy="453693"/>
          </a:xfrm>
          <a:prstGeom prst="roundRect">
            <a:avLst/>
          </a:prstGeom>
          <a:solidFill>
            <a:schemeClr val="accent2"/>
          </a:solidFill>
          <a:ln>
            <a:solidFill>
              <a:schemeClr val="accent1">
                <a:lumMod val="50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defRPr/>
            </a:pPr>
            <a:r>
              <a:rPr lang="ar-SA" sz="2400" b="1" dirty="0">
                <a:solidFill>
                  <a:prstClr val="white"/>
                </a:solidFill>
                <a:cs typeface="Mudir MT" pitchFamily="2" charset="-78"/>
              </a:rPr>
              <a:t>أغني رصيدي في الحجاج والتعبير عن فكرة</a:t>
            </a:r>
            <a:endParaRPr lang="fr-FR" sz="2400" b="1" dirty="0">
              <a:solidFill>
                <a:prstClr val="white"/>
              </a:solidFill>
              <a:cs typeface="Mudir MT" pitchFamily="2" charset="-78"/>
            </a:endParaRPr>
          </a:p>
        </p:txBody>
      </p:sp>
      <p:graphicFrame>
        <p:nvGraphicFramePr>
          <p:cNvPr id="11" name="Google Shape;92;p1">
            <a:extLst>
              <a:ext uri="{FF2B5EF4-FFF2-40B4-BE49-F238E27FC236}">
                <a16:creationId xmlns:a16="http://schemas.microsoft.com/office/drawing/2014/main" id="{66D904BD-4235-72FC-BD0C-124AF96DBF54}"/>
              </a:ext>
            </a:extLst>
          </p:cNvPr>
          <p:cNvGraphicFramePr/>
          <p:nvPr>
            <p:extLst>
              <p:ext uri="{D42A27DB-BD31-4B8C-83A1-F6EECF244321}">
                <p14:modId xmlns:p14="http://schemas.microsoft.com/office/powerpoint/2010/main" val="1239025252"/>
              </p:ext>
            </p:extLst>
          </p:nvPr>
        </p:nvGraphicFramePr>
        <p:xfrm>
          <a:off x="411984" y="2028305"/>
          <a:ext cx="11292336" cy="2819588"/>
        </p:xfrm>
        <a:graphic>
          <a:graphicData uri="http://schemas.openxmlformats.org/drawingml/2006/table">
            <a:tbl>
              <a:tblPr firstRow="1" bandRow="1">
                <a:noFill/>
              </a:tblPr>
              <a:tblGrid>
                <a:gridCol w="2663725">
                  <a:extLst>
                    <a:ext uri="{9D8B030D-6E8A-4147-A177-3AD203B41FA5}">
                      <a16:colId xmlns:a16="http://schemas.microsoft.com/office/drawing/2014/main" val="20000"/>
                    </a:ext>
                  </a:extLst>
                </a:gridCol>
                <a:gridCol w="2826327">
                  <a:extLst>
                    <a:ext uri="{9D8B030D-6E8A-4147-A177-3AD203B41FA5}">
                      <a16:colId xmlns:a16="http://schemas.microsoft.com/office/drawing/2014/main" val="20001"/>
                    </a:ext>
                  </a:extLst>
                </a:gridCol>
                <a:gridCol w="3092335">
                  <a:extLst>
                    <a:ext uri="{9D8B030D-6E8A-4147-A177-3AD203B41FA5}">
                      <a16:colId xmlns:a16="http://schemas.microsoft.com/office/drawing/2014/main" val="20002"/>
                    </a:ext>
                  </a:extLst>
                </a:gridCol>
                <a:gridCol w="2709949">
                  <a:extLst>
                    <a:ext uri="{9D8B030D-6E8A-4147-A177-3AD203B41FA5}">
                      <a16:colId xmlns:a16="http://schemas.microsoft.com/office/drawing/2014/main" val="20003"/>
                    </a:ext>
                  </a:extLst>
                </a:gridCol>
              </a:tblGrid>
              <a:tr h="497191">
                <a:tc>
                  <a:txBody>
                    <a:bodyPr/>
                    <a:lstStyle/>
                    <a:p>
                      <a:pPr marL="0" marR="0" lvl="0" indent="0" algn="ctr" defTabSz="6858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النَّتِيجَةُ أَو الْخُلاَصَةُ</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a:solidFill>
                      <a:schemeClr val="accent2">
                        <a:lumMod val="60000"/>
                        <a:lumOff val="40000"/>
                      </a:schemeClr>
                    </a:solidFill>
                  </a:tcPr>
                </a:tc>
                <a:tc>
                  <a:txBody>
                    <a:bodyPr/>
                    <a:lstStyle/>
                    <a:p>
                      <a:pPr marL="0" marR="0" lvl="0" indent="0" algn="ctr" defTabSz="6858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الَاعْتِراضُ عَلى الْفِكْرَةِ اَلْمٌخالِفَةُ</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a:solidFill>
                      <a:schemeClr val="accent2">
                        <a:lumMod val="60000"/>
                        <a:lumOff val="40000"/>
                      </a:schemeClr>
                    </a:solidFill>
                  </a:tcPr>
                </a:tc>
                <a:tc>
                  <a:txBody>
                    <a:bodyPr/>
                    <a:lstStyle/>
                    <a:p>
                      <a:pPr marL="0" marR="0" lvl="0" indent="0" algn="ctr" defTabSz="6858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اَلْحُجَجُ وَالْأَدِلَّةُ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a:solidFill>
                      <a:schemeClr val="accent2">
                        <a:lumMod val="60000"/>
                        <a:lumOff val="40000"/>
                      </a:schemeClr>
                    </a:solidFill>
                  </a:tcPr>
                </a:tc>
                <a:tc>
                  <a:txBody>
                    <a:bodyPr/>
                    <a:lstStyle/>
                    <a:p>
                      <a:pPr algn="ctr" rtl="1"/>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الفِكْرَةُ المُدافَعُ عَنْها</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a:solidFill>
                      <a:schemeClr val="accent2">
                        <a:lumMod val="60000"/>
                        <a:lumOff val="40000"/>
                      </a:schemeClr>
                    </a:solidFill>
                  </a:tcPr>
                </a:tc>
                <a:extLst>
                  <a:ext uri="{0D108BD9-81ED-4DB2-BD59-A6C34878D82A}">
                    <a16:rowId xmlns:a16="http://schemas.microsoft.com/office/drawing/2014/main" val="10000"/>
                  </a:ext>
                </a:extLst>
              </a:tr>
              <a:tr h="1996628">
                <a:tc>
                  <a:txBody>
                    <a:bodyPr/>
                    <a:lstStyle/>
                    <a:p>
                      <a:pPr marL="0" marR="0" lvl="0" indent="0" algn="ctr" defTabSz="6858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لِأَنَّ هَذَا يَحْمِينَا </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مِنَ التَّضْلِيلِ وَالْأَخْبَارِ الزَّائِفَةِ- وَيُعَزِّزُ حَقَّنَا فِي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a:tc>
                <a:tc>
                  <a:txBody>
                    <a:bodyPr/>
                    <a:lstStyle/>
                    <a:p>
                      <a:pPr marL="0" marR="0" lvl="0" indent="0" algn="ctr" defTabSz="6858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لِذَلِكَ، لَا يَنْبَغِي </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أَنْ نُصَدِّقَ أَوْ نُشَارِكَ أَيَّ خَبَرٍ - </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لَقَدْ أَضْحَى مِنَ المُهِمِّ </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 أَنْ نَتَعَلَّمَ كَيْفَ نُفَكِّرَ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a:tc>
                <a:tc>
                  <a:txBody>
                    <a:bodyPr/>
                    <a:lstStyle/>
                    <a:p>
                      <a:pPr marL="0" marR="0" lvl="0" indent="0" algn="ctr" defTabSz="6858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خَاصَّةً فِي زَمَنٍ </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تَزَايَدَتْ فِيهِ الْأَخْبَارُ وَانْتَشَرَتِ الْمَعْلُومَاتُ -</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وَقَدْ يَكُونُ كَثِي</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رٌ مِنْهَا زَائِفًا أَوْ غَيْرَ دَقِيقٍ</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a:tc>
                <a:tc>
                  <a:txBody>
                    <a:bodyPr/>
                    <a:lstStyle/>
                    <a:p>
                      <a:pPr algn="ctr" rtl="1"/>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َلا يُمْكِنُنَا أَنْ نُنْكِرَ </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أَهَمِّيَّةَ الْوَعْيِ الْإِعْلَامِيِّ عِنْدَ الشَّبَابِ</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8229857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5701A-4AA8-2089-F9E0-0CAD4BEEBED6}"/>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04B65BDB-22F3-EB17-94DF-07B915AE59EA}"/>
              </a:ext>
            </a:extLst>
          </p:cNvPr>
          <p:cNvGrpSpPr/>
          <p:nvPr/>
        </p:nvGrpSpPr>
        <p:grpSpPr>
          <a:xfrm>
            <a:off x="4572000" y="1642150"/>
            <a:ext cx="6694017" cy="3873929"/>
            <a:chOff x="1641585" y="1048972"/>
            <a:chExt cx="5867403" cy="3260732"/>
          </a:xfrm>
        </p:grpSpPr>
        <p:sp>
          <p:nvSpPr>
            <p:cNvPr id="6" name="Rectangle : coins arrondis 10">
              <a:extLst>
                <a:ext uri="{FF2B5EF4-FFF2-40B4-BE49-F238E27FC236}">
                  <a16:creationId xmlns:a16="http://schemas.microsoft.com/office/drawing/2014/main" id="{BE564D95-A06B-02B3-C1D0-543E5BBF7E8E}"/>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9B2C05D1-E7A5-7ECA-5A9E-C996BA0400E6}"/>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20A18381-8FA2-3604-BE90-A2EA167BAC96}"/>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E87811A5-F94A-5853-7869-85CDC1E5A8B2}"/>
              </a:ext>
            </a:extLst>
          </p:cNvPr>
          <p:cNvSpPr txBox="1"/>
          <p:nvPr/>
        </p:nvSpPr>
        <p:spPr>
          <a:xfrm>
            <a:off x="5231567" y="2008346"/>
            <a:ext cx="5400765" cy="3067956"/>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rPr>
              <a:t>النشاط </a:t>
            </a:r>
            <a:r>
              <a:rPr lang="ar-SA" sz="5400" b="1" kern="0" dirty="0">
                <a:solidFill>
                  <a:srgbClr val="44546A"/>
                </a:solidFill>
                <a:latin typeface="Calibri"/>
                <a:ea typeface="Calibri"/>
                <a:cs typeface="Calibri"/>
              </a:rPr>
              <a:t>الثالث</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MA" sz="4800" b="1" kern="0" dirty="0">
                <a:solidFill>
                  <a:srgbClr val="FFC000"/>
                </a:solidFill>
                <a:latin typeface="Calibri"/>
                <a:ea typeface="Calibri"/>
                <a:cs typeface="Calibri"/>
                <a:sym typeface="Calibri"/>
              </a:rPr>
              <a:t>أُجِيبُ عَنْ أَسْئِلَةِ الفَهْمِ</a:t>
            </a:r>
            <a:br>
              <a:rPr lang="ar-MA" sz="4800" b="1" kern="0" dirty="0">
                <a:solidFill>
                  <a:srgbClr val="44546A"/>
                </a:solidFill>
                <a:latin typeface="Calibri"/>
                <a:ea typeface="Calibri"/>
                <a:cs typeface="Calibri"/>
                <a:sym typeface="Calibri"/>
              </a:rPr>
            </a:br>
            <a:r>
              <a:rPr kumimoji="0" lang="ar-MA" sz="4800" b="1" i="0" u="none" strike="noStrike" kern="0" cap="none" spc="0" normalizeH="0" baseline="0" noProof="0" dirty="0">
                <a:ln>
                  <a:noFill/>
                </a:ln>
                <a:solidFill>
                  <a:srgbClr val="44546A"/>
                </a:solidFill>
                <a:effectLst/>
                <a:uLnTx/>
                <a:uFillTx/>
                <a:latin typeface="Calibri"/>
                <a:ea typeface="Calibri"/>
                <a:cs typeface="Calibri"/>
              </a:rPr>
              <a:t>دقيقة</a:t>
            </a:r>
            <a:r>
              <a:rPr kumimoji="0" lang="ar-MA" sz="5467" b="1" i="0" u="none" strike="noStrike" kern="0" cap="none" spc="0" normalizeH="0" baseline="0" noProof="0" dirty="0">
                <a:ln>
                  <a:noFill/>
                </a:ln>
                <a:solidFill>
                  <a:srgbClr val="44546A"/>
                </a:solidFill>
                <a:effectLst/>
                <a:uLnTx/>
                <a:uFillTx/>
                <a:latin typeface="Calibri"/>
                <a:ea typeface="Calibri"/>
                <a:cs typeface="Calibri"/>
              </a:rPr>
              <a:t> </a:t>
            </a:r>
            <a:r>
              <a:rPr kumimoji="0" lang="fr-FR" sz="5467" b="1" i="0" u="none" strike="noStrike" kern="0" cap="none" spc="0" normalizeH="0" baseline="0" noProof="0" dirty="0">
                <a:ln>
                  <a:noFill/>
                </a:ln>
                <a:solidFill>
                  <a:srgbClr val="44546A"/>
                </a:solidFill>
                <a:effectLst/>
                <a:uLnTx/>
                <a:uFillTx/>
                <a:latin typeface="Calibri"/>
                <a:ea typeface="Calibri"/>
                <a:cs typeface="Calibri"/>
              </a:rPr>
              <a:t> </a:t>
            </a:r>
            <a:r>
              <a:rPr kumimoji="0" lang="ar-SA" sz="4800" b="1" i="0" u="none" strike="noStrike" kern="0" cap="none" spc="0" normalizeH="0" baseline="0" noProof="0" dirty="0">
                <a:ln>
                  <a:noFill/>
                </a:ln>
                <a:solidFill>
                  <a:srgbClr val="44546A"/>
                </a:solidFill>
                <a:effectLst/>
                <a:uLnTx/>
                <a:uFillTx/>
                <a:latin typeface="Arial"/>
                <a:ea typeface="Calibri"/>
                <a:cs typeface="Arial"/>
              </a:rPr>
              <a:t>15</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2" name="Picture 1">
            <a:extLst>
              <a:ext uri="{FF2B5EF4-FFF2-40B4-BE49-F238E27FC236}">
                <a16:creationId xmlns:a16="http://schemas.microsoft.com/office/drawing/2014/main" id="{DEC331F2-5D28-3F73-FDD7-866769839D8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1112680" y="2078403"/>
            <a:ext cx="2701193" cy="2701193"/>
          </a:xfrm>
          <a:prstGeom prst="rect">
            <a:avLst/>
          </a:prstGeom>
        </p:spPr>
      </p:pic>
    </p:spTree>
    <p:extLst>
      <p:ext uri="{BB962C8B-B14F-4D97-AF65-F5344CB8AC3E}">
        <p14:creationId xmlns:p14="http://schemas.microsoft.com/office/powerpoint/2010/main" val="5023112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359">
          <a:extLst>
            <a:ext uri="{FF2B5EF4-FFF2-40B4-BE49-F238E27FC236}">
              <a16:creationId xmlns:a16="http://schemas.microsoft.com/office/drawing/2014/main" id="{43B28B1F-203B-8197-70D8-4D8DF2422383}"/>
            </a:ext>
          </a:extLst>
        </p:cNvPr>
        <p:cNvGrpSpPr/>
        <p:nvPr/>
      </p:nvGrpSpPr>
      <p:grpSpPr>
        <a:xfrm>
          <a:off x="0" y="0"/>
          <a:ext cx="0" cy="0"/>
          <a:chOff x="0" y="0"/>
          <a:chExt cx="0" cy="0"/>
        </a:xfrm>
      </p:grpSpPr>
      <p:sp>
        <p:nvSpPr>
          <p:cNvPr id="1362" name="Google Shape;1362;p30">
            <a:extLst>
              <a:ext uri="{FF2B5EF4-FFF2-40B4-BE49-F238E27FC236}">
                <a16:creationId xmlns:a16="http://schemas.microsoft.com/office/drawing/2014/main" id="{CA0859EF-DB3A-6455-4DFA-9C3242A4252B}"/>
              </a:ext>
            </a:extLst>
          </p:cNvPr>
          <p:cNvSpPr/>
          <p:nvPr/>
        </p:nvSpPr>
        <p:spPr>
          <a:xfrm>
            <a:off x="8870257" y="56127"/>
            <a:ext cx="3216767" cy="888174"/>
          </a:xfrm>
          <a:prstGeom prst="roundRect">
            <a:avLst>
              <a:gd name="adj" fmla="val 16667"/>
            </a:avLst>
          </a:prstGeom>
          <a:solidFill>
            <a:srgbClr val="ED7D31"/>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lvl="0" algn="r" rtl="1">
              <a:buClr>
                <a:srgbClr val="000000"/>
              </a:buClr>
              <a:buSzPts val="2800"/>
            </a:pPr>
            <a:r>
              <a:rPr lang="ar-MA" sz="2800" b="1" dirty="0">
                <a:solidFill>
                  <a:srgbClr val="FFFFFF"/>
                </a:solidFill>
                <a:latin typeface="Calibri"/>
                <a:ea typeface="Calibri"/>
                <a:cs typeface="Calibri"/>
                <a:sym typeface="Calibri"/>
              </a:rPr>
              <a:t>أَقْرَأُ </a:t>
            </a:r>
            <a:r>
              <a:rPr lang="ar-SA" sz="2800" b="1" dirty="0">
                <a:solidFill>
                  <a:srgbClr val="FFFFFF"/>
                </a:solidFill>
                <a:latin typeface="Calibri"/>
                <a:ea typeface="Calibri"/>
                <a:cs typeface="Calibri"/>
                <a:sym typeface="Calibri"/>
              </a:rPr>
              <a:t>الفِقْرةَ</a:t>
            </a:r>
            <a:r>
              <a:rPr lang="ar-MA" sz="2800" b="1" dirty="0">
                <a:solidFill>
                  <a:srgbClr val="FFFFFF"/>
                </a:solidFill>
                <a:latin typeface="Calibri"/>
                <a:ea typeface="Calibri"/>
                <a:cs typeface="Calibri"/>
                <a:sym typeface="Calibri"/>
              </a:rPr>
              <a:t> بِطَلاقَةٍ</a:t>
            </a:r>
            <a:endParaRPr sz="2800" b="1" dirty="0">
              <a:solidFill>
                <a:srgbClr val="FFFFFF"/>
              </a:solidFill>
              <a:latin typeface="Calibri"/>
              <a:ea typeface="Calibri"/>
              <a:cs typeface="Calibri"/>
              <a:sym typeface="Arial"/>
            </a:endParaRPr>
          </a:p>
        </p:txBody>
      </p:sp>
      <p:sp>
        <p:nvSpPr>
          <p:cNvPr id="2" name="Rectangle 1">
            <a:extLst>
              <a:ext uri="{FF2B5EF4-FFF2-40B4-BE49-F238E27FC236}">
                <a16:creationId xmlns:a16="http://schemas.microsoft.com/office/drawing/2014/main" id="{85D83CEC-76B6-2DD2-31E8-B52278C8730E}"/>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21" name="Rectangle : coins arrondis 20">
            <a:extLst>
              <a:ext uri="{FF2B5EF4-FFF2-40B4-BE49-F238E27FC236}">
                <a16:creationId xmlns:a16="http://schemas.microsoft.com/office/drawing/2014/main" id="{0DAB70FF-5074-9FC8-CF52-FAC68E985C0F}"/>
              </a:ext>
            </a:extLst>
          </p:cNvPr>
          <p:cNvSpPr/>
          <p:nvPr/>
        </p:nvSpPr>
        <p:spPr>
          <a:xfrm>
            <a:off x="4572000" y="1300142"/>
            <a:ext cx="7409407" cy="4511797"/>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lnSpc>
                <a:spcPct val="150000"/>
              </a:lnSpc>
            </a:pPr>
            <a:r>
              <a:rPr lang="ar-SA" sz="2400" b="1" dirty="0">
                <a:solidFill>
                  <a:srgbClr val="002060"/>
                </a:solidFill>
                <a:cs typeface="Mudir MT" pitchFamily="2" charset="-78"/>
              </a:rPr>
              <a:t>لَا يُمْكِنُنَا أَنْ نُنْكِرَ الْيَوْمَ أَهَمِّيَّةَ الْوَعْيِ الْإِعْلَامِيِّ عِنْدَ الشَّبَابِ، خَاصَّةً فِي زَمَنٍ تَزَايَدَتْ فِيهِ الْأَخْبَارُ وَانْتَشَرَتِ الْمَعْلُومَاتُ بِسُرْعَةٍ عَبْرَ وَسَائِلِ التَّوَاصُلِ، وَقَدْ يَكُونُ كَثِيرٌ مِنْهَا زَائِفًا أَوْ غَيْرَ دَقِيقٍ. لِذَلِكَ، لَا يَنْبَغِي أَنْ نُصَدِّقَ أَوْ نُشَارِكَ أَيَّ خَبَرٍ قَبْلَ التَّأَكُّدِ مِنْهُ. لَقَدْ أَضْحَى مِنَ المُهِمِّ أَنْ نَتَعَلَّمَ كَيْفَ نُفَكِّرَ بِشَكْلٍ نَقْدِيٍّ فِيمَا نَقْرَؤُهُ وَنَسْمَعُهُ، لِأَنَّ هَذَا يَحْمِينَا مِنَ التَّضْلِيلِ وَالْأَخْبَارِ الزَّائِفَةِ وَالْإِشَاعَاتِ، وَيُعَزِّزُ حَقَّنَا فِي الْحُصُولِ عَلَى الْخَبَرِ وَالْمَعْلُومَةِ الصَّحِيحَةِ.</a:t>
            </a:r>
            <a:endParaRPr lang="fr-FR" sz="2400" b="1" dirty="0">
              <a:solidFill>
                <a:srgbClr val="002060"/>
              </a:solidFill>
              <a:cs typeface="Mudir MT" pitchFamily="2" charset="-78"/>
            </a:endParaRPr>
          </a:p>
        </p:txBody>
      </p:sp>
      <p:sp>
        <p:nvSpPr>
          <p:cNvPr id="26" name="ZoneTexte 25">
            <a:extLst>
              <a:ext uri="{FF2B5EF4-FFF2-40B4-BE49-F238E27FC236}">
                <a16:creationId xmlns:a16="http://schemas.microsoft.com/office/drawing/2014/main" id="{26428FFD-E7C6-88F7-1AA2-876D7B01B26E}"/>
              </a:ext>
            </a:extLst>
          </p:cNvPr>
          <p:cNvSpPr txBox="1"/>
          <p:nvPr/>
        </p:nvSpPr>
        <p:spPr>
          <a:xfrm>
            <a:off x="2959331" y="371607"/>
            <a:ext cx="4289367" cy="461665"/>
          </a:xfrm>
          <a:prstGeom prst="rect">
            <a:avLst/>
          </a:prstGeom>
          <a:noFill/>
        </p:spPr>
        <p:txBody>
          <a:bodyPr wrap="square" rtlCol="0">
            <a:spAutoFit/>
          </a:bodyPr>
          <a:lstStyle/>
          <a:p>
            <a:pPr algn="ctr" rtl="1"/>
            <a:r>
              <a:rPr lang="ar-SA" sz="2400" b="1" dirty="0">
                <a:solidFill>
                  <a:srgbClr val="002060"/>
                </a:solidFill>
                <a:cs typeface="Mudir MT" pitchFamily="2" charset="-78"/>
              </a:rPr>
              <a:t>الْوَعْيُ الْإِعْلَامِيُّ</a:t>
            </a:r>
            <a:endParaRPr lang="fr-FR" sz="2400" dirty="0"/>
          </a:p>
        </p:txBody>
      </p:sp>
      <p:sp>
        <p:nvSpPr>
          <p:cNvPr id="27" name="ZoneTexte 26">
            <a:extLst>
              <a:ext uri="{FF2B5EF4-FFF2-40B4-BE49-F238E27FC236}">
                <a16:creationId xmlns:a16="http://schemas.microsoft.com/office/drawing/2014/main" id="{86A0AFC6-798F-9897-73CF-EF1E6D69BAA5}"/>
              </a:ext>
            </a:extLst>
          </p:cNvPr>
          <p:cNvSpPr txBox="1"/>
          <p:nvPr/>
        </p:nvSpPr>
        <p:spPr>
          <a:xfrm>
            <a:off x="210593" y="5219523"/>
            <a:ext cx="4246764" cy="338554"/>
          </a:xfrm>
          <a:prstGeom prst="rect">
            <a:avLst/>
          </a:prstGeom>
          <a:noFill/>
        </p:spPr>
        <p:txBody>
          <a:bodyPr wrap="square" rtlCol="0">
            <a:spAutoFit/>
          </a:bodyPr>
          <a:lstStyle/>
          <a:p>
            <a:pPr algn="r" rtl="1"/>
            <a:r>
              <a:rPr lang="ar-SA" sz="1600" b="1" dirty="0">
                <a:solidFill>
                  <a:srgbClr val="002060"/>
                </a:solidFill>
                <a:cs typeface="Mudir MT" pitchFamily="2" charset="-78"/>
              </a:rPr>
              <a:t>أَهَمِّيَّةَ الْوَعْيِ الْإِعْلَامِيِّ يَحْمِينَا مِنَ الْأَخْبَارِ الزَّائِفَةِ وَالْإِشَاعَاتِ</a:t>
            </a:r>
            <a:endParaRPr lang="fr-FR" sz="1600" dirty="0"/>
          </a:p>
        </p:txBody>
      </p:sp>
      <p:pic>
        <p:nvPicPr>
          <p:cNvPr id="4" name="Image 3">
            <a:extLst>
              <a:ext uri="{FF2B5EF4-FFF2-40B4-BE49-F238E27FC236}">
                <a16:creationId xmlns:a16="http://schemas.microsoft.com/office/drawing/2014/main" id="{94867649-FBE0-9334-DD4A-B1FB44932B76}"/>
              </a:ext>
            </a:extLst>
          </p:cNvPr>
          <p:cNvPicPr>
            <a:picLocks noChangeAspect="1"/>
          </p:cNvPicPr>
          <p:nvPr/>
        </p:nvPicPr>
        <p:blipFill>
          <a:blip r:embed="rId3"/>
          <a:stretch>
            <a:fillRect/>
          </a:stretch>
        </p:blipFill>
        <p:spPr>
          <a:xfrm>
            <a:off x="210593" y="1638477"/>
            <a:ext cx="4246764" cy="3341716"/>
          </a:xfrm>
          <a:prstGeom prst="rect">
            <a:avLst/>
          </a:prstGeom>
        </p:spPr>
      </p:pic>
    </p:spTree>
    <p:extLst>
      <p:ext uri="{BB962C8B-B14F-4D97-AF65-F5344CB8AC3E}">
        <p14:creationId xmlns:p14="http://schemas.microsoft.com/office/powerpoint/2010/main" val="39836054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CD517746-D818-3BD6-7DFB-1DF161345C61}"/>
            </a:ext>
          </a:extLst>
        </p:cNvPr>
        <p:cNvGrpSpPr/>
        <p:nvPr/>
      </p:nvGrpSpPr>
      <p:grpSpPr>
        <a:xfrm>
          <a:off x="0" y="0"/>
          <a:ext cx="0" cy="0"/>
          <a:chOff x="0" y="0"/>
          <a:chExt cx="0" cy="0"/>
        </a:xfrm>
      </p:grpSpPr>
      <p:sp>
        <p:nvSpPr>
          <p:cNvPr id="10" name="Google Shape;160;p18">
            <a:extLst>
              <a:ext uri="{FF2B5EF4-FFF2-40B4-BE49-F238E27FC236}">
                <a16:creationId xmlns:a16="http://schemas.microsoft.com/office/drawing/2014/main" id="{6A3E4B42-D475-38FA-A9F5-BC44A360FBB4}"/>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Google Shape;1435;p14" descr="Lever la main - Icônes mains et gestes gratuites">
            <a:extLst>
              <a:ext uri="{FF2B5EF4-FFF2-40B4-BE49-F238E27FC236}">
                <a16:creationId xmlns:a16="http://schemas.microsoft.com/office/drawing/2014/main" id="{053D9E5F-B610-5BD0-9EA9-1390738F52EA}"/>
              </a:ext>
            </a:extLst>
          </p:cNvPr>
          <p:cNvPicPr preferRelativeResize="0"/>
          <p:nvPr/>
        </p:nvPicPr>
        <p:blipFill rotWithShape="1">
          <a:blip r:embed="rId3">
            <a:alphaModFix/>
          </a:blip>
          <a:srcRect/>
          <a:stretch/>
        </p:blipFill>
        <p:spPr>
          <a:xfrm>
            <a:off x="229559" y="148574"/>
            <a:ext cx="702642" cy="702642"/>
          </a:xfrm>
          <a:prstGeom prst="rect">
            <a:avLst/>
          </a:prstGeom>
          <a:noFill/>
          <a:ln>
            <a:noFill/>
          </a:ln>
        </p:spPr>
      </p:pic>
      <p:sp>
        <p:nvSpPr>
          <p:cNvPr id="9" name="Rectangle 8">
            <a:extLst>
              <a:ext uri="{FF2B5EF4-FFF2-40B4-BE49-F238E27FC236}">
                <a16:creationId xmlns:a16="http://schemas.microsoft.com/office/drawing/2014/main" id="{A0DDD375-5713-DE35-92ED-C3EE865875CA}"/>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AF34FD3B-CA3B-D54C-3EA5-095CEE94B0D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 name="Google Shape;1503;p44">
            <a:extLst>
              <a:ext uri="{FF2B5EF4-FFF2-40B4-BE49-F238E27FC236}">
                <a16:creationId xmlns:a16="http://schemas.microsoft.com/office/drawing/2014/main" id="{105AF248-92FE-706E-E9D9-2BAB11FBEBCD}"/>
              </a:ext>
            </a:extLst>
          </p:cNvPr>
          <p:cNvSpPr txBox="1"/>
          <p:nvPr/>
        </p:nvSpPr>
        <p:spPr>
          <a:xfrm>
            <a:off x="348649" y="996342"/>
            <a:ext cx="11208666" cy="593222"/>
          </a:xfrm>
          <a:prstGeom prst="rect">
            <a:avLst/>
          </a:prstGeom>
          <a:solidFill>
            <a:schemeClr val="accent2">
              <a:lumMod val="20000"/>
              <a:lumOff val="80000"/>
            </a:schemeClr>
          </a:solidFill>
          <a:ln>
            <a:noFill/>
          </a:ln>
        </p:spPr>
        <p:txBody>
          <a:bodyPr spcFirstLastPara="1" wrap="square" lIns="91425" tIns="45700" rIns="91425" bIns="45700" anchor="ctr" anchorCtr="0">
            <a:noAutofit/>
          </a:bodyPr>
          <a:lstStyle/>
          <a:p>
            <a:pPr algn="r" defTabSz="685800" rtl="1">
              <a:defRPr/>
            </a:pPr>
            <a:r>
              <a:rPr lang="ar-SA" sz="2400" b="1" dirty="0">
                <a:solidFill>
                  <a:srgbClr val="002060"/>
                </a:solidFill>
                <a:ea typeface="Calibri"/>
                <a:cs typeface="Calibri"/>
              </a:rPr>
              <a:t>1-ما هيَ الفِكْرَةُ الَّتي يُدافِعُ عَنْها الكاتِبُ</a:t>
            </a:r>
            <a:r>
              <a:rPr lang="ar-SA" sz="2400" dirty="0">
                <a:solidFill>
                  <a:srgbClr val="002060"/>
                </a:solidFill>
                <a:ea typeface="Calibri"/>
                <a:cs typeface="Calibri"/>
              </a:rPr>
              <a:t>؟............................................................................................</a:t>
            </a:r>
            <a:endParaRPr lang="fr-FR" sz="2400" dirty="0">
              <a:solidFill>
                <a:srgbClr val="002060"/>
              </a:solidFill>
              <a:ea typeface="Calibri"/>
              <a:cs typeface="Calibri"/>
            </a:endParaRPr>
          </a:p>
        </p:txBody>
      </p:sp>
      <p:sp>
        <p:nvSpPr>
          <p:cNvPr id="19" name="Google Shape;1574;p218">
            <a:extLst>
              <a:ext uri="{FF2B5EF4-FFF2-40B4-BE49-F238E27FC236}">
                <a16:creationId xmlns:a16="http://schemas.microsoft.com/office/drawing/2014/main" id="{6DFD3B22-3341-CCFB-3936-E2F63F61670A}"/>
              </a:ext>
            </a:extLst>
          </p:cNvPr>
          <p:cNvSpPr txBox="1"/>
          <p:nvPr/>
        </p:nvSpPr>
        <p:spPr>
          <a:xfrm>
            <a:off x="365274" y="3227617"/>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002060"/>
                </a:solidFill>
                <a:latin typeface="Calibri"/>
                <a:ea typeface="Calibri"/>
                <a:cs typeface="Calibri"/>
                <a:sym typeface="Calibri"/>
              </a:rPr>
              <a:t>4-</a:t>
            </a:r>
            <a:r>
              <a:rPr lang="ar-SA" sz="2400" b="1" dirty="0">
                <a:solidFill>
                  <a:srgbClr val="002060"/>
                </a:solidFill>
                <a:latin typeface="Calibri"/>
                <a:ea typeface="Calibri"/>
                <a:cs typeface="Calibri"/>
              </a:rPr>
              <a:t> </a:t>
            </a:r>
            <a:r>
              <a:rPr lang="ar-SA" sz="2200" b="1" dirty="0">
                <a:solidFill>
                  <a:srgbClr val="002060"/>
                </a:solidFill>
                <a:ea typeface="Calibri"/>
                <a:cs typeface="Calibri"/>
              </a:rPr>
              <a:t>ما الَّذي يَنبَغي تَجَنُّبُهُ قَبْلَ التَّأَكُّدِ مِن صِحَّةِ أَيِّ خَبَرٍ</a:t>
            </a:r>
            <a:r>
              <a:rPr lang="ar-MA" sz="2200" b="1" dirty="0">
                <a:solidFill>
                  <a:srgbClr val="002060"/>
                </a:solidFill>
                <a:ea typeface="Calibri"/>
                <a:cs typeface="Calibri"/>
                <a:sym typeface="Calibri"/>
              </a:rPr>
              <a:t>؟</a:t>
            </a:r>
            <a:r>
              <a:rPr lang="ar-MA" sz="2200" dirty="0">
                <a:solidFill>
                  <a:srgbClr val="002060"/>
                </a:solidFill>
                <a:ea typeface="Calibri"/>
                <a:cs typeface="Calibri"/>
                <a:sym typeface="Calibri"/>
              </a:rPr>
              <a:t>.......................</a:t>
            </a:r>
            <a:r>
              <a:rPr lang="ar-SA" sz="2200" dirty="0">
                <a:solidFill>
                  <a:srgbClr val="002060"/>
                </a:solidFill>
                <a:ea typeface="Calibri"/>
                <a:cs typeface="Calibri"/>
                <a:sym typeface="Calibri"/>
              </a:rPr>
              <a:t>.........</a:t>
            </a:r>
            <a:r>
              <a:rPr lang="ar-MA" sz="2200" dirty="0">
                <a:solidFill>
                  <a:srgbClr val="002060"/>
                </a:solidFill>
                <a:ea typeface="Calibri"/>
                <a:cs typeface="Calibri"/>
                <a:sym typeface="Calibri"/>
              </a:rPr>
              <a:t>..............</a:t>
            </a:r>
            <a:r>
              <a:rPr lang="ar-SA" sz="2400" dirty="0">
                <a:solidFill>
                  <a:srgbClr val="002060"/>
                </a:solidFill>
                <a:ea typeface="Calibri"/>
                <a:cs typeface="Calibri"/>
                <a:sym typeface="Calibri"/>
              </a:rPr>
              <a:t>..........</a:t>
            </a:r>
            <a:r>
              <a:rPr lang="ar-MA" sz="2400" dirty="0">
                <a:solidFill>
                  <a:srgbClr val="002060"/>
                </a:solidFill>
                <a:ea typeface="Calibri"/>
                <a:cs typeface="Calibri"/>
                <a:sym typeface="Calibri"/>
              </a:rPr>
              <a:t>................</a:t>
            </a:r>
            <a:r>
              <a:rPr lang="ar-SA" sz="2400" dirty="0">
                <a:solidFill>
                  <a:srgbClr val="002060"/>
                </a:solidFill>
                <a:ea typeface="Calibri"/>
                <a:cs typeface="Calibri"/>
                <a:sym typeface="Calibri"/>
              </a:rPr>
              <a:t>.....</a:t>
            </a:r>
            <a:r>
              <a:rPr lang="ar-MA" sz="2400" dirty="0">
                <a:solidFill>
                  <a:srgbClr val="002060"/>
                </a:solidFill>
                <a:ea typeface="Calibri"/>
                <a:cs typeface="Calibri"/>
                <a:sym typeface="Calibri"/>
              </a:rPr>
              <a:t>.....</a:t>
            </a:r>
            <a:endParaRPr sz="2400" dirty="0">
              <a:solidFill>
                <a:srgbClr val="002060"/>
              </a:solidFill>
              <a:ea typeface="Calibri"/>
              <a:cs typeface="Calibri"/>
              <a:sym typeface="Calibri"/>
            </a:endParaRPr>
          </a:p>
        </p:txBody>
      </p:sp>
      <p:sp>
        <p:nvSpPr>
          <p:cNvPr id="20" name="Google Shape;1503;p44">
            <a:extLst>
              <a:ext uri="{FF2B5EF4-FFF2-40B4-BE49-F238E27FC236}">
                <a16:creationId xmlns:a16="http://schemas.microsoft.com/office/drawing/2014/main" id="{E913D062-F36E-A9A4-505D-1F622A3952EB}"/>
              </a:ext>
            </a:extLst>
          </p:cNvPr>
          <p:cNvSpPr txBox="1"/>
          <p:nvPr/>
        </p:nvSpPr>
        <p:spPr>
          <a:xfrm>
            <a:off x="348649" y="1734690"/>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85000" lnSpcReduction="10000"/>
          </a:bodyPr>
          <a:lstStyle/>
          <a:p>
            <a:pPr algn="r" rtl="1">
              <a:lnSpc>
                <a:spcPct val="90000"/>
              </a:lnSpc>
              <a:buClr>
                <a:schemeClr val="dk1"/>
              </a:buClr>
              <a:buSzPts val="2000"/>
            </a:pPr>
            <a:r>
              <a:rPr lang="ar-SA" sz="2400" b="1" dirty="0">
                <a:solidFill>
                  <a:srgbClr val="002060"/>
                </a:solidFill>
                <a:ea typeface="Calibri"/>
                <a:cs typeface="Calibri"/>
                <a:sym typeface="Calibri"/>
              </a:rPr>
              <a:t>2</a:t>
            </a:r>
            <a:r>
              <a:rPr lang="ar-MA" sz="2400" b="1" dirty="0">
                <a:solidFill>
                  <a:srgbClr val="002060"/>
                </a:solidFill>
                <a:ea typeface="Calibri"/>
                <a:cs typeface="Calibri"/>
                <a:sym typeface="Calibri"/>
              </a:rPr>
              <a:t>- </a:t>
            </a:r>
            <a:r>
              <a:rPr lang="ar-SA" sz="2600" b="1" dirty="0">
                <a:solidFill>
                  <a:srgbClr val="002060"/>
                </a:solidFill>
                <a:ea typeface="Calibri"/>
                <a:cs typeface="Calibri"/>
              </a:rPr>
              <a:t>ما هيَ الفِئَةُ الَّتي يَتَوَجَّهُ إِلَيْها الكاتِبُ في حَديثِهِ عَنِ الوَعْيِ الإِعْلامِيِّ</a:t>
            </a:r>
            <a:r>
              <a:rPr lang="ar-MA" sz="2600" b="1" dirty="0">
                <a:solidFill>
                  <a:srgbClr val="002060"/>
                </a:solidFill>
                <a:ea typeface="Calibri"/>
                <a:cs typeface="Calibri"/>
                <a:sym typeface="Calibri"/>
              </a:rPr>
              <a:t>؟</a:t>
            </a:r>
            <a:r>
              <a:rPr lang="ar-SA" sz="2400" dirty="0">
                <a:solidFill>
                  <a:srgbClr val="002060"/>
                </a:solidFill>
                <a:ea typeface="Calibri"/>
                <a:cs typeface="Calibri"/>
              </a:rPr>
              <a:t>...........................................................................</a:t>
            </a:r>
            <a:endParaRPr lang="fr-FR" sz="2400" dirty="0">
              <a:solidFill>
                <a:srgbClr val="002060"/>
              </a:solidFill>
              <a:ea typeface="Calibri"/>
              <a:cs typeface="Calibri"/>
            </a:endParaRPr>
          </a:p>
        </p:txBody>
      </p:sp>
      <p:sp>
        <p:nvSpPr>
          <p:cNvPr id="5" name="Google Shape;1503;p44">
            <a:extLst>
              <a:ext uri="{FF2B5EF4-FFF2-40B4-BE49-F238E27FC236}">
                <a16:creationId xmlns:a16="http://schemas.microsoft.com/office/drawing/2014/main" id="{860D001F-891D-D97A-8B82-DD8238572496}"/>
              </a:ext>
            </a:extLst>
          </p:cNvPr>
          <p:cNvSpPr txBox="1"/>
          <p:nvPr/>
        </p:nvSpPr>
        <p:spPr>
          <a:xfrm>
            <a:off x="365274" y="2473038"/>
            <a:ext cx="11208666" cy="593222"/>
          </a:xfrm>
          <a:prstGeom prst="rect">
            <a:avLst/>
          </a:prstGeom>
          <a:solidFill>
            <a:schemeClr val="accent2">
              <a:lumMod val="20000"/>
              <a:lumOff val="80000"/>
            </a:schemeClr>
          </a:solidFill>
          <a:ln>
            <a:noFill/>
          </a:ln>
        </p:spPr>
        <p:txBody>
          <a:bodyPr spcFirstLastPara="1" wrap="square" lIns="91425" tIns="45700" rIns="91425" bIns="45700" anchor="ctr" anchorCtr="0">
            <a:normAutofit/>
          </a:bodyPr>
          <a:lstStyle/>
          <a:p>
            <a:pPr algn="r" rtl="1">
              <a:lnSpc>
                <a:spcPct val="90000"/>
              </a:lnSpc>
              <a:buClr>
                <a:schemeClr val="dk1"/>
              </a:buClr>
              <a:buSzPts val="2000"/>
              <a:defRPr/>
            </a:pPr>
            <a:r>
              <a:rPr lang="ar-SA" sz="2400" b="1" dirty="0">
                <a:solidFill>
                  <a:srgbClr val="002060"/>
                </a:solidFill>
                <a:ea typeface="Calibri"/>
                <a:cs typeface="Calibri"/>
              </a:rPr>
              <a:t>3- </a:t>
            </a:r>
            <a:r>
              <a:rPr lang="ar-SA" sz="2200" b="1" dirty="0">
                <a:solidFill>
                  <a:srgbClr val="002060"/>
                </a:solidFill>
                <a:ea typeface="Calibri"/>
                <a:cs typeface="Calibri"/>
              </a:rPr>
              <a:t>لِماذا أَصْبَحَ الوَعْيُ الإِعْلامِيُّ مُهِمًّا في زَمَنِنا؟</a:t>
            </a:r>
            <a:r>
              <a:rPr lang="ar-MA" sz="2200" dirty="0">
                <a:solidFill>
                  <a:srgbClr val="002060"/>
                </a:solidFill>
                <a:ea typeface="Calibri"/>
                <a:cs typeface="Calibri"/>
                <a:sym typeface="Calibri"/>
              </a:rPr>
              <a:t>........................................................</a:t>
            </a:r>
            <a:r>
              <a:rPr lang="ar-SA" sz="2400" dirty="0">
                <a:solidFill>
                  <a:srgbClr val="002060"/>
                </a:solidFill>
                <a:ea typeface="Calibri"/>
                <a:cs typeface="Calibri"/>
                <a:sym typeface="Calibri"/>
              </a:rPr>
              <a:t>....</a:t>
            </a:r>
            <a:r>
              <a:rPr lang="ar-MA" sz="2400" dirty="0">
                <a:solidFill>
                  <a:srgbClr val="002060"/>
                </a:solidFill>
                <a:ea typeface="Calibri"/>
                <a:cs typeface="Calibri"/>
                <a:sym typeface="Calibri"/>
              </a:rPr>
              <a:t>...</a:t>
            </a:r>
            <a:r>
              <a:rPr lang="ar-SA" sz="2400" dirty="0">
                <a:solidFill>
                  <a:srgbClr val="002060"/>
                </a:solidFill>
                <a:ea typeface="Calibri"/>
                <a:cs typeface="Calibri"/>
                <a:sym typeface="Calibri"/>
              </a:rPr>
              <a:t>.....</a:t>
            </a:r>
            <a:r>
              <a:rPr lang="ar-MA" sz="2400" dirty="0">
                <a:solidFill>
                  <a:srgbClr val="002060"/>
                </a:solidFill>
                <a:ea typeface="Calibri"/>
                <a:cs typeface="Calibri"/>
                <a:sym typeface="Calibri"/>
              </a:rPr>
              <a:t>.........</a:t>
            </a:r>
            <a:r>
              <a:rPr lang="ar-SA" sz="2400" dirty="0">
                <a:solidFill>
                  <a:srgbClr val="002060"/>
                </a:solidFill>
                <a:ea typeface="Calibri"/>
                <a:cs typeface="Calibri"/>
                <a:sym typeface="Calibri"/>
              </a:rPr>
              <a:t>......</a:t>
            </a:r>
            <a:r>
              <a:rPr lang="ar-MA" sz="2400" dirty="0">
                <a:solidFill>
                  <a:srgbClr val="002060"/>
                </a:solidFill>
                <a:ea typeface="Calibri"/>
                <a:cs typeface="Calibri"/>
                <a:sym typeface="Calibri"/>
              </a:rPr>
              <a:t>.............</a:t>
            </a:r>
            <a:endParaRPr lang="fr-FR" sz="2400" dirty="0">
              <a:solidFill>
                <a:srgbClr val="002060"/>
              </a:solidFill>
              <a:ea typeface="Calibri"/>
              <a:cs typeface="Calibri"/>
            </a:endParaRPr>
          </a:p>
        </p:txBody>
      </p:sp>
      <p:sp>
        <p:nvSpPr>
          <p:cNvPr id="2" name="Google Shape;1500;p44">
            <a:extLst>
              <a:ext uri="{FF2B5EF4-FFF2-40B4-BE49-F238E27FC236}">
                <a16:creationId xmlns:a16="http://schemas.microsoft.com/office/drawing/2014/main" id="{B962372F-3909-EAB0-226C-2138F6E613B0}"/>
              </a:ext>
            </a:extLst>
          </p:cNvPr>
          <p:cNvSpPr txBox="1">
            <a:spLocks/>
          </p:cNvSpPr>
          <p:nvPr/>
        </p:nvSpPr>
        <p:spPr>
          <a:xfrm>
            <a:off x="1134463" y="91269"/>
            <a:ext cx="10161104" cy="399771"/>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rtl="1">
              <a:lnSpc>
                <a:spcPct val="100000"/>
              </a:lnSpc>
            </a:pPr>
            <a:r>
              <a:rPr lang="ar-SA" sz="1600" kern="1200" dirty="0">
                <a:solidFill>
                  <a:schemeClr val="bg1">
                    <a:lumMod val="65000"/>
                  </a:schemeClr>
                </a:solidFill>
                <a:latin typeface="+mn-lt"/>
                <a:ea typeface="+mn-ea"/>
                <a:cs typeface="Arial"/>
              </a:rPr>
              <a:t>الآن، سننتقل إلى فهم المعاني المباشرة </a:t>
            </a:r>
            <a:r>
              <a:rPr lang="ar-MA" sz="1600" kern="1200" dirty="0">
                <a:solidFill>
                  <a:schemeClr val="bg1">
                    <a:lumMod val="65000"/>
                  </a:schemeClr>
                </a:solidFill>
                <a:latin typeface="+mn-lt"/>
                <a:ea typeface="+mn-ea"/>
                <a:cs typeface="Arial"/>
              </a:rPr>
              <a:t>للجمل </a:t>
            </a:r>
            <a:r>
              <a:rPr lang="ar-SA" sz="1600" kern="1200" dirty="0">
                <a:solidFill>
                  <a:schemeClr val="bg1">
                    <a:lumMod val="65000"/>
                  </a:schemeClr>
                </a:solidFill>
                <a:latin typeface="+mn-lt"/>
                <a:ea typeface="+mn-ea"/>
                <a:cs typeface="Arial"/>
              </a:rPr>
              <a:t>المقروء</a:t>
            </a:r>
            <a:r>
              <a:rPr lang="ar-MA" sz="1600" kern="1200" dirty="0">
                <a:solidFill>
                  <a:schemeClr val="bg1">
                    <a:lumMod val="65000"/>
                  </a:schemeClr>
                </a:solidFill>
                <a:latin typeface="+mn-lt"/>
                <a:ea typeface="+mn-ea"/>
                <a:cs typeface="Arial"/>
              </a:rPr>
              <a:t>ة</a:t>
            </a:r>
            <a:r>
              <a:rPr lang="ar-SA" sz="1600" kern="1200" dirty="0">
                <a:solidFill>
                  <a:schemeClr val="bg1">
                    <a:lumMod val="65000"/>
                  </a:schemeClr>
                </a:solidFill>
                <a:latin typeface="+mn-lt"/>
                <a:ea typeface="+mn-ea"/>
                <a:cs typeface="Arial"/>
              </a:rPr>
              <a:t>، من خلال الأسئلة المثبتة في الكراسة.</a:t>
            </a:r>
          </a:p>
        </p:txBody>
      </p:sp>
      <p:sp>
        <p:nvSpPr>
          <p:cNvPr id="3" name="Google Shape;1369;p31">
            <a:extLst>
              <a:ext uri="{FF2B5EF4-FFF2-40B4-BE49-F238E27FC236}">
                <a16:creationId xmlns:a16="http://schemas.microsoft.com/office/drawing/2014/main" id="{2517A2B7-19F8-8313-02FB-EFD07C1C9981}"/>
              </a:ext>
            </a:extLst>
          </p:cNvPr>
          <p:cNvSpPr txBox="1"/>
          <p:nvPr/>
        </p:nvSpPr>
        <p:spPr>
          <a:xfrm>
            <a:off x="1134463" y="457791"/>
            <a:ext cx="10161104" cy="415853"/>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400" dirty="0">
                <a:solidFill>
                  <a:prstClr val="white">
                    <a:lumMod val="50000"/>
                  </a:prstClr>
                </a:solidFill>
              </a:rPr>
              <a:t>-يدعو الأستاذ</a:t>
            </a:r>
            <a:r>
              <a:rPr lang="fr-FR" sz="1400" dirty="0">
                <a:solidFill>
                  <a:prstClr val="white">
                    <a:lumMod val="50000"/>
                  </a:prstClr>
                </a:solidFill>
              </a:rPr>
              <a:t>)</a:t>
            </a:r>
            <a:r>
              <a:rPr lang="ar-SA" sz="1400" dirty="0">
                <a:solidFill>
                  <a:prstClr val="white">
                    <a:lumMod val="50000"/>
                  </a:prstClr>
                </a:solidFill>
              </a:rPr>
              <a:t>ة</a:t>
            </a:r>
            <a:r>
              <a:rPr lang="fr-FR" sz="1400" dirty="0">
                <a:solidFill>
                  <a:prstClr val="white">
                    <a:lumMod val="50000"/>
                  </a:prstClr>
                </a:solidFill>
              </a:rPr>
              <a:t>(</a:t>
            </a:r>
            <a:r>
              <a:rPr lang="ar-SA" sz="1400" dirty="0">
                <a:solidFill>
                  <a:prstClr val="white">
                    <a:lumMod val="50000"/>
                  </a:prstClr>
                </a:solidFill>
              </a:rPr>
              <a:t> </a:t>
            </a:r>
            <a:r>
              <a:rPr lang="ar-MA" sz="1400" dirty="0">
                <a:solidFill>
                  <a:prstClr val="white">
                    <a:lumMod val="50000"/>
                  </a:prstClr>
                </a:solidFill>
              </a:rPr>
              <a:t> بعض </a:t>
            </a:r>
            <a:r>
              <a:rPr lang="ar-SA" sz="1400" dirty="0">
                <a:solidFill>
                  <a:prstClr val="white">
                    <a:lumMod val="50000"/>
                  </a:prstClr>
                </a:solidFill>
              </a:rPr>
              <a:t>التلاميذ</a:t>
            </a:r>
            <a:r>
              <a:rPr lang="ar-MA" sz="1400" dirty="0">
                <a:solidFill>
                  <a:prstClr val="white">
                    <a:lumMod val="50000"/>
                  </a:prstClr>
                </a:solidFill>
              </a:rPr>
              <a:t> إلى </a:t>
            </a:r>
            <a:r>
              <a:rPr lang="ar-MA" sz="1400" u="sng" dirty="0">
                <a:solidFill>
                  <a:prstClr val="white">
                    <a:lumMod val="50000"/>
                  </a:prstClr>
                </a:solidFill>
                <a:effectLst>
                  <a:outerShdw blurRad="38100" dist="38100" dir="2700000" algn="tl">
                    <a:srgbClr val="000000">
                      <a:alpha val="43137"/>
                    </a:srgbClr>
                  </a:outerShdw>
                </a:effectLst>
              </a:rPr>
              <a:t>قراءة </a:t>
            </a:r>
            <a:r>
              <a:rPr lang="ar-SA" sz="1400" u="sng" dirty="0">
                <a:solidFill>
                  <a:prstClr val="white">
                    <a:lumMod val="50000"/>
                  </a:prstClr>
                </a:solidFill>
                <a:effectLst>
                  <a:outerShdw blurRad="38100" dist="38100" dir="2700000" algn="tl">
                    <a:srgbClr val="000000">
                      <a:alpha val="43137"/>
                    </a:srgbClr>
                  </a:outerShdw>
                </a:effectLst>
              </a:rPr>
              <a:t>الأسئلة المثبتة في الكراسة </a:t>
            </a:r>
            <a:r>
              <a:rPr lang="ar-MA" sz="1400" u="sng" dirty="0">
                <a:solidFill>
                  <a:prstClr val="white">
                    <a:lumMod val="50000"/>
                  </a:prstClr>
                </a:solidFill>
                <a:effectLst>
                  <a:outerShdw blurRad="38100" dist="38100" dir="2700000" algn="tl">
                    <a:srgbClr val="000000">
                      <a:alpha val="43137"/>
                    </a:srgbClr>
                  </a:outerShdw>
                </a:effectLst>
              </a:rPr>
              <a:t> بطلاقة</a:t>
            </a:r>
            <a:r>
              <a:rPr lang="ar-MA" sz="1400" dirty="0">
                <a:solidFill>
                  <a:prstClr val="white">
                    <a:lumMod val="50000"/>
                  </a:prstClr>
                </a:solidFill>
                <a:effectLst>
                  <a:outerShdw blurRad="38100" dist="38100" dir="2700000" algn="tl">
                    <a:srgbClr val="000000">
                      <a:alpha val="43137"/>
                    </a:srgbClr>
                  </a:outerShdw>
                </a:effectLst>
              </a:rPr>
              <a:t>،  وبعد ذلك يكلفهم جميعا ب</a:t>
            </a:r>
            <a:r>
              <a:rPr lang="ar-SA" sz="1400" dirty="0">
                <a:solidFill>
                  <a:prstClr val="white">
                    <a:lumMod val="50000"/>
                  </a:prstClr>
                </a:solidFill>
              </a:rPr>
              <a:t>لإجابة عنها</a:t>
            </a:r>
            <a:r>
              <a:rPr lang="ar-MA" sz="1400" dirty="0">
                <a:solidFill>
                  <a:prstClr val="white">
                    <a:lumMod val="50000"/>
                  </a:prstClr>
                </a:solidFill>
              </a:rPr>
              <a:t>.</a:t>
            </a:r>
          </a:p>
          <a:p>
            <a:pPr lvl="0" algn="r" rtl="1">
              <a:lnSpc>
                <a:spcPct val="90000"/>
              </a:lnSpc>
              <a:buClr>
                <a:srgbClr val="AEABAB"/>
              </a:buClr>
              <a:buSzPts val="1400"/>
            </a:pPr>
            <a:r>
              <a:rPr lang="ar-MA" sz="1400" dirty="0">
                <a:solidFill>
                  <a:prstClr val="white">
                    <a:lumMod val="50000"/>
                  </a:prstClr>
                </a:solidFill>
              </a:rPr>
              <a:t>- تنتهي أنشطة»  أُجِيبُ عَنْ أَسْئِلَةِ الفَهْمِ»  </a:t>
            </a:r>
            <a:r>
              <a:rPr lang="ar-MA" sz="1400" dirty="0">
                <a:solidFill>
                  <a:prstClr val="white">
                    <a:lumMod val="50000"/>
                  </a:prstClr>
                </a:solidFill>
                <a:effectLst>
                  <a:outerShdw blurRad="38100" dist="38100" dir="2700000" algn="tl">
                    <a:srgbClr val="000000">
                      <a:alpha val="43137"/>
                    </a:srgbClr>
                  </a:outerShdw>
                </a:effectLst>
              </a:rPr>
              <a:t>بتقييم ذاتي محددة معاييره في الكراسة</a:t>
            </a:r>
            <a:r>
              <a:rPr lang="ar-MA" sz="1400" dirty="0">
                <a:solidFill>
                  <a:prstClr val="white">
                    <a:lumMod val="50000"/>
                  </a:prstClr>
                </a:solidFill>
              </a:rPr>
              <a:t>، </a:t>
            </a:r>
            <a:r>
              <a:rPr lang="ar-MA" sz="1400" dirty="0">
                <a:solidFill>
                  <a:prstClr val="white">
                    <a:lumMod val="50000"/>
                  </a:prstClr>
                </a:solidFill>
                <a:effectLst>
                  <a:outerShdw blurRad="38100" dist="38100" dir="2700000" algn="tl">
                    <a:srgbClr val="000000">
                      <a:alpha val="43137"/>
                    </a:srgbClr>
                  </a:outerShdw>
                </a:effectLst>
              </a:rPr>
              <a:t>ويحرص الأستاذ على إنجاز التلاميذ له</a:t>
            </a:r>
            <a:endParaRPr lang="fr-FR" sz="1400" dirty="0">
              <a:solidFill>
                <a:prstClr val="white">
                  <a:lumMod val="50000"/>
                </a:prstClr>
              </a:solidFill>
              <a:effectLst>
                <a:outerShdw blurRad="38100" dist="38100" dir="2700000" algn="tl">
                  <a:srgbClr val="000000">
                    <a:alpha val="43137"/>
                  </a:srgbClr>
                </a:outerShdw>
              </a:effectLst>
            </a:endParaRPr>
          </a:p>
        </p:txBody>
      </p:sp>
      <p:sp>
        <p:nvSpPr>
          <p:cNvPr id="7" name="Google Shape;1558;p216">
            <a:extLst>
              <a:ext uri="{FF2B5EF4-FFF2-40B4-BE49-F238E27FC236}">
                <a16:creationId xmlns:a16="http://schemas.microsoft.com/office/drawing/2014/main" id="{6A434F34-4965-E8C4-46A7-BCC4E0EBD8E3}"/>
              </a:ext>
            </a:extLst>
          </p:cNvPr>
          <p:cNvSpPr txBox="1"/>
          <p:nvPr/>
        </p:nvSpPr>
        <p:spPr>
          <a:xfrm>
            <a:off x="381282" y="3935113"/>
            <a:ext cx="11176650" cy="593222"/>
          </a:xfrm>
          <a:prstGeom prst="rect">
            <a:avLst/>
          </a:prstGeom>
          <a:solidFill>
            <a:schemeClr val="accent2">
              <a:lumMod val="20000"/>
              <a:lumOff val="80000"/>
            </a:schemeClr>
          </a:solidFill>
          <a:ln>
            <a:noFill/>
          </a:ln>
        </p:spPr>
        <p:txBody>
          <a:bodyPr spcFirstLastPara="1" wrap="square" lIns="91425" tIns="45700" rIns="91425" bIns="45700" anchor="ctr" anchorCtr="0">
            <a:normAutofit fontScale="92500" lnSpcReduction="10000"/>
          </a:bodyPr>
          <a:lstStyle/>
          <a:p>
            <a:pPr lvl="0" algn="r" rtl="1">
              <a:lnSpc>
                <a:spcPct val="150000"/>
              </a:lnSpc>
            </a:pPr>
            <a:r>
              <a:rPr lang="ar-SA" sz="2400" b="1" dirty="0">
                <a:solidFill>
                  <a:srgbClr val="002060"/>
                </a:solidFill>
                <a:ea typeface="Calibri"/>
                <a:cs typeface="Calibri"/>
                <a:sym typeface="Calibri"/>
              </a:rPr>
              <a:t>5</a:t>
            </a:r>
            <a:r>
              <a:rPr lang="ar-MA" sz="2400" b="1" dirty="0">
                <a:solidFill>
                  <a:srgbClr val="002060"/>
                </a:solidFill>
                <a:ea typeface="Calibri"/>
                <a:cs typeface="Calibri"/>
                <a:sym typeface="Calibri"/>
              </a:rPr>
              <a:t>- </a:t>
            </a:r>
            <a:r>
              <a:rPr lang="ar-SA" sz="2400" b="1" dirty="0">
                <a:solidFill>
                  <a:srgbClr val="002060"/>
                </a:solidFill>
                <a:ea typeface="Calibri"/>
                <a:cs typeface="Calibri"/>
              </a:rPr>
              <a:t>ما هِيَ الْمَهارَةُ الَّتي يَتَعَيَّنُ عَلَيْنا تَعَلُّمُها لِتَجَنُّبِ الوُقوعِ في فَخِّ الإِشاعَاتِ وَالأَخْبارِ الزَّائِفَةِ؟</a:t>
            </a:r>
            <a:r>
              <a:rPr lang="ar-SA" sz="2400" dirty="0">
                <a:solidFill>
                  <a:srgbClr val="002060"/>
                </a:solidFill>
                <a:ea typeface="Calibri"/>
                <a:cs typeface="Calibri"/>
                <a:sym typeface="Calibri"/>
              </a:rPr>
              <a:t> ..........</a:t>
            </a:r>
            <a:r>
              <a:rPr lang="ar-MA" sz="2400" dirty="0">
                <a:solidFill>
                  <a:srgbClr val="002060"/>
                </a:solidFill>
                <a:ea typeface="Calibri"/>
                <a:cs typeface="Calibri"/>
                <a:sym typeface="Calibri"/>
              </a:rPr>
              <a:t>...................</a:t>
            </a:r>
            <a:r>
              <a:rPr lang="ar-SA" sz="2400" dirty="0">
                <a:solidFill>
                  <a:srgbClr val="002060"/>
                </a:solidFill>
                <a:ea typeface="Calibri"/>
                <a:cs typeface="Calibri"/>
                <a:sym typeface="Calibri"/>
              </a:rPr>
              <a:t>..........</a:t>
            </a:r>
            <a:endParaRPr sz="2400" b="1" dirty="0">
              <a:solidFill>
                <a:srgbClr val="002060"/>
              </a:solidFill>
              <a:ea typeface="Calibri"/>
              <a:cs typeface="Calibri"/>
              <a:sym typeface="Calibri"/>
            </a:endParaRPr>
          </a:p>
        </p:txBody>
      </p:sp>
      <p:sp>
        <p:nvSpPr>
          <p:cNvPr id="6" name="Google Shape;1574;p218">
            <a:extLst>
              <a:ext uri="{FF2B5EF4-FFF2-40B4-BE49-F238E27FC236}">
                <a16:creationId xmlns:a16="http://schemas.microsoft.com/office/drawing/2014/main" id="{95A3237B-0E08-9E67-8474-27170381ECAC}"/>
              </a:ext>
            </a:extLst>
          </p:cNvPr>
          <p:cNvSpPr txBox="1"/>
          <p:nvPr/>
        </p:nvSpPr>
        <p:spPr>
          <a:xfrm>
            <a:off x="365274" y="4742365"/>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92500"/>
          </a:bodyPr>
          <a:lstStyle/>
          <a:p>
            <a:pPr lvl="0" algn="r" rtl="1">
              <a:lnSpc>
                <a:spcPct val="90000"/>
              </a:lnSpc>
              <a:buClr>
                <a:srgbClr val="000000"/>
              </a:buClr>
              <a:buSzPts val="2000"/>
            </a:pPr>
            <a:r>
              <a:rPr lang="ar-SA" sz="2400" b="1" dirty="0">
                <a:solidFill>
                  <a:srgbClr val="002060"/>
                </a:solidFill>
                <a:ea typeface="Calibri"/>
                <a:cs typeface="Calibri"/>
                <a:sym typeface="Calibri"/>
              </a:rPr>
              <a:t>6-</a:t>
            </a:r>
            <a:r>
              <a:rPr lang="ar-SA" sz="2400" b="1" dirty="0">
                <a:solidFill>
                  <a:srgbClr val="002060"/>
                </a:solidFill>
                <a:ea typeface="Calibri"/>
                <a:cs typeface="Calibri"/>
              </a:rPr>
              <a:t> ما الفَوائِدُ الَّتي نَجْنِيها مِنَ التَّفْكِيرِ النَّقْدِيِّ في التَّعامُلِ مَعَ الأَخْبارِ الزَّائِفَةِ</a:t>
            </a:r>
            <a:r>
              <a:rPr lang="ar-MA" sz="2400" b="1" dirty="0">
                <a:solidFill>
                  <a:srgbClr val="002060"/>
                </a:solidFill>
                <a:ea typeface="Calibri"/>
                <a:cs typeface="Calibri"/>
                <a:sym typeface="Calibri"/>
              </a:rPr>
              <a:t>؟</a:t>
            </a:r>
            <a:r>
              <a:rPr lang="ar-MA" sz="2400" dirty="0">
                <a:solidFill>
                  <a:srgbClr val="002060"/>
                </a:solidFill>
                <a:ea typeface="Calibri"/>
                <a:cs typeface="Calibri"/>
                <a:sym typeface="Calibri"/>
              </a:rPr>
              <a:t>.......................</a:t>
            </a:r>
            <a:r>
              <a:rPr lang="ar-SA" sz="2200" dirty="0">
                <a:solidFill>
                  <a:srgbClr val="002060"/>
                </a:solidFill>
                <a:ea typeface="Calibri"/>
                <a:cs typeface="Calibri"/>
                <a:sym typeface="Calibri"/>
              </a:rPr>
              <a:t>.........</a:t>
            </a:r>
            <a:r>
              <a:rPr lang="ar-MA" sz="2200" dirty="0">
                <a:solidFill>
                  <a:srgbClr val="002060"/>
                </a:solidFill>
                <a:ea typeface="Calibri"/>
                <a:cs typeface="Calibri"/>
                <a:sym typeface="Calibri"/>
              </a:rPr>
              <a:t>.</a:t>
            </a:r>
            <a:r>
              <a:rPr lang="ar-SA" sz="2400" dirty="0">
                <a:solidFill>
                  <a:srgbClr val="002060"/>
                </a:solidFill>
                <a:ea typeface="Calibri"/>
                <a:cs typeface="Calibri"/>
                <a:sym typeface="Calibri"/>
              </a:rPr>
              <a:t>......</a:t>
            </a:r>
            <a:r>
              <a:rPr lang="ar-MA" sz="2400" dirty="0">
                <a:solidFill>
                  <a:srgbClr val="002060"/>
                </a:solidFill>
                <a:ea typeface="Calibri"/>
                <a:cs typeface="Calibri"/>
                <a:sym typeface="Calibri"/>
              </a:rPr>
              <a:t>.....................</a:t>
            </a:r>
            <a:endParaRPr sz="2400" dirty="0">
              <a:solidFill>
                <a:srgbClr val="002060"/>
              </a:solidFill>
              <a:ea typeface="Calibri"/>
              <a:cs typeface="Calibri"/>
              <a:sym typeface="Calibri"/>
            </a:endParaRPr>
          </a:p>
        </p:txBody>
      </p:sp>
    </p:spTree>
    <p:extLst>
      <p:ext uri="{BB962C8B-B14F-4D97-AF65-F5344CB8AC3E}">
        <p14:creationId xmlns:p14="http://schemas.microsoft.com/office/powerpoint/2010/main" val="19153600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C13205FB-9E0D-C280-9DD4-69BAE2E0610E}"/>
            </a:ext>
          </a:extLst>
        </p:cNvPr>
        <p:cNvGrpSpPr/>
        <p:nvPr/>
      </p:nvGrpSpPr>
      <p:grpSpPr>
        <a:xfrm>
          <a:off x="0" y="0"/>
          <a:ext cx="0" cy="0"/>
          <a:chOff x="0" y="0"/>
          <a:chExt cx="0" cy="0"/>
        </a:xfrm>
      </p:grpSpPr>
      <p:sp>
        <p:nvSpPr>
          <p:cNvPr id="9" name="Google Shape;160;p18">
            <a:extLst>
              <a:ext uri="{FF2B5EF4-FFF2-40B4-BE49-F238E27FC236}">
                <a16:creationId xmlns:a16="http://schemas.microsoft.com/office/drawing/2014/main" id="{268E8522-20F6-13A2-D669-1F1DD50482BE}"/>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10" name="Picture 2" descr="Image générée">
            <a:extLst>
              <a:ext uri="{FF2B5EF4-FFF2-40B4-BE49-F238E27FC236}">
                <a16:creationId xmlns:a16="http://schemas.microsoft.com/office/drawing/2014/main" id="{72835C7A-C324-4E4A-9F66-1C85AD72810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a:extLst>
              <a:ext uri="{FF2B5EF4-FFF2-40B4-BE49-F238E27FC236}">
                <a16:creationId xmlns:a16="http://schemas.microsoft.com/office/drawing/2014/main" id="{68BD6F85-C875-A8E7-D53F-9BFBAF547F3E}"/>
              </a:ext>
            </a:extLst>
          </p:cNvPr>
          <p:cNvSpPr txBox="1">
            <a:spLocks noGrp="1"/>
          </p:cNvSpPr>
          <p:nvPr>
            <p:ph type="body" idx="4294967295"/>
          </p:nvPr>
        </p:nvSpPr>
        <p:spPr>
          <a:xfrm>
            <a:off x="730297" y="461749"/>
            <a:ext cx="10576961" cy="513888"/>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0"/>
              </a:spcAft>
              <a:buClr>
                <a:srgbClr val="AEABAB"/>
              </a:buClr>
              <a:buSzPts val="1400"/>
              <a:buNone/>
            </a:pPr>
            <a:r>
              <a:rPr lang="ar-SA" sz="1600" i="1" dirty="0">
                <a:solidFill>
                  <a:schemeClr val="bg1">
                    <a:lumMod val="50000"/>
                  </a:schemeClr>
                </a:solidFill>
              </a:rPr>
              <a:t>يوجه الأستاذ التلاميذ إلى ملاحظة السؤال الأول، وتأمل أداة الاستفهام الواردة فيه، وربطها بالمستفهم عنه انطلاقا من نشاط أغني رصيدي وانطلاقا من الفقرة؟ ويوضح سيرورة التوصل إلى الجواب</a:t>
            </a:r>
            <a:endParaRPr sz="1600" i="1" dirty="0">
              <a:solidFill>
                <a:schemeClr val="bg1">
                  <a:lumMod val="50000"/>
                </a:schemeClr>
              </a:solidFill>
            </a:endParaRPr>
          </a:p>
        </p:txBody>
      </p:sp>
      <p:graphicFrame>
        <p:nvGraphicFramePr>
          <p:cNvPr id="1512" name="Google Shape;1512;p45">
            <a:extLst>
              <a:ext uri="{FF2B5EF4-FFF2-40B4-BE49-F238E27FC236}">
                <a16:creationId xmlns:a16="http://schemas.microsoft.com/office/drawing/2014/main" id="{3E1D21A5-84FC-E943-AB1E-7F1A340F26F2}"/>
              </a:ext>
            </a:extLst>
          </p:cNvPr>
          <p:cNvGraphicFramePr/>
          <p:nvPr>
            <p:extLst>
              <p:ext uri="{D42A27DB-BD31-4B8C-83A1-F6EECF244321}">
                <p14:modId xmlns:p14="http://schemas.microsoft.com/office/powerpoint/2010/main" val="856490471"/>
              </p:ext>
            </p:extLst>
          </p:nvPr>
        </p:nvGraphicFramePr>
        <p:xfrm>
          <a:off x="9164890" y="1857332"/>
          <a:ext cx="2539430" cy="3915037"/>
        </p:xfrm>
        <a:graphic>
          <a:graphicData uri="http://schemas.openxmlformats.org/drawingml/2006/table">
            <a:tbl>
              <a:tblPr firstRow="1" bandRow="1">
                <a:noFill/>
              </a:tblPr>
              <a:tblGrid>
                <a:gridCol w="2539430">
                  <a:extLst>
                    <a:ext uri="{9D8B030D-6E8A-4147-A177-3AD203B41FA5}">
                      <a16:colId xmlns:a16="http://schemas.microsoft.com/office/drawing/2014/main" val="20001"/>
                    </a:ext>
                  </a:extLst>
                </a:gridCol>
              </a:tblGrid>
              <a:tr h="731742">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fr-FR" sz="3200" b="1" i="0" u="none" strike="noStrike" cap="none" dirty="0">
                          <a:solidFill>
                            <a:schemeClr val="dk1"/>
                          </a:solidFill>
                          <a:latin typeface="Calibri"/>
                          <a:ea typeface="Calibri"/>
                          <a:cs typeface="Calibri"/>
                          <a:sym typeface="Wingdings 2" panose="05020102010507070707" pitchFamily="18" charset="2"/>
                        </a:rPr>
                        <a:t></a:t>
                      </a:r>
                      <a:endParaRPr lang="fr-FR" sz="3200" b="1" i="0" u="none" strike="noStrike" cap="none" dirty="0">
                        <a:solidFill>
                          <a:schemeClr val="dk1"/>
                        </a:solidFill>
                        <a:latin typeface="Calibri"/>
                        <a:ea typeface="Calibri"/>
                        <a:cs typeface="Calibri"/>
                        <a:sym typeface="Simplified Arabic"/>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00"/>
                  </a:ext>
                </a:extLst>
              </a:tr>
              <a:tr h="911894">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ar-SA" sz="2400" b="1" i="0" u="none" strike="noStrike" kern="1200" cap="none" dirty="0">
                          <a:solidFill>
                            <a:schemeClr val="dk1"/>
                          </a:solidFill>
                          <a:latin typeface="Calibri"/>
                          <a:ea typeface="Calibri"/>
                          <a:cs typeface="Calibri"/>
                        </a:rPr>
                        <a:t>ما المقصود ب</a:t>
                      </a:r>
                      <a:r>
                        <a:rPr lang="ar-SA" sz="2400" b="1" dirty="0">
                          <a:solidFill>
                            <a:srgbClr val="002060"/>
                          </a:solidFill>
                          <a:ea typeface="Calibri"/>
                          <a:cs typeface="Calibri"/>
                        </a:rPr>
                        <a:t>ما هيَ الفِكْرَةُ</a:t>
                      </a:r>
                      <a:r>
                        <a:rPr lang="ar-SA" sz="2400" b="1" i="0" u="none" strike="noStrike" kern="1200" cap="none" dirty="0">
                          <a:solidFill>
                            <a:schemeClr val="dk1"/>
                          </a:solidFill>
                          <a:latin typeface="Calibri"/>
                          <a:ea typeface="Calibri"/>
                          <a:cs typeface="Calibri"/>
                        </a:rPr>
                        <a:t>.؟ </a:t>
                      </a:r>
                      <a:endParaRPr lang="ar-MA" sz="2400" b="1" i="0" u="none" strike="noStrike" kern="1200" cap="none" dirty="0">
                        <a:solidFill>
                          <a:schemeClr val="dk1"/>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704306484"/>
                  </a:ext>
                </a:extLst>
              </a:tr>
              <a:tr h="2271401">
                <a:tc>
                  <a:txBody>
                    <a:bodyPr/>
                    <a:lstStyle/>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400"/>
                        <a:buFont typeface="Arial"/>
                        <a:buNone/>
                      </a:pPr>
                      <a:endParaRPr lang="ar-SA" sz="2400" b="1" kern="1200" dirty="0">
                        <a:solidFill>
                          <a:srgbClr val="C00000"/>
                        </a:solidFill>
                        <a:latin typeface="+mn-lt"/>
                        <a:ea typeface="Calibri"/>
                        <a:cs typeface="Calibri"/>
                        <a:sym typeface="Calibri"/>
                      </a:endParaRPr>
                    </a:p>
                    <a:p>
                      <a:pPr marL="0" marR="0" lvl="0" indent="0" algn="ctr" rtl="1">
                        <a:lnSpc>
                          <a:spcPct val="100000"/>
                        </a:lnSpc>
                        <a:spcBef>
                          <a:spcPts val="0"/>
                        </a:spcBef>
                        <a:spcAft>
                          <a:spcPts val="0"/>
                        </a:spcAft>
                        <a:buClr>
                          <a:srgbClr val="000000"/>
                        </a:buClr>
                        <a:buSzPts val="2400"/>
                        <a:buFont typeface="Arial"/>
                        <a:buNone/>
                      </a:pPr>
                      <a:r>
                        <a:rPr lang="ar-MA" sz="2400" b="1" kern="1200" dirty="0">
                          <a:solidFill>
                            <a:srgbClr val="C00000"/>
                          </a:solidFill>
                          <a:latin typeface="+mn-lt"/>
                          <a:ea typeface="Calibri"/>
                          <a:cs typeface="Calibri"/>
                          <a:sym typeface="Calibri"/>
                        </a:rPr>
                        <a:t>ما </a:t>
                      </a:r>
                      <a:r>
                        <a:rPr lang="ar-SA" sz="2400" b="1" kern="1200" dirty="0">
                          <a:solidFill>
                            <a:srgbClr val="C00000"/>
                          </a:solidFill>
                          <a:latin typeface="+mn-lt"/>
                          <a:ea typeface="Calibri"/>
                          <a:cs typeface="Calibri"/>
                          <a:sym typeface="Calibri"/>
                        </a:rPr>
                        <a:t>هي الرسالة</a:t>
                      </a:r>
                      <a:r>
                        <a:rPr lang="ar-SA" sz="2400" b="1" i="0" u="none" strike="noStrike" cap="none" dirty="0">
                          <a:solidFill>
                            <a:schemeClr val="dk1"/>
                          </a:solidFill>
                          <a:latin typeface="Calibri"/>
                          <a:ea typeface="Calibri"/>
                          <a:cs typeface="Calibri"/>
                          <a:sym typeface="Calibri"/>
                        </a:rPr>
                        <a:t>.</a:t>
                      </a:r>
                      <a:r>
                        <a:rPr lang="ar-SA" sz="2400" b="1" dirty="0">
                          <a:solidFill>
                            <a:srgbClr val="002060"/>
                          </a:solidFill>
                          <a:ea typeface="Calibri"/>
                          <a:cs typeface="Calibri"/>
                        </a:rPr>
                        <a:t> ؟</a:t>
                      </a:r>
                      <a:endParaRPr sz="2400" b="1" i="0" u="none" strike="noStrike" cap="none" dirty="0">
                        <a:solidFill>
                          <a:schemeClr val="dk1"/>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1514" name="Google Shape;1514;p45">
            <a:extLst>
              <a:ext uri="{FF2B5EF4-FFF2-40B4-BE49-F238E27FC236}">
                <a16:creationId xmlns:a16="http://schemas.microsoft.com/office/drawing/2014/main" id="{750B3541-5C19-0705-EB3C-3BE0739E065E}"/>
              </a:ext>
            </a:extLst>
          </p:cNvPr>
          <p:cNvSpPr/>
          <p:nvPr/>
        </p:nvSpPr>
        <p:spPr>
          <a:xfrm>
            <a:off x="10322399" y="3655601"/>
            <a:ext cx="504056" cy="1152128"/>
          </a:xfrm>
          <a:prstGeom prst="upDownArrow">
            <a:avLst>
              <a:gd name="adj1" fmla="val 50000"/>
              <a:gd name="adj2" fmla="val 50000"/>
            </a:avLst>
          </a:prstGeom>
          <a:solidFill>
            <a:schemeClr val="accent1"/>
          </a:solidFill>
          <a:ln w="12700" cap="flat" cmpd="sng">
            <a:solidFill>
              <a:srgbClr val="15705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48" name="Google Shape;1548;p49">
            <a:extLst>
              <a:ext uri="{FF2B5EF4-FFF2-40B4-BE49-F238E27FC236}">
                <a16:creationId xmlns:a16="http://schemas.microsoft.com/office/drawing/2014/main" id="{F219C6D1-3891-9232-4067-43C13DB3C942}"/>
              </a:ext>
            </a:extLst>
          </p:cNvPr>
          <p:cNvSpPr txBox="1">
            <a:spLocks noGrp="1"/>
          </p:cNvSpPr>
          <p:nvPr>
            <p:ph type="title" idx="4294967295"/>
          </p:nvPr>
        </p:nvSpPr>
        <p:spPr>
          <a:xfrm>
            <a:off x="953451" y="166339"/>
            <a:ext cx="10468339" cy="292443"/>
          </a:xfrm>
          <a:prstGeom prst="rect">
            <a:avLst/>
          </a:prstGeom>
          <a:noFill/>
          <a:ln>
            <a:noFill/>
          </a:ln>
        </p:spPr>
        <p:txBody>
          <a:bodyPr spcFirstLastPara="1" wrap="square" lIns="91425" tIns="45700" rIns="91425" bIns="45700" anchor="ctr" anchorCtr="0">
            <a:noAutofit/>
          </a:bodyPr>
          <a:lstStyle/>
          <a:p>
            <a:pPr lvl="0" algn="r" rtl="1">
              <a:spcBef>
                <a:spcPts val="0"/>
              </a:spcBef>
              <a:buSzPct val="111111"/>
            </a:pPr>
            <a:r>
              <a:rPr lang="ar-SA" sz="1600" b="1" dirty="0">
                <a:solidFill>
                  <a:schemeClr val="bg1">
                    <a:lumMod val="50000"/>
                  </a:schemeClr>
                </a:solidFill>
                <a:latin typeface="+mn-lt"/>
              </a:rPr>
              <a:t>1- النمذجة:  لاحظوا معي السؤال الأول: 1- </a:t>
            </a:r>
            <a:r>
              <a:rPr lang="ar-MA" sz="1600" b="1" dirty="0">
                <a:solidFill>
                  <a:srgbClr val="002060"/>
                </a:solidFill>
                <a:ea typeface="Calibri"/>
                <a:cs typeface="Calibri"/>
                <a:sym typeface="Calibri"/>
              </a:rPr>
              <a:t>ما رَأْيُ </a:t>
            </a:r>
            <a:r>
              <a:rPr lang="ar-MA" sz="1600" b="1" dirty="0" err="1">
                <a:solidFill>
                  <a:srgbClr val="002060"/>
                </a:solidFill>
                <a:ea typeface="Calibri"/>
                <a:cs typeface="Calibri"/>
                <a:sym typeface="Calibri"/>
              </a:rPr>
              <a:t>ٱلْكَاتِبِ</a:t>
            </a:r>
            <a:r>
              <a:rPr lang="ar-MA" sz="1600" b="1" dirty="0">
                <a:solidFill>
                  <a:srgbClr val="002060"/>
                </a:solidFill>
                <a:ea typeface="Calibri"/>
                <a:cs typeface="Calibri"/>
                <a:sym typeface="Calibri"/>
              </a:rPr>
              <a:t> فِي </a:t>
            </a:r>
            <a:r>
              <a:rPr lang="ar-MA" sz="1600" b="1" dirty="0" err="1">
                <a:solidFill>
                  <a:srgbClr val="002060"/>
                </a:solidFill>
                <a:ea typeface="Calibri"/>
                <a:cs typeface="Calibri"/>
                <a:sym typeface="Calibri"/>
              </a:rPr>
              <a:t>ٱسْتِعْمَالِ</a:t>
            </a:r>
            <a:r>
              <a:rPr lang="ar-MA" sz="1600" b="1" dirty="0">
                <a:solidFill>
                  <a:srgbClr val="002060"/>
                </a:solidFill>
                <a:ea typeface="Calibri"/>
                <a:cs typeface="Calibri"/>
                <a:sym typeface="Calibri"/>
              </a:rPr>
              <a:t> </a:t>
            </a:r>
            <a:r>
              <a:rPr lang="ar-MA" sz="1600" b="1" dirty="0" err="1">
                <a:solidFill>
                  <a:srgbClr val="002060"/>
                </a:solidFill>
                <a:ea typeface="Calibri"/>
                <a:cs typeface="Calibri"/>
                <a:sym typeface="Calibri"/>
              </a:rPr>
              <a:t>ٱلْهَاتِفِ</a:t>
            </a:r>
            <a:r>
              <a:rPr lang="ar-MA" sz="1600" b="1" dirty="0">
                <a:solidFill>
                  <a:srgbClr val="002060"/>
                </a:solidFill>
                <a:ea typeface="Calibri"/>
                <a:cs typeface="Calibri"/>
                <a:sym typeface="Calibri"/>
              </a:rPr>
              <a:t> دَاخِلَ </a:t>
            </a:r>
            <a:r>
              <a:rPr lang="ar-MA" sz="1600" b="1" dirty="0" err="1">
                <a:solidFill>
                  <a:srgbClr val="002060"/>
                </a:solidFill>
                <a:ea typeface="Calibri"/>
                <a:cs typeface="Calibri"/>
                <a:sym typeface="Calibri"/>
              </a:rPr>
              <a:t>ٱلْمَدْرَسَةِ</a:t>
            </a:r>
            <a:r>
              <a:rPr lang="ar-SA" sz="1600" b="1" dirty="0">
                <a:solidFill>
                  <a:srgbClr val="002060"/>
                </a:solidFill>
                <a:ea typeface="Calibri"/>
                <a:cs typeface="Calibri"/>
              </a:rPr>
              <a:t>؟</a:t>
            </a:r>
            <a:r>
              <a:rPr lang="ar-SA" sz="1400" b="1" dirty="0">
                <a:solidFill>
                  <a:srgbClr val="000000"/>
                </a:solidFill>
                <a:ea typeface="Calibri"/>
                <a:cs typeface="Calibri"/>
              </a:rPr>
              <a:t> </a:t>
            </a:r>
            <a:endParaRPr sz="1600" b="1" dirty="0">
              <a:solidFill>
                <a:schemeClr val="bg1">
                  <a:lumMod val="50000"/>
                </a:schemeClr>
              </a:solidFill>
              <a:latin typeface="+mn-lt"/>
            </a:endParaRPr>
          </a:p>
        </p:txBody>
      </p:sp>
      <p:graphicFrame>
        <p:nvGraphicFramePr>
          <p:cNvPr id="2" name="Google Shape;1512;p45">
            <a:extLst>
              <a:ext uri="{FF2B5EF4-FFF2-40B4-BE49-F238E27FC236}">
                <a16:creationId xmlns:a16="http://schemas.microsoft.com/office/drawing/2014/main" id="{ED6775AD-CDE8-329C-9CDD-80AA75AB0206}"/>
              </a:ext>
            </a:extLst>
          </p:cNvPr>
          <p:cNvGraphicFramePr/>
          <p:nvPr>
            <p:extLst>
              <p:ext uri="{D42A27DB-BD31-4B8C-83A1-F6EECF244321}">
                <p14:modId xmlns:p14="http://schemas.microsoft.com/office/powerpoint/2010/main" val="599117962"/>
              </p:ext>
            </p:extLst>
          </p:nvPr>
        </p:nvGraphicFramePr>
        <p:xfrm>
          <a:off x="6483924" y="1877609"/>
          <a:ext cx="2539431" cy="3915037"/>
        </p:xfrm>
        <a:graphic>
          <a:graphicData uri="http://schemas.openxmlformats.org/drawingml/2006/table">
            <a:tbl>
              <a:tblPr firstRow="1" bandRow="1">
                <a:noFill/>
              </a:tblPr>
              <a:tblGrid>
                <a:gridCol w="2539431">
                  <a:extLst>
                    <a:ext uri="{9D8B030D-6E8A-4147-A177-3AD203B41FA5}">
                      <a16:colId xmlns:a16="http://schemas.microsoft.com/office/drawing/2014/main" val="20001"/>
                    </a:ext>
                  </a:extLst>
                </a:gridCol>
              </a:tblGrid>
              <a:tr h="607753">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fr-FR" sz="2400" b="1" i="0" u="none" strike="noStrike" cap="none" dirty="0">
                          <a:solidFill>
                            <a:schemeClr val="dk1"/>
                          </a:solidFill>
                          <a:latin typeface="Calibri"/>
                          <a:ea typeface="Calibri"/>
                          <a:cs typeface="Calibri"/>
                          <a:sym typeface="Calibri"/>
                        </a:rPr>
                        <a:t>❷</a:t>
                      </a: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00"/>
                  </a:ext>
                </a:extLst>
              </a:tr>
              <a:tr h="901464">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ar-SA" sz="2400" b="1" i="0" u="none" strike="noStrike" cap="none" dirty="0">
                          <a:solidFill>
                            <a:schemeClr val="dk1"/>
                          </a:solidFill>
                          <a:latin typeface="Calibri"/>
                          <a:ea typeface="Calibri"/>
                          <a:cs typeface="Calibri"/>
                          <a:sym typeface="Calibri"/>
                        </a:rPr>
                        <a:t>أداة الاستفهام: </a:t>
                      </a:r>
                      <a:r>
                        <a:rPr lang="ar-SA" sz="2400" b="1" dirty="0">
                          <a:solidFill>
                            <a:srgbClr val="C00000"/>
                          </a:solidFill>
                          <a:ea typeface="Calibri"/>
                          <a:cs typeface="Calibri"/>
                          <a:sym typeface="Calibri"/>
                        </a:rPr>
                        <a:t>ما...؟</a:t>
                      </a:r>
                      <a:endParaRPr lang="ar-SA" sz="2400" b="1" i="0" u="none" strike="noStrike" cap="none" dirty="0">
                        <a:solidFill>
                          <a:srgbClr val="C00000"/>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23127045"/>
                  </a:ext>
                </a:extLst>
              </a:tr>
              <a:tr h="2405820">
                <a:tc>
                  <a:txBody>
                    <a:bodyPr/>
                    <a:lstStyle/>
                    <a:p>
                      <a:pPr marL="0" marR="0" lvl="0" indent="0" algn="ctr" rtl="1">
                        <a:lnSpc>
                          <a:spcPct val="100000"/>
                        </a:lnSpc>
                        <a:spcBef>
                          <a:spcPts val="0"/>
                        </a:spcBef>
                        <a:spcAft>
                          <a:spcPts val="0"/>
                        </a:spcAft>
                        <a:buClr>
                          <a:srgbClr val="000000"/>
                        </a:buClr>
                        <a:buSzPts val="2000"/>
                        <a:buFont typeface="Arial"/>
                        <a:buNone/>
                      </a:pPr>
                      <a:r>
                        <a:rPr lang="ar-SA" sz="2800" b="1" u="none" strike="noStrike" cap="none" dirty="0"/>
                        <a:t>دالة على... ؟</a:t>
                      </a:r>
                      <a:endParaRPr sz="2800" b="1" u="none" strike="noStrike" cap="none" dirty="0"/>
                    </a:p>
                    <a:p>
                      <a:pPr marL="342900" marR="0" lvl="0" indent="-342900" algn="r" rtl="1">
                        <a:lnSpc>
                          <a:spcPct val="100000"/>
                        </a:lnSpc>
                        <a:spcBef>
                          <a:spcPts val="0"/>
                        </a:spcBef>
                        <a:spcAft>
                          <a:spcPts val="0"/>
                        </a:spcAft>
                        <a:buClr>
                          <a:srgbClr val="000000"/>
                        </a:buClr>
                        <a:buSzPts val="2400"/>
                        <a:buFont typeface="Wingdings" panose="05000000000000000000" pitchFamily="2" charset="2"/>
                        <a:buChar char="§"/>
                      </a:pPr>
                      <a:r>
                        <a:rPr lang="ar-SA" sz="2000" b="1" kern="1200" dirty="0">
                          <a:solidFill>
                            <a:srgbClr val="C00000"/>
                          </a:solidFill>
                          <a:latin typeface="+mn-lt"/>
                          <a:ea typeface="Calibri"/>
                          <a:cs typeface="Calibri"/>
                        </a:rPr>
                        <a:t>أداة استفهام عن غير العاقل ( الشيء أو الماهية)</a:t>
                      </a:r>
                    </a:p>
                    <a:p>
                      <a:pPr marL="342900" marR="0" lvl="0" indent="-342900" algn="r" rtl="1">
                        <a:lnSpc>
                          <a:spcPct val="100000"/>
                        </a:lnSpc>
                        <a:spcBef>
                          <a:spcPts val="0"/>
                        </a:spcBef>
                        <a:spcAft>
                          <a:spcPts val="0"/>
                        </a:spcAft>
                        <a:buClr>
                          <a:srgbClr val="000000"/>
                        </a:buClr>
                        <a:buSzPts val="2400"/>
                        <a:buFont typeface="Wingdings" panose="05000000000000000000" pitchFamily="2" charset="2"/>
                        <a:buChar char="§"/>
                      </a:pPr>
                      <a:r>
                        <a:rPr lang="ar-SA" sz="2000" b="1" kern="1200" dirty="0">
                          <a:solidFill>
                            <a:srgbClr val="C00000"/>
                          </a:solidFill>
                          <a:latin typeface="+mn-lt"/>
                          <a:ea typeface="Calibri"/>
                          <a:cs typeface="Calibri"/>
                        </a:rPr>
                        <a:t>طَلَبُ التَّعْيِين</a:t>
                      </a:r>
                    </a:p>
                    <a:p>
                      <a:pPr marL="342900" marR="0" lvl="0" indent="-342900" algn="r" rtl="1">
                        <a:lnSpc>
                          <a:spcPct val="100000"/>
                        </a:lnSpc>
                        <a:spcBef>
                          <a:spcPts val="0"/>
                        </a:spcBef>
                        <a:spcAft>
                          <a:spcPts val="0"/>
                        </a:spcAft>
                        <a:buClr>
                          <a:srgbClr val="000000"/>
                        </a:buClr>
                        <a:buSzPts val="2400"/>
                        <a:buFont typeface="Wingdings" panose="05000000000000000000" pitchFamily="2" charset="2"/>
                        <a:buChar char="§"/>
                      </a:pPr>
                      <a:r>
                        <a:rPr lang="ar-SA" sz="2000" b="1" kern="1200" dirty="0">
                          <a:solidFill>
                            <a:srgbClr val="C00000"/>
                          </a:solidFill>
                          <a:latin typeface="+mn-lt"/>
                          <a:ea typeface="Calibri"/>
                          <a:cs typeface="Calibri"/>
                        </a:rPr>
                        <a:t>معرفة رسالة الكاتب</a:t>
                      </a:r>
                      <a:endParaRPr sz="2000" b="1" kern="1200" dirty="0">
                        <a:solidFill>
                          <a:srgbClr val="C00000"/>
                        </a:solidFill>
                        <a:latin typeface="+mn-lt"/>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3" name="Tableau 2">
            <a:extLst>
              <a:ext uri="{FF2B5EF4-FFF2-40B4-BE49-F238E27FC236}">
                <a16:creationId xmlns:a16="http://schemas.microsoft.com/office/drawing/2014/main" id="{623C64CF-A445-10AB-E6F4-A99E06344ED5}"/>
              </a:ext>
            </a:extLst>
          </p:cNvPr>
          <p:cNvGraphicFramePr>
            <a:graphicFrameLocks noGrp="1"/>
          </p:cNvGraphicFramePr>
          <p:nvPr>
            <p:extLst>
              <p:ext uri="{D42A27DB-BD31-4B8C-83A1-F6EECF244321}">
                <p14:modId xmlns:p14="http://schemas.microsoft.com/office/powerpoint/2010/main" val="4007581804"/>
              </p:ext>
            </p:extLst>
          </p:nvPr>
        </p:nvGraphicFramePr>
        <p:xfrm>
          <a:off x="3524095" y="1857334"/>
          <a:ext cx="2771188" cy="3963351"/>
        </p:xfrm>
        <a:graphic>
          <a:graphicData uri="http://schemas.openxmlformats.org/drawingml/2006/table">
            <a:tbl>
              <a:tblPr>
                <a:noFill/>
              </a:tblPr>
              <a:tblGrid>
                <a:gridCol w="2771188">
                  <a:extLst>
                    <a:ext uri="{9D8B030D-6E8A-4147-A177-3AD203B41FA5}">
                      <a16:colId xmlns:a16="http://schemas.microsoft.com/office/drawing/2014/main" val="3019035222"/>
                    </a:ext>
                  </a:extLst>
                </a:gridCol>
              </a:tblGrid>
              <a:tr h="559174">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fr-FR" sz="3200" b="1" i="0" u="none" strike="noStrike" cap="none" dirty="0">
                          <a:solidFill>
                            <a:schemeClr val="dk1"/>
                          </a:solidFill>
                          <a:latin typeface="Calibri"/>
                          <a:ea typeface="Calibri"/>
                          <a:cs typeface="Calibri"/>
                          <a:sym typeface="Wingdings 2" panose="05020102010507070707" pitchFamily="18" charset="2"/>
                        </a:rPr>
                        <a:t></a:t>
                      </a:r>
                      <a:endParaRPr lang="fr-FR" sz="3200" b="1" i="0" u="none" strike="noStrike" cap="none" dirty="0">
                        <a:solidFill>
                          <a:schemeClr val="dk1"/>
                        </a:solidFill>
                        <a:latin typeface="Calibri"/>
                        <a:ea typeface="Calibri"/>
                        <a:cs typeface="Calibri"/>
                        <a:sym typeface="Calibri"/>
                      </a:endParaRPr>
                    </a:p>
                  </a:txBody>
                  <a:tcPr marL="91450" marR="91450" marT="45725" marB="45725">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3468996141"/>
                  </a:ext>
                </a:extLst>
              </a:tr>
              <a:tr h="794611">
                <a:tc>
                  <a:txBody>
                    <a:bodyPr/>
                    <a:lstStyle/>
                    <a:p>
                      <a:pPr marL="0" marR="0" lvl="0" indent="0" algn="ctr" defTabSz="914400" rtl="1" eaLnBrk="1" fontAlgn="auto" latinLnBrk="0" hangingPunct="1">
                        <a:lnSpc>
                          <a:spcPct val="100000"/>
                        </a:lnSpc>
                        <a:spcBef>
                          <a:spcPts val="0"/>
                        </a:spcBef>
                        <a:spcAft>
                          <a:spcPts val="0"/>
                        </a:spcAft>
                        <a:buClr>
                          <a:srgbClr val="000000"/>
                        </a:buClr>
                        <a:buSzPts val="2800"/>
                        <a:buFont typeface="Arial"/>
                        <a:buNone/>
                        <a:tabLst/>
                        <a:defRPr/>
                      </a:pPr>
                      <a:r>
                        <a:rPr lang="ar-SA" sz="2400" b="1" i="0" u="none" strike="noStrike" kern="1200" cap="none" dirty="0">
                          <a:solidFill>
                            <a:srgbClr val="C00000"/>
                          </a:solidFill>
                          <a:latin typeface="Calibri"/>
                          <a:ea typeface="Calibri"/>
                          <a:cs typeface="Calibri"/>
                          <a:sym typeface="Simplified Arabic"/>
                        </a:rPr>
                        <a:t>عبارات دالة على تعيين رسالة</a:t>
                      </a:r>
                    </a:p>
                  </a:txBody>
                  <a:tcPr marL="91450" marR="91450" marT="45725" marB="45725">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4118981953"/>
                  </a:ext>
                </a:extLst>
              </a:tr>
              <a:tr h="2561251">
                <a:tc>
                  <a:txBody>
                    <a:bodyPr/>
                    <a:lstStyle/>
                    <a:p>
                      <a:pPr marL="342900" indent="-342900" algn="just" rtl="1">
                        <a:buFont typeface="Arial" panose="020B0604020202020204" pitchFamily="34" charset="0"/>
                        <a:buChar char="•"/>
                      </a:pPr>
                      <a:r>
                        <a:rPr lang="ar-SA" sz="2400" b="0" i="0" u="none" strike="noStrike" kern="1200" cap="none" dirty="0">
                          <a:solidFill>
                            <a:srgbClr val="002060"/>
                          </a:solidFill>
                          <a:latin typeface="Calibri"/>
                          <a:ea typeface="Calibri"/>
                          <a:cs typeface="Calibri"/>
                        </a:rPr>
                        <a:t>مَا القَضِيَّةُ الَّتي تُنَاقِشُها الفَقْرَةُ؟</a:t>
                      </a:r>
                    </a:p>
                    <a:p>
                      <a:pPr marL="342900" indent="-342900" algn="just" rtl="1">
                        <a:buFont typeface="Arial" panose="020B0604020202020204" pitchFamily="34" charset="0"/>
                        <a:buChar char="•"/>
                      </a:pPr>
                      <a:r>
                        <a:rPr lang="ar-SA" sz="2400" b="0" i="0" u="none" strike="noStrike" kern="1200" cap="none" dirty="0">
                          <a:solidFill>
                            <a:srgbClr val="002060"/>
                          </a:solidFill>
                          <a:latin typeface="Calibri"/>
                          <a:ea typeface="Calibri"/>
                          <a:cs typeface="Calibri"/>
                        </a:rPr>
                        <a:t>مَا الهَدَفُ الَّذي يَسْعَى الكَاتِبُ إِلَى تَحْقِيقِهِ؟</a:t>
                      </a:r>
                    </a:p>
                    <a:p>
                      <a:pPr marL="342900" indent="-342900" algn="just" rtl="1">
                        <a:buFont typeface="Arial" panose="020B0604020202020204" pitchFamily="34" charset="0"/>
                        <a:buChar char="•"/>
                      </a:pPr>
                      <a:r>
                        <a:rPr lang="ar-SA" sz="2400" b="0" i="0" u="none" strike="noStrike" kern="1200" cap="none" dirty="0">
                          <a:solidFill>
                            <a:srgbClr val="002060"/>
                          </a:solidFill>
                          <a:latin typeface="Calibri"/>
                          <a:ea typeface="Calibri"/>
                          <a:cs typeface="Calibri"/>
                        </a:rPr>
                        <a:t>مَا الفِكْرَةُ الَّتي عَبَّرَ عَنْها الكَاتِبُ؟</a:t>
                      </a:r>
                    </a:p>
                  </a:txBody>
                  <a:tcPr marL="91450" marR="91450" marT="45725" marB="45725">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827884936"/>
                  </a:ext>
                </a:extLst>
              </a:tr>
            </a:tbl>
          </a:graphicData>
        </a:graphic>
      </p:graphicFrame>
      <p:graphicFrame>
        <p:nvGraphicFramePr>
          <p:cNvPr id="4" name="Tableau 3">
            <a:extLst>
              <a:ext uri="{FF2B5EF4-FFF2-40B4-BE49-F238E27FC236}">
                <a16:creationId xmlns:a16="http://schemas.microsoft.com/office/drawing/2014/main" id="{34A785DA-C070-733B-56F7-661703270765}"/>
              </a:ext>
            </a:extLst>
          </p:cNvPr>
          <p:cNvGraphicFramePr>
            <a:graphicFrameLocks noGrp="1"/>
          </p:cNvGraphicFramePr>
          <p:nvPr>
            <p:extLst>
              <p:ext uri="{D42A27DB-BD31-4B8C-83A1-F6EECF244321}">
                <p14:modId xmlns:p14="http://schemas.microsoft.com/office/powerpoint/2010/main" val="2903057563"/>
              </p:ext>
            </p:extLst>
          </p:nvPr>
        </p:nvGraphicFramePr>
        <p:xfrm>
          <a:off x="780172" y="1857332"/>
          <a:ext cx="2611419" cy="3936205"/>
        </p:xfrm>
        <a:graphic>
          <a:graphicData uri="http://schemas.openxmlformats.org/drawingml/2006/table">
            <a:tbl>
              <a:tblPr>
                <a:noFill/>
              </a:tblPr>
              <a:tblGrid>
                <a:gridCol w="2611419">
                  <a:extLst>
                    <a:ext uri="{9D8B030D-6E8A-4147-A177-3AD203B41FA5}">
                      <a16:colId xmlns:a16="http://schemas.microsoft.com/office/drawing/2014/main" val="3019035222"/>
                    </a:ext>
                  </a:extLst>
                </a:gridCol>
              </a:tblGrid>
              <a:tr h="520108">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fr-FR" sz="3200" b="1" i="0" u="none" strike="noStrike" kern="1200" cap="none" dirty="0">
                          <a:solidFill>
                            <a:schemeClr val="dk1"/>
                          </a:solidFill>
                          <a:latin typeface="Calibri"/>
                          <a:ea typeface="Calibri"/>
                          <a:cs typeface="Calibri"/>
                          <a:sym typeface="Wingdings 2" panose="05020102010507070707" pitchFamily="18" charset="2"/>
                        </a:rPr>
                        <a:t></a:t>
                      </a:r>
                      <a:endParaRPr sz="3200" b="1" i="0" u="none" strike="noStrike" kern="1200" cap="none" dirty="0">
                        <a:solidFill>
                          <a:schemeClr val="dk1"/>
                        </a:solidFill>
                        <a:latin typeface="Calibri"/>
                        <a:ea typeface="Calibri"/>
                        <a:cs typeface="Calibri"/>
                        <a:sym typeface="Simplified Arabic"/>
                      </a:endParaRPr>
                    </a:p>
                  </a:txBody>
                  <a:tcPr marL="91450" marR="91450" marT="45725" marB="45725">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3468996141"/>
                  </a:ext>
                </a:extLst>
              </a:tr>
              <a:tr h="539494">
                <a:tc>
                  <a:txBody>
                    <a:bodyPr/>
                    <a:lstStyle/>
                    <a:p>
                      <a:pPr marL="0" marR="0" lvl="0" indent="0" algn="ctr" defTabSz="914400" rtl="1" eaLnBrk="1" fontAlgn="auto" latinLnBrk="0" hangingPunct="1">
                        <a:lnSpc>
                          <a:spcPct val="150000"/>
                        </a:lnSpc>
                        <a:spcBef>
                          <a:spcPts val="0"/>
                        </a:spcBef>
                        <a:spcAft>
                          <a:spcPts val="0"/>
                        </a:spcAft>
                        <a:buClr>
                          <a:srgbClr val="000000"/>
                        </a:buClr>
                        <a:buSzPts val="2800"/>
                        <a:buFont typeface="Arial"/>
                        <a:buNone/>
                        <a:tabLst/>
                        <a:defRPr/>
                      </a:pPr>
                      <a:r>
                        <a:rPr lang="ar-SA" sz="2400" b="1" i="0" u="none" strike="noStrike" cap="none" dirty="0">
                          <a:solidFill>
                            <a:schemeClr val="dk1"/>
                          </a:solidFill>
                          <a:latin typeface="Calibri"/>
                          <a:ea typeface="Calibri"/>
                          <a:cs typeface="Calibri"/>
                          <a:sym typeface="Simplified Arabic"/>
                        </a:rPr>
                        <a:t>الجملة المقروءة</a:t>
                      </a:r>
                    </a:p>
                  </a:txBody>
                  <a:tcPr marL="91450" marR="91450" marT="45725" marB="45725">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3375309788"/>
                  </a:ext>
                </a:extLst>
              </a:tr>
              <a:tr h="2644827">
                <a:tc>
                  <a:txBody>
                    <a:bodyPr/>
                    <a:lstStyle/>
                    <a:p>
                      <a:pPr marL="0" indent="0" algn="just" rtl="1">
                        <a:buFont typeface="Arial" panose="020B0604020202020204" pitchFamily="34" charset="0"/>
                        <a:buNone/>
                      </a:pPr>
                      <a:r>
                        <a:rPr lang="ar-SA" sz="2200" b="0" i="0" u="none" strike="noStrike" kern="1200" cap="none" dirty="0">
                          <a:solidFill>
                            <a:srgbClr val="002060"/>
                          </a:solidFill>
                          <a:latin typeface="Calibri"/>
                          <a:ea typeface="Calibri"/>
                          <a:cs typeface="Calibri"/>
                        </a:rPr>
                        <a:t>لَا يُمْكِنُنَا أَنْ نُنْكِرَ الْيَوْمَ أَهَمِّيَّةَ الْوَعْيِ الْإِعْلَامِيِّ عِنْدَ الشَّبَابِ، خَاصَّةً فِي زَمَنٍ تَزَايَدَتْ فِيهِ الْأَخْبَارُ وَانْتَشَرَتِ الْمَعْلُومَاتُ بِسُرْعَةٍ عَبْرَ وَسَائِلِ التَّوَاصُلِ، وَقَدْ يَكُونُ كَثِيرٌ مِنْهَا زَائِفًا أَوْ غَيْرَ دَقِيقٍ. </a:t>
                      </a:r>
                      <a:endParaRPr lang="ar-MA" sz="2200" b="0" i="0" u="none" strike="noStrike" kern="1200" cap="none" dirty="0">
                        <a:solidFill>
                          <a:srgbClr val="002060"/>
                        </a:solidFill>
                        <a:latin typeface="Calibri"/>
                        <a:ea typeface="Calibri"/>
                        <a:cs typeface="Calibri"/>
                        <a:sym typeface="Simplified Arabic"/>
                      </a:endParaRPr>
                    </a:p>
                  </a:txBody>
                  <a:tcPr marL="91450" marR="91450" marT="45725" marB="45725">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827884936"/>
                  </a:ext>
                </a:extLst>
              </a:tr>
            </a:tbl>
          </a:graphicData>
        </a:graphic>
      </p:graphicFrame>
      <p:graphicFrame>
        <p:nvGraphicFramePr>
          <p:cNvPr id="5" name="Tableau 4">
            <a:extLst>
              <a:ext uri="{FF2B5EF4-FFF2-40B4-BE49-F238E27FC236}">
                <a16:creationId xmlns:a16="http://schemas.microsoft.com/office/drawing/2014/main" id="{DFF1FBA4-C842-DF7F-A50E-31BBBB3F7481}"/>
              </a:ext>
            </a:extLst>
          </p:cNvPr>
          <p:cNvGraphicFramePr>
            <a:graphicFrameLocks noGrp="1"/>
          </p:cNvGraphicFramePr>
          <p:nvPr>
            <p:extLst>
              <p:ext uri="{D42A27DB-BD31-4B8C-83A1-F6EECF244321}">
                <p14:modId xmlns:p14="http://schemas.microsoft.com/office/powerpoint/2010/main" val="3670084138"/>
              </p:ext>
            </p:extLst>
          </p:nvPr>
        </p:nvGraphicFramePr>
        <p:xfrm>
          <a:off x="9217493" y="5871289"/>
          <a:ext cx="2486827" cy="579130"/>
        </p:xfrm>
        <a:graphic>
          <a:graphicData uri="http://schemas.openxmlformats.org/drawingml/2006/table">
            <a:tbl>
              <a:tblPr firstRow="1" bandRow="1">
                <a:noFill/>
              </a:tblPr>
              <a:tblGrid>
                <a:gridCol w="2486827">
                  <a:extLst>
                    <a:ext uri="{9D8B030D-6E8A-4147-A177-3AD203B41FA5}">
                      <a16:colId xmlns:a16="http://schemas.microsoft.com/office/drawing/2014/main" val="236478964"/>
                    </a:ext>
                  </a:extLst>
                </a:gridCol>
              </a:tblGrid>
              <a:tr h="381732">
                <a:tc>
                  <a:txBody>
                    <a:bodyPr/>
                    <a:lstStyle/>
                    <a:p>
                      <a:pPr marL="0" marR="0" lvl="0" indent="0" algn="ctr" rtl="1">
                        <a:lnSpc>
                          <a:spcPct val="100000"/>
                        </a:lnSpc>
                        <a:spcBef>
                          <a:spcPts val="0"/>
                        </a:spcBef>
                        <a:spcAft>
                          <a:spcPts val="0"/>
                        </a:spcAft>
                        <a:buClr>
                          <a:srgbClr val="000000"/>
                        </a:buClr>
                        <a:buSzPts val="2400"/>
                        <a:buFont typeface="Arial"/>
                        <a:buNone/>
                      </a:pPr>
                      <a:r>
                        <a:rPr lang="ar-SA" sz="3200" b="1" i="0" u="none" strike="noStrike" cap="none" dirty="0">
                          <a:solidFill>
                            <a:schemeClr val="tx1"/>
                          </a:solidFill>
                          <a:latin typeface="Calibri"/>
                          <a:ea typeface="Calibri"/>
                          <a:cs typeface="Calibri"/>
                          <a:sym typeface="Wingdings 2" panose="05020102010507070707" pitchFamily="18" charset="2"/>
                        </a:rPr>
                        <a:t></a:t>
                      </a:r>
                      <a:r>
                        <a:rPr lang="ar-SA" sz="2400" b="1" i="0" u="none" strike="noStrike" cap="none" dirty="0">
                          <a:solidFill>
                            <a:srgbClr val="C00000"/>
                          </a:solidFill>
                          <a:latin typeface="Calibri"/>
                          <a:ea typeface="Calibri"/>
                          <a:cs typeface="Calibri"/>
                          <a:sym typeface="Calibri"/>
                        </a:rPr>
                        <a:t>الجواب:</a:t>
                      </a:r>
                      <a:endParaRPr sz="2400" b="1" i="0" u="none" strike="noStrike" cap="none" dirty="0">
                        <a:solidFill>
                          <a:schemeClr val="dk1"/>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971669602"/>
                  </a:ext>
                </a:extLst>
              </a:tr>
            </a:tbl>
          </a:graphicData>
        </a:graphic>
      </p:graphicFrame>
      <p:graphicFrame>
        <p:nvGraphicFramePr>
          <p:cNvPr id="6" name="Tableau 5">
            <a:extLst>
              <a:ext uri="{FF2B5EF4-FFF2-40B4-BE49-F238E27FC236}">
                <a16:creationId xmlns:a16="http://schemas.microsoft.com/office/drawing/2014/main" id="{4A84EB71-54F8-57A1-1D32-46127AAA9F5F}"/>
              </a:ext>
            </a:extLst>
          </p:cNvPr>
          <p:cNvGraphicFramePr>
            <a:graphicFrameLocks noGrp="1"/>
          </p:cNvGraphicFramePr>
          <p:nvPr>
            <p:extLst>
              <p:ext uri="{D42A27DB-BD31-4B8C-83A1-F6EECF244321}">
                <p14:modId xmlns:p14="http://schemas.microsoft.com/office/powerpoint/2010/main" val="1257768639"/>
              </p:ext>
            </p:extLst>
          </p:nvPr>
        </p:nvGraphicFramePr>
        <p:xfrm>
          <a:off x="4973798" y="5897831"/>
          <a:ext cx="4146336" cy="581170"/>
        </p:xfrm>
        <a:graphic>
          <a:graphicData uri="http://schemas.openxmlformats.org/drawingml/2006/table">
            <a:tbl>
              <a:tblPr firstRow="1" bandRow="1">
                <a:noFill/>
              </a:tblPr>
              <a:tblGrid>
                <a:gridCol w="4146336">
                  <a:extLst>
                    <a:ext uri="{9D8B030D-6E8A-4147-A177-3AD203B41FA5}">
                      <a16:colId xmlns:a16="http://schemas.microsoft.com/office/drawing/2014/main" val="236478964"/>
                    </a:ext>
                  </a:extLst>
                </a:gridCol>
              </a:tblGrid>
              <a:tr h="581170">
                <a:tc>
                  <a:txBody>
                    <a:bodyPr/>
                    <a:lstStyle/>
                    <a:p>
                      <a:pPr marL="0" marR="0" lvl="0" indent="0" algn="ctr" rtl="1">
                        <a:lnSpc>
                          <a:spcPct val="100000"/>
                        </a:lnSpc>
                        <a:spcBef>
                          <a:spcPts val="0"/>
                        </a:spcBef>
                        <a:spcAft>
                          <a:spcPts val="0"/>
                        </a:spcAft>
                        <a:buClr>
                          <a:srgbClr val="000000"/>
                        </a:buClr>
                        <a:buSzPts val="2400"/>
                        <a:buFont typeface="Arial"/>
                        <a:buNone/>
                      </a:pPr>
                      <a:r>
                        <a:rPr lang="ar-SA" sz="2400" b="1" i="0" u="none" strike="noStrike" cap="none" dirty="0">
                          <a:solidFill>
                            <a:srgbClr val="C00000"/>
                          </a:solidFill>
                          <a:latin typeface="Calibri"/>
                          <a:ea typeface="Calibri"/>
                          <a:cs typeface="Calibri"/>
                          <a:sym typeface="Calibri"/>
                        </a:rPr>
                        <a:t>تعيين: </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رسالةُ </a:t>
                      </a:r>
                      <a:r>
                        <a:rPr kumimoji="0" lang="ar-MA" sz="2400" b="1" i="0" u="none" strike="noStrike" kern="1200" cap="none" spc="0" normalizeH="0" baseline="0" dirty="0" err="1">
                          <a:ln>
                            <a:noFill/>
                          </a:ln>
                          <a:solidFill>
                            <a:srgbClr val="002060"/>
                          </a:solidFill>
                          <a:effectLst/>
                          <a:uLnTx/>
                          <a:uFillTx/>
                          <a:latin typeface="+mn-lt"/>
                          <a:ea typeface="+mn-ea"/>
                          <a:cs typeface="Mudir MT" pitchFamily="2" charset="-78"/>
                          <a:sym typeface="Calibri"/>
                        </a:rPr>
                        <a:t>ٱلْكَاتِبِ</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 </a:t>
                      </a:r>
                      <a:r>
                        <a:rPr lang="ar-SA" sz="2400" b="1" i="0" u="none" strike="noStrike" kern="1200" cap="none" dirty="0">
                          <a:solidFill>
                            <a:srgbClr val="002060"/>
                          </a:solidFill>
                          <a:latin typeface="+mn-lt"/>
                          <a:ea typeface="Calibri"/>
                          <a:cs typeface="Calibri"/>
                        </a:rPr>
                        <a:t>... </a:t>
                      </a:r>
                      <a:endParaRPr sz="2400" b="1" i="0" u="none" strike="noStrike" kern="1200" cap="none" dirty="0">
                        <a:solidFill>
                          <a:srgbClr val="002060"/>
                        </a:solidFill>
                        <a:latin typeface="+mn-lt"/>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971669602"/>
                  </a:ext>
                </a:extLst>
              </a:tr>
            </a:tbl>
          </a:graphicData>
        </a:graphic>
      </p:graphicFrame>
      <p:graphicFrame>
        <p:nvGraphicFramePr>
          <p:cNvPr id="7" name="Tableau 6">
            <a:extLst>
              <a:ext uri="{FF2B5EF4-FFF2-40B4-BE49-F238E27FC236}">
                <a16:creationId xmlns:a16="http://schemas.microsoft.com/office/drawing/2014/main" id="{D8AE45C3-8A90-17B6-17B6-C39F3ED6B1A5}"/>
              </a:ext>
            </a:extLst>
          </p:cNvPr>
          <p:cNvGraphicFramePr>
            <a:graphicFrameLocks noGrp="1"/>
          </p:cNvGraphicFramePr>
          <p:nvPr>
            <p:extLst>
              <p:ext uri="{D42A27DB-BD31-4B8C-83A1-F6EECF244321}">
                <p14:modId xmlns:p14="http://schemas.microsoft.com/office/powerpoint/2010/main" val="26465963"/>
              </p:ext>
            </p:extLst>
          </p:nvPr>
        </p:nvGraphicFramePr>
        <p:xfrm>
          <a:off x="730103" y="5885780"/>
          <a:ext cx="4146336" cy="593221"/>
        </p:xfrm>
        <a:graphic>
          <a:graphicData uri="http://schemas.openxmlformats.org/drawingml/2006/table">
            <a:tbl>
              <a:tblPr firstRow="1" bandRow="1">
                <a:noFill/>
              </a:tblPr>
              <a:tblGrid>
                <a:gridCol w="4146336">
                  <a:extLst>
                    <a:ext uri="{9D8B030D-6E8A-4147-A177-3AD203B41FA5}">
                      <a16:colId xmlns:a16="http://schemas.microsoft.com/office/drawing/2014/main" val="236478964"/>
                    </a:ext>
                  </a:extLst>
                </a:gridCol>
              </a:tblGrid>
              <a:tr h="593221">
                <a:tc>
                  <a:txBody>
                    <a:bodyPr/>
                    <a:lstStyle/>
                    <a:p>
                      <a:pPr marL="0" marR="0" lvl="0" indent="0" algn="ctr" rtl="1">
                        <a:lnSpc>
                          <a:spcPct val="100000"/>
                        </a:lnSpc>
                        <a:spcBef>
                          <a:spcPts val="0"/>
                        </a:spcBef>
                        <a:spcAft>
                          <a:spcPts val="0"/>
                        </a:spcAft>
                        <a:buClr>
                          <a:srgbClr val="000000"/>
                        </a:buClr>
                        <a:buSzPts val="2800"/>
                        <a:buFont typeface="Arial" panose="020B0604020202020204" pitchFamily="34" charset="0"/>
                        <a:buNone/>
                      </a:pP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أَهَمِّيَّةَ الْوَعْيِ الْإِعْلَامِيِّ عِنْدَ الشَّبَابِ </a:t>
                      </a:r>
                      <a:endPar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971669602"/>
                  </a:ext>
                </a:extLst>
              </a:tr>
            </a:tbl>
          </a:graphicData>
        </a:graphic>
      </p:graphicFrame>
      <p:pic>
        <p:nvPicPr>
          <p:cNvPr id="8" name="Google Shape;1368;p31">
            <a:extLst>
              <a:ext uri="{FF2B5EF4-FFF2-40B4-BE49-F238E27FC236}">
                <a16:creationId xmlns:a16="http://schemas.microsoft.com/office/drawing/2014/main" id="{CF02ECBE-E85E-25C7-4D63-E27F5BE59CE1}"/>
              </a:ext>
            </a:extLst>
          </p:cNvPr>
          <p:cNvPicPr preferRelativeResize="0"/>
          <p:nvPr/>
        </p:nvPicPr>
        <p:blipFill rotWithShape="1">
          <a:blip r:embed="rId4">
            <a:alphaModFix/>
          </a:blip>
          <a:srcRect/>
          <a:stretch/>
        </p:blipFill>
        <p:spPr>
          <a:xfrm>
            <a:off x="80709" y="95551"/>
            <a:ext cx="730250" cy="730250"/>
          </a:xfrm>
          <a:prstGeom prst="rect">
            <a:avLst/>
          </a:prstGeom>
          <a:noFill/>
          <a:ln>
            <a:noFill/>
          </a:ln>
        </p:spPr>
      </p:pic>
      <p:sp>
        <p:nvSpPr>
          <p:cNvPr id="11" name="Rectangle 10">
            <a:extLst>
              <a:ext uri="{FF2B5EF4-FFF2-40B4-BE49-F238E27FC236}">
                <a16:creationId xmlns:a16="http://schemas.microsoft.com/office/drawing/2014/main" id="{AE29DD0F-4E2C-2F56-39BC-2FD7CB5E5F9F}"/>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3" name="Google Shape;1503;p44">
            <a:extLst>
              <a:ext uri="{FF2B5EF4-FFF2-40B4-BE49-F238E27FC236}">
                <a16:creationId xmlns:a16="http://schemas.microsoft.com/office/drawing/2014/main" id="{9CBAB4DB-8E6F-B719-2A4A-8B447010575F}"/>
              </a:ext>
            </a:extLst>
          </p:cNvPr>
          <p:cNvSpPr txBox="1"/>
          <p:nvPr/>
        </p:nvSpPr>
        <p:spPr>
          <a:xfrm>
            <a:off x="348649" y="996342"/>
            <a:ext cx="11208666" cy="593222"/>
          </a:xfrm>
          <a:prstGeom prst="rect">
            <a:avLst/>
          </a:prstGeom>
          <a:solidFill>
            <a:schemeClr val="accent2">
              <a:lumMod val="20000"/>
              <a:lumOff val="80000"/>
            </a:schemeClr>
          </a:solidFill>
          <a:ln>
            <a:noFill/>
          </a:ln>
        </p:spPr>
        <p:txBody>
          <a:bodyPr spcFirstLastPara="1" wrap="square" lIns="91425" tIns="45700" rIns="91425" bIns="45700" anchor="ctr" anchorCtr="0">
            <a:noAutofit/>
          </a:bodyPr>
          <a:lstStyle/>
          <a:p>
            <a:pPr algn="r" defTabSz="685800" rtl="1">
              <a:defRPr/>
            </a:pPr>
            <a:r>
              <a:rPr lang="ar-SA" sz="2400" b="1" dirty="0">
                <a:solidFill>
                  <a:srgbClr val="002060"/>
                </a:solidFill>
                <a:ea typeface="Calibri"/>
                <a:cs typeface="Calibri"/>
              </a:rPr>
              <a:t>1-ما هيَ الفِكْرَةُ الَّتي يُدافِعُ عَنْها الكاتِبُ</a:t>
            </a:r>
            <a:r>
              <a:rPr lang="ar-SA" sz="2400" dirty="0">
                <a:solidFill>
                  <a:srgbClr val="002060"/>
                </a:solidFill>
                <a:ea typeface="Calibri"/>
                <a:cs typeface="Calibri"/>
              </a:rPr>
              <a:t>؟............................................................................................</a:t>
            </a:r>
            <a:endParaRPr lang="fr-FR" sz="2400" dirty="0">
              <a:solidFill>
                <a:srgbClr val="002060"/>
              </a:solidFill>
              <a:ea typeface="Calibri"/>
              <a:cs typeface="Calibri"/>
            </a:endParaRPr>
          </a:p>
        </p:txBody>
      </p:sp>
    </p:spTree>
    <p:extLst>
      <p:ext uri="{BB962C8B-B14F-4D97-AF65-F5344CB8AC3E}">
        <p14:creationId xmlns:p14="http://schemas.microsoft.com/office/powerpoint/2010/main" val="34263530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683EF7E6-83D2-AEC9-A6BE-B678EB11AE5E}"/>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E10A8A3A-3ABE-A114-3C07-404016DE58E3}"/>
              </a:ext>
            </a:extLst>
          </p:cNvPr>
          <p:cNvSpPr/>
          <p:nvPr/>
        </p:nvSpPr>
        <p:spPr>
          <a:xfrm>
            <a:off x="0" y="-6643"/>
            <a:ext cx="12192000" cy="1106105"/>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47D30181-C55E-23D9-656F-AB3E9852CA6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a:extLst>
              <a:ext uri="{FF2B5EF4-FFF2-40B4-BE49-F238E27FC236}">
                <a16:creationId xmlns:a16="http://schemas.microsoft.com/office/drawing/2014/main" id="{1AE767F5-83B1-E0E0-83C7-709302165C8A}"/>
              </a:ext>
            </a:extLst>
          </p:cNvPr>
          <p:cNvSpPr txBox="1">
            <a:spLocks noGrp="1"/>
          </p:cNvSpPr>
          <p:nvPr>
            <p:ph type="body" idx="4294967295"/>
          </p:nvPr>
        </p:nvSpPr>
        <p:spPr>
          <a:xfrm>
            <a:off x="768615" y="563721"/>
            <a:ext cx="10572438" cy="447685"/>
          </a:xfrm>
          <a:prstGeom prst="rect">
            <a:avLst/>
          </a:prstGeom>
          <a:noFill/>
          <a:ln>
            <a:noFill/>
          </a:ln>
        </p:spPr>
        <p:txBody>
          <a:bodyPr spcFirstLastPara="1" wrap="square" lIns="91425" tIns="45700" rIns="91425" bIns="45700" anchor="t" anchorCtr="0">
            <a:noAutofit/>
          </a:bodyPr>
          <a:lstStyle/>
          <a:p>
            <a:pPr marL="0" lvl="0" indent="0" algn="r" rtl="1">
              <a:lnSpc>
                <a:spcPct val="90000"/>
              </a:lnSpc>
              <a:spcBef>
                <a:spcPts val="0"/>
              </a:spcBef>
              <a:spcAft>
                <a:spcPts val="0"/>
              </a:spcAft>
              <a:buClr>
                <a:srgbClr val="AEABAB"/>
              </a:buClr>
              <a:buSzPts val="1400"/>
              <a:buNone/>
            </a:pPr>
            <a:r>
              <a:rPr lang="ar-SA" sz="1400" i="1" dirty="0">
                <a:solidFill>
                  <a:schemeClr val="bg1">
                    <a:lumMod val="50000"/>
                  </a:schemeClr>
                </a:solidFill>
              </a:rPr>
              <a:t>- يوجه الأستاذ التلاميذ إلى الاشتغال في ثنائيات للجواب عن  السؤالين 2 و3؛ حيث يناقش كل ثنائي إجابة كل فرد منه عن كل سؤال، مع توضيح سيرورة الجواب المتوصل إليه.</a:t>
            </a:r>
          </a:p>
          <a:p>
            <a:pPr marL="0" lvl="0" indent="0" algn="r" rtl="1">
              <a:lnSpc>
                <a:spcPct val="90000"/>
              </a:lnSpc>
              <a:spcBef>
                <a:spcPts val="0"/>
              </a:spcBef>
              <a:spcAft>
                <a:spcPts val="0"/>
              </a:spcAft>
              <a:buClr>
                <a:srgbClr val="AEABAB"/>
              </a:buClr>
              <a:buSzPts val="1400"/>
              <a:buNone/>
            </a:pPr>
            <a:r>
              <a:rPr lang="ar-SA" sz="1400" i="1" dirty="0">
                <a:solidFill>
                  <a:schemeClr val="bg1">
                    <a:lumMod val="50000"/>
                  </a:schemeClr>
                </a:solidFill>
              </a:rPr>
              <a:t>- يراقب الأستاذ تفاعل الثنائيات، عبر التجول بين الصفوف، وتقديم التوجيهات والتغذية الراجعة عند الحاجة.</a:t>
            </a:r>
            <a:endParaRPr sz="1400" i="1" dirty="0">
              <a:solidFill>
                <a:schemeClr val="bg1">
                  <a:lumMod val="50000"/>
                </a:schemeClr>
              </a:solidFill>
            </a:endParaRPr>
          </a:p>
        </p:txBody>
      </p:sp>
      <p:sp>
        <p:nvSpPr>
          <p:cNvPr id="1548" name="Google Shape;1548;p49">
            <a:extLst>
              <a:ext uri="{FF2B5EF4-FFF2-40B4-BE49-F238E27FC236}">
                <a16:creationId xmlns:a16="http://schemas.microsoft.com/office/drawing/2014/main" id="{B8C10404-0A1A-84D0-86ED-41444B961FDA}"/>
              </a:ext>
            </a:extLst>
          </p:cNvPr>
          <p:cNvSpPr txBox="1">
            <a:spLocks noGrp="1"/>
          </p:cNvSpPr>
          <p:nvPr>
            <p:ph type="title" idx="4294967295"/>
          </p:nvPr>
        </p:nvSpPr>
        <p:spPr>
          <a:xfrm>
            <a:off x="872714" y="125161"/>
            <a:ext cx="10468339" cy="350504"/>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SA" sz="1600" b="1" dirty="0">
                <a:solidFill>
                  <a:schemeClr val="bg1">
                    <a:lumMod val="50000"/>
                  </a:schemeClr>
                </a:solidFill>
              </a:rPr>
              <a:t>2- الممارسة الموجهة:  ننتقل الآن، إلى الجواب عن السؤالين 2 و3 بشكل ثنائي؟</a:t>
            </a:r>
            <a:endParaRPr sz="1600" b="1" dirty="0">
              <a:solidFill>
                <a:schemeClr val="bg1">
                  <a:lumMod val="50000"/>
                </a:schemeClr>
              </a:solidFill>
            </a:endParaRPr>
          </a:p>
        </p:txBody>
      </p:sp>
      <p:sp>
        <p:nvSpPr>
          <p:cNvPr id="7" name="Rectangle 6">
            <a:extLst>
              <a:ext uri="{FF2B5EF4-FFF2-40B4-BE49-F238E27FC236}">
                <a16:creationId xmlns:a16="http://schemas.microsoft.com/office/drawing/2014/main" id="{00D331BF-ED37-019E-470A-705053827A7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0" name="Google Shape;1503;p44">
            <a:extLst>
              <a:ext uri="{FF2B5EF4-FFF2-40B4-BE49-F238E27FC236}">
                <a16:creationId xmlns:a16="http://schemas.microsoft.com/office/drawing/2014/main" id="{901D17AD-4CD2-0E83-40DC-AEFD240108E4}"/>
              </a:ext>
            </a:extLst>
          </p:cNvPr>
          <p:cNvSpPr txBox="1"/>
          <p:nvPr/>
        </p:nvSpPr>
        <p:spPr>
          <a:xfrm>
            <a:off x="402800" y="2761982"/>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92500"/>
          </a:bodyPr>
          <a:lstStyle/>
          <a:p>
            <a:pPr lvl="0" algn="r" rtl="1">
              <a:lnSpc>
                <a:spcPct val="90000"/>
              </a:lnSpc>
              <a:buClr>
                <a:schemeClr val="dk1"/>
              </a:buClr>
              <a:buSzPts val="2000"/>
            </a:pPr>
            <a:r>
              <a:rPr lang="ar-SA" sz="2400" b="1" dirty="0">
                <a:solidFill>
                  <a:srgbClr val="C00000"/>
                </a:solidFill>
                <a:ea typeface="Calibri"/>
                <a:cs typeface="Calibri"/>
                <a:sym typeface="Calibri"/>
              </a:rPr>
              <a:t>الجواب1: </a:t>
            </a:r>
            <a:r>
              <a:rPr lang="ar-SA" sz="2000" dirty="0">
                <a:solidFill>
                  <a:srgbClr val="002060"/>
                </a:solidFill>
                <a:ea typeface="Calibri"/>
                <a:cs typeface="Calibri"/>
              </a:rPr>
              <a:t>............................................................................ .........................................................................................</a:t>
            </a:r>
            <a:endParaRPr sz="2200" b="1" dirty="0">
              <a:solidFill>
                <a:srgbClr val="C00000"/>
              </a:solidFill>
              <a:ea typeface="Calibri"/>
              <a:cs typeface="Calibri"/>
              <a:sym typeface="Calibri"/>
            </a:endParaRPr>
          </a:p>
        </p:txBody>
      </p:sp>
      <p:sp>
        <p:nvSpPr>
          <p:cNvPr id="11" name="Google Shape;1503;p44">
            <a:extLst>
              <a:ext uri="{FF2B5EF4-FFF2-40B4-BE49-F238E27FC236}">
                <a16:creationId xmlns:a16="http://schemas.microsoft.com/office/drawing/2014/main" id="{14ACD0FF-22FE-6ECC-85B9-94BCB4DBA0E4}"/>
              </a:ext>
            </a:extLst>
          </p:cNvPr>
          <p:cNvSpPr txBox="1"/>
          <p:nvPr/>
        </p:nvSpPr>
        <p:spPr>
          <a:xfrm>
            <a:off x="364656" y="4627290"/>
            <a:ext cx="11208666" cy="593222"/>
          </a:xfrm>
          <a:prstGeom prst="rect">
            <a:avLst/>
          </a:prstGeom>
          <a:solidFill>
            <a:schemeClr val="accent2">
              <a:lumMod val="20000"/>
              <a:lumOff val="80000"/>
            </a:schemeClr>
          </a:solidFill>
          <a:ln>
            <a:noFill/>
          </a:ln>
        </p:spPr>
        <p:txBody>
          <a:bodyPr spcFirstLastPara="1" wrap="square" lIns="91425" tIns="45700" rIns="91425" bIns="45700" anchor="ctr" anchorCtr="0">
            <a:normAutofit fontScale="92500"/>
          </a:bodyPr>
          <a:lstStyle/>
          <a:p>
            <a:pPr lvl="0" algn="r" rtl="1">
              <a:lnSpc>
                <a:spcPct val="90000"/>
              </a:lnSpc>
              <a:buClr>
                <a:schemeClr val="dk1"/>
              </a:buClr>
              <a:buSzPts val="2000"/>
            </a:pPr>
            <a:r>
              <a:rPr lang="ar-SA" sz="2400" b="1" dirty="0">
                <a:solidFill>
                  <a:srgbClr val="C00000"/>
                </a:solidFill>
                <a:ea typeface="Calibri"/>
                <a:cs typeface="Calibri"/>
                <a:sym typeface="Calibri"/>
              </a:rPr>
              <a:t>الجواب</a:t>
            </a:r>
            <a:r>
              <a:rPr lang="ar-SA" sz="2400" b="1" dirty="0">
                <a:solidFill>
                  <a:srgbClr val="000000"/>
                </a:solidFill>
                <a:ea typeface="Calibri"/>
                <a:cs typeface="Calibri"/>
                <a:sym typeface="Calibri"/>
              </a:rPr>
              <a:t>:</a:t>
            </a:r>
            <a:r>
              <a:rPr lang="ar-SA" sz="2400" b="1" dirty="0">
                <a:solidFill>
                  <a:srgbClr val="002060"/>
                </a:solidFill>
                <a:ea typeface="Calibri"/>
                <a:cs typeface="Calibri"/>
              </a:rPr>
              <a:t> </a:t>
            </a:r>
            <a:r>
              <a:rPr lang="ar-SA" sz="2000" dirty="0">
                <a:solidFill>
                  <a:srgbClr val="002060"/>
                </a:solidFill>
                <a:ea typeface="Calibri"/>
                <a:cs typeface="Calibri"/>
              </a:rPr>
              <a:t>........................................................................................................................................................................</a:t>
            </a:r>
            <a:endParaRPr lang="ar-MA" sz="2200" b="1" dirty="0">
              <a:solidFill>
                <a:srgbClr val="002060"/>
              </a:solidFill>
              <a:ea typeface="Calibri"/>
              <a:cs typeface="Calibri"/>
              <a:sym typeface="Calibri"/>
            </a:endParaRPr>
          </a:p>
        </p:txBody>
      </p:sp>
      <p:pic>
        <p:nvPicPr>
          <p:cNvPr id="8" name="Google Shape;1368;p31">
            <a:extLst>
              <a:ext uri="{FF2B5EF4-FFF2-40B4-BE49-F238E27FC236}">
                <a16:creationId xmlns:a16="http://schemas.microsoft.com/office/drawing/2014/main" id="{DAF6EDE3-F2D6-B2B7-8EA7-5169FBF1D967}"/>
              </a:ext>
            </a:extLst>
          </p:cNvPr>
          <p:cNvPicPr preferRelativeResize="0"/>
          <p:nvPr/>
        </p:nvPicPr>
        <p:blipFill rotWithShape="1">
          <a:blip r:embed="rId4">
            <a:alphaModFix/>
          </a:blip>
          <a:srcRect/>
          <a:stretch/>
        </p:blipFill>
        <p:spPr>
          <a:xfrm>
            <a:off x="126300" y="98403"/>
            <a:ext cx="730250" cy="730250"/>
          </a:xfrm>
          <a:prstGeom prst="rect">
            <a:avLst/>
          </a:prstGeom>
          <a:noFill/>
          <a:ln>
            <a:noFill/>
          </a:ln>
        </p:spPr>
      </p:pic>
      <p:sp>
        <p:nvSpPr>
          <p:cNvPr id="6" name="Google Shape;1503;p44">
            <a:extLst>
              <a:ext uri="{FF2B5EF4-FFF2-40B4-BE49-F238E27FC236}">
                <a16:creationId xmlns:a16="http://schemas.microsoft.com/office/drawing/2014/main" id="{C85E9DC3-4B5B-8C4A-BAC5-CFE2F3E8AC6F}"/>
              </a:ext>
            </a:extLst>
          </p:cNvPr>
          <p:cNvSpPr txBox="1"/>
          <p:nvPr/>
        </p:nvSpPr>
        <p:spPr>
          <a:xfrm>
            <a:off x="348649" y="1734690"/>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85000" lnSpcReduction="10000"/>
          </a:bodyPr>
          <a:lstStyle/>
          <a:p>
            <a:pPr algn="r" rtl="1">
              <a:lnSpc>
                <a:spcPct val="90000"/>
              </a:lnSpc>
              <a:buClr>
                <a:schemeClr val="dk1"/>
              </a:buClr>
              <a:buSzPts val="2000"/>
            </a:pPr>
            <a:r>
              <a:rPr lang="ar-SA" sz="2400" b="1" dirty="0">
                <a:solidFill>
                  <a:srgbClr val="002060"/>
                </a:solidFill>
                <a:ea typeface="Calibri"/>
                <a:cs typeface="Calibri"/>
                <a:sym typeface="Calibri"/>
              </a:rPr>
              <a:t>2</a:t>
            </a:r>
            <a:r>
              <a:rPr lang="ar-MA" sz="2400" b="1" dirty="0">
                <a:solidFill>
                  <a:srgbClr val="002060"/>
                </a:solidFill>
                <a:ea typeface="Calibri"/>
                <a:cs typeface="Calibri"/>
                <a:sym typeface="Calibri"/>
              </a:rPr>
              <a:t>- </a:t>
            </a:r>
            <a:r>
              <a:rPr lang="ar-SA" sz="2600" b="1" dirty="0">
                <a:solidFill>
                  <a:srgbClr val="002060"/>
                </a:solidFill>
                <a:ea typeface="Calibri"/>
                <a:cs typeface="Calibri"/>
              </a:rPr>
              <a:t>ما هيَ الفِئَةُ الَّتي يَتَوَجَّهُ إِلَيْها الكاتِبُ في حَديثِهِ عَنِ الوَعْيِ الإِعْلامِيِّ</a:t>
            </a:r>
            <a:r>
              <a:rPr lang="ar-MA" sz="2600" b="1" dirty="0">
                <a:solidFill>
                  <a:srgbClr val="002060"/>
                </a:solidFill>
                <a:ea typeface="Calibri"/>
                <a:cs typeface="Calibri"/>
                <a:sym typeface="Calibri"/>
              </a:rPr>
              <a:t>؟</a:t>
            </a:r>
            <a:r>
              <a:rPr lang="ar-SA" sz="2400" dirty="0">
                <a:solidFill>
                  <a:srgbClr val="002060"/>
                </a:solidFill>
                <a:ea typeface="Calibri"/>
                <a:cs typeface="Calibri"/>
              </a:rPr>
              <a:t>...........................................................................</a:t>
            </a:r>
            <a:endParaRPr lang="fr-FR" sz="2400" dirty="0">
              <a:solidFill>
                <a:srgbClr val="002060"/>
              </a:solidFill>
              <a:ea typeface="Calibri"/>
              <a:cs typeface="Calibri"/>
            </a:endParaRPr>
          </a:p>
        </p:txBody>
      </p:sp>
      <p:sp>
        <p:nvSpPr>
          <p:cNvPr id="9" name="Google Shape;1503;p44">
            <a:extLst>
              <a:ext uri="{FF2B5EF4-FFF2-40B4-BE49-F238E27FC236}">
                <a16:creationId xmlns:a16="http://schemas.microsoft.com/office/drawing/2014/main" id="{48E20D80-A48D-8448-7E47-435175CE6034}"/>
              </a:ext>
            </a:extLst>
          </p:cNvPr>
          <p:cNvSpPr txBox="1"/>
          <p:nvPr/>
        </p:nvSpPr>
        <p:spPr>
          <a:xfrm>
            <a:off x="402800" y="3734136"/>
            <a:ext cx="11208666" cy="593222"/>
          </a:xfrm>
          <a:prstGeom prst="rect">
            <a:avLst/>
          </a:prstGeom>
          <a:solidFill>
            <a:schemeClr val="accent2">
              <a:lumMod val="20000"/>
              <a:lumOff val="80000"/>
            </a:schemeClr>
          </a:solidFill>
          <a:ln>
            <a:noFill/>
          </a:ln>
        </p:spPr>
        <p:txBody>
          <a:bodyPr spcFirstLastPara="1" wrap="square" lIns="91425" tIns="45700" rIns="91425" bIns="45700" anchor="ctr" anchorCtr="0">
            <a:normAutofit/>
          </a:bodyPr>
          <a:lstStyle/>
          <a:p>
            <a:pPr algn="r" rtl="1">
              <a:lnSpc>
                <a:spcPct val="90000"/>
              </a:lnSpc>
              <a:buClr>
                <a:schemeClr val="dk1"/>
              </a:buClr>
              <a:buSzPts val="2000"/>
              <a:defRPr/>
            </a:pPr>
            <a:r>
              <a:rPr lang="ar-SA" sz="2400" b="1" dirty="0">
                <a:solidFill>
                  <a:srgbClr val="002060"/>
                </a:solidFill>
                <a:ea typeface="Calibri"/>
                <a:cs typeface="Calibri"/>
              </a:rPr>
              <a:t>3- </a:t>
            </a:r>
            <a:r>
              <a:rPr lang="ar-SA" sz="2200" b="1" dirty="0">
                <a:solidFill>
                  <a:srgbClr val="002060"/>
                </a:solidFill>
                <a:ea typeface="Calibri"/>
                <a:cs typeface="Calibri"/>
              </a:rPr>
              <a:t>لِماذا أَصْبَحَ الوَعْيُ الإِعْلامِيُّ مُهِمًّا في زَمَنِنا؟</a:t>
            </a:r>
            <a:r>
              <a:rPr lang="ar-MA" sz="2200" dirty="0">
                <a:solidFill>
                  <a:srgbClr val="002060"/>
                </a:solidFill>
                <a:ea typeface="Calibri"/>
                <a:cs typeface="Calibri"/>
                <a:sym typeface="Calibri"/>
              </a:rPr>
              <a:t>........................................................</a:t>
            </a:r>
            <a:r>
              <a:rPr lang="ar-SA" sz="2400" dirty="0">
                <a:solidFill>
                  <a:srgbClr val="002060"/>
                </a:solidFill>
                <a:ea typeface="Calibri"/>
                <a:cs typeface="Calibri"/>
                <a:sym typeface="Calibri"/>
              </a:rPr>
              <a:t>....</a:t>
            </a:r>
            <a:r>
              <a:rPr lang="ar-MA" sz="2400" dirty="0">
                <a:solidFill>
                  <a:srgbClr val="002060"/>
                </a:solidFill>
                <a:ea typeface="Calibri"/>
                <a:cs typeface="Calibri"/>
                <a:sym typeface="Calibri"/>
              </a:rPr>
              <a:t>...</a:t>
            </a:r>
            <a:r>
              <a:rPr lang="ar-SA" sz="2400" dirty="0">
                <a:solidFill>
                  <a:srgbClr val="002060"/>
                </a:solidFill>
                <a:ea typeface="Calibri"/>
                <a:cs typeface="Calibri"/>
                <a:sym typeface="Calibri"/>
              </a:rPr>
              <a:t>.....</a:t>
            </a:r>
            <a:r>
              <a:rPr lang="ar-MA" sz="2400" dirty="0">
                <a:solidFill>
                  <a:srgbClr val="002060"/>
                </a:solidFill>
                <a:ea typeface="Calibri"/>
                <a:cs typeface="Calibri"/>
                <a:sym typeface="Calibri"/>
              </a:rPr>
              <a:t>.........</a:t>
            </a:r>
            <a:r>
              <a:rPr lang="ar-SA" sz="2400" dirty="0">
                <a:solidFill>
                  <a:srgbClr val="002060"/>
                </a:solidFill>
                <a:ea typeface="Calibri"/>
                <a:cs typeface="Calibri"/>
                <a:sym typeface="Calibri"/>
              </a:rPr>
              <a:t>......</a:t>
            </a:r>
            <a:r>
              <a:rPr lang="ar-MA" sz="2400" dirty="0">
                <a:solidFill>
                  <a:srgbClr val="002060"/>
                </a:solidFill>
                <a:ea typeface="Calibri"/>
                <a:cs typeface="Calibri"/>
                <a:sym typeface="Calibri"/>
              </a:rPr>
              <a:t>.............</a:t>
            </a:r>
            <a:endParaRPr lang="fr-FR" sz="2400" dirty="0">
              <a:solidFill>
                <a:srgbClr val="002060"/>
              </a:solidFill>
              <a:ea typeface="Calibri"/>
              <a:cs typeface="Calibri"/>
            </a:endParaRPr>
          </a:p>
        </p:txBody>
      </p:sp>
    </p:spTree>
    <p:extLst>
      <p:ext uri="{BB962C8B-B14F-4D97-AF65-F5344CB8AC3E}">
        <p14:creationId xmlns:p14="http://schemas.microsoft.com/office/powerpoint/2010/main" val="20716697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A620CAAC-659A-2E7B-0212-F5A11A4E3042}"/>
            </a:ext>
          </a:extLst>
        </p:cNvPr>
        <p:cNvGrpSpPr/>
        <p:nvPr/>
      </p:nvGrpSpPr>
      <p:grpSpPr>
        <a:xfrm>
          <a:off x="0" y="0"/>
          <a:ext cx="0" cy="0"/>
          <a:chOff x="0" y="0"/>
          <a:chExt cx="0" cy="0"/>
        </a:xfrm>
      </p:grpSpPr>
      <p:sp>
        <p:nvSpPr>
          <p:cNvPr id="7" name="Google Shape;160;p18">
            <a:extLst>
              <a:ext uri="{FF2B5EF4-FFF2-40B4-BE49-F238E27FC236}">
                <a16:creationId xmlns:a16="http://schemas.microsoft.com/office/drawing/2014/main" id="{9E5ACDC8-C69F-20AD-F64C-87AED2CE699E}"/>
              </a:ext>
            </a:extLst>
          </p:cNvPr>
          <p:cNvSpPr/>
          <p:nvPr/>
        </p:nvSpPr>
        <p:spPr>
          <a:xfrm>
            <a:off x="0" y="3832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8" name="Picture 2" descr="Image générée">
            <a:extLst>
              <a:ext uri="{FF2B5EF4-FFF2-40B4-BE49-F238E27FC236}">
                <a16:creationId xmlns:a16="http://schemas.microsoft.com/office/drawing/2014/main" id="{88D1E464-2961-856D-3C11-6979CAA7145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a:extLst>
              <a:ext uri="{FF2B5EF4-FFF2-40B4-BE49-F238E27FC236}">
                <a16:creationId xmlns:a16="http://schemas.microsoft.com/office/drawing/2014/main" id="{9B923F0B-707C-F373-09BA-058D44488CEB}"/>
              </a:ext>
            </a:extLst>
          </p:cNvPr>
          <p:cNvSpPr txBox="1">
            <a:spLocks noGrp="1"/>
          </p:cNvSpPr>
          <p:nvPr>
            <p:ph type="body" idx="4294967295"/>
          </p:nvPr>
        </p:nvSpPr>
        <p:spPr>
          <a:xfrm>
            <a:off x="1161760" y="398367"/>
            <a:ext cx="10238780" cy="482961"/>
          </a:xfrm>
          <a:prstGeom prst="rect">
            <a:avLst/>
          </a:prstGeom>
          <a:noFill/>
          <a:ln>
            <a:noFill/>
          </a:ln>
        </p:spPr>
        <p:txBody>
          <a:bodyPr spcFirstLastPara="1" wrap="square" lIns="91425" tIns="45700" rIns="91425" bIns="45700" anchor="t" anchorCtr="0">
            <a:noAutofit/>
          </a:bodyPr>
          <a:lstStyle/>
          <a:p>
            <a:pPr marL="0" lvl="0" indent="0" algn="r" rtl="1">
              <a:lnSpc>
                <a:spcPct val="90000"/>
              </a:lnSpc>
              <a:spcBef>
                <a:spcPts val="0"/>
              </a:spcBef>
              <a:spcAft>
                <a:spcPts val="0"/>
              </a:spcAft>
              <a:buClr>
                <a:srgbClr val="AEABAB"/>
              </a:buClr>
              <a:buSzPts val="1400"/>
              <a:buNone/>
            </a:pPr>
            <a:r>
              <a:rPr lang="ar-SA" sz="1400" i="1" dirty="0">
                <a:solidFill>
                  <a:srgbClr val="AEABAB"/>
                </a:solidFill>
                <a:latin typeface="+mj-lt"/>
              </a:rPr>
              <a:t>- يستمع  الأستاذ إلى أجوبة بعض الثنائيات ويطلب التعليل أو إعادة الصياغة عند الحاجة، قبل أن يبرز الجواب الصحيح، مع تقديم تغذية راجعة حول منطق التوصل إلى الجواب الصحيح. </a:t>
            </a:r>
            <a:endParaRPr sz="1400" i="1" dirty="0">
              <a:latin typeface="+mj-lt"/>
            </a:endParaRPr>
          </a:p>
        </p:txBody>
      </p:sp>
      <p:sp>
        <p:nvSpPr>
          <p:cNvPr id="1548" name="Google Shape;1548;p49">
            <a:extLst>
              <a:ext uri="{FF2B5EF4-FFF2-40B4-BE49-F238E27FC236}">
                <a16:creationId xmlns:a16="http://schemas.microsoft.com/office/drawing/2014/main" id="{84EA9A4D-03B1-3478-CE03-AF82D6721184}"/>
              </a:ext>
            </a:extLst>
          </p:cNvPr>
          <p:cNvSpPr txBox="1">
            <a:spLocks noGrp="1"/>
          </p:cNvSpPr>
          <p:nvPr>
            <p:ph type="title" idx="4294967295"/>
          </p:nvPr>
        </p:nvSpPr>
        <p:spPr>
          <a:xfrm>
            <a:off x="932201" y="135873"/>
            <a:ext cx="10468339" cy="292443"/>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SA" sz="1600" b="1" dirty="0">
                <a:solidFill>
                  <a:schemeClr val="bg1">
                    <a:lumMod val="50000"/>
                  </a:schemeClr>
                </a:solidFill>
                <a:latin typeface="+mn-lt"/>
              </a:rPr>
              <a:t>2- الممارسة الموجهة:  الجواب عن السؤالين 2 و3 بشكل ثنائي؟</a:t>
            </a:r>
            <a:endParaRPr sz="1600" b="1" dirty="0">
              <a:solidFill>
                <a:schemeClr val="bg1">
                  <a:lumMod val="50000"/>
                </a:schemeClr>
              </a:solidFill>
              <a:latin typeface="+mn-lt"/>
            </a:endParaRPr>
          </a:p>
        </p:txBody>
      </p:sp>
      <p:pic>
        <p:nvPicPr>
          <p:cNvPr id="4" name="Google Shape;1435;p14" descr="Lever la main - Icônes mains et gestes gratuites">
            <a:extLst>
              <a:ext uri="{FF2B5EF4-FFF2-40B4-BE49-F238E27FC236}">
                <a16:creationId xmlns:a16="http://schemas.microsoft.com/office/drawing/2014/main" id="{771AE1F0-9971-8617-970F-103C675E2C73}"/>
              </a:ext>
            </a:extLst>
          </p:cNvPr>
          <p:cNvPicPr preferRelativeResize="0"/>
          <p:nvPr/>
        </p:nvPicPr>
        <p:blipFill rotWithShape="1">
          <a:blip r:embed="rId4">
            <a:alphaModFix/>
          </a:blip>
          <a:srcRect/>
          <a:stretch/>
        </p:blipFill>
        <p:spPr>
          <a:xfrm>
            <a:off x="733815" y="52746"/>
            <a:ext cx="702642" cy="702642"/>
          </a:xfrm>
          <a:prstGeom prst="rect">
            <a:avLst/>
          </a:prstGeom>
          <a:noFill/>
          <a:ln>
            <a:noFill/>
          </a:ln>
        </p:spPr>
      </p:pic>
      <p:sp>
        <p:nvSpPr>
          <p:cNvPr id="9" name="Rectangle 8">
            <a:extLst>
              <a:ext uri="{FF2B5EF4-FFF2-40B4-BE49-F238E27FC236}">
                <a16:creationId xmlns:a16="http://schemas.microsoft.com/office/drawing/2014/main" id="{E0CB8A0E-29FB-182C-57B0-C203C2FB27A4}"/>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2" name="Picture 4" descr="Image générée">
            <a:extLst>
              <a:ext uri="{FF2B5EF4-FFF2-40B4-BE49-F238E27FC236}">
                <a16:creationId xmlns:a16="http://schemas.microsoft.com/office/drawing/2014/main" id="{B482401D-BE7F-C098-23A5-AC4DE4263098}"/>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81" t="42119" r="70997" b="41629"/>
          <a:stretch>
            <a:fillRect/>
          </a:stretch>
        </p:blipFill>
        <p:spPr bwMode="auto">
          <a:xfrm>
            <a:off x="1783" y="143714"/>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1503;p44">
            <a:extLst>
              <a:ext uri="{FF2B5EF4-FFF2-40B4-BE49-F238E27FC236}">
                <a16:creationId xmlns:a16="http://schemas.microsoft.com/office/drawing/2014/main" id="{DD078400-8542-D3C1-0ADD-61D29969080A}"/>
              </a:ext>
            </a:extLst>
          </p:cNvPr>
          <p:cNvSpPr txBox="1"/>
          <p:nvPr/>
        </p:nvSpPr>
        <p:spPr>
          <a:xfrm>
            <a:off x="402800" y="2761982"/>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SA" sz="2400" b="1" dirty="0">
                <a:solidFill>
                  <a:srgbClr val="C00000"/>
                </a:solidFill>
                <a:ea typeface="Calibri"/>
                <a:cs typeface="Calibri"/>
                <a:sym typeface="Calibri"/>
              </a:rPr>
              <a:t>الجواب1: </a:t>
            </a:r>
            <a:r>
              <a:rPr lang="ar-SA" sz="2200" b="1" dirty="0">
                <a:solidFill>
                  <a:srgbClr val="002060"/>
                </a:solidFill>
                <a:ea typeface="Calibri"/>
                <a:cs typeface="Calibri"/>
              </a:rPr>
              <a:t>يَتَوَجَّهُ إِلَيْها الكاتِبُ في حَديثِهِ عَنِ الوَعْيِ الإِعْلامِيِّ إلى </a:t>
            </a:r>
            <a:r>
              <a:rPr lang="ar-SA" sz="2200" b="1" dirty="0">
                <a:solidFill>
                  <a:srgbClr val="C00000"/>
                </a:solidFill>
                <a:ea typeface="Calibri"/>
                <a:cs typeface="Calibri"/>
              </a:rPr>
              <a:t>فِئةِ الشَّبابِ</a:t>
            </a:r>
            <a:endParaRPr sz="2200" b="1" dirty="0">
              <a:solidFill>
                <a:srgbClr val="C00000"/>
              </a:solidFill>
              <a:ea typeface="Calibri"/>
              <a:cs typeface="Calibri"/>
              <a:sym typeface="Calibri"/>
            </a:endParaRPr>
          </a:p>
        </p:txBody>
      </p:sp>
      <p:sp>
        <p:nvSpPr>
          <p:cNvPr id="5" name="Google Shape;1503;p44">
            <a:extLst>
              <a:ext uri="{FF2B5EF4-FFF2-40B4-BE49-F238E27FC236}">
                <a16:creationId xmlns:a16="http://schemas.microsoft.com/office/drawing/2014/main" id="{31C3D749-8086-44BE-E21B-19C14B602C43}"/>
              </a:ext>
            </a:extLst>
          </p:cNvPr>
          <p:cNvSpPr txBox="1"/>
          <p:nvPr/>
        </p:nvSpPr>
        <p:spPr>
          <a:xfrm>
            <a:off x="364656" y="4627290"/>
            <a:ext cx="11208666" cy="809234"/>
          </a:xfrm>
          <a:prstGeom prst="rect">
            <a:avLst/>
          </a:prstGeom>
          <a:solidFill>
            <a:schemeClr val="accent2">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SA" sz="2400" b="1" dirty="0">
                <a:solidFill>
                  <a:srgbClr val="C00000"/>
                </a:solidFill>
                <a:ea typeface="Calibri"/>
                <a:cs typeface="Calibri"/>
                <a:sym typeface="Calibri"/>
              </a:rPr>
              <a:t>الجواب</a:t>
            </a:r>
            <a:r>
              <a:rPr lang="ar-SA" sz="2400" b="1" dirty="0">
                <a:solidFill>
                  <a:srgbClr val="000000"/>
                </a:solidFill>
                <a:ea typeface="Calibri"/>
                <a:cs typeface="Calibri"/>
                <a:sym typeface="Calibri"/>
              </a:rPr>
              <a:t>:</a:t>
            </a:r>
            <a:r>
              <a:rPr lang="ar-SA" sz="2400" b="1" dirty="0">
                <a:solidFill>
                  <a:srgbClr val="002060"/>
                </a:solidFill>
                <a:ea typeface="Calibri"/>
                <a:cs typeface="Calibri"/>
              </a:rPr>
              <a:t> </a:t>
            </a:r>
            <a:r>
              <a:rPr lang="ar-SA" sz="2200" b="1" dirty="0">
                <a:solidFill>
                  <a:srgbClr val="002060"/>
                </a:solidFill>
                <a:ea typeface="Calibri"/>
                <a:cs typeface="Calibri"/>
              </a:rPr>
              <a:t>أَصْبَحَ الوَعْيُ الإِعْلامِيُّ مُهِمًّا في زَمَنِنا بِسَبَبِ </a:t>
            </a:r>
            <a:r>
              <a:rPr lang="ar-SA" sz="2200" b="1" dirty="0">
                <a:solidFill>
                  <a:srgbClr val="C00000"/>
                </a:solidFill>
                <a:ea typeface="Calibri"/>
                <a:cs typeface="Calibri"/>
              </a:rPr>
              <a:t>تَزَايُد الْأَخْبَارِ وَانْتَشَارِ الْمَعْلُومَاتِ </a:t>
            </a:r>
            <a:r>
              <a:rPr lang="ar-SA" sz="2200" b="1" dirty="0">
                <a:solidFill>
                  <a:srgbClr val="002060"/>
                </a:solidFill>
                <a:ea typeface="Calibri"/>
                <a:cs typeface="Calibri"/>
              </a:rPr>
              <a:t>بِسُرْعَةٍ عَبْرَ وَسَائِلِ التَّوَاصُلِ، وَقَدْ يَكُونُ كَثِيرٌ مِنْهَا زَائِفًا أَوْ غَيْرَ دَقِيقٍ</a:t>
            </a:r>
            <a:endParaRPr lang="ar-MA" sz="2200" b="1" dirty="0">
              <a:solidFill>
                <a:srgbClr val="002060"/>
              </a:solidFill>
              <a:ea typeface="Calibri"/>
              <a:cs typeface="Calibri"/>
              <a:sym typeface="Calibri"/>
            </a:endParaRPr>
          </a:p>
        </p:txBody>
      </p:sp>
      <p:sp>
        <p:nvSpPr>
          <p:cNvPr id="6" name="Google Shape;1503;p44">
            <a:extLst>
              <a:ext uri="{FF2B5EF4-FFF2-40B4-BE49-F238E27FC236}">
                <a16:creationId xmlns:a16="http://schemas.microsoft.com/office/drawing/2014/main" id="{8A38FAD6-7412-B492-E0D2-5B7BA80FA82B}"/>
              </a:ext>
            </a:extLst>
          </p:cNvPr>
          <p:cNvSpPr txBox="1"/>
          <p:nvPr/>
        </p:nvSpPr>
        <p:spPr>
          <a:xfrm>
            <a:off x="348649" y="1734690"/>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85000" lnSpcReduction="10000"/>
          </a:bodyPr>
          <a:lstStyle/>
          <a:p>
            <a:pPr algn="r" rtl="1">
              <a:lnSpc>
                <a:spcPct val="90000"/>
              </a:lnSpc>
              <a:buClr>
                <a:schemeClr val="dk1"/>
              </a:buClr>
              <a:buSzPts val="2000"/>
            </a:pPr>
            <a:r>
              <a:rPr lang="ar-SA" sz="2400" b="1" dirty="0">
                <a:solidFill>
                  <a:srgbClr val="002060"/>
                </a:solidFill>
                <a:ea typeface="Calibri"/>
                <a:cs typeface="Calibri"/>
                <a:sym typeface="Calibri"/>
              </a:rPr>
              <a:t>2</a:t>
            </a:r>
            <a:r>
              <a:rPr lang="ar-MA" sz="2400" b="1" dirty="0">
                <a:solidFill>
                  <a:srgbClr val="002060"/>
                </a:solidFill>
                <a:ea typeface="Calibri"/>
                <a:cs typeface="Calibri"/>
                <a:sym typeface="Calibri"/>
              </a:rPr>
              <a:t>- </a:t>
            </a:r>
            <a:r>
              <a:rPr lang="ar-SA" sz="2600" b="1" dirty="0">
                <a:solidFill>
                  <a:srgbClr val="002060"/>
                </a:solidFill>
                <a:ea typeface="Calibri"/>
                <a:cs typeface="Calibri"/>
              </a:rPr>
              <a:t>ما هيَ الفِئَةُ الَّتي يَتَوَجَّهُ إِلَيْها الكاتِبُ في حَديثِهِ عَنِ الوَعْيِ الإِعْلامِيِّ</a:t>
            </a:r>
            <a:r>
              <a:rPr lang="ar-MA" sz="2600" b="1" dirty="0">
                <a:solidFill>
                  <a:srgbClr val="002060"/>
                </a:solidFill>
                <a:ea typeface="Calibri"/>
                <a:cs typeface="Calibri"/>
                <a:sym typeface="Calibri"/>
              </a:rPr>
              <a:t>؟</a:t>
            </a:r>
            <a:r>
              <a:rPr lang="ar-SA" sz="2400" dirty="0">
                <a:solidFill>
                  <a:srgbClr val="002060"/>
                </a:solidFill>
                <a:ea typeface="Calibri"/>
                <a:cs typeface="Calibri"/>
              </a:rPr>
              <a:t>...........................................................................</a:t>
            </a:r>
            <a:endParaRPr lang="fr-FR" sz="2400" dirty="0">
              <a:solidFill>
                <a:srgbClr val="002060"/>
              </a:solidFill>
              <a:ea typeface="Calibri"/>
              <a:cs typeface="Calibri"/>
            </a:endParaRPr>
          </a:p>
        </p:txBody>
      </p:sp>
      <p:sp>
        <p:nvSpPr>
          <p:cNvPr id="10" name="Google Shape;1503;p44">
            <a:extLst>
              <a:ext uri="{FF2B5EF4-FFF2-40B4-BE49-F238E27FC236}">
                <a16:creationId xmlns:a16="http://schemas.microsoft.com/office/drawing/2014/main" id="{FE0F2628-1F02-D3CD-C025-555D0E99B87F}"/>
              </a:ext>
            </a:extLst>
          </p:cNvPr>
          <p:cNvSpPr txBox="1"/>
          <p:nvPr/>
        </p:nvSpPr>
        <p:spPr>
          <a:xfrm>
            <a:off x="402800" y="3734136"/>
            <a:ext cx="11208666" cy="593222"/>
          </a:xfrm>
          <a:prstGeom prst="rect">
            <a:avLst/>
          </a:prstGeom>
          <a:solidFill>
            <a:schemeClr val="accent2">
              <a:lumMod val="20000"/>
              <a:lumOff val="80000"/>
            </a:schemeClr>
          </a:solidFill>
          <a:ln>
            <a:noFill/>
          </a:ln>
        </p:spPr>
        <p:txBody>
          <a:bodyPr spcFirstLastPara="1" wrap="square" lIns="91425" tIns="45700" rIns="91425" bIns="45700" anchor="ctr" anchorCtr="0">
            <a:normAutofit/>
          </a:bodyPr>
          <a:lstStyle/>
          <a:p>
            <a:pPr algn="r" rtl="1">
              <a:lnSpc>
                <a:spcPct val="90000"/>
              </a:lnSpc>
              <a:buClr>
                <a:schemeClr val="dk1"/>
              </a:buClr>
              <a:buSzPts val="2000"/>
              <a:defRPr/>
            </a:pPr>
            <a:r>
              <a:rPr lang="ar-SA" sz="2400" b="1" dirty="0">
                <a:solidFill>
                  <a:srgbClr val="002060"/>
                </a:solidFill>
                <a:ea typeface="Calibri"/>
                <a:cs typeface="Calibri"/>
              </a:rPr>
              <a:t>3- </a:t>
            </a:r>
            <a:r>
              <a:rPr lang="ar-SA" sz="2200" b="1" dirty="0">
                <a:solidFill>
                  <a:srgbClr val="002060"/>
                </a:solidFill>
                <a:ea typeface="Calibri"/>
                <a:cs typeface="Calibri"/>
              </a:rPr>
              <a:t>لِماذا أَصْبَحَ الوَعْيُ الإِعْلامِيُّ مُهِمًّا في زَمَنِنا؟</a:t>
            </a:r>
            <a:r>
              <a:rPr lang="ar-MA" sz="2200" dirty="0">
                <a:solidFill>
                  <a:srgbClr val="002060"/>
                </a:solidFill>
                <a:ea typeface="Calibri"/>
                <a:cs typeface="Calibri"/>
                <a:sym typeface="Calibri"/>
              </a:rPr>
              <a:t>........................................................</a:t>
            </a:r>
            <a:r>
              <a:rPr lang="ar-SA" sz="2400" dirty="0">
                <a:solidFill>
                  <a:srgbClr val="002060"/>
                </a:solidFill>
                <a:ea typeface="Calibri"/>
                <a:cs typeface="Calibri"/>
                <a:sym typeface="Calibri"/>
              </a:rPr>
              <a:t>....</a:t>
            </a:r>
            <a:r>
              <a:rPr lang="ar-MA" sz="2400" dirty="0">
                <a:solidFill>
                  <a:srgbClr val="002060"/>
                </a:solidFill>
                <a:ea typeface="Calibri"/>
                <a:cs typeface="Calibri"/>
                <a:sym typeface="Calibri"/>
              </a:rPr>
              <a:t>...</a:t>
            </a:r>
            <a:r>
              <a:rPr lang="ar-SA" sz="2400" dirty="0">
                <a:solidFill>
                  <a:srgbClr val="002060"/>
                </a:solidFill>
                <a:ea typeface="Calibri"/>
                <a:cs typeface="Calibri"/>
                <a:sym typeface="Calibri"/>
              </a:rPr>
              <a:t>.....</a:t>
            </a:r>
            <a:r>
              <a:rPr lang="ar-MA" sz="2400" dirty="0">
                <a:solidFill>
                  <a:srgbClr val="002060"/>
                </a:solidFill>
                <a:ea typeface="Calibri"/>
                <a:cs typeface="Calibri"/>
                <a:sym typeface="Calibri"/>
              </a:rPr>
              <a:t>.........</a:t>
            </a:r>
            <a:r>
              <a:rPr lang="ar-SA" sz="2400" dirty="0">
                <a:solidFill>
                  <a:srgbClr val="002060"/>
                </a:solidFill>
                <a:ea typeface="Calibri"/>
                <a:cs typeface="Calibri"/>
                <a:sym typeface="Calibri"/>
              </a:rPr>
              <a:t>......</a:t>
            </a:r>
            <a:r>
              <a:rPr lang="ar-MA" sz="2400" dirty="0">
                <a:solidFill>
                  <a:srgbClr val="002060"/>
                </a:solidFill>
                <a:ea typeface="Calibri"/>
                <a:cs typeface="Calibri"/>
                <a:sym typeface="Calibri"/>
              </a:rPr>
              <a:t>.............</a:t>
            </a:r>
            <a:endParaRPr lang="fr-FR" sz="2400" dirty="0">
              <a:solidFill>
                <a:srgbClr val="002060"/>
              </a:solidFill>
              <a:ea typeface="Calibri"/>
              <a:cs typeface="Calibri"/>
            </a:endParaRPr>
          </a:p>
        </p:txBody>
      </p:sp>
    </p:spTree>
    <p:extLst>
      <p:ext uri="{BB962C8B-B14F-4D97-AF65-F5344CB8AC3E}">
        <p14:creationId xmlns:p14="http://schemas.microsoft.com/office/powerpoint/2010/main" val="39964291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F36C3220-145D-BBD5-3CA0-AA0209F099AF}"/>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389F5768-4F75-4815-EDD1-AA5D89786DD2}"/>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F2C37BC4-E80C-1C7E-C2AD-E9DEB689E26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a:extLst>
              <a:ext uri="{FF2B5EF4-FFF2-40B4-BE49-F238E27FC236}">
                <a16:creationId xmlns:a16="http://schemas.microsoft.com/office/drawing/2014/main" id="{D1764120-3FC9-8D7F-AB22-7F6518D251BA}"/>
              </a:ext>
            </a:extLst>
          </p:cNvPr>
          <p:cNvSpPr txBox="1">
            <a:spLocks noGrp="1"/>
          </p:cNvSpPr>
          <p:nvPr>
            <p:ph type="body" idx="4294967295"/>
          </p:nvPr>
        </p:nvSpPr>
        <p:spPr>
          <a:xfrm>
            <a:off x="730297" y="499776"/>
            <a:ext cx="10468339" cy="292443"/>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0"/>
              </a:spcAft>
              <a:buClr>
                <a:srgbClr val="AEABAB"/>
              </a:buClr>
              <a:buSzPts val="1400"/>
              <a:buNone/>
            </a:pPr>
            <a:r>
              <a:rPr lang="ar-SA" sz="1400" i="1" dirty="0">
                <a:solidFill>
                  <a:srgbClr val="AEABAB"/>
                </a:solidFill>
              </a:rPr>
              <a:t>يوجه الأستاذ التلاميذ إلى الاشتغال بطريقة  فردية في الإجابة باقي الأسئلة، ويحرص على مراقبة تقدم الإنجاز، ويقدم التغذية الراجعة عند الحاجة. </a:t>
            </a:r>
            <a:endParaRPr sz="1400" i="1" dirty="0"/>
          </a:p>
        </p:txBody>
      </p:sp>
      <p:sp>
        <p:nvSpPr>
          <p:cNvPr id="1548" name="Google Shape;1548;p49">
            <a:extLst>
              <a:ext uri="{FF2B5EF4-FFF2-40B4-BE49-F238E27FC236}">
                <a16:creationId xmlns:a16="http://schemas.microsoft.com/office/drawing/2014/main" id="{278F3669-E170-ED08-499E-4A10799079E2}"/>
              </a:ext>
            </a:extLst>
          </p:cNvPr>
          <p:cNvSpPr txBox="1">
            <a:spLocks noGrp="1"/>
          </p:cNvSpPr>
          <p:nvPr>
            <p:ph type="title" idx="4294967295"/>
          </p:nvPr>
        </p:nvSpPr>
        <p:spPr>
          <a:xfrm>
            <a:off x="919210" y="156443"/>
            <a:ext cx="10468339" cy="292443"/>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SA" sz="1600" b="1" dirty="0">
                <a:solidFill>
                  <a:schemeClr val="bg1">
                    <a:lumMod val="50000"/>
                  </a:schemeClr>
                </a:solidFill>
                <a:latin typeface="+mn-lt"/>
              </a:rPr>
              <a:t>3- الممارسة المستقلة:  ننتقل الآن، إلى الإجابة عن بقية الأسئلة بشكل فردي</a:t>
            </a:r>
            <a:endParaRPr sz="1600" b="1" dirty="0">
              <a:solidFill>
                <a:schemeClr val="bg1">
                  <a:lumMod val="50000"/>
                </a:schemeClr>
              </a:solidFill>
              <a:latin typeface="+mn-lt"/>
            </a:endParaRPr>
          </a:p>
        </p:txBody>
      </p:sp>
      <p:sp>
        <p:nvSpPr>
          <p:cNvPr id="9" name="Rectangle 8">
            <a:extLst>
              <a:ext uri="{FF2B5EF4-FFF2-40B4-BE49-F238E27FC236}">
                <a16:creationId xmlns:a16="http://schemas.microsoft.com/office/drawing/2014/main" id="{D7729D79-4C48-9E05-4229-DA4BFEF67702}"/>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4" name="Google Shape;1435;p14" descr="Lever la main - Icônes mains et gestes gratuites">
            <a:extLst>
              <a:ext uri="{FF2B5EF4-FFF2-40B4-BE49-F238E27FC236}">
                <a16:creationId xmlns:a16="http://schemas.microsoft.com/office/drawing/2014/main" id="{AD25459E-94F1-4FC0-535F-42AF96A03470}"/>
              </a:ext>
            </a:extLst>
          </p:cNvPr>
          <p:cNvPicPr preferRelativeResize="0"/>
          <p:nvPr/>
        </p:nvPicPr>
        <p:blipFill rotWithShape="1">
          <a:blip r:embed="rId4">
            <a:alphaModFix/>
          </a:blip>
          <a:srcRect/>
          <a:stretch/>
        </p:blipFill>
        <p:spPr>
          <a:xfrm>
            <a:off x="324665" y="32008"/>
            <a:ext cx="702642" cy="702642"/>
          </a:xfrm>
          <a:prstGeom prst="rect">
            <a:avLst/>
          </a:prstGeom>
          <a:noFill/>
          <a:ln>
            <a:noFill/>
          </a:ln>
        </p:spPr>
      </p:pic>
      <p:sp>
        <p:nvSpPr>
          <p:cNvPr id="7" name="Google Shape;1574;p218">
            <a:extLst>
              <a:ext uri="{FF2B5EF4-FFF2-40B4-BE49-F238E27FC236}">
                <a16:creationId xmlns:a16="http://schemas.microsoft.com/office/drawing/2014/main" id="{9BBA7033-DE3F-86F0-3172-8BFCD0AFAD2E}"/>
              </a:ext>
            </a:extLst>
          </p:cNvPr>
          <p:cNvSpPr txBox="1"/>
          <p:nvPr/>
        </p:nvSpPr>
        <p:spPr>
          <a:xfrm>
            <a:off x="381282" y="1012655"/>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002060"/>
                </a:solidFill>
                <a:latin typeface="Calibri"/>
                <a:ea typeface="Calibri"/>
                <a:cs typeface="Calibri"/>
                <a:sym typeface="Calibri"/>
              </a:rPr>
              <a:t>4-</a:t>
            </a:r>
            <a:r>
              <a:rPr lang="ar-SA" sz="2400" b="1" dirty="0">
                <a:solidFill>
                  <a:srgbClr val="002060"/>
                </a:solidFill>
                <a:latin typeface="Calibri"/>
                <a:ea typeface="Calibri"/>
                <a:cs typeface="Calibri"/>
              </a:rPr>
              <a:t> </a:t>
            </a:r>
            <a:r>
              <a:rPr lang="ar-SA" sz="2200" b="1" dirty="0">
                <a:solidFill>
                  <a:srgbClr val="002060"/>
                </a:solidFill>
                <a:ea typeface="Calibri"/>
                <a:cs typeface="Calibri"/>
              </a:rPr>
              <a:t>ما الَّذي يَنبَغي تَجَنُّبُهُ قَبْلَ التَّأَكُّدِ مِن صِحَّةِ أَيِّ خَبَرٍ</a:t>
            </a:r>
            <a:r>
              <a:rPr lang="ar-MA" sz="2200" b="1" dirty="0">
                <a:solidFill>
                  <a:srgbClr val="002060"/>
                </a:solidFill>
                <a:ea typeface="Calibri"/>
                <a:cs typeface="Calibri"/>
                <a:sym typeface="Calibri"/>
              </a:rPr>
              <a:t>؟</a:t>
            </a:r>
            <a:r>
              <a:rPr lang="ar-MA" sz="2200" dirty="0">
                <a:solidFill>
                  <a:srgbClr val="002060"/>
                </a:solidFill>
                <a:ea typeface="Calibri"/>
                <a:cs typeface="Calibri"/>
                <a:sym typeface="Calibri"/>
              </a:rPr>
              <a:t>.......................</a:t>
            </a:r>
            <a:r>
              <a:rPr lang="ar-SA" sz="2200" dirty="0">
                <a:solidFill>
                  <a:srgbClr val="002060"/>
                </a:solidFill>
                <a:ea typeface="Calibri"/>
                <a:cs typeface="Calibri"/>
                <a:sym typeface="Calibri"/>
              </a:rPr>
              <a:t>.........</a:t>
            </a:r>
            <a:r>
              <a:rPr lang="ar-MA" sz="2200" dirty="0">
                <a:solidFill>
                  <a:srgbClr val="002060"/>
                </a:solidFill>
                <a:ea typeface="Calibri"/>
                <a:cs typeface="Calibri"/>
                <a:sym typeface="Calibri"/>
              </a:rPr>
              <a:t>..............</a:t>
            </a:r>
            <a:r>
              <a:rPr lang="ar-SA" sz="2400" dirty="0">
                <a:solidFill>
                  <a:srgbClr val="002060"/>
                </a:solidFill>
                <a:ea typeface="Calibri"/>
                <a:cs typeface="Calibri"/>
                <a:sym typeface="Calibri"/>
              </a:rPr>
              <a:t>..........</a:t>
            </a:r>
            <a:r>
              <a:rPr lang="ar-MA" sz="2400" dirty="0">
                <a:solidFill>
                  <a:srgbClr val="002060"/>
                </a:solidFill>
                <a:ea typeface="Calibri"/>
                <a:cs typeface="Calibri"/>
                <a:sym typeface="Calibri"/>
              </a:rPr>
              <a:t>................</a:t>
            </a:r>
            <a:r>
              <a:rPr lang="ar-SA" sz="2400" dirty="0">
                <a:solidFill>
                  <a:srgbClr val="002060"/>
                </a:solidFill>
                <a:ea typeface="Calibri"/>
                <a:cs typeface="Calibri"/>
                <a:sym typeface="Calibri"/>
              </a:rPr>
              <a:t>.....</a:t>
            </a:r>
            <a:r>
              <a:rPr lang="ar-MA" sz="2400" dirty="0">
                <a:solidFill>
                  <a:srgbClr val="002060"/>
                </a:solidFill>
                <a:ea typeface="Calibri"/>
                <a:cs typeface="Calibri"/>
                <a:sym typeface="Calibri"/>
              </a:rPr>
              <a:t>.....</a:t>
            </a:r>
            <a:endParaRPr sz="2400" dirty="0">
              <a:solidFill>
                <a:srgbClr val="002060"/>
              </a:solidFill>
              <a:ea typeface="Calibri"/>
              <a:cs typeface="Calibri"/>
              <a:sym typeface="Calibri"/>
            </a:endParaRPr>
          </a:p>
        </p:txBody>
      </p:sp>
      <p:sp>
        <p:nvSpPr>
          <p:cNvPr id="8" name="Google Shape;1558;p216">
            <a:extLst>
              <a:ext uri="{FF2B5EF4-FFF2-40B4-BE49-F238E27FC236}">
                <a16:creationId xmlns:a16="http://schemas.microsoft.com/office/drawing/2014/main" id="{241B12C6-B38F-A0C1-9E1C-225520356A20}"/>
              </a:ext>
            </a:extLst>
          </p:cNvPr>
          <p:cNvSpPr txBox="1"/>
          <p:nvPr/>
        </p:nvSpPr>
        <p:spPr>
          <a:xfrm>
            <a:off x="332022" y="2742964"/>
            <a:ext cx="11176650" cy="593222"/>
          </a:xfrm>
          <a:prstGeom prst="rect">
            <a:avLst/>
          </a:prstGeom>
          <a:solidFill>
            <a:schemeClr val="accent2">
              <a:lumMod val="20000"/>
              <a:lumOff val="80000"/>
            </a:schemeClr>
          </a:solidFill>
          <a:ln>
            <a:noFill/>
          </a:ln>
        </p:spPr>
        <p:txBody>
          <a:bodyPr spcFirstLastPara="1" wrap="square" lIns="91425" tIns="45700" rIns="91425" bIns="45700" anchor="ctr" anchorCtr="0">
            <a:normAutofit fontScale="92500" lnSpcReduction="10000"/>
          </a:bodyPr>
          <a:lstStyle/>
          <a:p>
            <a:pPr lvl="0" algn="r" rtl="1">
              <a:lnSpc>
                <a:spcPct val="150000"/>
              </a:lnSpc>
            </a:pPr>
            <a:r>
              <a:rPr lang="ar-SA" sz="2400" b="1" dirty="0">
                <a:solidFill>
                  <a:srgbClr val="002060"/>
                </a:solidFill>
                <a:ea typeface="Calibri"/>
                <a:cs typeface="Calibri"/>
                <a:sym typeface="Calibri"/>
              </a:rPr>
              <a:t>5</a:t>
            </a:r>
            <a:r>
              <a:rPr lang="ar-MA" sz="2400" b="1" dirty="0">
                <a:solidFill>
                  <a:srgbClr val="002060"/>
                </a:solidFill>
                <a:ea typeface="Calibri"/>
                <a:cs typeface="Calibri"/>
                <a:sym typeface="Calibri"/>
              </a:rPr>
              <a:t>- </a:t>
            </a:r>
            <a:r>
              <a:rPr lang="ar-SA" sz="2400" b="1" dirty="0">
                <a:solidFill>
                  <a:srgbClr val="002060"/>
                </a:solidFill>
                <a:ea typeface="Calibri"/>
                <a:cs typeface="Calibri"/>
              </a:rPr>
              <a:t>ما هِيَ الْمَهارَةُ الَّتي يَتَعَيَّنُ عَلَيْنا تَعَلُّمُها لِتَجَنُّبِ الوُقوعِ في فَخِّ الإِشاعَاتِ وَالأَخْبارِ الزَّائِفَةِ؟</a:t>
            </a:r>
            <a:r>
              <a:rPr lang="ar-SA" sz="2400" dirty="0">
                <a:solidFill>
                  <a:srgbClr val="002060"/>
                </a:solidFill>
                <a:ea typeface="Calibri"/>
                <a:cs typeface="Calibri"/>
                <a:sym typeface="Calibri"/>
              </a:rPr>
              <a:t> ..........</a:t>
            </a:r>
            <a:r>
              <a:rPr lang="ar-MA" sz="2400" dirty="0">
                <a:solidFill>
                  <a:srgbClr val="002060"/>
                </a:solidFill>
                <a:ea typeface="Calibri"/>
                <a:cs typeface="Calibri"/>
                <a:sym typeface="Calibri"/>
              </a:rPr>
              <a:t>...................</a:t>
            </a:r>
            <a:r>
              <a:rPr lang="ar-SA" sz="2400" dirty="0">
                <a:solidFill>
                  <a:srgbClr val="002060"/>
                </a:solidFill>
                <a:ea typeface="Calibri"/>
                <a:cs typeface="Calibri"/>
                <a:sym typeface="Calibri"/>
              </a:rPr>
              <a:t>..........</a:t>
            </a:r>
            <a:endParaRPr sz="2400" b="1" dirty="0">
              <a:solidFill>
                <a:srgbClr val="002060"/>
              </a:solidFill>
              <a:ea typeface="Calibri"/>
              <a:cs typeface="Calibri"/>
              <a:sym typeface="Calibri"/>
            </a:endParaRPr>
          </a:p>
        </p:txBody>
      </p:sp>
      <p:sp>
        <p:nvSpPr>
          <p:cNvPr id="10" name="Google Shape;1503;p44">
            <a:extLst>
              <a:ext uri="{FF2B5EF4-FFF2-40B4-BE49-F238E27FC236}">
                <a16:creationId xmlns:a16="http://schemas.microsoft.com/office/drawing/2014/main" id="{A78566B9-E24E-A4E8-3608-298E5A59D0B1}"/>
              </a:ext>
            </a:extLst>
          </p:cNvPr>
          <p:cNvSpPr txBox="1"/>
          <p:nvPr/>
        </p:nvSpPr>
        <p:spPr>
          <a:xfrm>
            <a:off x="292649" y="3638716"/>
            <a:ext cx="11208666" cy="593222"/>
          </a:xfrm>
          <a:prstGeom prst="rect">
            <a:avLst/>
          </a:prstGeom>
          <a:solidFill>
            <a:schemeClr val="accent2">
              <a:lumMod val="20000"/>
              <a:lumOff val="80000"/>
            </a:schemeClr>
          </a:solidFill>
          <a:ln>
            <a:noFill/>
          </a:ln>
        </p:spPr>
        <p:txBody>
          <a:bodyPr spcFirstLastPara="1" wrap="square" lIns="91425" tIns="45700" rIns="91425" bIns="45700" anchor="ctr" anchorCtr="0">
            <a:normAutofit fontScale="92500"/>
          </a:bodyPr>
          <a:lstStyle/>
          <a:p>
            <a:pPr lvl="0" algn="r" rtl="1">
              <a:lnSpc>
                <a:spcPct val="90000"/>
              </a:lnSpc>
              <a:buClr>
                <a:schemeClr val="dk1"/>
              </a:buClr>
              <a:buSzPts val="2000"/>
            </a:pPr>
            <a:r>
              <a:rPr lang="ar-SA" sz="2400" b="1" dirty="0">
                <a:solidFill>
                  <a:srgbClr val="C00000"/>
                </a:solidFill>
                <a:ea typeface="Calibri"/>
                <a:cs typeface="Calibri"/>
                <a:sym typeface="Calibri"/>
              </a:rPr>
              <a:t>الجواب</a:t>
            </a:r>
            <a:r>
              <a:rPr lang="ar-SA" sz="2400" b="1" dirty="0">
                <a:solidFill>
                  <a:srgbClr val="000000"/>
                </a:solidFill>
                <a:ea typeface="Calibri"/>
                <a:cs typeface="Calibri"/>
                <a:sym typeface="Calibri"/>
              </a:rPr>
              <a:t>:</a:t>
            </a:r>
            <a:r>
              <a:rPr lang="ar-SA" sz="2400" b="1" dirty="0">
                <a:solidFill>
                  <a:srgbClr val="002060"/>
                </a:solidFill>
                <a:ea typeface="Calibri"/>
                <a:cs typeface="Calibri"/>
              </a:rPr>
              <a:t> </a:t>
            </a:r>
            <a:r>
              <a:rPr lang="ar-SA" sz="2000" dirty="0">
                <a:solidFill>
                  <a:srgbClr val="002060"/>
                </a:solidFill>
                <a:ea typeface="Calibri"/>
                <a:cs typeface="Calibri"/>
              </a:rPr>
              <a:t>........................................................................................................................................................................</a:t>
            </a:r>
            <a:endParaRPr lang="ar-MA" sz="2200" b="1" dirty="0">
              <a:solidFill>
                <a:srgbClr val="002060"/>
              </a:solidFill>
              <a:ea typeface="Calibri"/>
              <a:cs typeface="Calibri"/>
              <a:sym typeface="Calibri"/>
            </a:endParaRPr>
          </a:p>
        </p:txBody>
      </p:sp>
      <p:sp>
        <p:nvSpPr>
          <p:cNvPr id="12" name="Google Shape;1574;p218">
            <a:extLst>
              <a:ext uri="{FF2B5EF4-FFF2-40B4-BE49-F238E27FC236}">
                <a16:creationId xmlns:a16="http://schemas.microsoft.com/office/drawing/2014/main" id="{6C3C78AC-6A6F-2298-85C9-3AE40AF8A154}"/>
              </a:ext>
            </a:extLst>
          </p:cNvPr>
          <p:cNvSpPr txBox="1"/>
          <p:nvPr/>
        </p:nvSpPr>
        <p:spPr>
          <a:xfrm>
            <a:off x="292649" y="4503871"/>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92500"/>
          </a:bodyPr>
          <a:lstStyle/>
          <a:p>
            <a:pPr lvl="0" algn="r" rtl="1">
              <a:lnSpc>
                <a:spcPct val="90000"/>
              </a:lnSpc>
              <a:buClr>
                <a:srgbClr val="000000"/>
              </a:buClr>
              <a:buSzPts val="2000"/>
            </a:pPr>
            <a:r>
              <a:rPr lang="ar-SA" sz="2400" b="1" dirty="0">
                <a:solidFill>
                  <a:srgbClr val="002060"/>
                </a:solidFill>
                <a:ea typeface="Calibri"/>
                <a:cs typeface="Calibri"/>
                <a:sym typeface="Calibri"/>
              </a:rPr>
              <a:t>6-</a:t>
            </a:r>
            <a:r>
              <a:rPr lang="ar-SA" sz="2400" b="1" dirty="0">
                <a:solidFill>
                  <a:srgbClr val="002060"/>
                </a:solidFill>
                <a:ea typeface="Calibri"/>
                <a:cs typeface="Calibri"/>
              </a:rPr>
              <a:t> ما الفَوائِدُ الَّتي نَجْنِيها مِنَ التَّفْكِيرِ النَّقْدِيِّ في التَّعامُلِ مَعَ الأَخْبارِ الزَّائِفَةِ</a:t>
            </a:r>
            <a:r>
              <a:rPr lang="ar-MA" sz="2400" b="1" dirty="0">
                <a:solidFill>
                  <a:srgbClr val="002060"/>
                </a:solidFill>
                <a:ea typeface="Calibri"/>
                <a:cs typeface="Calibri"/>
                <a:sym typeface="Calibri"/>
              </a:rPr>
              <a:t>؟</a:t>
            </a:r>
            <a:r>
              <a:rPr lang="ar-MA" sz="2400" dirty="0">
                <a:solidFill>
                  <a:srgbClr val="002060"/>
                </a:solidFill>
                <a:ea typeface="Calibri"/>
                <a:cs typeface="Calibri"/>
                <a:sym typeface="Calibri"/>
              </a:rPr>
              <a:t>.......................</a:t>
            </a:r>
            <a:r>
              <a:rPr lang="ar-SA" sz="2200" dirty="0">
                <a:solidFill>
                  <a:srgbClr val="002060"/>
                </a:solidFill>
                <a:ea typeface="Calibri"/>
                <a:cs typeface="Calibri"/>
                <a:sym typeface="Calibri"/>
              </a:rPr>
              <a:t>.........</a:t>
            </a:r>
            <a:r>
              <a:rPr lang="ar-MA" sz="2200" dirty="0">
                <a:solidFill>
                  <a:srgbClr val="002060"/>
                </a:solidFill>
                <a:ea typeface="Calibri"/>
                <a:cs typeface="Calibri"/>
                <a:sym typeface="Calibri"/>
              </a:rPr>
              <a:t>.</a:t>
            </a:r>
            <a:r>
              <a:rPr lang="ar-SA" sz="2400" dirty="0">
                <a:solidFill>
                  <a:srgbClr val="002060"/>
                </a:solidFill>
                <a:ea typeface="Calibri"/>
                <a:cs typeface="Calibri"/>
                <a:sym typeface="Calibri"/>
              </a:rPr>
              <a:t>......</a:t>
            </a:r>
            <a:r>
              <a:rPr lang="ar-MA" sz="2400" dirty="0">
                <a:solidFill>
                  <a:srgbClr val="002060"/>
                </a:solidFill>
                <a:ea typeface="Calibri"/>
                <a:cs typeface="Calibri"/>
                <a:sym typeface="Calibri"/>
              </a:rPr>
              <a:t>.....................</a:t>
            </a:r>
            <a:endParaRPr sz="2400" dirty="0">
              <a:solidFill>
                <a:srgbClr val="002060"/>
              </a:solidFill>
              <a:ea typeface="Calibri"/>
              <a:cs typeface="Calibri"/>
              <a:sym typeface="Calibri"/>
            </a:endParaRPr>
          </a:p>
        </p:txBody>
      </p:sp>
      <p:sp>
        <p:nvSpPr>
          <p:cNvPr id="14" name="Google Shape;1574;p218">
            <a:extLst>
              <a:ext uri="{FF2B5EF4-FFF2-40B4-BE49-F238E27FC236}">
                <a16:creationId xmlns:a16="http://schemas.microsoft.com/office/drawing/2014/main" id="{13A05A50-2A8F-E711-638A-F48493FDF88A}"/>
              </a:ext>
            </a:extLst>
          </p:cNvPr>
          <p:cNvSpPr txBox="1"/>
          <p:nvPr/>
        </p:nvSpPr>
        <p:spPr>
          <a:xfrm>
            <a:off x="332021" y="5315281"/>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85000" lnSpcReduction="10000"/>
          </a:bodyPr>
          <a:lstStyle/>
          <a:p>
            <a:pPr lvl="0" algn="r" rtl="1">
              <a:lnSpc>
                <a:spcPct val="90000"/>
              </a:lnSpc>
              <a:buClr>
                <a:srgbClr val="000000"/>
              </a:buClr>
              <a:buSzPts val="2000"/>
            </a:pPr>
            <a:r>
              <a:rPr lang="ar-SA" sz="2400" b="1" dirty="0">
                <a:solidFill>
                  <a:srgbClr val="C00000"/>
                </a:solidFill>
                <a:latin typeface="Calibri"/>
                <a:ea typeface="Calibri"/>
                <a:cs typeface="Calibri"/>
                <a:sym typeface="Calibri"/>
              </a:rPr>
              <a:t>الجواب</a:t>
            </a:r>
            <a:r>
              <a:rPr lang="ar-SA" sz="2400" b="1" dirty="0">
                <a:latin typeface="Calibri"/>
                <a:ea typeface="Calibri"/>
                <a:cs typeface="Calibri"/>
                <a:sym typeface="Calibri"/>
              </a:rPr>
              <a:t>:</a:t>
            </a:r>
            <a:r>
              <a:rPr lang="ar-SA" sz="2400" dirty="0">
                <a:solidFill>
                  <a:srgbClr val="002060"/>
                </a:solidFill>
                <a:ea typeface="Calibri"/>
                <a:cs typeface="Calibri"/>
              </a:rPr>
              <a:t> ................................................................................................................................................................</a:t>
            </a:r>
            <a:endParaRPr sz="2400" b="1" dirty="0">
              <a:solidFill>
                <a:srgbClr val="C00000"/>
              </a:solidFill>
              <a:ea typeface="Calibri"/>
              <a:cs typeface="Calibri"/>
              <a:sym typeface="Calibri"/>
            </a:endParaRPr>
          </a:p>
        </p:txBody>
      </p:sp>
      <p:sp>
        <p:nvSpPr>
          <p:cNvPr id="15" name="Google Shape;1574;p218">
            <a:extLst>
              <a:ext uri="{FF2B5EF4-FFF2-40B4-BE49-F238E27FC236}">
                <a16:creationId xmlns:a16="http://schemas.microsoft.com/office/drawing/2014/main" id="{76202312-E7F8-C4EC-28F0-8E4F2B8F08CF}"/>
              </a:ext>
            </a:extLst>
          </p:cNvPr>
          <p:cNvSpPr txBox="1"/>
          <p:nvPr/>
        </p:nvSpPr>
        <p:spPr>
          <a:xfrm>
            <a:off x="376140" y="1850937"/>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85000" lnSpcReduction="10000"/>
          </a:bodyPr>
          <a:lstStyle/>
          <a:p>
            <a:pPr lvl="0" algn="r" rtl="1">
              <a:lnSpc>
                <a:spcPct val="90000"/>
              </a:lnSpc>
              <a:buClr>
                <a:srgbClr val="000000"/>
              </a:buClr>
              <a:buSzPts val="2000"/>
            </a:pPr>
            <a:r>
              <a:rPr lang="ar-SA" sz="2400" b="1" dirty="0">
                <a:solidFill>
                  <a:srgbClr val="C00000"/>
                </a:solidFill>
                <a:latin typeface="Calibri"/>
                <a:ea typeface="Calibri"/>
                <a:cs typeface="Calibri"/>
                <a:sym typeface="Calibri"/>
              </a:rPr>
              <a:t>الجواب</a:t>
            </a:r>
            <a:r>
              <a:rPr lang="ar-SA" sz="2400" b="1" dirty="0">
                <a:latin typeface="Calibri"/>
                <a:ea typeface="Calibri"/>
                <a:cs typeface="Calibri"/>
                <a:sym typeface="Calibri"/>
              </a:rPr>
              <a:t>:</a:t>
            </a:r>
            <a:r>
              <a:rPr lang="ar-SA" sz="2400" dirty="0">
                <a:solidFill>
                  <a:srgbClr val="002060"/>
                </a:solidFill>
                <a:ea typeface="Calibri"/>
                <a:cs typeface="Calibri"/>
              </a:rPr>
              <a:t> ................................................................................................................................................................</a:t>
            </a:r>
            <a:endParaRPr sz="2400" b="1" dirty="0">
              <a:solidFill>
                <a:srgbClr val="C00000"/>
              </a:solidFill>
              <a:ea typeface="Calibri"/>
              <a:cs typeface="Calibri"/>
              <a:sym typeface="Calibri"/>
            </a:endParaRPr>
          </a:p>
        </p:txBody>
      </p:sp>
    </p:spTree>
    <p:extLst>
      <p:ext uri="{BB962C8B-B14F-4D97-AF65-F5344CB8AC3E}">
        <p14:creationId xmlns:p14="http://schemas.microsoft.com/office/powerpoint/2010/main" val="5743636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1AC31E37-9A15-3693-4CFA-504AB21928E9}"/>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D295769A-1015-B488-0E07-8936643D1A79}"/>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10" name="Picture 2" descr="Image générée">
            <a:extLst>
              <a:ext uri="{FF2B5EF4-FFF2-40B4-BE49-F238E27FC236}">
                <a16:creationId xmlns:a16="http://schemas.microsoft.com/office/drawing/2014/main" id="{F682CEAF-3179-6BC9-DF33-71B3C7CA22A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a:extLst>
              <a:ext uri="{FF2B5EF4-FFF2-40B4-BE49-F238E27FC236}">
                <a16:creationId xmlns:a16="http://schemas.microsoft.com/office/drawing/2014/main" id="{DE9630AC-E2F1-052D-7E0C-ECFB1F1C6AF0}"/>
              </a:ext>
            </a:extLst>
          </p:cNvPr>
          <p:cNvSpPr txBox="1">
            <a:spLocks noGrp="1"/>
          </p:cNvSpPr>
          <p:nvPr>
            <p:ph type="body" idx="4294967295"/>
          </p:nvPr>
        </p:nvSpPr>
        <p:spPr>
          <a:xfrm>
            <a:off x="1981556" y="437866"/>
            <a:ext cx="9349316" cy="347138"/>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0"/>
              </a:spcAft>
              <a:buClr>
                <a:srgbClr val="AEABAB"/>
              </a:buClr>
              <a:buSzPts val="1400"/>
              <a:buNone/>
            </a:pPr>
            <a:r>
              <a:rPr lang="ar-SA" sz="1400" i="1" dirty="0">
                <a:solidFill>
                  <a:schemeClr val="bg1">
                    <a:lumMod val="50000"/>
                  </a:schemeClr>
                </a:solidFill>
              </a:rPr>
              <a:t>يوجه الأستاذ التلاميذ إلى الاشتغال بطريقة  فردية في الإجابة باقي الأسئلة، ويحرص على مراقبة تقدم الإنجاز، ويقدم التغذية الراجعة عند الحاجة. </a:t>
            </a:r>
            <a:endParaRPr sz="1400" i="1" dirty="0">
              <a:solidFill>
                <a:schemeClr val="bg1">
                  <a:lumMod val="50000"/>
                </a:schemeClr>
              </a:solidFill>
            </a:endParaRPr>
          </a:p>
        </p:txBody>
      </p:sp>
      <p:sp>
        <p:nvSpPr>
          <p:cNvPr id="1548" name="Google Shape;1548;p49">
            <a:extLst>
              <a:ext uri="{FF2B5EF4-FFF2-40B4-BE49-F238E27FC236}">
                <a16:creationId xmlns:a16="http://schemas.microsoft.com/office/drawing/2014/main" id="{126A8AA0-9AFE-E52F-FC70-8F6D875E3B4D}"/>
              </a:ext>
            </a:extLst>
          </p:cNvPr>
          <p:cNvSpPr txBox="1">
            <a:spLocks noGrp="1"/>
          </p:cNvSpPr>
          <p:nvPr>
            <p:ph type="title" idx="4294967295"/>
          </p:nvPr>
        </p:nvSpPr>
        <p:spPr>
          <a:xfrm>
            <a:off x="983431" y="121369"/>
            <a:ext cx="10468339" cy="292443"/>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SA" sz="1800" b="1" dirty="0">
                <a:solidFill>
                  <a:schemeClr val="bg1">
                    <a:lumMod val="50000"/>
                  </a:schemeClr>
                </a:solidFill>
              </a:rPr>
              <a:t>3- الممارسة المستقلة:  ننتقل الآن، إلى الجواب عن بقية الأسئلة بشكل فردي؟</a:t>
            </a:r>
            <a:endParaRPr sz="1800" b="1" dirty="0">
              <a:solidFill>
                <a:schemeClr val="bg1">
                  <a:lumMod val="50000"/>
                </a:schemeClr>
              </a:solidFill>
            </a:endParaRPr>
          </a:p>
        </p:txBody>
      </p:sp>
      <p:pic>
        <p:nvPicPr>
          <p:cNvPr id="9" name="Google Shape;1504;p44" descr="Lever la main - Icônes mains et gestes gratuites">
            <a:extLst>
              <a:ext uri="{FF2B5EF4-FFF2-40B4-BE49-F238E27FC236}">
                <a16:creationId xmlns:a16="http://schemas.microsoft.com/office/drawing/2014/main" id="{C1B7F5D4-A98D-E3D2-FA75-48A94DA2D3FC}"/>
              </a:ext>
            </a:extLst>
          </p:cNvPr>
          <p:cNvPicPr preferRelativeResize="0"/>
          <p:nvPr/>
        </p:nvPicPr>
        <p:blipFill rotWithShape="1">
          <a:blip r:embed="rId4">
            <a:alphaModFix/>
          </a:blip>
          <a:srcRect/>
          <a:stretch/>
        </p:blipFill>
        <p:spPr>
          <a:xfrm>
            <a:off x="980536" y="82362"/>
            <a:ext cx="702642" cy="702642"/>
          </a:xfrm>
          <a:prstGeom prst="rect">
            <a:avLst/>
          </a:prstGeom>
          <a:noFill/>
          <a:ln>
            <a:noFill/>
          </a:ln>
        </p:spPr>
      </p:pic>
      <p:sp>
        <p:nvSpPr>
          <p:cNvPr id="12" name="Rectangle 11">
            <a:extLst>
              <a:ext uri="{FF2B5EF4-FFF2-40B4-BE49-F238E27FC236}">
                <a16:creationId xmlns:a16="http://schemas.microsoft.com/office/drawing/2014/main" id="{7D827A1B-E417-1D15-196F-7D5755B8360C}"/>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4" name="Picture 4" descr="Image générée">
            <a:extLst>
              <a:ext uri="{FF2B5EF4-FFF2-40B4-BE49-F238E27FC236}">
                <a16:creationId xmlns:a16="http://schemas.microsoft.com/office/drawing/2014/main" id="{BFB10FE4-8CE7-40B2-D680-CA6A41974881}"/>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81" t="42119" r="70997" b="41629"/>
          <a:stretch>
            <a:fillRect/>
          </a:stretch>
        </p:blipFill>
        <p:spPr bwMode="auto">
          <a:xfrm>
            <a:off x="1783" y="143714"/>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574;p218">
            <a:extLst>
              <a:ext uri="{FF2B5EF4-FFF2-40B4-BE49-F238E27FC236}">
                <a16:creationId xmlns:a16="http://schemas.microsoft.com/office/drawing/2014/main" id="{327166CB-131F-E4AA-69E2-7F8D6045D211}"/>
              </a:ext>
            </a:extLst>
          </p:cNvPr>
          <p:cNvSpPr txBox="1"/>
          <p:nvPr/>
        </p:nvSpPr>
        <p:spPr>
          <a:xfrm>
            <a:off x="381282" y="1012655"/>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002060"/>
                </a:solidFill>
                <a:latin typeface="Calibri"/>
                <a:ea typeface="Calibri"/>
                <a:cs typeface="Calibri"/>
                <a:sym typeface="Calibri"/>
              </a:rPr>
              <a:t>4-</a:t>
            </a:r>
            <a:r>
              <a:rPr lang="ar-SA" sz="2400" b="1" dirty="0">
                <a:solidFill>
                  <a:srgbClr val="002060"/>
                </a:solidFill>
                <a:latin typeface="Calibri"/>
                <a:ea typeface="Calibri"/>
                <a:cs typeface="Calibri"/>
              </a:rPr>
              <a:t> </a:t>
            </a:r>
            <a:r>
              <a:rPr lang="ar-SA" sz="2200" b="1" dirty="0">
                <a:solidFill>
                  <a:srgbClr val="002060"/>
                </a:solidFill>
                <a:ea typeface="Calibri"/>
                <a:cs typeface="Calibri"/>
              </a:rPr>
              <a:t>ما الَّذي يَنبَغي تَجَنُّبُهُ قَبْلَ التَّأَكُّدِ مِن صِحَّةِ أَيِّ خَبَرٍ</a:t>
            </a:r>
            <a:r>
              <a:rPr lang="ar-MA" sz="2200" b="1" dirty="0">
                <a:solidFill>
                  <a:srgbClr val="002060"/>
                </a:solidFill>
                <a:ea typeface="Calibri"/>
                <a:cs typeface="Calibri"/>
                <a:sym typeface="Calibri"/>
              </a:rPr>
              <a:t>؟</a:t>
            </a:r>
            <a:r>
              <a:rPr lang="ar-MA" sz="2200" dirty="0">
                <a:solidFill>
                  <a:srgbClr val="002060"/>
                </a:solidFill>
                <a:ea typeface="Calibri"/>
                <a:cs typeface="Calibri"/>
                <a:sym typeface="Calibri"/>
              </a:rPr>
              <a:t>.......................</a:t>
            </a:r>
            <a:r>
              <a:rPr lang="ar-SA" sz="2200" dirty="0">
                <a:solidFill>
                  <a:srgbClr val="002060"/>
                </a:solidFill>
                <a:ea typeface="Calibri"/>
                <a:cs typeface="Calibri"/>
                <a:sym typeface="Calibri"/>
              </a:rPr>
              <a:t>.........</a:t>
            </a:r>
            <a:r>
              <a:rPr lang="ar-MA" sz="2200" dirty="0">
                <a:solidFill>
                  <a:srgbClr val="002060"/>
                </a:solidFill>
                <a:ea typeface="Calibri"/>
                <a:cs typeface="Calibri"/>
                <a:sym typeface="Calibri"/>
              </a:rPr>
              <a:t>..............</a:t>
            </a:r>
            <a:r>
              <a:rPr lang="ar-SA" sz="2400" dirty="0">
                <a:solidFill>
                  <a:srgbClr val="002060"/>
                </a:solidFill>
                <a:ea typeface="Calibri"/>
                <a:cs typeface="Calibri"/>
                <a:sym typeface="Calibri"/>
              </a:rPr>
              <a:t>..........</a:t>
            </a:r>
            <a:r>
              <a:rPr lang="ar-MA" sz="2400" dirty="0">
                <a:solidFill>
                  <a:srgbClr val="002060"/>
                </a:solidFill>
                <a:ea typeface="Calibri"/>
                <a:cs typeface="Calibri"/>
                <a:sym typeface="Calibri"/>
              </a:rPr>
              <a:t>................</a:t>
            </a:r>
            <a:r>
              <a:rPr lang="ar-SA" sz="2400" dirty="0">
                <a:solidFill>
                  <a:srgbClr val="002060"/>
                </a:solidFill>
                <a:ea typeface="Calibri"/>
                <a:cs typeface="Calibri"/>
                <a:sym typeface="Calibri"/>
              </a:rPr>
              <a:t>.....</a:t>
            </a:r>
            <a:r>
              <a:rPr lang="ar-MA" sz="2400" dirty="0">
                <a:solidFill>
                  <a:srgbClr val="002060"/>
                </a:solidFill>
                <a:ea typeface="Calibri"/>
                <a:cs typeface="Calibri"/>
                <a:sym typeface="Calibri"/>
              </a:rPr>
              <a:t>.....</a:t>
            </a:r>
            <a:endParaRPr sz="2400" dirty="0">
              <a:solidFill>
                <a:srgbClr val="002060"/>
              </a:solidFill>
              <a:ea typeface="Calibri"/>
              <a:cs typeface="Calibri"/>
              <a:sym typeface="Calibri"/>
            </a:endParaRPr>
          </a:p>
        </p:txBody>
      </p:sp>
      <p:sp>
        <p:nvSpPr>
          <p:cNvPr id="6" name="Google Shape;1558;p216">
            <a:extLst>
              <a:ext uri="{FF2B5EF4-FFF2-40B4-BE49-F238E27FC236}">
                <a16:creationId xmlns:a16="http://schemas.microsoft.com/office/drawing/2014/main" id="{1B5AAA15-FEFD-E294-473B-DCE031E46E0A}"/>
              </a:ext>
            </a:extLst>
          </p:cNvPr>
          <p:cNvSpPr txBox="1"/>
          <p:nvPr/>
        </p:nvSpPr>
        <p:spPr>
          <a:xfrm>
            <a:off x="332022" y="2742964"/>
            <a:ext cx="11176650" cy="593222"/>
          </a:xfrm>
          <a:prstGeom prst="rect">
            <a:avLst/>
          </a:prstGeom>
          <a:solidFill>
            <a:schemeClr val="accent2">
              <a:lumMod val="20000"/>
              <a:lumOff val="80000"/>
            </a:schemeClr>
          </a:solidFill>
          <a:ln>
            <a:noFill/>
          </a:ln>
        </p:spPr>
        <p:txBody>
          <a:bodyPr spcFirstLastPara="1" wrap="square" lIns="91425" tIns="45700" rIns="91425" bIns="45700" anchor="ctr" anchorCtr="0">
            <a:normAutofit fontScale="92500" lnSpcReduction="10000"/>
          </a:bodyPr>
          <a:lstStyle/>
          <a:p>
            <a:pPr lvl="0" algn="r" rtl="1">
              <a:lnSpc>
                <a:spcPct val="150000"/>
              </a:lnSpc>
            </a:pPr>
            <a:r>
              <a:rPr lang="ar-SA" sz="2400" b="1" dirty="0">
                <a:solidFill>
                  <a:srgbClr val="002060"/>
                </a:solidFill>
                <a:ea typeface="Calibri"/>
                <a:cs typeface="Calibri"/>
                <a:sym typeface="Calibri"/>
              </a:rPr>
              <a:t>5</a:t>
            </a:r>
            <a:r>
              <a:rPr lang="ar-MA" sz="2400" b="1" dirty="0">
                <a:solidFill>
                  <a:srgbClr val="002060"/>
                </a:solidFill>
                <a:ea typeface="Calibri"/>
                <a:cs typeface="Calibri"/>
                <a:sym typeface="Calibri"/>
              </a:rPr>
              <a:t>- </a:t>
            </a:r>
            <a:r>
              <a:rPr lang="ar-SA" sz="2400" b="1" dirty="0">
                <a:solidFill>
                  <a:srgbClr val="002060"/>
                </a:solidFill>
                <a:ea typeface="Calibri"/>
                <a:cs typeface="Calibri"/>
              </a:rPr>
              <a:t>ما هِيَ الْمَهارَةُ الَّتي يَتَعَيَّنُ عَلَيْنا تَعَلُّمُها لِتَجَنُّبِ الوُقوعِ في فَخِّ الإِشاعَاتِ وَالأَخْبارِ الزَّائِفَةِ؟</a:t>
            </a:r>
            <a:r>
              <a:rPr lang="ar-SA" sz="2400" dirty="0">
                <a:solidFill>
                  <a:srgbClr val="002060"/>
                </a:solidFill>
                <a:ea typeface="Calibri"/>
                <a:cs typeface="Calibri"/>
                <a:sym typeface="Calibri"/>
              </a:rPr>
              <a:t> ..........</a:t>
            </a:r>
            <a:r>
              <a:rPr lang="ar-MA" sz="2400" dirty="0">
                <a:solidFill>
                  <a:srgbClr val="002060"/>
                </a:solidFill>
                <a:ea typeface="Calibri"/>
                <a:cs typeface="Calibri"/>
                <a:sym typeface="Calibri"/>
              </a:rPr>
              <a:t>...................</a:t>
            </a:r>
            <a:r>
              <a:rPr lang="ar-SA" sz="2400" dirty="0">
                <a:solidFill>
                  <a:srgbClr val="002060"/>
                </a:solidFill>
                <a:ea typeface="Calibri"/>
                <a:cs typeface="Calibri"/>
                <a:sym typeface="Calibri"/>
              </a:rPr>
              <a:t>..........</a:t>
            </a:r>
            <a:endParaRPr sz="2400" b="1" dirty="0">
              <a:solidFill>
                <a:srgbClr val="002060"/>
              </a:solidFill>
              <a:ea typeface="Calibri"/>
              <a:cs typeface="Calibri"/>
              <a:sym typeface="Calibri"/>
            </a:endParaRPr>
          </a:p>
        </p:txBody>
      </p:sp>
      <p:sp>
        <p:nvSpPr>
          <p:cNvPr id="7" name="Google Shape;1503;p44">
            <a:extLst>
              <a:ext uri="{FF2B5EF4-FFF2-40B4-BE49-F238E27FC236}">
                <a16:creationId xmlns:a16="http://schemas.microsoft.com/office/drawing/2014/main" id="{130306A4-1042-2506-CCCD-CC11FB182355}"/>
              </a:ext>
            </a:extLst>
          </p:cNvPr>
          <p:cNvSpPr txBox="1"/>
          <p:nvPr/>
        </p:nvSpPr>
        <p:spPr>
          <a:xfrm>
            <a:off x="292649" y="3521815"/>
            <a:ext cx="11208666" cy="850186"/>
          </a:xfrm>
          <a:prstGeom prst="rect">
            <a:avLst/>
          </a:prstGeom>
          <a:solidFill>
            <a:schemeClr val="accent2">
              <a:lumMod val="20000"/>
              <a:lumOff val="80000"/>
            </a:schemeClr>
          </a:solidFill>
          <a:ln>
            <a:noFill/>
          </a:ln>
        </p:spPr>
        <p:txBody>
          <a:bodyPr spcFirstLastPara="1" wrap="square" lIns="91425" tIns="45700" rIns="91425" bIns="45700" anchor="ctr" anchorCtr="0">
            <a:normAutofit/>
          </a:bodyPr>
          <a:lstStyle/>
          <a:p>
            <a:pPr lvl="0" algn="just" rtl="1">
              <a:lnSpc>
                <a:spcPct val="90000"/>
              </a:lnSpc>
              <a:buClr>
                <a:schemeClr val="dk1"/>
              </a:buClr>
              <a:buSzPts val="2000"/>
            </a:pPr>
            <a:r>
              <a:rPr lang="ar-SA" sz="2400" b="1" dirty="0">
                <a:solidFill>
                  <a:srgbClr val="C00000"/>
                </a:solidFill>
                <a:ea typeface="Calibri"/>
                <a:cs typeface="Calibri"/>
                <a:sym typeface="Calibri"/>
              </a:rPr>
              <a:t>الجواب</a:t>
            </a:r>
            <a:r>
              <a:rPr lang="ar-SA" sz="2400" b="1" dirty="0">
                <a:solidFill>
                  <a:srgbClr val="000000"/>
                </a:solidFill>
                <a:ea typeface="Calibri"/>
                <a:cs typeface="Calibri"/>
                <a:sym typeface="Calibri"/>
              </a:rPr>
              <a:t>:</a:t>
            </a:r>
            <a:r>
              <a:rPr lang="ar-SA" sz="2400" b="1" dirty="0">
                <a:solidFill>
                  <a:srgbClr val="002060"/>
                </a:solidFill>
                <a:ea typeface="Calibri"/>
                <a:cs typeface="Calibri"/>
              </a:rPr>
              <a:t> </a:t>
            </a:r>
            <a:r>
              <a:rPr lang="ar-SA" sz="2200" b="1" dirty="0">
                <a:solidFill>
                  <a:srgbClr val="002060"/>
                </a:solidFill>
                <a:ea typeface="Calibri"/>
                <a:cs typeface="Calibri"/>
              </a:rPr>
              <a:t>الْمَهارَةُ الَّتي يَتَعَيَّنُ عَلَيْنا تَعَلُّمُها لِتَجَنُّبِ الوُقوعِ في فَخِّ الإِشاعَاتِ وَالأَخْبارِ الزَّائِفَةِ، هي </a:t>
            </a:r>
            <a:r>
              <a:rPr lang="ar-SA" sz="2200" b="1" dirty="0">
                <a:solidFill>
                  <a:srgbClr val="C00000"/>
                </a:solidFill>
                <a:cs typeface="Mudir MT" pitchFamily="2" charset="-78"/>
              </a:rPr>
              <a:t>مَهارَةُ التَّفْكيرِ بِِشََكْلٍ نَقْدِيٍّ </a:t>
            </a:r>
            <a:r>
              <a:rPr lang="ar-SA" sz="2200" b="1" dirty="0">
                <a:solidFill>
                  <a:srgbClr val="002060"/>
                </a:solidFill>
                <a:cs typeface="Mudir MT" pitchFamily="2" charset="-78"/>
              </a:rPr>
              <a:t>فِيمَا نَقْرَؤُهُ وَنَسْمَعُهُ</a:t>
            </a:r>
            <a:endParaRPr lang="ar-MA" sz="2200" b="1" dirty="0">
              <a:solidFill>
                <a:srgbClr val="002060"/>
              </a:solidFill>
              <a:ea typeface="Calibri"/>
              <a:cs typeface="Calibri"/>
              <a:sym typeface="Calibri"/>
            </a:endParaRPr>
          </a:p>
        </p:txBody>
      </p:sp>
      <p:sp>
        <p:nvSpPr>
          <p:cNvPr id="8" name="Google Shape;1574;p218">
            <a:extLst>
              <a:ext uri="{FF2B5EF4-FFF2-40B4-BE49-F238E27FC236}">
                <a16:creationId xmlns:a16="http://schemas.microsoft.com/office/drawing/2014/main" id="{99BA5C96-7007-3283-8676-4D0046579C70}"/>
              </a:ext>
            </a:extLst>
          </p:cNvPr>
          <p:cNvSpPr txBox="1"/>
          <p:nvPr/>
        </p:nvSpPr>
        <p:spPr>
          <a:xfrm>
            <a:off x="292649" y="4503871"/>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92500"/>
          </a:bodyPr>
          <a:lstStyle/>
          <a:p>
            <a:pPr lvl="0" algn="r" rtl="1">
              <a:lnSpc>
                <a:spcPct val="90000"/>
              </a:lnSpc>
              <a:buClr>
                <a:srgbClr val="000000"/>
              </a:buClr>
              <a:buSzPts val="2000"/>
            </a:pPr>
            <a:r>
              <a:rPr lang="ar-SA" sz="2400" b="1" dirty="0">
                <a:solidFill>
                  <a:srgbClr val="002060"/>
                </a:solidFill>
                <a:ea typeface="Calibri"/>
                <a:cs typeface="Calibri"/>
                <a:sym typeface="Calibri"/>
              </a:rPr>
              <a:t>6-</a:t>
            </a:r>
            <a:r>
              <a:rPr lang="ar-SA" sz="2400" b="1" dirty="0">
                <a:solidFill>
                  <a:srgbClr val="002060"/>
                </a:solidFill>
                <a:ea typeface="Calibri"/>
                <a:cs typeface="Calibri"/>
              </a:rPr>
              <a:t> ما الفَوائِدُ الَّتي نَجْنِيها مِنَ التَّفْكِيرِ النَّقْدِيِّ في التَّعامُلِ مَعَ الأَخْبارِ الزَّائِفَةِ</a:t>
            </a:r>
            <a:r>
              <a:rPr lang="ar-MA" sz="2400" b="1" dirty="0">
                <a:solidFill>
                  <a:srgbClr val="002060"/>
                </a:solidFill>
                <a:ea typeface="Calibri"/>
                <a:cs typeface="Calibri"/>
                <a:sym typeface="Calibri"/>
              </a:rPr>
              <a:t>؟</a:t>
            </a:r>
            <a:r>
              <a:rPr lang="ar-MA" sz="2400" dirty="0">
                <a:solidFill>
                  <a:srgbClr val="002060"/>
                </a:solidFill>
                <a:ea typeface="Calibri"/>
                <a:cs typeface="Calibri"/>
                <a:sym typeface="Calibri"/>
              </a:rPr>
              <a:t>.......................</a:t>
            </a:r>
            <a:r>
              <a:rPr lang="ar-SA" sz="2200" dirty="0">
                <a:solidFill>
                  <a:srgbClr val="002060"/>
                </a:solidFill>
                <a:ea typeface="Calibri"/>
                <a:cs typeface="Calibri"/>
                <a:sym typeface="Calibri"/>
              </a:rPr>
              <a:t>.........</a:t>
            </a:r>
            <a:r>
              <a:rPr lang="ar-MA" sz="2200" dirty="0">
                <a:solidFill>
                  <a:srgbClr val="002060"/>
                </a:solidFill>
                <a:ea typeface="Calibri"/>
                <a:cs typeface="Calibri"/>
                <a:sym typeface="Calibri"/>
              </a:rPr>
              <a:t>.</a:t>
            </a:r>
            <a:r>
              <a:rPr lang="ar-SA" sz="2400" dirty="0">
                <a:solidFill>
                  <a:srgbClr val="002060"/>
                </a:solidFill>
                <a:ea typeface="Calibri"/>
                <a:cs typeface="Calibri"/>
                <a:sym typeface="Calibri"/>
              </a:rPr>
              <a:t>......</a:t>
            </a:r>
            <a:r>
              <a:rPr lang="ar-MA" sz="2400" dirty="0">
                <a:solidFill>
                  <a:srgbClr val="002060"/>
                </a:solidFill>
                <a:ea typeface="Calibri"/>
                <a:cs typeface="Calibri"/>
                <a:sym typeface="Calibri"/>
              </a:rPr>
              <a:t>.....................</a:t>
            </a:r>
            <a:endParaRPr sz="2400" dirty="0">
              <a:solidFill>
                <a:srgbClr val="002060"/>
              </a:solidFill>
              <a:ea typeface="Calibri"/>
              <a:cs typeface="Calibri"/>
              <a:sym typeface="Calibri"/>
            </a:endParaRPr>
          </a:p>
        </p:txBody>
      </p:sp>
      <p:sp>
        <p:nvSpPr>
          <p:cNvPr id="11" name="Google Shape;1574;p218">
            <a:extLst>
              <a:ext uri="{FF2B5EF4-FFF2-40B4-BE49-F238E27FC236}">
                <a16:creationId xmlns:a16="http://schemas.microsoft.com/office/drawing/2014/main" id="{5D099B23-50A9-8F6D-28EC-456AB63447BF}"/>
              </a:ext>
            </a:extLst>
          </p:cNvPr>
          <p:cNvSpPr txBox="1"/>
          <p:nvPr/>
        </p:nvSpPr>
        <p:spPr>
          <a:xfrm>
            <a:off x="332021" y="5315280"/>
            <a:ext cx="11176651" cy="1104853"/>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just" rtl="1">
              <a:lnSpc>
                <a:spcPct val="90000"/>
              </a:lnSpc>
              <a:buClr>
                <a:srgbClr val="000000"/>
              </a:buClr>
              <a:buSzPts val="2000"/>
            </a:pPr>
            <a:r>
              <a:rPr lang="ar-SA" sz="2400" b="1" dirty="0">
                <a:solidFill>
                  <a:srgbClr val="C00000"/>
                </a:solidFill>
                <a:latin typeface="Calibri"/>
                <a:ea typeface="Calibri"/>
                <a:cs typeface="Calibri"/>
                <a:sym typeface="Calibri"/>
              </a:rPr>
              <a:t>الجواب</a:t>
            </a:r>
            <a:r>
              <a:rPr lang="ar-SA" sz="2400" b="1" dirty="0">
                <a:latin typeface="Calibri"/>
                <a:ea typeface="Calibri"/>
                <a:cs typeface="Calibri"/>
                <a:sym typeface="Calibri"/>
              </a:rPr>
              <a:t>:</a:t>
            </a:r>
            <a:r>
              <a:rPr lang="ar-SA" sz="2400" dirty="0">
                <a:solidFill>
                  <a:srgbClr val="002060"/>
                </a:solidFill>
                <a:ea typeface="Calibri"/>
                <a:cs typeface="Calibri"/>
              </a:rPr>
              <a:t> </a:t>
            </a:r>
            <a:r>
              <a:rPr lang="ar-SA" sz="2200" b="1" dirty="0">
                <a:solidFill>
                  <a:srgbClr val="002060"/>
                </a:solidFill>
                <a:ea typeface="Calibri"/>
                <a:cs typeface="Calibri"/>
              </a:rPr>
              <a:t>الفَوائِدُ الَّتي نَجْنِيها مِنَ التَّفْكِيرِ النَّقْدِيِّ في التَّعامُلِ مَعَ الأَخْبارِ الزَّائِفَةِ، هي </a:t>
            </a:r>
            <a:r>
              <a:rPr lang="ar-SA" sz="2200" b="1" dirty="0">
                <a:solidFill>
                  <a:srgbClr val="C00000"/>
                </a:solidFill>
                <a:ea typeface="Calibri"/>
                <a:cs typeface="Calibri"/>
              </a:rPr>
              <a:t>حِمايَتُنا مِنَ التَّضْلِيلِ </a:t>
            </a:r>
            <a:r>
              <a:rPr lang="ar-SA" sz="2200" b="1" dirty="0">
                <a:solidFill>
                  <a:srgbClr val="002060"/>
                </a:solidFill>
                <a:ea typeface="Calibri"/>
                <a:cs typeface="Calibri"/>
              </a:rPr>
              <a:t>وَالْأَخْبَارِ الزَّائِفَةِ وَالْإِشَاعَاتِ، </a:t>
            </a:r>
            <a:r>
              <a:rPr lang="ar-SA" sz="2200" b="1" dirty="0">
                <a:solidFill>
                  <a:srgbClr val="C00000"/>
                </a:solidFill>
                <a:ea typeface="Calibri"/>
                <a:cs typeface="Calibri"/>
              </a:rPr>
              <a:t>وَتَعْزيزُ حَقَّنَا فِي الْحُصُولِ </a:t>
            </a:r>
            <a:r>
              <a:rPr lang="ar-SA" sz="2200" b="1" dirty="0">
                <a:solidFill>
                  <a:srgbClr val="002060"/>
                </a:solidFill>
                <a:ea typeface="Calibri"/>
                <a:cs typeface="Calibri"/>
              </a:rPr>
              <a:t>عَلَى الْخَبَرِ وَالْمَعْلُومَةِ الصَّحِيحَةِ.</a:t>
            </a:r>
            <a:endParaRPr sz="2200" b="1" dirty="0">
              <a:solidFill>
                <a:srgbClr val="002060"/>
              </a:solidFill>
              <a:ea typeface="Calibri"/>
              <a:cs typeface="Calibri"/>
              <a:sym typeface="Calibri"/>
            </a:endParaRPr>
          </a:p>
        </p:txBody>
      </p:sp>
      <p:sp>
        <p:nvSpPr>
          <p:cNvPr id="13" name="Google Shape;1574;p218">
            <a:extLst>
              <a:ext uri="{FF2B5EF4-FFF2-40B4-BE49-F238E27FC236}">
                <a16:creationId xmlns:a16="http://schemas.microsoft.com/office/drawing/2014/main" id="{837D273B-3917-5105-CB1A-1AABEB4A2FA8}"/>
              </a:ext>
            </a:extLst>
          </p:cNvPr>
          <p:cNvSpPr txBox="1"/>
          <p:nvPr/>
        </p:nvSpPr>
        <p:spPr>
          <a:xfrm>
            <a:off x="381282" y="1799685"/>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C00000"/>
                </a:solidFill>
                <a:latin typeface="Calibri"/>
                <a:ea typeface="Calibri"/>
                <a:cs typeface="Calibri"/>
                <a:sym typeface="Calibri"/>
              </a:rPr>
              <a:t>الجواب</a:t>
            </a:r>
            <a:r>
              <a:rPr lang="ar-SA" sz="2400" b="1" dirty="0">
                <a:latin typeface="Calibri"/>
                <a:ea typeface="Calibri"/>
                <a:cs typeface="Calibri"/>
                <a:sym typeface="Calibri"/>
              </a:rPr>
              <a:t>:</a:t>
            </a:r>
            <a:r>
              <a:rPr lang="ar-SA" sz="2400" dirty="0">
                <a:solidFill>
                  <a:srgbClr val="002060"/>
                </a:solidFill>
                <a:ea typeface="Calibri"/>
                <a:cs typeface="Calibri"/>
              </a:rPr>
              <a:t> </a:t>
            </a:r>
            <a:r>
              <a:rPr lang="ar-SA" sz="2200" b="1" dirty="0">
                <a:solidFill>
                  <a:srgbClr val="002060"/>
                </a:solidFill>
                <a:ea typeface="Calibri"/>
                <a:cs typeface="Calibri"/>
              </a:rPr>
              <a:t>قَبْلَ التَّأَكُّدِ مِن صِحَّةِ أَيِّ خَبَرٍ </a:t>
            </a:r>
            <a:r>
              <a:rPr lang="ar-SA" sz="2200" b="1" dirty="0">
                <a:solidFill>
                  <a:srgbClr val="C00000"/>
                </a:solidFill>
                <a:ea typeface="Calibri"/>
                <a:cs typeface="Calibri"/>
              </a:rPr>
              <a:t>يَنْبَغِي أَنْ لَا نُصَدِّقَهُ أَوْ نُشَارِكَه </a:t>
            </a:r>
            <a:r>
              <a:rPr lang="ar-SA" sz="2200" b="1" dirty="0">
                <a:solidFill>
                  <a:srgbClr val="002060"/>
                </a:solidFill>
                <a:ea typeface="Calibri"/>
                <a:cs typeface="Calibri"/>
              </a:rPr>
              <a:t>قَبْلَ التَّأَكُّدِ مِنْه</a:t>
            </a:r>
            <a:endParaRPr sz="2200" dirty="0">
              <a:solidFill>
                <a:srgbClr val="002060"/>
              </a:solidFill>
              <a:ea typeface="Calibri"/>
              <a:cs typeface="Calibri"/>
              <a:sym typeface="Calibri"/>
            </a:endParaRPr>
          </a:p>
        </p:txBody>
      </p:sp>
    </p:spTree>
    <p:extLst>
      <p:ext uri="{BB962C8B-B14F-4D97-AF65-F5344CB8AC3E}">
        <p14:creationId xmlns:p14="http://schemas.microsoft.com/office/powerpoint/2010/main" val="19942378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C74CB3DD-2495-B088-92B3-B80D0FB18B4F}"/>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01A04D9-AFBB-937B-CB18-FBD15D4E8E2E}"/>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12" name="Rectangle 11">
            <a:extLst>
              <a:ext uri="{FF2B5EF4-FFF2-40B4-BE49-F238E27FC236}">
                <a16:creationId xmlns:a16="http://schemas.microsoft.com/office/drawing/2014/main" id="{1A5E31BD-79CF-C44A-C8A4-C9395FC46C4D}"/>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3" name="Rectangle : coins arrondis 2">
            <a:extLst>
              <a:ext uri="{FF2B5EF4-FFF2-40B4-BE49-F238E27FC236}">
                <a16:creationId xmlns:a16="http://schemas.microsoft.com/office/drawing/2014/main" id="{535F4B11-0071-A6B5-C167-B83E5AEF677A}"/>
              </a:ext>
            </a:extLst>
          </p:cNvPr>
          <p:cNvSpPr/>
          <p:nvPr/>
        </p:nvSpPr>
        <p:spPr>
          <a:xfrm>
            <a:off x="2793077" y="718175"/>
            <a:ext cx="8630560" cy="615142"/>
          </a:xfrm>
          <a:prstGeom prst="round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rtl="1">
              <a:buFont typeface="Arial" panose="020B0604020202020204" pitchFamily="34" charset="0"/>
              <a:buChar char="•"/>
            </a:pPr>
            <a:r>
              <a:rPr lang="ar-SA" sz="3200" b="1" dirty="0"/>
              <a:t>أحرص على التقويم الذاتي المنتظم لفهمي القرائي</a:t>
            </a:r>
            <a:endParaRPr lang="fr-FR" sz="3200" b="1" dirty="0"/>
          </a:p>
        </p:txBody>
      </p:sp>
      <p:pic>
        <p:nvPicPr>
          <p:cNvPr id="14" name="Picture 2" descr="Image générée">
            <a:extLst>
              <a:ext uri="{FF2B5EF4-FFF2-40B4-BE49-F238E27FC236}">
                <a16:creationId xmlns:a16="http://schemas.microsoft.com/office/drawing/2014/main" id="{024CDCA2-3BEC-D4FE-8FE4-852843E4A8D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 name="Google Shape;1369;p31">
            <a:extLst>
              <a:ext uri="{FF2B5EF4-FFF2-40B4-BE49-F238E27FC236}">
                <a16:creationId xmlns:a16="http://schemas.microsoft.com/office/drawing/2014/main" id="{B591E3BB-E042-AFBE-6E0C-DADE64CF53FF}"/>
              </a:ext>
            </a:extLst>
          </p:cNvPr>
          <p:cNvSpPr txBox="1"/>
          <p:nvPr/>
        </p:nvSpPr>
        <p:spPr>
          <a:xfrm>
            <a:off x="765613" y="272277"/>
            <a:ext cx="10373965" cy="26988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400" b="0" i="1" u="none" strike="noStrike" cap="none" dirty="0">
                <a:solidFill>
                  <a:schemeClr val="bg1">
                    <a:lumMod val="50000"/>
                  </a:schemeClr>
                </a:solidFill>
                <a:ea typeface="Calibri"/>
                <a:cs typeface="Calibri"/>
                <a:sym typeface="Calibri"/>
              </a:rPr>
              <a:t> </a:t>
            </a:r>
            <a:r>
              <a:rPr lang="ar-SA" sz="1400" i="1" dirty="0">
                <a:solidFill>
                  <a:schemeClr val="bg1">
                    <a:lumMod val="50000"/>
                  </a:schemeClr>
                </a:solidFill>
                <a:sym typeface="Calibri"/>
              </a:rPr>
              <a:t>يطلب الأستاذ من</a:t>
            </a:r>
            <a:r>
              <a:rPr lang="ar-SA" sz="1400" i="1" dirty="0">
                <a:solidFill>
                  <a:schemeClr val="bg1">
                    <a:lumMod val="50000"/>
                  </a:schemeClr>
                </a:solidFill>
              </a:rPr>
              <a:t> التلاميذ أن يقوموا فهمهم  القرائي ذاتيا بوضع دائرة أمام الرمز الموافق لإنجازه القرائي في الجهة الخاصة بذلك على الكراسة.  </a:t>
            </a:r>
            <a:endParaRPr lang="fr-FR" sz="1400" i="1" dirty="0">
              <a:solidFill>
                <a:schemeClr val="bg1">
                  <a:lumMod val="50000"/>
                </a:schemeClr>
              </a:solidFill>
            </a:endParaRPr>
          </a:p>
        </p:txBody>
      </p:sp>
      <p:pic>
        <p:nvPicPr>
          <p:cNvPr id="4" name="Google Shape;1368;p31">
            <a:extLst>
              <a:ext uri="{FF2B5EF4-FFF2-40B4-BE49-F238E27FC236}">
                <a16:creationId xmlns:a16="http://schemas.microsoft.com/office/drawing/2014/main" id="{9823D8B9-95C5-5A29-5FF2-C0551094626E}"/>
              </a:ext>
            </a:extLst>
          </p:cNvPr>
          <p:cNvPicPr preferRelativeResize="0"/>
          <p:nvPr/>
        </p:nvPicPr>
        <p:blipFill rotWithShape="1">
          <a:blip r:embed="rId4">
            <a:alphaModFix/>
          </a:blip>
          <a:srcRect/>
          <a:stretch/>
        </p:blipFill>
        <p:spPr>
          <a:xfrm>
            <a:off x="547462" y="137964"/>
            <a:ext cx="625694" cy="625694"/>
          </a:xfrm>
          <a:prstGeom prst="rect">
            <a:avLst/>
          </a:prstGeom>
          <a:noFill/>
          <a:ln>
            <a:noFill/>
          </a:ln>
        </p:spPr>
      </p:pic>
      <p:pic>
        <p:nvPicPr>
          <p:cNvPr id="6" name="Picture 4" descr="Image générée">
            <a:extLst>
              <a:ext uri="{FF2B5EF4-FFF2-40B4-BE49-F238E27FC236}">
                <a16:creationId xmlns:a16="http://schemas.microsoft.com/office/drawing/2014/main" id="{CD07DD9B-7ED8-E8A6-7963-179D03EFBD8F}"/>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81" t="42119" r="70997" b="41629"/>
          <a:stretch>
            <a:fillRect/>
          </a:stretch>
        </p:blipFill>
        <p:spPr bwMode="auto">
          <a:xfrm>
            <a:off x="1545" y="144200"/>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37" name="Ellipse 36">
            <a:extLst>
              <a:ext uri="{FF2B5EF4-FFF2-40B4-BE49-F238E27FC236}">
                <a16:creationId xmlns:a16="http://schemas.microsoft.com/office/drawing/2014/main" id="{222103AC-4EFF-5E4F-951B-A360660D3B4F}"/>
              </a:ext>
            </a:extLst>
          </p:cNvPr>
          <p:cNvSpPr/>
          <p:nvPr/>
        </p:nvSpPr>
        <p:spPr>
          <a:xfrm>
            <a:off x="8611975" y="1634833"/>
            <a:ext cx="3262522" cy="4866968"/>
          </a:xfrm>
          <a:prstGeom prst="ellipse">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8" name="Ellipse 37">
            <a:extLst>
              <a:ext uri="{FF2B5EF4-FFF2-40B4-BE49-F238E27FC236}">
                <a16:creationId xmlns:a16="http://schemas.microsoft.com/office/drawing/2014/main" id="{A7A3643F-7D12-2F17-CF3D-FC67A8214668}"/>
              </a:ext>
            </a:extLst>
          </p:cNvPr>
          <p:cNvSpPr/>
          <p:nvPr/>
        </p:nvSpPr>
        <p:spPr>
          <a:xfrm>
            <a:off x="8670967" y="1634833"/>
            <a:ext cx="3262522" cy="48669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9" name="Rectangle : coins arrondis 38">
            <a:extLst>
              <a:ext uri="{FF2B5EF4-FFF2-40B4-BE49-F238E27FC236}">
                <a16:creationId xmlns:a16="http://schemas.microsoft.com/office/drawing/2014/main" id="{9B1157B4-EDC4-8C00-70FC-608B2A56B5E5}"/>
              </a:ext>
            </a:extLst>
          </p:cNvPr>
          <p:cNvSpPr/>
          <p:nvPr/>
        </p:nvSpPr>
        <p:spPr>
          <a:xfrm>
            <a:off x="2793077" y="1892991"/>
            <a:ext cx="7036311" cy="1042219"/>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SA" b="1" dirty="0"/>
              <a:t>تَمَكَّنْتُ مِنَ </a:t>
            </a:r>
            <a:r>
              <a:rPr lang="ar-SA" b="1" dirty="0" err="1"/>
              <a:t>الإِجَا</a:t>
            </a:r>
            <a:r>
              <a:rPr lang="ar-SA" dirty="0" err="1"/>
              <a:t>بِتَصْحِيحِ</a:t>
            </a:r>
            <a:r>
              <a:rPr lang="ar-SA" b="1" dirty="0" err="1"/>
              <a:t>بَةِ</a:t>
            </a:r>
            <a:r>
              <a:rPr lang="ar-SA" b="1" dirty="0"/>
              <a:t> الصَّحِيحَةِ عَنْ 4 أَسْئِلَةٍ فَأَكْثَرَ</a:t>
            </a:r>
            <a:br>
              <a:rPr lang="ar-SA" dirty="0"/>
            </a:br>
            <a:r>
              <a:rPr lang="ar-SA" dirty="0"/>
              <a:t>وَثِقْتُ الأَخْطَاءِ عَلَى كُرَّاسَتِي</a:t>
            </a: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0" name="Rectangle : coins arrondis 39">
            <a:extLst>
              <a:ext uri="{FF2B5EF4-FFF2-40B4-BE49-F238E27FC236}">
                <a16:creationId xmlns:a16="http://schemas.microsoft.com/office/drawing/2014/main" id="{34120829-50D5-6BD4-B190-32636436CCE4}"/>
              </a:ext>
            </a:extLst>
          </p:cNvPr>
          <p:cNvSpPr/>
          <p:nvPr/>
        </p:nvSpPr>
        <p:spPr>
          <a:xfrm>
            <a:off x="2793077" y="3694691"/>
            <a:ext cx="6525034" cy="1042219"/>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1" name="Rectangle : coins arrondis 40">
            <a:extLst>
              <a:ext uri="{FF2B5EF4-FFF2-40B4-BE49-F238E27FC236}">
                <a16:creationId xmlns:a16="http://schemas.microsoft.com/office/drawing/2014/main" id="{A9CC5FCD-20CC-AF92-AAAD-EE76942ABEAD}"/>
              </a:ext>
            </a:extLst>
          </p:cNvPr>
          <p:cNvSpPr/>
          <p:nvPr/>
        </p:nvSpPr>
        <p:spPr>
          <a:xfrm>
            <a:off x="2793077" y="5459581"/>
            <a:ext cx="6525034" cy="1042219"/>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2" name="Ellipse 41">
            <a:extLst>
              <a:ext uri="{FF2B5EF4-FFF2-40B4-BE49-F238E27FC236}">
                <a16:creationId xmlns:a16="http://schemas.microsoft.com/office/drawing/2014/main" id="{E666144B-7F8D-95EF-F610-2E3A8EA78149}"/>
              </a:ext>
            </a:extLst>
          </p:cNvPr>
          <p:cNvSpPr/>
          <p:nvPr/>
        </p:nvSpPr>
        <p:spPr>
          <a:xfrm>
            <a:off x="8670967" y="1929799"/>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3" name="Ellipse 42">
            <a:extLst>
              <a:ext uri="{FF2B5EF4-FFF2-40B4-BE49-F238E27FC236}">
                <a16:creationId xmlns:a16="http://schemas.microsoft.com/office/drawing/2014/main" id="{B7CB512E-BBDB-7AC4-9593-C57FC769B978}"/>
              </a:ext>
            </a:extLst>
          </p:cNvPr>
          <p:cNvSpPr/>
          <p:nvPr/>
        </p:nvSpPr>
        <p:spPr>
          <a:xfrm>
            <a:off x="8749627" y="3675028"/>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4" name="Ellipse 43">
            <a:extLst>
              <a:ext uri="{FF2B5EF4-FFF2-40B4-BE49-F238E27FC236}">
                <a16:creationId xmlns:a16="http://schemas.microsoft.com/office/drawing/2014/main" id="{CE5F8B76-2FB3-7AB5-A36B-B088AAF6D50D}"/>
              </a:ext>
            </a:extLst>
          </p:cNvPr>
          <p:cNvSpPr/>
          <p:nvPr/>
        </p:nvSpPr>
        <p:spPr>
          <a:xfrm>
            <a:off x="8783146" y="5459581"/>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5" name="Image 44" descr="Une image contenant émoticône, Dessin d’enfant, dessin humoristique, smiley&#10;&#10;Le contenu généré par l’IA peut être incorrect.">
            <a:extLst>
              <a:ext uri="{FF2B5EF4-FFF2-40B4-BE49-F238E27FC236}">
                <a16:creationId xmlns:a16="http://schemas.microsoft.com/office/drawing/2014/main" id="{F85FE384-5206-5B9F-71D5-A3DEF800BC37}"/>
              </a:ext>
            </a:extLst>
          </p:cNvPr>
          <p:cNvPicPr>
            <a:picLocks noChangeAspect="1"/>
          </p:cNvPicPr>
          <p:nvPr/>
        </p:nvPicPr>
        <p:blipFill>
          <a:blip r:embed="rId6">
            <a:extLst>
              <a:ext uri="{28A0092B-C50C-407E-A947-70E740481C1C}">
                <a14:useLocalDpi xmlns:a14="http://schemas.microsoft.com/office/drawing/2010/main" val="0"/>
              </a:ext>
            </a:extLst>
          </a:blip>
          <a:srcRect r="65096"/>
          <a:stretch>
            <a:fillRect/>
          </a:stretch>
        </p:blipFill>
        <p:spPr>
          <a:xfrm>
            <a:off x="8868913" y="5552381"/>
            <a:ext cx="819738" cy="1004103"/>
          </a:xfrm>
          <a:prstGeom prst="rect">
            <a:avLst/>
          </a:prstGeom>
        </p:spPr>
      </p:pic>
      <p:pic>
        <p:nvPicPr>
          <p:cNvPr id="46" name="Image 45" descr="Une image contenant émoticône, Dessin d’enfant, dessin humoristique, smiley&#10;&#10;Le contenu généré par l’IA peut être incorrect.">
            <a:extLst>
              <a:ext uri="{FF2B5EF4-FFF2-40B4-BE49-F238E27FC236}">
                <a16:creationId xmlns:a16="http://schemas.microsoft.com/office/drawing/2014/main" id="{D6E54C45-DBD0-359B-9B4C-81734BE817B3}"/>
              </a:ext>
            </a:extLst>
          </p:cNvPr>
          <p:cNvPicPr>
            <a:picLocks noChangeAspect="1"/>
          </p:cNvPicPr>
          <p:nvPr/>
        </p:nvPicPr>
        <p:blipFill>
          <a:blip r:embed="rId6">
            <a:extLst>
              <a:ext uri="{28A0092B-C50C-407E-A947-70E740481C1C}">
                <a14:useLocalDpi xmlns:a14="http://schemas.microsoft.com/office/drawing/2010/main" val="0"/>
              </a:ext>
            </a:extLst>
          </a:blip>
          <a:srcRect l="32376" r="30723"/>
          <a:stretch>
            <a:fillRect/>
          </a:stretch>
        </p:blipFill>
        <p:spPr>
          <a:xfrm>
            <a:off x="8783146" y="3737357"/>
            <a:ext cx="825910" cy="956886"/>
          </a:xfrm>
          <a:prstGeom prst="rect">
            <a:avLst/>
          </a:prstGeom>
        </p:spPr>
      </p:pic>
      <p:pic>
        <p:nvPicPr>
          <p:cNvPr id="47" name="Image 46" descr="Une image contenant émoticône, Dessin d’enfant, dessin humoristique, smiley&#10;&#10;Le contenu généré par l’IA peut être incorrect.">
            <a:extLst>
              <a:ext uri="{FF2B5EF4-FFF2-40B4-BE49-F238E27FC236}">
                <a16:creationId xmlns:a16="http://schemas.microsoft.com/office/drawing/2014/main" id="{3D4B21E4-3329-1923-8CFB-1DC1957B3244}"/>
              </a:ext>
            </a:extLst>
          </p:cNvPr>
          <p:cNvPicPr>
            <a:picLocks noChangeAspect="1"/>
          </p:cNvPicPr>
          <p:nvPr/>
        </p:nvPicPr>
        <p:blipFill>
          <a:blip r:embed="rId6">
            <a:extLst>
              <a:ext uri="{28A0092B-C50C-407E-A947-70E740481C1C}">
                <a14:useLocalDpi xmlns:a14="http://schemas.microsoft.com/office/drawing/2010/main" val="0"/>
              </a:ext>
            </a:extLst>
          </a:blip>
          <a:srcRect l="72031"/>
          <a:stretch>
            <a:fillRect/>
          </a:stretch>
        </p:blipFill>
        <p:spPr>
          <a:xfrm>
            <a:off x="8847055" y="2037754"/>
            <a:ext cx="639096" cy="976930"/>
          </a:xfrm>
          <a:prstGeom prst="rect">
            <a:avLst/>
          </a:prstGeom>
        </p:spPr>
      </p:pic>
      <p:sp>
        <p:nvSpPr>
          <p:cNvPr id="48" name="Rectangle 47">
            <a:extLst>
              <a:ext uri="{FF2B5EF4-FFF2-40B4-BE49-F238E27FC236}">
                <a16:creationId xmlns:a16="http://schemas.microsoft.com/office/drawing/2014/main" id="{E1674DBF-D1E7-1276-9CE5-EADD50A53AFC}"/>
              </a:ext>
            </a:extLst>
          </p:cNvPr>
          <p:cNvSpPr/>
          <p:nvPr/>
        </p:nvSpPr>
        <p:spPr>
          <a:xfrm>
            <a:off x="3225338" y="1987879"/>
            <a:ext cx="5386637" cy="897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تَمَكَّنْتُ مِنَ </a:t>
            </a:r>
            <a:r>
              <a:rPr lang="ar-SA" sz="2400" b="1" dirty="0">
                <a:solidFill>
                  <a:srgbClr val="C00000"/>
                </a:solidFill>
              </a:rPr>
              <a:t>الإِجَابَةِ الصَّحِيحَةِ </a:t>
            </a:r>
            <a:r>
              <a:rPr lang="ar-SA" sz="2400" b="1" dirty="0">
                <a:solidFill>
                  <a:srgbClr val="002060"/>
                </a:solidFill>
              </a:rPr>
              <a:t>عَنْ </a:t>
            </a:r>
            <a:r>
              <a:rPr lang="ar-SA" sz="2400" b="1" dirty="0">
                <a:solidFill>
                  <a:srgbClr val="C00000"/>
                </a:solidFill>
              </a:rPr>
              <a:t>4</a:t>
            </a:r>
            <a:r>
              <a:rPr lang="ar-SA" sz="2400" b="1" dirty="0">
                <a:solidFill>
                  <a:srgbClr val="002060"/>
                </a:solidFill>
              </a:rPr>
              <a:t> أَسْئِلَةٍ </a:t>
            </a:r>
            <a:r>
              <a:rPr lang="ar-SA" sz="2400" b="1" dirty="0">
                <a:solidFill>
                  <a:srgbClr val="C00000"/>
                </a:solidFill>
              </a:rPr>
              <a:t>فَأَكْثَرَ</a:t>
            </a:r>
            <a:br>
              <a:rPr lang="ar-SA" sz="2400" dirty="0">
                <a:solidFill>
                  <a:srgbClr val="002060"/>
                </a:solidFill>
              </a:rPr>
            </a:br>
            <a:r>
              <a:rPr lang="ar-SA" sz="2400" b="1" dirty="0">
                <a:solidFill>
                  <a:schemeClr val="accent3">
                    <a:lumMod val="50000"/>
                  </a:schemeClr>
                </a:solidFill>
              </a:rPr>
              <a:t>وَقُمْتُ بِتَصْحِيحِ الأَخْطَاءِ عَلَى كُرَّاسَتِي</a:t>
            </a:r>
            <a:endParaRPr lang="fr-FR" sz="2400" b="1" dirty="0">
              <a:solidFill>
                <a:schemeClr val="accent3">
                  <a:lumMod val="50000"/>
                </a:schemeClr>
              </a:solidFill>
            </a:endParaRPr>
          </a:p>
        </p:txBody>
      </p:sp>
      <p:sp>
        <p:nvSpPr>
          <p:cNvPr id="49" name="Rectangle 48">
            <a:extLst>
              <a:ext uri="{FF2B5EF4-FFF2-40B4-BE49-F238E27FC236}">
                <a16:creationId xmlns:a16="http://schemas.microsoft.com/office/drawing/2014/main" id="{46DAE5F3-22B4-C531-E9FF-E0328FC53006}"/>
              </a:ext>
            </a:extLst>
          </p:cNvPr>
          <p:cNvSpPr/>
          <p:nvPr/>
        </p:nvSpPr>
        <p:spPr>
          <a:xfrm>
            <a:off x="3064794" y="3767072"/>
            <a:ext cx="5466910" cy="897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تَمَكَّنْتُ مِنَ الإِجَابَةِ عَنْ </a:t>
            </a:r>
            <a:r>
              <a:rPr lang="ar-SA" sz="2400" b="1" dirty="0">
                <a:solidFill>
                  <a:srgbClr val="C00000"/>
                </a:solidFill>
              </a:rPr>
              <a:t>[3 أَو 2 أَو 1] فَقَطْ</a:t>
            </a:r>
            <a:r>
              <a:rPr lang="ar-SA" sz="2400" b="1" dirty="0">
                <a:solidFill>
                  <a:srgbClr val="002060"/>
                </a:solidFill>
              </a:rPr>
              <a:t> مِنَ الأَسْئِلَةِ</a:t>
            </a:r>
            <a:br>
              <a:rPr lang="ar-SA" sz="2400" dirty="0">
                <a:solidFill>
                  <a:srgbClr val="002060"/>
                </a:solidFill>
              </a:rPr>
            </a:br>
            <a:r>
              <a:rPr lang="ar-SA" sz="2400" b="1" dirty="0">
                <a:solidFill>
                  <a:schemeClr val="accent3">
                    <a:lumMod val="50000"/>
                  </a:schemeClr>
                </a:solidFill>
              </a:rPr>
              <a:t>أَحْتَاجُ إِلَى مَزِيدٍ مِنَ التَّدْرِيبِ عَلَى الفَهْمِ!</a:t>
            </a:r>
            <a:endParaRPr lang="fr-FR" sz="2400" b="1" dirty="0">
              <a:solidFill>
                <a:schemeClr val="accent3">
                  <a:lumMod val="50000"/>
                </a:schemeClr>
              </a:solidFill>
            </a:endParaRPr>
          </a:p>
        </p:txBody>
      </p:sp>
      <p:sp>
        <p:nvSpPr>
          <p:cNvPr id="50" name="Rectangle 49">
            <a:extLst>
              <a:ext uri="{FF2B5EF4-FFF2-40B4-BE49-F238E27FC236}">
                <a16:creationId xmlns:a16="http://schemas.microsoft.com/office/drawing/2014/main" id="{CDF895D8-081D-3A98-9551-9E18B141978C}"/>
              </a:ext>
            </a:extLst>
          </p:cNvPr>
          <p:cNvSpPr/>
          <p:nvPr/>
        </p:nvSpPr>
        <p:spPr>
          <a:xfrm>
            <a:off x="2969071" y="5511817"/>
            <a:ext cx="5466910" cy="897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تَمَكَّنْتُ </a:t>
            </a:r>
            <a:r>
              <a:rPr lang="ar-SA" sz="2400" b="1" dirty="0">
                <a:solidFill>
                  <a:srgbClr val="C00000"/>
                </a:solidFill>
              </a:rPr>
              <a:t>مِنَ الإِجَابَةِ الصَّحِيحَةِ </a:t>
            </a:r>
            <a:r>
              <a:rPr lang="ar-SA" sz="2400" b="1" dirty="0">
                <a:solidFill>
                  <a:srgbClr val="002060"/>
                </a:solidFill>
              </a:rPr>
              <a:t>عَنْ</a:t>
            </a:r>
            <a:r>
              <a:rPr lang="ar-SA" sz="2400" b="1" dirty="0">
                <a:solidFill>
                  <a:srgbClr val="C00000"/>
                </a:solidFill>
              </a:rPr>
              <a:t> [0] </a:t>
            </a:r>
            <a:r>
              <a:rPr lang="ar-SA" sz="2400" b="1" dirty="0">
                <a:solidFill>
                  <a:srgbClr val="002060"/>
                </a:solidFill>
              </a:rPr>
              <a:t>مِنَ الأَسْئِلَةِ</a:t>
            </a:r>
            <a:br>
              <a:rPr lang="ar-SA" sz="2400" dirty="0">
                <a:solidFill>
                  <a:srgbClr val="002060"/>
                </a:solidFill>
              </a:rPr>
            </a:br>
            <a:r>
              <a:rPr lang="ar-SA" sz="2400" b="1" dirty="0">
                <a:solidFill>
                  <a:schemeClr val="accent3">
                    <a:lumMod val="50000"/>
                  </a:schemeClr>
                </a:solidFill>
              </a:rPr>
              <a:t>أَحْتَاجُ إِلَى مُسَاعَدَةٍ مِنْ أُسْتَاذِي(تِي)</a:t>
            </a:r>
            <a:endParaRPr lang="fr-FR" sz="2400" b="1" dirty="0">
              <a:solidFill>
                <a:schemeClr val="accent3">
                  <a:lumMod val="50000"/>
                </a:schemeClr>
              </a:solidFill>
            </a:endParaRPr>
          </a:p>
        </p:txBody>
      </p:sp>
    </p:spTree>
    <p:extLst>
      <p:ext uri="{BB962C8B-B14F-4D97-AF65-F5344CB8AC3E}">
        <p14:creationId xmlns:p14="http://schemas.microsoft.com/office/powerpoint/2010/main" val="8144013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A331E-704C-219A-2F1B-4E226D7CE747}"/>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422C0397-356F-B692-90A9-4A65B3D77145}"/>
              </a:ext>
            </a:extLst>
          </p:cNvPr>
          <p:cNvGrpSpPr/>
          <p:nvPr/>
        </p:nvGrpSpPr>
        <p:grpSpPr>
          <a:xfrm>
            <a:off x="5171607" y="1642150"/>
            <a:ext cx="5610626" cy="3873929"/>
            <a:chOff x="1641585" y="1048972"/>
            <a:chExt cx="5867403" cy="3260732"/>
          </a:xfrm>
        </p:grpSpPr>
        <p:sp>
          <p:nvSpPr>
            <p:cNvPr id="6" name="Rectangle : coins arrondis 10">
              <a:extLst>
                <a:ext uri="{FF2B5EF4-FFF2-40B4-BE49-F238E27FC236}">
                  <a16:creationId xmlns:a16="http://schemas.microsoft.com/office/drawing/2014/main" id="{00B87FB4-E61A-E11C-5330-92BE01852C6C}"/>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B98D18DC-FDD3-B22E-5F62-47ADBF994811}"/>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FC57F72C-DF00-5CF0-5AC3-E925C98519E2}"/>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E183D981-979D-7B5C-1989-99A7DC5BDCF2}"/>
              </a:ext>
            </a:extLst>
          </p:cNvPr>
          <p:cNvSpPr txBox="1"/>
          <p:nvPr/>
        </p:nvSpPr>
        <p:spPr>
          <a:xfrm>
            <a:off x="5381468" y="1945420"/>
            <a:ext cx="5400765" cy="2967159"/>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kumimoji="0" lang="ar-MA" sz="4900" b="1" i="0" u="none" strike="noStrike" kern="0" cap="none" spc="0" normalizeH="0" baseline="0" noProof="0" dirty="0">
                <a:ln>
                  <a:noFill/>
                </a:ln>
                <a:solidFill>
                  <a:srgbClr val="44546A"/>
                </a:solidFill>
                <a:effectLst/>
                <a:uLnTx/>
                <a:uFillTx/>
                <a:latin typeface="Calibri"/>
                <a:ea typeface="Calibri"/>
                <a:cs typeface="Calibri"/>
              </a:rPr>
              <a:t>النشاط </a:t>
            </a:r>
            <a:r>
              <a:rPr kumimoji="0" lang="ar-SA" sz="4900" b="1" i="0" u="none" strike="noStrike" kern="0" cap="none" spc="0" normalizeH="0" baseline="0" noProof="0" dirty="0">
                <a:ln>
                  <a:noFill/>
                </a:ln>
                <a:solidFill>
                  <a:srgbClr val="44546A"/>
                </a:solidFill>
                <a:effectLst/>
                <a:uLnTx/>
                <a:uFillTx/>
                <a:latin typeface="Calibri"/>
                <a:ea typeface="Calibri"/>
                <a:cs typeface="Calibri"/>
              </a:rPr>
              <a:t>الرابع</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SA" sz="4800" b="1" kern="0" dirty="0">
                <a:solidFill>
                  <a:srgbClr val="FFC000"/>
                </a:solidFill>
                <a:latin typeface="Calibri"/>
                <a:ea typeface="Calibri"/>
                <a:cs typeface="Calibri"/>
                <a:sym typeface="Calibri"/>
              </a:rPr>
              <a:t>أوظفُ وأستثمرُ</a:t>
            </a:r>
            <a:br>
              <a:rPr kumimoji="0" lang="ar-MA" sz="4800" b="1" i="0" u="none" strike="noStrike" kern="0" cap="none" spc="0" normalizeH="0" baseline="0" noProof="0" dirty="0">
                <a:ln>
                  <a:noFill/>
                </a:ln>
                <a:solidFill>
                  <a:srgbClr val="44546A"/>
                </a:solidFill>
                <a:effectLst/>
                <a:uLnTx/>
                <a:uFillTx/>
                <a:latin typeface="Calibri"/>
                <a:ea typeface="Calibri"/>
                <a:cs typeface="Calibri"/>
                <a:sym typeface="Calibri"/>
              </a:rPr>
            </a:br>
            <a:r>
              <a:rPr kumimoji="0" lang="ar-SA" sz="4800" b="1" i="0" u="none" strike="noStrike" kern="0" cap="none" spc="0" normalizeH="0" baseline="0" noProof="0" dirty="0">
                <a:ln>
                  <a:noFill/>
                </a:ln>
                <a:solidFill>
                  <a:srgbClr val="44546A"/>
                </a:solidFill>
                <a:effectLst/>
                <a:uLnTx/>
                <a:uFillTx/>
                <a:latin typeface="Calibri"/>
                <a:ea typeface="Calibri"/>
                <a:cs typeface="Calibri"/>
              </a:rPr>
              <a:t>دقائق</a:t>
            </a:r>
            <a:r>
              <a:rPr kumimoji="0" lang="ar-MA" sz="5467" b="1" i="0" u="none" strike="noStrike" kern="0" cap="none" spc="0" normalizeH="0" baseline="0" noProof="0" dirty="0">
                <a:ln>
                  <a:noFill/>
                </a:ln>
                <a:solidFill>
                  <a:srgbClr val="44546A"/>
                </a:solidFill>
                <a:effectLst/>
                <a:uLnTx/>
                <a:uFillTx/>
                <a:latin typeface="Calibri"/>
                <a:ea typeface="Calibri"/>
                <a:cs typeface="Calibri"/>
              </a:rPr>
              <a:t> </a:t>
            </a:r>
            <a:r>
              <a:rPr kumimoji="0" lang="fr-FR" sz="5467" b="1" i="0" u="none" strike="noStrike" kern="0" cap="none" spc="0" normalizeH="0" baseline="0" noProof="0" dirty="0">
                <a:ln>
                  <a:noFill/>
                </a:ln>
                <a:solidFill>
                  <a:srgbClr val="44546A"/>
                </a:solidFill>
                <a:effectLst/>
                <a:uLnTx/>
                <a:uFillTx/>
                <a:latin typeface="Calibri"/>
                <a:ea typeface="Calibri"/>
                <a:cs typeface="Calibri"/>
              </a:rPr>
              <a:t> </a:t>
            </a:r>
            <a:r>
              <a:rPr kumimoji="0" lang="ar-SA" sz="4800" b="1" i="0" u="none" strike="noStrike" kern="0" cap="none" spc="0" normalizeH="0" baseline="0" noProof="0" dirty="0">
                <a:ln>
                  <a:noFill/>
                </a:ln>
                <a:solidFill>
                  <a:srgbClr val="44546A"/>
                </a:solidFill>
                <a:effectLst/>
                <a:uLnTx/>
                <a:uFillTx/>
                <a:latin typeface="Arial"/>
                <a:ea typeface="Calibri"/>
                <a:cs typeface="Arial"/>
              </a:rPr>
              <a:t>05</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3" name="Picture 2">
            <a:extLst>
              <a:ext uri="{FF2B5EF4-FFF2-40B4-BE49-F238E27FC236}">
                <a16:creationId xmlns:a16="http://schemas.microsoft.com/office/drawing/2014/main" id="{43BFAA8C-B339-0DCE-831A-666A3E0FF02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2114503" y="2230444"/>
            <a:ext cx="2697339" cy="2697339"/>
          </a:xfrm>
          <a:prstGeom prst="rect">
            <a:avLst/>
          </a:prstGeom>
        </p:spPr>
      </p:pic>
      <p:sp>
        <p:nvSpPr>
          <p:cNvPr id="2" name="Google Shape;1548;p49">
            <a:extLst>
              <a:ext uri="{FF2B5EF4-FFF2-40B4-BE49-F238E27FC236}">
                <a16:creationId xmlns:a16="http://schemas.microsoft.com/office/drawing/2014/main" id="{190D2230-9C31-0604-3BC0-6F967EBB9524}"/>
              </a:ext>
            </a:extLst>
          </p:cNvPr>
          <p:cNvSpPr txBox="1">
            <a:spLocks/>
          </p:cNvSpPr>
          <p:nvPr/>
        </p:nvSpPr>
        <p:spPr>
          <a:xfrm>
            <a:off x="-931026" y="6218360"/>
            <a:ext cx="5418140" cy="265567"/>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SA" sz="1800" b="1" dirty="0">
                <a:solidFill>
                  <a:srgbClr val="C00000"/>
                </a:solidFill>
              </a:rPr>
              <a:t>ينجز مع التلاميذ الذين أنهوا مرحلة أجيب عن أسئلة الفهم</a:t>
            </a:r>
          </a:p>
        </p:txBody>
      </p:sp>
      <p:sp>
        <p:nvSpPr>
          <p:cNvPr id="4" name="Oval 45">
            <a:extLst>
              <a:ext uri="{FF2B5EF4-FFF2-40B4-BE49-F238E27FC236}">
                <a16:creationId xmlns:a16="http://schemas.microsoft.com/office/drawing/2014/main" id="{39225EB0-1B00-85AC-BFA6-1BD24D44EF93}"/>
              </a:ext>
            </a:extLst>
          </p:cNvPr>
          <p:cNvSpPr/>
          <p:nvPr/>
        </p:nvSpPr>
        <p:spPr>
          <a:xfrm>
            <a:off x="9246224" y="4087924"/>
            <a:ext cx="645921" cy="7002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16083432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2FA783EC-6A83-D38E-4542-4B66439AFD97}"/>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863D2980-932C-B396-A3B8-00073EC40F9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1511;p45">
            <a:extLst>
              <a:ext uri="{FF2B5EF4-FFF2-40B4-BE49-F238E27FC236}">
                <a16:creationId xmlns:a16="http://schemas.microsoft.com/office/drawing/2014/main" id="{21D933F7-C3D6-0516-1DCE-96F9D0876137}"/>
              </a:ext>
            </a:extLst>
          </p:cNvPr>
          <p:cNvSpPr txBox="1">
            <a:spLocks/>
          </p:cNvSpPr>
          <p:nvPr/>
        </p:nvSpPr>
        <p:spPr>
          <a:xfrm>
            <a:off x="2069709" y="439041"/>
            <a:ext cx="9224920" cy="292443"/>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ts val="0"/>
              </a:spcBef>
              <a:buClr>
                <a:srgbClr val="AEABAB"/>
              </a:buClr>
              <a:buSzPts val="1400"/>
              <a:buFont typeface="Arial" panose="020B0604020202020204" pitchFamily="34" charset="0"/>
              <a:buNone/>
            </a:pPr>
            <a:r>
              <a:rPr lang="ar-SA" sz="1400" i="1" dirty="0">
                <a:solidFill>
                  <a:srgbClr val="AEABAB"/>
                </a:solidFill>
              </a:rPr>
              <a:t>يوجه الأستاذ التلاميذ توظيف تعلماتهم السابقة لإنتاج جمل حجاجية في التعبير عن فكرة على غرار الجملة المقترحة. </a:t>
            </a:r>
            <a:endParaRPr lang="ar-SA" sz="1400" i="1" dirty="0"/>
          </a:p>
        </p:txBody>
      </p:sp>
      <p:sp>
        <p:nvSpPr>
          <p:cNvPr id="8" name="Google Shape;1548;p49">
            <a:extLst>
              <a:ext uri="{FF2B5EF4-FFF2-40B4-BE49-F238E27FC236}">
                <a16:creationId xmlns:a16="http://schemas.microsoft.com/office/drawing/2014/main" id="{D5D11558-01AF-44C3-3708-85D25F7FC695}"/>
              </a:ext>
            </a:extLst>
          </p:cNvPr>
          <p:cNvSpPr txBox="1">
            <a:spLocks/>
          </p:cNvSpPr>
          <p:nvPr/>
        </p:nvSpPr>
        <p:spPr>
          <a:xfrm>
            <a:off x="953451" y="151349"/>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SA" sz="1600" b="1" dirty="0">
                <a:solidFill>
                  <a:schemeClr val="bg1">
                    <a:lumMod val="50000"/>
                  </a:schemeClr>
                </a:solidFill>
                <a:latin typeface="+mn-lt"/>
              </a:rPr>
              <a:t>الآن، سنوظف </a:t>
            </a:r>
            <a:r>
              <a:rPr lang="ar-SA" sz="1600" b="1" dirty="0" err="1">
                <a:solidFill>
                  <a:schemeClr val="bg1">
                    <a:lumMod val="50000"/>
                  </a:schemeClr>
                </a:solidFill>
                <a:latin typeface="+mn-lt"/>
              </a:rPr>
              <a:t>تعلماتنا</a:t>
            </a:r>
            <a:r>
              <a:rPr lang="ar-SA" sz="1600" b="1" dirty="0">
                <a:solidFill>
                  <a:schemeClr val="bg1">
                    <a:lumMod val="50000"/>
                  </a:schemeClr>
                </a:solidFill>
                <a:latin typeface="+mn-lt"/>
              </a:rPr>
              <a:t> في إنتاج جمل حجاجية في التعبير عن فكرة</a:t>
            </a:r>
          </a:p>
        </p:txBody>
      </p:sp>
      <p:pic>
        <p:nvPicPr>
          <p:cNvPr id="11" name="Picture 4" descr="Image générée">
            <a:extLst>
              <a:ext uri="{FF2B5EF4-FFF2-40B4-BE49-F238E27FC236}">
                <a16:creationId xmlns:a16="http://schemas.microsoft.com/office/drawing/2014/main" id="{5641ADB3-1E0D-A63E-7B70-7DD4B57700B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110718" y="95551"/>
            <a:ext cx="732016" cy="696482"/>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ED1789EA-D431-4811-ADEE-6B83AFD14474}"/>
              </a:ext>
            </a:extLst>
          </p:cNvPr>
          <p:cNvSpPr txBox="1"/>
          <p:nvPr/>
        </p:nvSpPr>
        <p:spPr>
          <a:xfrm>
            <a:off x="947754" y="1112756"/>
            <a:ext cx="10474036" cy="461665"/>
          </a:xfrm>
          <a:prstGeom prst="rect">
            <a:avLst/>
          </a:prstGeom>
          <a:solidFill>
            <a:schemeClr val="accent6">
              <a:lumMod val="20000"/>
              <a:lumOff val="80000"/>
            </a:schemeClr>
          </a:solidFill>
        </p:spPr>
        <p:txBody>
          <a:bodyPr wrap="square">
            <a:spAutoFit/>
          </a:bodyPr>
          <a:lstStyle/>
          <a:p>
            <a:pPr marL="228600" indent="-228600" algn="r" defTabSz="685800" rtl="1">
              <a:defRPr/>
            </a:pPr>
            <a:r>
              <a:rPr lang="ar-SA" sz="2400" b="1" dirty="0">
                <a:solidFill>
                  <a:srgbClr val="002060"/>
                </a:solidFill>
                <a:cs typeface="Mudir MT" pitchFamily="2" charset="-78"/>
              </a:rPr>
              <a:t>1- أتمم الجمل بتعابير حجاجية مناسبة: </a:t>
            </a:r>
            <a:r>
              <a:rPr lang="ar-SA" sz="2400" b="1" dirty="0">
                <a:solidFill>
                  <a:srgbClr val="C00000"/>
                </a:solidFill>
                <a:cs typeface="Mudir MT" pitchFamily="2" charset="-78"/>
              </a:rPr>
              <a:t>َلا يُمْكِنُنَا أَنْ نُنْكِرَ- لِذَلِكَ، لَا يَنْبَغِي أَنْ- وَقَدْ يَكُونُ كَثِيرٌ مِنْهَا</a:t>
            </a:r>
            <a:endParaRPr lang="fr-FR" sz="2400" b="1" dirty="0">
              <a:solidFill>
                <a:srgbClr val="C00000"/>
              </a:solidFill>
              <a:cs typeface="Mudir MT" pitchFamily="2" charset="-78"/>
            </a:endParaRPr>
          </a:p>
        </p:txBody>
      </p:sp>
      <p:sp>
        <p:nvSpPr>
          <p:cNvPr id="5" name="Rectangle 4">
            <a:extLst>
              <a:ext uri="{FF2B5EF4-FFF2-40B4-BE49-F238E27FC236}">
                <a16:creationId xmlns:a16="http://schemas.microsoft.com/office/drawing/2014/main" id="{1D4DAF9E-522F-A717-4D81-B5B945111D6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algn="ctr">
              <a:defRPr/>
            </a:pPr>
            <a:endParaRPr lang="fr-MA" kern="0">
              <a:solidFill>
                <a:prstClr val="white"/>
              </a:solidFill>
              <a:latin typeface="Aptos" panose="02110004020202020204"/>
            </a:endParaRPr>
          </a:p>
        </p:txBody>
      </p:sp>
      <p:graphicFrame>
        <p:nvGraphicFramePr>
          <p:cNvPr id="2" name="Tableau 1">
            <a:extLst>
              <a:ext uri="{FF2B5EF4-FFF2-40B4-BE49-F238E27FC236}">
                <a16:creationId xmlns:a16="http://schemas.microsoft.com/office/drawing/2014/main" id="{8ABCC029-5C0D-C091-BF4F-4C35FA76D757}"/>
              </a:ext>
            </a:extLst>
          </p:cNvPr>
          <p:cNvGraphicFramePr>
            <a:graphicFrameLocks noGrp="1"/>
          </p:cNvGraphicFramePr>
          <p:nvPr>
            <p:extLst>
              <p:ext uri="{D42A27DB-BD31-4B8C-83A1-F6EECF244321}">
                <p14:modId xmlns:p14="http://schemas.microsoft.com/office/powerpoint/2010/main" val="1505426882"/>
              </p:ext>
            </p:extLst>
          </p:nvPr>
        </p:nvGraphicFramePr>
        <p:xfrm>
          <a:off x="947754" y="1830107"/>
          <a:ext cx="10474036" cy="1091164"/>
        </p:xfrm>
        <a:graphic>
          <a:graphicData uri="http://schemas.openxmlformats.org/drawingml/2006/table">
            <a:tbl>
              <a:tblPr firstRow="1" bandRow="1">
                <a:tableStyleId>{5C22544A-7EE6-4342-B048-85BDC9FD1C3A}</a:tableStyleId>
              </a:tblPr>
              <a:tblGrid>
                <a:gridCol w="10474036">
                  <a:extLst>
                    <a:ext uri="{9D8B030D-6E8A-4147-A177-3AD203B41FA5}">
                      <a16:colId xmlns:a16="http://schemas.microsoft.com/office/drawing/2014/main" val="1545915396"/>
                    </a:ext>
                  </a:extLst>
                </a:gridCol>
              </a:tblGrid>
              <a:tr h="519236">
                <a:tc>
                  <a:txBody>
                    <a:bodyPr/>
                    <a:lstStyle/>
                    <a:p>
                      <a:pPr marL="228600" marR="0" lvl="0" indent="-228600" algn="r" defTabSz="685800" rtl="1" eaLnBrk="1" fontAlgn="auto" latinLnBrk="0" hangingPunct="1">
                        <a:lnSpc>
                          <a:spcPct val="100000"/>
                        </a:lnSpc>
                        <a:spcBef>
                          <a:spcPts val="0"/>
                        </a:spcBef>
                        <a:spcAft>
                          <a:spcPts val="0"/>
                        </a:spcAft>
                        <a:buClrTx/>
                        <a:buSzTx/>
                        <a:buFont typeface="Wingdings" panose="05000000000000000000" pitchFamily="2" charset="2"/>
                        <a:buChar char="q"/>
                        <a:tabLst/>
                        <a:defRPr/>
                      </a:pPr>
                      <a:r>
                        <a:rPr lang="ar-SA" sz="2400" b="1" kern="1200" dirty="0">
                          <a:solidFill>
                            <a:srgbClr val="002060"/>
                          </a:solidFill>
                          <a:latin typeface="+mn-lt"/>
                          <a:ea typeface="+mn-ea"/>
                          <a:cs typeface="Mudir MT" pitchFamily="2" charset="-78"/>
                        </a:rPr>
                        <a:t>............................أن انتشار الأخبار الزائفة يهدد وعي الشباب ويؤثر على قراراتهم..</a:t>
                      </a:r>
                    </a:p>
                  </a:txBody>
                  <a:tcP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950561150"/>
                  </a:ext>
                </a:extLst>
              </a:tr>
              <a:tr h="571928">
                <a:tc>
                  <a:txBody>
                    <a:bodyPr/>
                    <a:lstStyle/>
                    <a:p>
                      <a:pPr marL="228600" marR="0" lvl="0" indent="-228600" algn="r" defTabSz="685800" rtl="1" eaLnBrk="1" fontAlgn="auto" latinLnBrk="0" hangingPunct="1">
                        <a:lnSpc>
                          <a:spcPct val="100000"/>
                        </a:lnSpc>
                        <a:spcBef>
                          <a:spcPts val="0"/>
                        </a:spcBef>
                        <a:spcAft>
                          <a:spcPts val="0"/>
                        </a:spcAft>
                        <a:buClrTx/>
                        <a:buSzTx/>
                        <a:buFont typeface="Wingdings" panose="05000000000000000000" pitchFamily="2" charset="2"/>
                        <a:buChar char="q"/>
                        <a:tabLst/>
                        <a:defRPr/>
                      </a:pPr>
                      <a:r>
                        <a:rPr lang="ar-SA" sz="2400" b="1" kern="1200" dirty="0">
                          <a:solidFill>
                            <a:srgbClr val="002060"/>
                          </a:solidFill>
                          <a:latin typeface="+mn-lt"/>
                          <a:ea typeface="+mn-ea"/>
                          <a:cs typeface="Mudir MT" pitchFamily="2" charset="-78"/>
                        </a:rPr>
                        <a:t> تنتشر الأخبار بكثرة اليوم،..................................غير دقيق أو مضلل.</a:t>
                      </a:r>
                    </a:p>
                  </a:txBody>
                  <a:tcP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797686358"/>
                  </a:ext>
                </a:extLst>
              </a:tr>
            </a:tbl>
          </a:graphicData>
        </a:graphic>
      </p:graphicFrame>
    </p:spTree>
    <p:extLst>
      <p:ext uri="{BB962C8B-B14F-4D97-AF65-F5344CB8AC3E}">
        <p14:creationId xmlns:p14="http://schemas.microsoft.com/office/powerpoint/2010/main" val="12283068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6A26206-7F06-C22F-B06E-5D709D29168B}"/>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1DCE083F-E950-BB3E-7A22-0D40690DA2EB}"/>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C3052643-F2E9-590D-DDDA-1BD35CDFE64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2" name="Google Shape;1435;p14" descr="Lever la main - Icônes mains et gestes gratuites">
            <a:extLst>
              <a:ext uri="{FF2B5EF4-FFF2-40B4-BE49-F238E27FC236}">
                <a16:creationId xmlns:a16="http://schemas.microsoft.com/office/drawing/2014/main" id="{FFA64460-5D03-1A3C-152E-6DB9543B92FB}"/>
              </a:ext>
            </a:extLst>
          </p:cNvPr>
          <p:cNvPicPr preferRelativeResize="0"/>
          <p:nvPr/>
        </p:nvPicPr>
        <p:blipFill rotWithShape="1">
          <a:blip r:embed="rId4">
            <a:alphaModFix/>
          </a:blip>
          <a:srcRect/>
          <a:stretch/>
        </p:blipFill>
        <p:spPr>
          <a:xfrm>
            <a:off x="153248" y="83931"/>
            <a:ext cx="702642" cy="702642"/>
          </a:xfrm>
          <a:prstGeom prst="rect">
            <a:avLst/>
          </a:prstGeom>
          <a:noFill/>
          <a:ln>
            <a:noFill/>
          </a:ln>
        </p:spPr>
      </p:pic>
      <p:sp>
        <p:nvSpPr>
          <p:cNvPr id="11" name="Google Shape;1511;p45">
            <a:extLst>
              <a:ext uri="{FF2B5EF4-FFF2-40B4-BE49-F238E27FC236}">
                <a16:creationId xmlns:a16="http://schemas.microsoft.com/office/drawing/2014/main" id="{873A3CEC-AB4E-3156-4CFB-A3ACAD5D1CDF}"/>
              </a:ext>
            </a:extLst>
          </p:cNvPr>
          <p:cNvSpPr txBox="1">
            <a:spLocks/>
          </p:cNvSpPr>
          <p:nvPr/>
        </p:nvSpPr>
        <p:spPr>
          <a:xfrm>
            <a:off x="2583543" y="406401"/>
            <a:ext cx="8746626" cy="295254"/>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buClr>
                <a:srgbClr val="AEABAB"/>
              </a:buClr>
              <a:buSzPts val="1400"/>
              <a:buFont typeface="Arial" panose="020B0604020202020204" pitchFamily="34" charset="0"/>
              <a:buNone/>
            </a:pPr>
            <a:r>
              <a:rPr lang="ar-SA" sz="1600" dirty="0">
                <a:solidFill>
                  <a:schemeClr val="bg1">
                    <a:lumMod val="50000"/>
                  </a:schemeClr>
                </a:solidFill>
              </a:rPr>
              <a:t>يطلب الأستاذ من  التلاميذ تقديم أجوبتهم، ويحرص على تصحيح الأخطاء وتوثيق أجوبة نموذجية على السبورة. </a:t>
            </a:r>
          </a:p>
        </p:txBody>
      </p:sp>
      <p:sp>
        <p:nvSpPr>
          <p:cNvPr id="12" name="Google Shape;1548;p49">
            <a:extLst>
              <a:ext uri="{FF2B5EF4-FFF2-40B4-BE49-F238E27FC236}">
                <a16:creationId xmlns:a16="http://schemas.microsoft.com/office/drawing/2014/main" id="{C826B332-A629-711A-340C-F6E215961112}"/>
              </a:ext>
            </a:extLst>
          </p:cNvPr>
          <p:cNvSpPr txBox="1">
            <a:spLocks/>
          </p:cNvSpPr>
          <p:nvPr/>
        </p:nvSpPr>
        <p:spPr>
          <a:xfrm>
            <a:off x="3985704" y="106208"/>
            <a:ext cx="7344465" cy="295254"/>
          </a:xfrm>
          <a:prstGeom prst="rect">
            <a:avLst/>
          </a:prstGeom>
          <a:noFill/>
          <a:ln>
            <a:noFill/>
          </a:ln>
        </p:spPr>
        <p:txBody>
          <a:bodyPr spcFirstLastPara="1" vert="horz" wrap="square" lIns="91425" tIns="45700" rIns="91425" bIns="45700" rtlCol="0" anchor="ctr" anchorCtr="0">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SA" sz="1600" b="1" dirty="0">
                <a:solidFill>
                  <a:schemeClr val="bg1">
                    <a:lumMod val="50000"/>
                  </a:schemeClr>
                </a:solidFill>
                <a:latin typeface="+mn-lt"/>
              </a:rPr>
              <a:t>هيا لنراجع معا الأجوبة المقترحة من قبلكم. </a:t>
            </a:r>
          </a:p>
        </p:txBody>
      </p:sp>
      <p:sp>
        <p:nvSpPr>
          <p:cNvPr id="8" name="Rectangle 7">
            <a:extLst>
              <a:ext uri="{FF2B5EF4-FFF2-40B4-BE49-F238E27FC236}">
                <a16:creationId xmlns:a16="http://schemas.microsoft.com/office/drawing/2014/main" id="{9CAD4E5A-7F56-9CDD-510C-C8663C220860}"/>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algn="ctr">
              <a:defRPr/>
            </a:pPr>
            <a:endParaRPr lang="fr-MA" kern="0">
              <a:solidFill>
                <a:prstClr val="white"/>
              </a:solidFill>
              <a:latin typeface="Aptos" panose="02110004020202020204"/>
            </a:endParaRPr>
          </a:p>
        </p:txBody>
      </p:sp>
      <p:sp>
        <p:nvSpPr>
          <p:cNvPr id="5" name="ZoneTexte 4">
            <a:extLst>
              <a:ext uri="{FF2B5EF4-FFF2-40B4-BE49-F238E27FC236}">
                <a16:creationId xmlns:a16="http://schemas.microsoft.com/office/drawing/2014/main" id="{EC9BDD82-A41B-F704-0276-5A472350DAB4}"/>
              </a:ext>
            </a:extLst>
          </p:cNvPr>
          <p:cNvSpPr txBox="1"/>
          <p:nvPr/>
        </p:nvSpPr>
        <p:spPr>
          <a:xfrm>
            <a:off x="947754" y="1112756"/>
            <a:ext cx="10474036" cy="461665"/>
          </a:xfrm>
          <a:prstGeom prst="rect">
            <a:avLst/>
          </a:prstGeom>
          <a:solidFill>
            <a:schemeClr val="accent6">
              <a:lumMod val="20000"/>
              <a:lumOff val="80000"/>
            </a:schemeClr>
          </a:solidFill>
        </p:spPr>
        <p:txBody>
          <a:bodyPr wrap="square">
            <a:spAutoFit/>
          </a:bodyPr>
          <a:lstStyle/>
          <a:p>
            <a:pPr marL="228600" indent="-228600" algn="r" defTabSz="685800" rtl="1">
              <a:defRPr/>
            </a:pPr>
            <a:r>
              <a:rPr lang="ar-SA" sz="2400" b="1" dirty="0">
                <a:solidFill>
                  <a:srgbClr val="002060"/>
                </a:solidFill>
                <a:cs typeface="Mudir MT" pitchFamily="2" charset="-78"/>
              </a:rPr>
              <a:t>1- أتمم الجمل بتعابير حجاجية مناسبة: </a:t>
            </a:r>
            <a:r>
              <a:rPr lang="ar-SA" sz="2400" b="1" dirty="0">
                <a:solidFill>
                  <a:srgbClr val="C00000"/>
                </a:solidFill>
                <a:cs typeface="Mudir MT" pitchFamily="2" charset="-78"/>
              </a:rPr>
              <a:t>َلا يُمْكِنُنَا أَنْ نُنْكِرَ- لِذَلِكَ، لَا يَنْبَغِي أَنْ- وَقَدْ يَكُونُ كَثِيرٌ مِنْهَا</a:t>
            </a:r>
            <a:endParaRPr lang="fr-FR" sz="2400" b="1" dirty="0">
              <a:solidFill>
                <a:srgbClr val="C00000"/>
              </a:solidFill>
              <a:cs typeface="Mudir MT" pitchFamily="2" charset="-78"/>
            </a:endParaRPr>
          </a:p>
        </p:txBody>
      </p:sp>
      <p:graphicFrame>
        <p:nvGraphicFramePr>
          <p:cNvPr id="6" name="Tableau 5">
            <a:extLst>
              <a:ext uri="{FF2B5EF4-FFF2-40B4-BE49-F238E27FC236}">
                <a16:creationId xmlns:a16="http://schemas.microsoft.com/office/drawing/2014/main" id="{6E77DB56-54BD-BB13-E797-DDFC1259F5CF}"/>
              </a:ext>
            </a:extLst>
          </p:cNvPr>
          <p:cNvGraphicFramePr>
            <a:graphicFrameLocks noGrp="1"/>
          </p:cNvGraphicFramePr>
          <p:nvPr>
            <p:extLst>
              <p:ext uri="{D42A27DB-BD31-4B8C-83A1-F6EECF244321}">
                <p14:modId xmlns:p14="http://schemas.microsoft.com/office/powerpoint/2010/main" val="4199632717"/>
              </p:ext>
            </p:extLst>
          </p:nvPr>
        </p:nvGraphicFramePr>
        <p:xfrm>
          <a:off x="947754" y="1830107"/>
          <a:ext cx="10474036" cy="1188720"/>
        </p:xfrm>
        <a:graphic>
          <a:graphicData uri="http://schemas.openxmlformats.org/drawingml/2006/table">
            <a:tbl>
              <a:tblPr firstRow="1" bandRow="1">
                <a:tableStyleId>{5C22544A-7EE6-4342-B048-85BDC9FD1C3A}</a:tableStyleId>
              </a:tblPr>
              <a:tblGrid>
                <a:gridCol w="10474036">
                  <a:extLst>
                    <a:ext uri="{9D8B030D-6E8A-4147-A177-3AD203B41FA5}">
                      <a16:colId xmlns:a16="http://schemas.microsoft.com/office/drawing/2014/main" val="1545915396"/>
                    </a:ext>
                  </a:extLst>
                </a:gridCol>
              </a:tblGrid>
              <a:tr h="519236">
                <a:tc>
                  <a:txBody>
                    <a:bodyPr/>
                    <a:lstStyle/>
                    <a:p>
                      <a:pPr marL="228600" marR="0" lvl="0" indent="-228600" algn="r" defTabSz="685800" rtl="1" eaLnBrk="1" fontAlgn="auto" latinLnBrk="0" hangingPunct="1">
                        <a:lnSpc>
                          <a:spcPct val="150000"/>
                        </a:lnSpc>
                        <a:spcBef>
                          <a:spcPts val="0"/>
                        </a:spcBef>
                        <a:spcAft>
                          <a:spcPts val="0"/>
                        </a:spcAft>
                        <a:buClrTx/>
                        <a:buSzTx/>
                        <a:buFont typeface="Wingdings" panose="05000000000000000000" pitchFamily="2" charset="2"/>
                        <a:buChar char="q"/>
                        <a:tabLst/>
                        <a:defRPr/>
                      </a:pPr>
                      <a:r>
                        <a:rPr lang="ar-SA" sz="2400" b="1" kern="1200" dirty="0">
                          <a:solidFill>
                            <a:srgbClr val="C00000"/>
                          </a:solidFill>
                          <a:latin typeface="+mn-lt"/>
                          <a:ea typeface="+mn-ea"/>
                          <a:cs typeface="Mudir MT" pitchFamily="2" charset="-78"/>
                        </a:rPr>
                        <a:t>لَا يُمْكِنُنَا أَنْ نُنْكِرَ</a:t>
                      </a:r>
                      <a:r>
                        <a:rPr lang="ar-SA" sz="2400" b="1" kern="1200" dirty="0">
                          <a:solidFill>
                            <a:srgbClr val="002060"/>
                          </a:solidFill>
                          <a:latin typeface="+mn-lt"/>
                          <a:ea typeface="+mn-ea"/>
                          <a:cs typeface="Mudir MT" pitchFamily="2" charset="-78"/>
                        </a:rPr>
                        <a:t> أَنَّ انْتِشَارَ الأَخْبَارِ الزَّائِفَةِ يُهَدِّدُ وَعْيَ الشَّبَابِ وَيُؤَثِّرُ عَلَى قَرَارَاتِهِمْ.</a:t>
                      </a:r>
                    </a:p>
                  </a:txBody>
                  <a:tcP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950561150"/>
                  </a:ext>
                </a:extLst>
              </a:tr>
              <a:tr h="571928">
                <a:tc>
                  <a:txBody>
                    <a:bodyPr/>
                    <a:lstStyle/>
                    <a:p>
                      <a:pPr marL="228600" marR="0" lvl="0" indent="-228600" algn="r" defTabSz="685800" rtl="1" eaLnBrk="1" fontAlgn="auto" latinLnBrk="0" hangingPunct="1">
                        <a:lnSpc>
                          <a:spcPct val="150000"/>
                        </a:lnSpc>
                        <a:spcBef>
                          <a:spcPts val="0"/>
                        </a:spcBef>
                        <a:spcAft>
                          <a:spcPts val="0"/>
                        </a:spcAft>
                        <a:buClrTx/>
                        <a:buSzTx/>
                        <a:buFont typeface="Wingdings" panose="05000000000000000000" pitchFamily="2" charset="2"/>
                        <a:buChar char="q"/>
                        <a:tabLst/>
                        <a:defRPr/>
                      </a:pPr>
                      <a:r>
                        <a:rPr lang="ar-SA" sz="2400" b="1" kern="1200" dirty="0">
                          <a:solidFill>
                            <a:srgbClr val="002060"/>
                          </a:solidFill>
                          <a:latin typeface="+mn-lt"/>
                          <a:ea typeface="+mn-ea"/>
                          <a:cs typeface="Mudir MT" pitchFamily="2" charset="-78"/>
                        </a:rPr>
                        <a:t> تَنْتَشِرُ الأَخْبَارُ بِكَثْرَةٍ اليَوْمَ، </a:t>
                      </a:r>
                      <a:r>
                        <a:rPr lang="ar-SA" sz="2400" b="1" kern="1200" dirty="0">
                          <a:solidFill>
                            <a:srgbClr val="C00000"/>
                          </a:solidFill>
                          <a:latin typeface="+mn-lt"/>
                          <a:ea typeface="+mn-ea"/>
                          <a:cs typeface="Mudir MT" pitchFamily="2" charset="-78"/>
                        </a:rPr>
                        <a:t>وَقَدْ يَكُونُ كَثِيرٌ مِنْهَا </a:t>
                      </a:r>
                      <a:r>
                        <a:rPr lang="ar-SA" sz="2400" b="1" kern="1200" dirty="0">
                          <a:solidFill>
                            <a:srgbClr val="002060"/>
                          </a:solidFill>
                          <a:latin typeface="+mn-lt"/>
                          <a:ea typeface="+mn-ea"/>
                          <a:cs typeface="Mudir MT" pitchFamily="2" charset="-78"/>
                        </a:rPr>
                        <a:t>غَيْرَ دَقِيقٍ أَوْ مُضَلِّلًا.</a:t>
                      </a:r>
                    </a:p>
                  </a:txBody>
                  <a:tcP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797686358"/>
                  </a:ext>
                </a:extLst>
              </a:tr>
            </a:tbl>
          </a:graphicData>
        </a:graphic>
      </p:graphicFrame>
    </p:spTree>
    <p:extLst>
      <p:ext uri="{BB962C8B-B14F-4D97-AF65-F5344CB8AC3E}">
        <p14:creationId xmlns:p14="http://schemas.microsoft.com/office/powerpoint/2010/main" val="41087488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0E921-5C7A-45B5-7A04-1577B4B7C274}"/>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8088CFA2-87D6-D17C-610C-16AA721B3191}"/>
              </a:ext>
            </a:extLst>
          </p:cNvPr>
          <p:cNvGrpSpPr/>
          <p:nvPr/>
        </p:nvGrpSpPr>
        <p:grpSpPr>
          <a:xfrm>
            <a:off x="5111646" y="1642150"/>
            <a:ext cx="5801193" cy="3476991"/>
            <a:chOff x="1641585" y="1048972"/>
            <a:chExt cx="5867403" cy="3260732"/>
          </a:xfrm>
        </p:grpSpPr>
        <p:sp>
          <p:nvSpPr>
            <p:cNvPr id="6" name="Rectangle : coins arrondis 10">
              <a:extLst>
                <a:ext uri="{FF2B5EF4-FFF2-40B4-BE49-F238E27FC236}">
                  <a16:creationId xmlns:a16="http://schemas.microsoft.com/office/drawing/2014/main" id="{87B02774-AF2D-3E6C-3A0E-23C1659D9390}"/>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8D78E122-5B7D-78C1-9F5E-EBB8286918CF}"/>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F9522235-60DD-07F0-87C8-068B389D5A37}"/>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B48AD0E8-9468-DB48-2187-E80396679C67}"/>
              </a:ext>
            </a:extLst>
          </p:cNvPr>
          <p:cNvSpPr txBox="1"/>
          <p:nvPr/>
        </p:nvSpPr>
        <p:spPr>
          <a:xfrm>
            <a:off x="5381468" y="2294547"/>
            <a:ext cx="5400765" cy="1976888"/>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rPr>
              <a:t>اختتام الحصة</a:t>
            </a:r>
          </a:p>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ar-SA" sz="4800" b="1" kern="0" dirty="0">
                <a:solidFill>
                  <a:srgbClr val="44546A"/>
                </a:solidFill>
                <a:latin typeface="Calibri"/>
                <a:ea typeface="Calibri"/>
                <a:cs typeface="Calibri"/>
              </a:rPr>
              <a:t>5 دقائق</a:t>
            </a:r>
            <a:endParaRPr lang="fr-FR" sz="4800" b="1" kern="0" dirty="0">
              <a:solidFill>
                <a:srgbClr val="44546A"/>
              </a:solidFill>
              <a:latin typeface="Calibri"/>
              <a:ea typeface="Calibri"/>
              <a:cs typeface="Calibri"/>
            </a:endParaRPr>
          </a:p>
        </p:txBody>
      </p:sp>
      <p:pic>
        <p:nvPicPr>
          <p:cNvPr id="4" name="Picture 1">
            <a:extLst>
              <a:ext uri="{FF2B5EF4-FFF2-40B4-BE49-F238E27FC236}">
                <a16:creationId xmlns:a16="http://schemas.microsoft.com/office/drawing/2014/main" id="{796F63DB-5C1B-7547-7902-BB328163689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517283" y="2323597"/>
            <a:ext cx="2795544" cy="2795544"/>
          </a:xfrm>
          <a:prstGeom prst="rect">
            <a:avLst/>
          </a:prstGeom>
        </p:spPr>
      </p:pic>
      <p:sp>
        <p:nvSpPr>
          <p:cNvPr id="10" name="Bulle narrative : rectangle à coins arrondis 9">
            <a:extLst>
              <a:ext uri="{FF2B5EF4-FFF2-40B4-BE49-F238E27FC236}">
                <a16:creationId xmlns:a16="http://schemas.microsoft.com/office/drawing/2014/main" id="{AC27BB1F-2C5B-27F0-0E16-2A110A8A71CE}"/>
              </a:ext>
            </a:extLst>
          </p:cNvPr>
          <p:cNvSpPr/>
          <p:nvPr/>
        </p:nvSpPr>
        <p:spPr>
          <a:xfrm>
            <a:off x="2173574" y="1945420"/>
            <a:ext cx="2158583" cy="1050159"/>
          </a:xfrm>
          <a:prstGeom prst="wedgeRoundRectCallout">
            <a:avLst>
              <a:gd name="adj1" fmla="val -73611"/>
              <a:gd name="adj2" fmla="val 43944"/>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MA" sz="2400" dirty="0"/>
              <a:t>وَصَلْنَا إِلَى نِهَايَةِ </a:t>
            </a:r>
            <a:r>
              <a:rPr lang="ar-MA" sz="2400" dirty="0" err="1"/>
              <a:t>ٱلْحَصَّةِ</a:t>
            </a:r>
            <a:endParaRPr lang="fr-FR" sz="2400" dirty="0"/>
          </a:p>
        </p:txBody>
      </p:sp>
      <p:sp>
        <p:nvSpPr>
          <p:cNvPr id="2" name="Oval 45">
            <a:extLst>
              <a:ext uri="{FF2B5EF4-FFF2-40B4-BE49-F238E27FC236}">
                <a16:creationId xmlns:a16="http://schemas.microsoft.com/office/drawing/2014/main" id="{ECD57F42-43C9-B08A-916B-5F4D599857E5}"/>
              </a:ext>
            </a:extLst>
          </p:cNvPr>
          <p:cNvSpPr/>
          <p:nvPr/>
        </p:nvSpPr>
        <p:spPr>
          <a:xfrm>
            <a:off x="9246224" y="3444319"/>
            <a:ext cx="645921" cy="7002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10581680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94F80-86B2-7758-B09D-7B6F5F1F2D12}"/>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EE26D511-2C1E-B15A-D419-69F4795FA9C8}"/>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CAF02CD3-0B27-1CEB-25DF-08327DC2940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0" name="Google Shape;1692;p59">
            <a:extLst>
              <a:ext uri="{FF2B5EF4-FFF2-40B4-BE49-F238E27FC236}">
                <a16:creationId xmlns:a16="http://schemas.microsoft.com/office/drawing/2014/main" id="{5989464E-6BB2-B976-C1B5-AD946167C5F1}"/>
              </a:ext>
            </a:extLst>
          </p:cNvPr>
          <p:cNvSpPr txBox="1">
            <a:spLocks/>
          </p:cNvSpPr>
          <p:nvPr/>
        </p:nvSpPr>
        <p:spPr>
          <a:xfrm>
            <a:off x="1223057" y="62004"/>
            <a:ext cx="10161104" cy="470617"/>
          </a:xfrm>
          <a:prstGeom prst="rect">
            <a:avLst/>
          </a:prstGeom>
          <a:noFill/>
          <a:ln>
            <a:noFill/>
          </a:ln>
        </p:spPr>
        <p:txBody>
          <a:bodyPr spcFirstLastPara="1" vert="horz" wrap="square" lIns="91425" tIns="45700" rIns="91425" bIns="45700" rtlCol="0" anchor="ctr" anchorCtr="0">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757070"/>
              </a:buClr>
              <a:buSzPts val="2000"/>
            </a:pPr>
            <a:r>
              <a:rPr lang="ar-MA" sz="1600" b="1" dirty="0">
                <a:solidFill>
                  <a:schemeClr val="bg1">
                    <a:lumMod val="50000"/>
                  </a:schemeClr>
                </a:solidFill>
                <a:latin typeface="+mn-lt"/>
              </a:rPr>
              <a:t>اليوم أغنينا رصيدنا </a:t>
            </a:r>
            <a:r>
              <a:rPr lang="ar-SA" sz="1600" b="1" dirty="0">
                <a:solidFill>
                  <a:schemeClr val="bg1">
                    <a:lumMod val="50000"/>
                  </a:schemeClr>
                </a:solidFill>
                <a:latin typeface="+mn-lt"/>
              </a:rPr>
              <a:t>في الحجاج، </a:t>
            </a:r>
            <a:r>
              <a:rPr lang="ar-MA" sz="1600" b="1" dirty="0">
                <a:solidFill>
                  <a:schemeClr val="bg1">
                    <a:lumMod val="50000"/>
                  </a:schemeClr>
                </a:solidFill>
                <a:latin typeface="+mn-lt"/>
              </a:rPr>
              <a:t>بعبارات وأساليب  جديدة تتعلق </a:t>
            </a:r>
            <a:r>
              <a:rPr lang="ar-SA" sz="1600" b="1" dirty="0">
                <a:solidFill>
                  <a:schemeClr val="bg1">
                    <a:lumMod val="50000"/>
                  </a:schemeClr>
                </a:solidFill>
                <a:latin typeface="+mn-lt"/>
              </a:rPr>
              <a:t>بالتعبير عن فكرة عن أهمية الوعي الإعلامي عند الشباب في الوقاية من الإشاعة والأخبار الزائفة.</a:t>
            </a:r>
            <a:endParaRPr lang="ar-MA" sz="1600" b="1" dirty="0">
              <a:solidFill>
                <a:schemeClr val="bg1">
                  <a:lumMod val="50000"/>
                </a:schemeClr>
              </a:solidFill>
              <a:latin typeface="+mn-lt"/>
            </a:endParaRPr>
          </a:p>
        </p:txBody>
      </p:sp>
      <p:sp>
        <p:nvSpPr>
          <p:cNvPr id="11" name="Google Shape;1693;p59">
            <a:extLst>
              <a:ext uri="{FF2B5EF4-FFF2-40B4-BE49-F238E27FC236}">
                <a16:creationId xmlns:a16="http://schemas.microsoft.com/office/drawing/2014/main" id="{9C9668F8-5AE2-11CD-6464-FA11C12568F2}"/>
              </a:ext>
            </a:extLst>
          </p:cNvPr>
          <p:cNvSpPr txBox="1">
            <a:spLocks/>
          </p:cNvSpPr>
          <p:nvPr/>
        </p:nvSpPr>
        <p:spPr>
          <a:xfrm>
            <a:off x="965199" y="447685"/>
            <a:ext cx="10179603" cy="292443"/>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buClr>
                <a:srgbClr val="AEABAB"/>
              </a:buClr>
              <a:buSzPts val="1400"/>
              <a:buNone/>
            </a:pPr>
            <a:r>
              <a:rPr lang="ar-SA" sz="1400" dirty="0">
                <a:solidFill>
                  <a:schemeClr val="bg1">
                    <a:lumMod val="50000"/>
                  </a:schemeClr>
                </a:solidFill>
              </a:rPr>
              <a:t>يطلب الأستاذ من التلاميذ تقديم عبارات وأساليب في التعبير عن الرأي مما تم تعلموه في الحصة.</a:t>
            </a:r>
          </a:p>
          <a:p>
            <a:pPr marL="0" indent="0" algn="r">
              <a:buClr>
                <a:srgbClr val="AEABAB"/>
              </a:buClr>
              <a:buSzPts val="1400"/>
              <a:buFont typeface="Arial" panose="020B0604020202020204" pitchFamily="34" charset="0"/>
              <a:buNone/>
            </a:pPr>
            <a:endParaRPr lang="ar-SA" sz="1600" dirty="0">
              <a:solidFill>
                <a:schemeClr val="bg1">
                  <a:lumMod val="50000"/>
                </a:schemeClr>
              </a:solidFill>
            </a:endParaRPr>
          </a:p>
        </p:txBody>
      </p:sp>
      <p:sp>
        <p:nvSpPr>
          <p:cNvPr id="12" name="Google Shape;1694;p59">
            <a:extLst>
              <a:ext uri="{FF2B5EF4-FFF2-40B4-BE49-F238E27FC236}">
                <a16:creationId xmlns:a16="http://schemas.microsoft.com/office/drawing/2014/main" id="{8B059179-60AD-954D-3402-CC262E0CD8C5}"/>
              </a:ext>
            </a:extLst>
          </p:cNvPr>
          <p:cNvSpPr txBox="1"/>
          <p:nvPr/>
        </p:nvSpPr>
        <p:spPr>
          <a:xfrm>
            <a:off x="7813515" y="1535508"/>
            <a:ext cx="3429000" cy="461665"/>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MA" sz="2400" b="1" i="0" u="none" strike="noStrike" cap="none">
                <a:solidFill>
                  <a:schemeClr val="dk1"/>
                </a:solidFill>
                <a:latin typeface="Calibri"/>
                <a:ea typeface="Calibri"/>
                <a:cs typeface="Calibri"/>
                <a:sym typeface="Calibri"/>
              </a:rPr>
              <a:t>التعبير الأول: ............ </a:t>
            </a:r>
            <a:endParaRPr sz="2400" b="1" i="0" u="none" strike="noStrike" cap="none">
              <a:solidFill>
                <a:schemeClr val="dk1"/>
              </a:solidFill>
              <a:latin typeface="Calibri"/>
              <a:ea typeface="Calibri"/>
              <a:cs typeface="Calibri"/>
              <a:sym typeface="Calibri"/>
            </a:endParaRPr>
          </a:p>
        </p:txBody>
      </p:sp>
      <p:sp>
        <p:nvSpPr>
          <p:cNvPr id="13" name="Google Shape;1695;p59">
            <a:extLst>
              <a:ext uri="{FF2B5EF4-FFF2-40B4-BE49-F238E27FC236}">
                <a16:creationId xmlns:a16="http://schemas.microsoft.com/office/drawing/2014/main" id="{44E12331-6610-F2C5-1895-6719B246F6AC}"/>
              </a:ext>
            </a:extLst>
          </p:cNvPr>
          <p:cNvSpPr txBox="1"/>
          <p:nvPr/>
        </p:nvSpPr>
        <p:spPr>
          <a:xfrm>
            <a:off x="6996097" y="2671972"/>
            <a:ext cx="3429000" cy="461665"/>
          </a:xfrm>
          <a:prstGeom prst="rect">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MA" sz="2400" b="1" i="0" u="none" strike="noStrike" cap="none">
                <a:solidFill>
                  <a:schemeClr val="dk1"/>
                </a:solidFill>
                <a:latin typeface="Calibri"/>
                <a:ea typeface="Calibri"/>
                <a:cs typeface="Calibri"/>
                <a:sym typeface="Calibri"/>
              </a:rPr>
              <a:t>التعبير الثاني:................</a:t>
            </a:r>
            <a:endParaRPr sz="2400" b="1" i="0" u="none" strike="noStrike" cap="none">
              <a:solidFill>
                <a:schemeClr val="dk1"/>
              </a:solidFill>
              <a:latin typeface="Calibri"/>
              <a:ea typeface="Calibri"/>
              <a:cs typeface="Calibri"/>
              <a:sym typeface="Calibri"/>
            </a:endParaRPr>
          </a:p>
        </p:txBody>
      </p:sp>
      <p:sp>
        <p:nvSpPr>
          <p:cNvPr id="14" name="Google Shape;1696;p59">
            <a:extLst>
              <a:ext uri="{FF2B5EF4-FFF2-40B4-BE49-F238E27FC236}">
                <a16:creationId xmlns:a16="http://schemas.microsoft.com/office/drawing/2014/main" id="{EFFC0BB2-8760-AF22-83EE-0C58080AEBC0}"/>
              </a:ext>
            </a:extLst>
          </p:cNvPr>
          <p:cNvSpPr txBox="1"/>
          <p:nvPr/>
        </p:nvSpPr>
        <p:spPr>
          <a:xfrm>
            <a:off x="5036802" y="3808776"/>
            <a:ext cx="3429000" cy="461665"/>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MA" sz="2400" b="1" i="0" u="none" strike="noStrike" cap="none">
                <a:solidFill>
                  <a:schemeClr val="dk1"/>
                </a:solidFill>
                <a:latin typeface="Calibri"/>
                <a:ea typeface="Calibri"/>
                <a:cs typeface="Calibri"/>
                <a:sym typeface="Calibri"/>
              </a:rPr>
              <a:t>التعبير الثالث:....................</a:t>
            </a:r>
            <a:endParaRPr sz="2400" b="1" i="0" u="none" strike="noStrike" cap="none">
              <a:solidFill>
                <a:schemeClr val="dk1"/>
              </a:solidFill>
              <a:latin typeface="Calibri"/>
              <a:ea typeface="Calibri"/>
              <a:cs typeface="Calibri"/>
              <a:sym typeface="Calibri"/>
            </a:endParaRPr>
          </a:p>
        </p:txBody>
      </p:sp>
      <p:sp>
        <p:nvSpPr>
          <p:cNvPr id="15" name="Google Shape;1697;p59">
            <a:extLst>
              <a:ext uri="{FF2B5EF4-FFF2-40B4-BE49-F238E27FC236}">
                <a16:creationId xmlns:a16="http://schemas.microsoft.com/office/drawing/2014/main" id="{4E9CDA45-3234-E9B8-F095-FAE87345134F}"/>
              </a:ext>
            </a:extLst>
          </p:cNvPr>
          <p:cNvSpPr txBox="1"/>
          <p:nvPr/>
        </p:nvSpPr>
        <p:spPr>
          <a:xfrm>
            <a:off x="2915934" y="4868143"/>
            <a:ext cx="3429000" cy="461665"/>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MA" sz="2400" b="1" i="0" u="none" strike="noStrike" cap="none">
                <a:solidFill>
                  <a:schemeClr val="dk1"/>
                </a:solidFill>
                <a:latin typeface="Calibri"/>
                <a:ea typeface="Calibri"/>
                <a:cs typeface="Calibri"/>
                <a:sym typeface="Calibri"/>
              </a:rPr>
              <a:t>التعبير الرابع: ..................</a:t>
            </a:r>
            <a:endParaRPr sz="2400" b="1" i="0" u="none" strike="noStrike" cap="none">
              <a:solidFill>
                <a:schemeClr val="dk1"/>
              </a:solidFill>
              <a:latin typeface="Calibri"/>
              <a:ea typeface="Calibri"/>
              <a:cs typeface="Calibri"/>
              <a:sym typeface="Calibri"/>
            </a:endParaRPr>
          </a:p>
        </p:txBody>
      </p:sp>
      <p:pic>
        <p:nvPicPr>
          <p:cNvPr id="16" name="Google Shape;1698;p59">
            <a:extLst>
              <a:ext uri="{FF2B5EF4-FFF2-40B4-BE49-F238E27FC236}">
                <a16:creationId xmlns:a16="http://schemas.microsoft.com/office/drawing/2014/main" id="{84938926-1CBA-2D0E-40F7-4BF009EC84DF}"/>
              </a:ext>
            </a:extLst>
          </p:cNvPr>
          <p:cNvPicPr preferRelativeResize="0"/>
          <p:nvPr/>
        </p:nvPicPr>
        <p:blipFill rotWithShape="1">
          <a:blip r:embed="rId3">
            <a:alphaModFix/>
          </a:blip>
          <a:srcRect/>
          <a:stretch/>
        </p:blipFill>
        <p:spPr>
          <a:xfrm>
            <a:off x="96306" y="93848"/>
            <a:ext cx="706437" cy="701675"/>
          </a:xfrm>
          <a:prstGeom prst="rect">
            <a:avLst/>
          </a:prstGeom>
          <a:noFill/>
          <a:ln>
            <a:noFill/>
          </a:ln>
        </p:spPr>
      </p:pic>
      <p:sp>
        <p:nvSpPr>
          <p:cNvPr id="5" name="Rectangle 4">
            <a:extLst>
              <a:ext uri="{FF2B5EF4-FFF2-40B4-BE49-F238E27FC236}">
                <a16:creationId xmlns:a16="http://schemas.microsoft.com/office/drawing/2014/main" id="{D9F77ABE-3A2B-4B2E-BB26-E21BAD8E3F18}"/>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64277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DAD31-B1D3-C38D-9435-2085AACE2FC2}"/>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FFDD1772-6960-793F-1027-288A8A00E029}"/>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F5D3D23-5046-9A80-CB39-84E09D7D78F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1692;p59">
            <a:extLst>
              <a:ext uri="{FF2B5EF4-FFF2-40B4-BE49-F238E27FC236}">
                <a16:creationId xmlns:a16="http://schemas.microsoft.com/office/drawing/2014/main" id="{4CCC83DD-4171-89B6-7A73-7E174A5F539B}"/>
              </a:ext>
            </a:extLst>
          </p:cNvPr>
          <p:cNvSpPr txBox="1">
            <a:spLocks/>
          </p:cNvSpPr>
          <p:nvPr/>
        </p:nvSpPr>
        <p:spPr>
          <a:xfrm>
            <a:off x="1146154" y="189081"/>
            <a:ext cx="10161104" cy="328016"/>
          </a:xfrm>
          <a:prstGeom prst="rect">
            <a:avLst/>
          </a:prstGeom>
          <a:noFill/>
          <a:ln>
            <a:noFill/>
          </a:ln>
        </p:spPr>
        <p:txBody>
          <a:bodyPr spcFirstLastPara="1" vert="horz" wrap="square" lIns="91425" tIns="45700" rIns="91425" bIns="45700" rtlCol="0" anchor="ctr" anchorCtr="0">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757070"/>
              </a:buClr>
              <a:buSzPts val="2000"/>
            </a:pPr>
            <a:r>
              <a:rPr lang="ar-MA" sz="1600" b="1" dirty="0">
                <a:solidFill>
                  <a:schemeClr val="bg1">
                    <a:lumMod val="50000"/>
                  </a:schemeClr>
                </a:solidFill>
                <a:latin typeface="+mn-lt"/>
              </a:rPr>
              <a:t>اليوم أغنينا رصيدنا </a:t>
            </a:r>
            <a:r>
              <a:rPr lang="ar-SA" sz="1600" b="1" dirty="0">
                <a:solidFill>
                  <a:schemeClr val="bg1">
                    <a:lumMod val="50000"/>
                  </a:schemeClr>
                </a:solidFill>
                <a:latin typeface="+mn-lt"/>
              </a:rPr>
              <a:t>في الحجاج، </a:t>
            </a:r>
            <a:r>
              <a:rPr lang="ar-MA" sz="1600" b="1" dirty="0">
                <a:solidFill>
                  <a:schemeClr val="bg1">
                    <a:lumMod val="50000"/>
                  </a:schemeClr>
                </a:solidFill>
                <a:latin typeface="+mn-lt"/>
              </a:rPr>
              <a:t>بعبارات وأساليب  جديدة تتعلق </a:t>
            </a:r>
            <a:r>
              <a:rPr lang="ar-SA" sz="1600" b="1" dirty="0">
                <a:solidFill>
                  <a:schemeClr val="bg1">
                    <a:lumMod val="50000"/>
                  </a:schemeClr>
                </a:solidFill>
                <a:latin typeface="+mn-lt"/>
              </a:rPr>
              <a:t>بالتعبير عن الرأي </a:t>
            </a:r>
            <a:r>
              <a:rPr lang="ar-SA" sz="1600" b="1" dirty="0">
                <a:solidFill>
                  <a:schemeClr val="bg1">
                    <a:lumMod val="50000"/>
                  </a:schemeClr>
                </a:solidFill>
              </a:rPr>
              <a:t>حول  السماح باستعمال الهاتف الذكي داخل المدرسة</a:t>
            </a:r>
            <a:r>
              <a:rPr lang="ar-MA" sz="1600" b="1" dirty="0">
                <a:solidFill>
                  <a:schemeClr val="bg1">
                    <a:lumMod val="50000"/>
                  </a:schemeClr>
                </a:solidFill>
              </a:rPr>
              <a:t>. فمن يذكرنا ببعض منها:</a:t>
            </a:r>
            <a:endParaRPr lang="ar-MA" sz="1600" b="1" dirty="0">
              <a:solidFill>
                <a:schemeClr val="bg1">
                  <a:lumMod val="50000"/>
                </a:schemeClr>
              </a:solidFill>
              <a:latin typeface="+mn-lt"/>
            </a:endParaRPr>
          </a:p>
        </p:txBody>
      </p:sp>
      <p:sp>
        <p:nvSpPr>
          <p:cNvPr id="8" name="Google Shape;1693;p59">
            <a:extLst>
              <a:ext uri="{FF2B5EF4-FFF2-40B4-BE49-F238E27FC236}">
                <a16:creationId xmlns:a16="http://schemas.microsoft.com/office/drawing/2014/main" id="{BA83F6FE-BD44-0551-8DD9-5C428731EEA1}"/>
              </a:ext>
            </a:extLst>
          </p:cNvPr>
          <p:cNvSpPr txBox="1">
            <a:spLocks/>
          </p:cNvSpPr>
          <p:nvPr/>
        </p:nvSpPr>
        <p:spPr>
          <a:xfrm>
            <a:off x="7224207" y="486963"/>
            <a:ext cx="4083051" cy="328016"/>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buNone/>
            </a:pPr>
            <a:r>
              <a:rPr lang="ar-MA" sz="1400" dirty="0">
                <a:solidFill>
                  <a:schemeClr val="bg1">
                    <a:lumMod val="50000"/>
                  </a:schemeClr>
                </a:solidFill>
              </a:rPr>
              <a:t>بَعْدَ تَقْدِيمِ المُتَعَلِّمِينَ لِأَجْوِبَتِهِمْ يَخْتَارُ الأُسْتَاذُ الأجوبة الجيدة.</a:t>
            </a:r>
          </a:p>
        </p:txBody>
      </p:sp>
      <p:pic>
        <p:nvPicPr>
          <p:cNvPr id="9" name="Google Shape;1698;p59">
            <a:extLst>
              <a:ext uri="{FF2B5EF4-FFF2-40B4-BE49-F238E27FC236}">
                <a16:creationId xmlns:a16="http://schemas.microsoft.com/office/drawing/2014/main" id="{C1490919-0655-4B1B-96CC-26E2EBAB49D8}"/>
              </a:ext>
            </a:extLst>
          </p:cNvPr>
          <p:cNvPicPr preferRelativeResize="0"/>
          <p:nvPr/>
        </p:nvPicPr>
        <p:blipFill rotWithShape="1">
          <a:blip r:embed="rId3">
            <a:alphaModFix/>
          </a:blip>
          <a:srcRect/>
          <a:stretch/>
        </p:blipFill>
        <p:spPr>
          <a:xfrm>
            <a:off x="154618" y="113304"/>
            <a:ext cx="706437" cy="701675"/>
          </a:xfrm>
          <a:prstGeom prst="rect">
            <a:avLst/>
          </a:prstGeom>
          <a:noFill/>
          <a:ln>
            <a:noFill/>
          </a:ln>
        </p:spPr>
      </p:pic>
      <p:sp>
        <p:nvSpPr>
          <p:cNvPr id="17" name="Google Shape;1704;p225">
            <a:extLst>
              <a:ext uri="{FF2B5EF4-FFF2-40B4-BE49-F238E27FC236}">
                <a16:creationId xmlns:a16="http://schemas.microsoft.com/office/drawing/2014/main" id="{650C48D1-9DDF-5EC3-090D-AAD544827423}"/>
              </a:ext>
            </a:extLst>
          </p:cNvPr>
          <p:cNvSpPr txBox="1"/>
          <p:nvPr/>
        </p:nvSpPr>
        <p:spPr>
          <a:xfrm>
            <a:off x="1343858" y="1562687"/>
            <a:ext cx="8703706" cy="461624"/>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lvl="0" algn="r" rtl="1">
              <a:buClr>
                <a:srgbClr val="000000"/>
              </a:buClr>
              <a:buSzPts val="2400"/>
            </a:pPr>
            <a:r>
              <a:rPr lang="ar-SA" sz="2400" b="1" dirty="0">
                <a:solidFill>
                  <a:srgbClr val="002060"/>
                </a:solidFill>
                <a:cs typeface="Mudir MT" pitchFamily="2" charset="-78"/>
              </a:rPr>
              <a:t>لَا يُمْكِنُنَا أَنْ نُنْكِرَ الْيَوْمَ أَهَمِّيَّةَ الْوَعْيِ الْإِعْلَامِيِّ عِنْدَ الشَّبَابِ</a:t>
            </a:r>
            <a:endParaRPr sz="2400" b="1" i="0" u="none" strike="noStrike" cap="none" dirty="0">
              <a:solidFill>
                <a:srgbClr val="C00000"/>
              </a:solidFill>
              <a:latin typeface="Calibri"/>
              <a:ea typeface="Calibri"/>
              <a:cs typeface="Calibri"/>
              <a:sym typeface="Calibri"/>
            </a:endParaRPr>
          </a:p>
        </p:txBody>
      </p:sp>
      <p:sp>
        <p:nvSpPr>
          <p:cNvPr id="18" name="Google Shape;1705;p225">
            <a:extLst>
              <a:ext uri="{FF2B5EF4-FFF2-40B4-BE49-F238E27FC236}">
                <a16:creationId xmlns:a16="http://schemas.microsoft.com/office/drawing/2014/main" id="{5B88C9D5-A0DF-DD6E-BE86-7107F80CDEFD}"/>
              </a:ext>
            </a:extLst>
          </p:cNvPr>
          <p:cNvSpPr txBox="1"/>
          <p:nvPr/>
        </p:nvSpPr>
        <p:spPr>
          <a:xfrm>
            <a:off x="861055" y="2642285"/>
            <a:ext cx="9669315" cy="461624"/>
          </a:xfrm>
          <a:prstGeom prst="rect">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lvl="0" algn="r" rtl="1">
              <a:buSzPts val="2400"/>
            </a:pPr>
            <a:r>
              <a:rPr lang="ar-SA" sz="2400" b="1" dirty="0">
                <a:solidFill>
                  <a:srgbClr val="002060"/>
                </a:solidFill>
                <a:cs typeface="Mudir MT" pitchFamily="2" charset="-78"/>
              </a:rPr>
              <a:t>تَزَايَدَتْ الْأَخْبَارُ وَانْتَشَرَتِ الْمَعْلُومَاتُ بِسُرْعَةٍ عَبْرَ وَسَائِلِ التَّوَاصُلِ، وَكَثِيرٌ مِنْهَا زَائِفًا أَوْ غَيْرَ دَقِيقٍ</a:t>
            </a:r>
            <a:endParaRPr sz="2400" b="1" dirty="0">
              <a:solidFill>
                <a:srgbClr val="C00000"/>
              </a:solidFill>
              <a:cs typeface="Mudir MT" pitchFamily="2" charset="-78"/>
              <a:sym typeface="Calibri"/>
            </a:endParaRPr>
          </a:p>
        </p:txBody>
      </p:sp>
      <p:sp>
        <p:nvSpPr>
          <p:cNvPr id="19" name="Google Shape;1706;p225">
            <a:extLst>
              <a:ext uri="{FF2B5EF4-FFF2-40B4-BE49-F238E27FC236}">
                <a16:creationId xmlns:a16="http://schemas.microsoft.com/office/drawing/2014/main" id="{E60AAF5C-6354-D600-2109-4680C23DFB5B}"/>
              </a:ext>
            </a:extLst>
          </p:cNvPr>
          <p:cNvSpPr txBox="1"/>
          <p:nvPr/>
        </p:nvSpPr>
        <p:spPr>
          <a:xfrm>
            <a:off x="2575210" y="3523280"/>
            <a:ext cx="6241003" cy="461624"/>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lvl="0" algn="r" rtl="1">
              <a:buClr>
                <a:srgbClr val="000000"/>
              </a:buClr>
              <a:buSzPts val="2400"/>
            </a:pPr>
            <a:r>
              <a:rPr lang="ar-SA" sz="2400" b="1" dirty="0">
                <a:solidFill>
                  <a:srgbClr val="002060"/>
                </a:solidFill>
                <a:cs typeface="Mudir MT" pitchFamily="2" charset="-78"/>
              </a:rPr>
              <a:t>لَا يَنْبَغِي أَنْ نُصَدِّقَ أَوْ نُشَارِكَ أَيَّ خَبَرٍ قَبْلَ التَّأَكُّدِ مِنْهُ</a:t>
            </a:r>
            <a:endParaRPr sz="2400" b="1" i="0" u="none" strike="noStrike" cap="none" dirty="0">
              <a:solidFill>
                <a:schemeClr val="dk1"/>
              </a:solidFill>
              <a:latin typeface="Calibri"/>
              <a:ea typeface="Calibri"/>
              <a:cs typeface="Calibri"/>
              <a:sym typeface="Calibri"/>
            </a:endParaRPr>
          </a:p>
        </p:txBody>
      </p:sp>
      <p:sp>
        <p:nvSpPr>
          <p:cNvPr id="20" name="Google Shape;1707;p225">
            <a:extLst>
              <a:ext uri="{FF2B5EF4-FFF2-40B4-BE49-F238E27FC236}">
                <a16:creationId xmlns:a16="http://schemas.microsoft.com/office/drawing/2014/main" id="{5DADC994-997B-894A-995B-A7F187B8F9D6}"/>
              </a:ext>
            </a:extLst>
          </p:cNvPr>
          <p:cNvSpPr txBox="1"/>
          <p:nvPr/>
        </p:nvSpPr>
        <p:spPr>
          <a:xfrm>
            <a:off x="1155410" y="4459506"/>
            <a:ext cx="9080602" cy="461624"/>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t" anchorCtr="0">
            <a:spAutoFit/>
          </a:bodyPr>
          <a:lstStyle/>
          <a:p>
            <a:pPr lvl="0" algn="r" rtl="1">
              <a:buClr>
                <a:srgbClr val="000000"/>
              </a:buClr>
              <a:buSzPts val="2400"/>
            </a:pPr>
            <a:r>
              <a:rPr lang="ar-SA" sz="2400" b="1" dirty="0">
                <a:solidFill>
                  <a:srgbClr val="002060"/>
                </a:solidFill>
                <a:cs typeface="Mudir MT" pitchFamily="2" charset="-78"/>
              </a:rPr>
              <a:t>التَّفْكيرُ النَّقْدِيُّ فِيمَا نَقْرَؤُهُ وَنَسْمَعُهُ، يَحْمِينَا مِنَ التَّضْلِيلِ وَالْأَخْبَارِ الزَّائِفَةِ وَالْإِشَاعَاتِ</a:t>
            </a:r>
            <a:endParaRPr sz="2400" b="1" i="0" u="none" strike="noStrike" cap="none" dirty="0">
              <a:solidFill>
                <a:schemeClr val="dk1"/>
              </a:solidFill>
              <a:latin typeface="Calibri"/>
              <a:ea typeface="Calibri"/>
              <a:cs typeface="Calibri"/>
              <a:sym typeface="Calibri"/>
            </a:endParaRPr>
          </a:p>
        </p:txBody>
      </p:sp>
      <p:sp>
        <p:nvSpPr>
          <p:cNvPr id="5" name="Rectangle 4">
            <a:extLst>
              <a:ext uri="{FF2B5EF4-FFF2-40B4-BE49-F238E27FC236}">
                <a16:creationId xmlns:a16="http://schemas.microsoft.com/office/drawing/2014/main" id="{27326ACA-E593-033A-084E-39EE9D0EF895}"/>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663861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BB944-3226-91BB-E658-36E3B69BB963}"/>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52779C09-617F-3CA1-C55A-E5DE9B206FCB}"/>
              </a:ext>
            </a:extLst>
          </p:cNvPr>
          <p:cNvSpPr/>
          <p:nvPr/>
        </p:nvSpPr>
        <p:spPr>
          <a:xfrm>
            <a:off x="0" y="834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ABC4376C-8213-F6C3-5044-9270F190813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713;p61">
            <a:extLst>
              <a:ext uri="{FF2B5EF4-FFF2-40B4-BE49-F238E27FC236}">
                <a16:creationId xmlns:a16="http://schemas.microsoft.com/office/drawing/2014/main" id="{E96BE0AF-5D87-C44E-1DEE-DCB5FE1AC6BE}"/>
              </a:ext>
            </a:extLst>
          </p:cNvPr>
          <p:cNvSpPr txBox="1">
            <a:spLocks/>
          </p:cNvSpPr>
          <p:nvPr/>
        </p:nvSpPr>
        <p:spPr>
          <a:xfrm>
            <a:off x="1143259" y="173902"/>
            <a:ext cx="1016110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757070"/>
              </a:buClr>
              <a:buSzPct val="100000"/>
              <a:buFont typeface="Calibri"/>
              <a:buNone/>
            </a:pPr>
            <a:r>
              <a:rPr lang="ar-MA" sz="1600" b="1" dirty="0">
                <a:solidFill>
                  <a:schemeClr val="bg1">
                    <a:lumMod val="50000"/>
                  </a:schemeClr>
                </a:solidFill>
                <a:latin typeface="+mn-lt"/>
                <a:ea typeface="Calibri"/>
                <a:cs typeface="Calibri"/>
                <a:sym typeface="Calibri"/>
              </a:rPr>
              <a:t>فِي </a:t>
            </a:r>
            <a:r>
              <a:rPr lang="ar-MA" sz="1600" b="1" dirty="0" err="1">
                <a:solidFill>
                  <a:schemeClr val="bg1">
                    <a:lumMod val="50000"/>
                  </a:schemeClr>
                </a:solidFill>
                <a:latin typeface="+mn-lt"/>
                <a:ea typeface="Calibri"/>
                <a:cs typeface="Calibri"/>
                <a:sym typeface="Calibri"/>
              </a:rPr>
              <a:t>ٱلْمَنزِلِ</a:t>
            </a:r>
            <a:r>
              <a:rPr lang="ar-MA" sz="1600" b="1" dirty="0">
                <a:solidFill>
                  <a:schemeClr val="bg1">
                    <a:lumMod val="50000"/>
                  </a:schemeClr>
                </a:solidFill>
                <a:latin typeface="+mn-lt"/>
                <a:ea typeface="Calibri"/>
                <a:cs typeface="Calibri"/>
                <a:sym typeface="Calibri"/>
              </a:rPr>
              <a:t>، </a:t>
            </a:r>
            <a:r>
              <a:rPr lang="ar-SA" sz="1600" b="1" dirty="0">
                <a:solidFill>
                  <a:schemeClr val="bg1">
                    <a:lumMod val="50000"/>
                  </a:schemeClr>
                </a:solidFill>
                <a:latin typeface="+mn-lt"/>
                <a:ea typeface="Calibri"/>
                <a:cs typeface="Calibri"/>
                <a:sym typeface="Calibri"/>
              </a:rPr>
              <a:t>ماذا يَتَعَيَّنُ عَليكَ فِعْلُهُ قَبْلَ تَقاسُمِ هَذا الْخَبَرِ؟ </a:t>
            </a:r>
            <a:r>
              <a:rPr lang="ar-MA" sz="1600" b="1" dirty="0">
                <a:solidFill>
                  <a:schemeClr val="bg1">
                    <a:lumMod val="50000"/>
                  </a:schemeClr>
                </a:solidFill>
                <a:latin typeface="+mn-lt"/>
                <a:ea typeface="Calibri"/>
                <a:cs typeface="Calibri"/>
                <a:sym typeface="Calibri"/>
              </a:rPr>
              <a:t> </a:t>
            </a:r>
          </a:p>
        </p:txBody>
      </p:sp>
      <p:sp>
        <p:nvSpPr>
          <p:cNvPr id="6" name="Rectangle 5">
            <a:extLst>
              <a:ext uri="{FF2B5EF4-FFF2-40B4-BE49-F238E27FC236}">
                <a16:creationId xmlns:a16="http://schemas.microsoft.com/office/drawing/2014/main" id="{B0AFA101-F46B-C69B-A2AB-35B9034A45D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8" name="Google Shape;1368;p31">
            <a:extLst>
              <a:ext uri="{FF2B5EF4-FFF2-40B4-BE49-F238E27FC236}">
                <a16:creationId xmlns:a16="http://schemas.microsoft.com/office/drawing/2014/main" id="{C06573CC-9E1E-302C-5167-96538B31FBC5}"/>
              </a:ext>
            </a:extLst>
          </p:cNvPr>
          <p:cNvPicPr preferRelativeResize="0"/>
          <p:nvPr/>
        </p:nvPicPr>
        <p:blipFill rotWithShape="1">
          <a:blip r:embed="rId3">
            <a:alphaModFix/>
          </a:blip>
          <a:srcRect/>
          <a:stretch/>
        </p:blipFill>
        <p:spPr>
          <a:xfrm>
            <a:off x="46437" y="109804"/>
            <a:ext cx="730250" cy="730250"/>
          </a:xfrm>
          <a:prstGeom prst="rect">
            <a:avLst/>
          </a:prstGeom>
          <a:noFill/>
          <a:ln>
            <a:noFill/>
          </a:ln>
        </p:spPr>
      </p:pic>
      <p:pic>
        <p:nvPicPr>
          <p:cNvPr id="4" name="Google Shape;1176;p113">
            <a:extLst>
              <a:ext uri="{FF2B5EF4-FFF2-40B4-BE49-F238E27FC236}">
                <a16:creationId xmlns:a16="http://schemas.microsoft.com/office/drawing/2014/main" id="{3FFDD9C4-7542-E144-1473-EF4F2BC2E9CA}"/>
              </a:ext>
            </a:extLst>
          </p:cNvPr>
          <p:cNvPicPr>
            <a:picLocks noChangeAspect="1"/>
          </p:cNvPicPr>
          <p:nvPr/>
        </p:nvPicPr>
        <p:blipFill>
          <a:blip r:embed="rId4">
            <a:alphaModFix/>
          </a:blip>
          <a:srcRect/>
          <a:stretch>
            <a:fillRect/>
          </a:stretch>
        </p:blipFill>
        <p:spPr>
          <a:xfrm>
            <a:off x="776687" y="194968"/>
            <a:ext cx="605088" cy="605088"/>
          </a:xfrm>
          <a:prstGeom prst="rect">
            <a:avLst/>
          </a:prstGeom>
          <a:noFill/>
          <a:ln cap="flat">
            <a:noFill/>
          </a:ln>
        </p:spPr>
      </p:pic>
      <p:pic>
        <p:nvPicPr>
          <p:cNvPr id="9" name="Image 8">
            <a:extLst>
              <a:ext uri="{FF2B5EF4-FFF2-40B4-BE49-F238E27FC236}">
                <a16:creationId xmlns:a16="http://schemas.microsoft.com/office/drawing/2014/main" id="{763F8C8C-4EB8-CB10-714F-656B17E9B604}"/>
              </a:ext>
            </a:extLst>
          </p:cNvPr>
          <p:cNvPicPr>
            <a:picLocks noChangeAspect="1"/>
          </p:cNvPicPr>
          <p:nvPr/>
        </p:nvPicPr>
        <p:blipFill>
          <a:blip r:embed="rId5"/>
          <a:stretch>
            <a:fillRect/>
          </a:stretch>
        </p:blipFill>
        <p:spPr>
          <a:xfrm>
            <a:off x="6192939" y="904152"/>
            <a:ext cx="5845814" cy="5779946"/>
          </a:xfrm>
          <a:prstGeom prst="rect">
            <a:avLst/>
          </a:prstGeom>
        </p:spPr>
      </p:pic>
      <p:sp>
        <p:nvSpPr>
          <p:cNvPr id="11" name="Google Shape;1695;p59">
            <a:extLst>
              <a:ext uri="{FF2B5EF4-FFF2-40B4-BE49-F238E27FC236}">
                <a16:creationId xmlns:a16="http://schemas.microsoft.com/office/drawing/2014/main" id="{BFE4FBBD-1F76-45A8-02A1-01C1AC7A4784}"/>
              </a:ext>
            </a:extLst>
          </p:cNvPr>
          <p:cNvSpPr txBox="1"/>
          <p:nvPr/>
        </p:nvSpPr>
        <p:spPr>
          <a:xfrm>
            <a:off x="401051" y="1138840"/>
            <a:ext cx="5598009" cy="461624"/>
          </a:xfrm>
          <a:prstGeom prst="rect">
            <a:avLst/>
          </a:prstGeom>
          <a:solidFill>
            <a:schemeClr val="accent1">
              <a:lumMod val="40000"/>
              <a:lumOff val="60000"/>
            </a:schemeClr>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lvl="0" algn="ctr" rtl="1">
              <a:buClr>
                <a:srgbClr val="000000"/>
              </a:buClr>
              <a:buSzPts val="2400"/>
            </a:pPr>
            <a:r>
              <a:rPr lang="ar-SA" sz="2400" b="1" dirty="0">
                <a:solidFill>
                  <a:schemeClr val="dk1"/>
                </a:solidFill>
                <a:latin typeface="Calibri"/>
                <a:ea typeface="Calibri"/>
                <a:cs typeface="Calibri"/>
              </a:rPr>
              <a:t>وَاجَهَكَ فِي أَحَدِ مَوَاقِعِ التَّوَاصُلِ الِاجْتِمَاعِيِّ، هَذَا الْخَبَرُ:</a:t>
            </a:r>
            <a:endParaRPr sz="2400" b="1" dirty="0">
              <a:solidFill>
                <a:schemeClr val="dk1"/>
              </a:solidFill>
              <a:latin typeface="Calibri"/>
              <a:ea typeface="Calibri"/>
              <a:cs typeface="Calibri"/>
              <a:sym typeface="Calibri"/>
            </a:endParaRPr>
          </a:p>
        </p:txBody>
      </p:sp>
      <p:sp>
        <p:nvSpPr>
          <p:cNvPr id="12" name="Google Shape;1696;p59">
            <a:extLst>
              <a:ext uri="{FF2B5EF4-FFF2-40B4-BE49-F238E27FC236}">
                <a16:creationId xmlns:a16="http://schemas.microsoft.com/office/drawing/2014/main" id="{A07B9E97-81B6-FE22-01DD-6F0000BCA0DF}"/>
              </a:ext>
            </a:extLst>
          </p:cNvPr>
          <p:cNvSpPr txBox="1"/>
          <p:nvPr/>
        </p:nvSpPr>
        <p:spPr>
          <a:xfrm>
            <a:off x="411562" y="1899250"/>
            <a:ext cx="5638639" cy="461624"/>
          </a:xfrm>
          <a:prstGeom prst="rect">
            <a:avLst/>
          </a:prstGeom>
          <a:solidFill>
            <a:schemeClr val="accent2">
              <a:lumMod val="60000"/>
              <a:lumOff val="40000"/>
            </a:schemeClr>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lvl="0" algn="ctr" rtl="1">
              <a:buClr>
                <a:srgbClr val="000000"/>
              </a:buClr>
              <a:buSzPts val="2400"/>
            </a:pPr>
            <a:r>
              <a:rPr lang="ar-SA" sz="2400" b="1" dirty="0">
                <a:solidFill>
                  <a:schemeClr val="dk1"/>
                </a:solidFill>
                <a:latin typeface="Calibri"/>
                <a:ea typeface="Calibri"/>
                <a:cs typeface="Calibri"/>
              </a:rPr>
              <a:t>إِغْلَاقُ أَبْوَابِ المَدَارِسِ بِسَبَبِ انْتِشَارِ وَبَاءٍ جَدِيدٍ.</a:t>
            </a:r>
            <a:endParaRPr sz="2400" b="1" dirty="0">
              <a:solidFill>
                <a:schemeClr val="dk1"/>
              </a:solidFill>
              <a:latin typeface="Calibri"/>
              <a:ea typeface="Calibri"/>
              <a:cs typeface="Calibri"/>
              <a:sym typeface="Calibri"/>
            </a:endParaRPr>
          </a:p>
        </p:txBody>
      </p:sp>
      <p:sp>
        <p:nvSpPr>
          <p:cNvPr id="14" name="Google Shape;1695;p59">
            <a:extLst>
              <a:ext uri="{FF2B5EF4-FFF2-40B4-BE49-F238E27FC236}">
                <a16:creationId xmlns:a16="http://schemas.microsoft.com/office/drawing/2014/main" id="{997B42E1-7630-F61E-4518-F93635C2AB69}"/>
              </a:ext>
            </a:extLst>
          </p:cNvPr>
          <p:cNvSpPr txBox="1"/>
          <p:nvPr/>
        </p:nvSpPr>
        <p:spPr>
          <a:xfrm>
            <a:off x="411562" y="2580851"/>
            <a:ext cx="5598009" cy="461624"/>
          </a:xfrm>
          <a:prstGeom prst="rect">
            <a:avLst/>
          </a:prstGeom>
          <a:solidFill>
            <a:schemeClr val="accent1">
              <a:lumMod val="40000"/>
              <a:lumOff val="60000"/>
            </a:schemeClr>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lvl="0" algn="ctr" rtl="1">
              <a:buClr>
                <a:srgbClr val="000000"/>
              </a:buClr>
              <a:buSzPts val="2400"/>
            </a:pPr>
            <a:r>
              <a:rPr lang="ar-SA" sz="2400" b="1" dirty="0">
                <a:ea typeface="Calibri"/>
                <a:cs typeface="Calibri"/>
                <a:sym typeface="Calibri"/>
              </a:rPr>
              <a:t>ماذا يَتَعَيَّنُ عَليكَ فِعْلُهُ قَبْلَ تَقاسُمِ هَذا الْخَبَرِ؟</a:t>
            </a:r>
            <a:endParaRPr sz="2400" b="1" i="0" u="none" strike="noStrike" cap="none" dirty="0">
              <a:latin typeface="Calibri"/>
              <a:ea typeface="Calibri"/>
              <a:cs typeface="Calibri"/>
              <a:sym typeface="Calibri"/>
            </a:endParaRPr>
          </a:p>
        </p:txBody>
      </p:sp>
    </p:spTree>
    <p:extLst>
      <p:ext uri="{BB962C8B-B14F-4D97-AF65-F5344CB8AC3E}">
        <p14:creationId xmlns:p14="http://schemas.microsoft.com/office/powerpoint/2010/main" val="32564373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45214-015D-2C25-A541-655A2F044FD7}"/>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BBFF1AF-7A6C-7062-3F87-F9ECC4C7868B}"/>
              </a:ext>
            </a:extLst>
          </p:cNvPr>
          <p:cNvSpPr/>
          <p:nvPr/>
        </p:nvSpPr>
        <p:spPr>
          <a:xfrm>
            <a:off x="0" y="834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D3C79723-F2A6-77D4-F954-5B7801C05AD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713;p61">
            <a:extLst>
              <a:ext uri="{FF2B5EF4-FFF2-40B4-BE49-F238E27FC236}">
                <a16:creationId xmlns:a16="http://schemas.microsoft.com/office/drawing/2014/main" id="{45F8F156-FB1F-2D68-17EF-D04DC4F2A107}"/>
              </a:ext>
            </a:extLst>
          </p:cNvPr>
          <p:cNvSpPr txBox="1">
            <a:spLocks/>
          </p:cNvSpPr>
          <p:nvPr/>
        </p:nvSpPr>
        <p:spPr>
          <a:xfrm>
            <a:off x="899049" y="37421"/>
            <a:ext cx="10405314" cy="402831"/>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757070"/>
              </a:buClr>
              <a:buSzPct val="100000"/>
            </a:pPr>
            <a:r>
              <a:rPr lang="ar-MA" sz="1800" b="1" dirty="0">
                <a:solidFill>
                  <a:schemeClr val="bg1">
                    <a:lumMod val="50000"/>
                  </a:schemeClr>
                </a:solidFill>
                <a:latin typeface="+mn-lt"/>
                <a:ea typeface="Calibri"/>
                <a:cs typeface="Calibri"/>
                <a:sym typeface="Calibri"/>
              </a:rPr>
              <a:t>فِي </a:t>
            </a:r>
            <a:r>
              <a:rPr lang="ar-SA" sz="1800" b="1" dirty="0">
                <a:solidFill>
                  <a:schemeClr val="bg1">
                    <a:lumMod val="50000"/>
                  </a:schemeClr>
                </a:solidFill>
                <a:latin typeface="+mn-lt"/>
                <a:ea typeface="Calibri"/>
                <a:cs typeface="Calibri"/>
                <a:sym typeface="Calibri"/>
              </a:rPr>
              <a:t>الحصة الموالية: يراقب الأستاذ إنجاز </a:t>
            </a:r>
            <a:r>
              <a:rPr lang="ar-SA" sz="1800" b="1" dirty="0">
                <a:solidFill>
                  <a:schemeClr val="bg1">
                    <a:lumMod val="50000"/>
                  </a:schemeClr>
                </a:solidFill>
                <a:ea typeface="Calibri"/>
                <a:cs typeface="Calibri"/>
                <a:sym typeface="Calibri"/>
              </a:rPr>
              <a:t>ماذا يَتَعَيَّنُ عَليكَ فِعْلُهُ قَبْلَ تَقاسُمِ هَذا الْخَبَرِ؟ </a:t>
            </a:r>
            <a:endParaRPr lang="ar-MA" sz="1800" b="1" dirty="0">
              <a:solidFill>
                <a:schemeClr val="bg1">
                  <a:lumMod val="50000"/>
                </a:schemeClr>
              </a:solidFill>
              <a:latin typeface="+mn-lt"/>
              <a:ea typeface="Calibri"/>
              <a:cs typeface="Calibri"/>
              <a:sym typeface="Calibri"/>
            </a:endParaRPr>
          </a:p>
        </p:txBody>
      </p:sp>
      <p:sp>
        <p:nvSpPr>
          <p:cNvPr id="6" name="Rectangle 5">
            <a:extLst>
              <a:ext uri="{FF2B5EF4-FFF2-40B4-BE49-F238E27FC236}">
                <a16:creationId xmlns:a16="http://schemas.microsoft.com/office/drawing/2014/main" id="{F169B18B-CB69-7CAE-22DD-5E8BCB891D66}"/>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Google Shape;1698;p59">
            <a:extLst>
              <a:ext uri="{FF2B5EF4-FFF2-40B4-BE49-F238E27FC236}">
                <a16:creationId xmlns:a16="http://schemas.microsoft.com/office/drawing/2014/main" id="{032F3C9A-F9FC-C873-FD74-C0E4083E71FF}"/>
              </a:ext>
            </a:extLst>
          </p:cNvPr>
          <p:cNvPicPr preferRelativeResize="0"/>
          <p:nvPr/>
        </p:nvPicPr>
        <p:blipFill rotWithShape="1">
          <a:blip r:embed="rId3">
            <a:alphaModFix/>
          </a:blip>
          <a:srcRect/>
          <a:stretch/>
        </p:blipFill>
        <p:spPr>
          <a:xfrm>
            <a:off x="96306" y="93848"/>
            <a:ext cx="706437" cy="701675"/>
          </a:xfrm>
          <a:prstGeom prst="rect">
            <a:avLst/>
          </a:prstGeom>
          <a:noFill/>
          <a:ln>
            <a:noFill/>
          </a:ln>
        </p:spPr>
      </p:pic>
      <p:sp>
        <p:nvSpPr>
          <p:cNvPr id="7" name="Google Shape;1693;p59">
            <a:extLst>
              <a:ext uri="{FF2B5EF4-FFF2-40B4-BE49-F238E27FC236}">
                <a16:creationId xmlns:a16="http://schemas.microsoft.com/office/drawing/2014/main" id="{A272B37E-93FF-89DD-558C-3D56CA318778}"/>
              </a:ext>
            </a:extLst>
          </p:cNvPr>
          <p:cNvSpPr txBox="1">
            <a:spLocks/>
          </p:cNvSpPr>
          <p:nvPr/>
        </p:nvSpPr>
        <p:spPr>
          <a:xfrm>
            <a:off x="965199" y="447685"/>
            <a:ext cx="10179603" cy="292443"/>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buClr>
                <a:srgbClr val="AEABAB"/>
              </a:buClr>
              <a:buSzPts val="1400"/>
              <a:buFont typeface="Arial" panose="020B0604020202020204" pitchFamily="34" charset="0"/>
              <a:buNone/>
            </a:pPr>
            <a:r>
              <a:rPr lang="ar-SA" sz="1600" dirty="0">
                <a:solidFill>
                  <a:schemeClr val="bg1">
                    <a:lumMod val="50000"/>
                  </a:schemeClr>
                </a:solidFill>
              </a:rPr>
              <a:t>يطلب الأستاذ من التلاميذ تقديم ما تم التوصل إليه، قبل أن يتقاسم معهم عناصر الإجابة.</a:t>
            </a:r>
          </a:p>
          <a:p>
            <a:pPr marL="0" indent="0" algn="r">
              <a:buClr>
                <a:srgbClr val="AEABAB"/>
              </a:buClr>
              <a:buSzPts val="1400"/>
              <a:buFont typeface="Arial" panose="020B0604020202020204" pitchFamily="34" charset="0"/>
              <a:buNone/>
            </a:pPr>
            <a:endParaRPr lang="ar-SA" sz="1600" dirty="0">
              <a:solidFill>
                <a:schemeClr val="bg1">
                  <a:lumMod val="50000"/>
                </a:schemeClr>
              </a:solidFill>
            </a:endParaRPr>
          </a:p>
        </p:txBody>
      </p:sp>
      <p:sp>
        <p:nvSpPr>
          <p:cNvPr id="9" name="Rectangle 1">
            <a:extLst>
              <a:ext uri="{FF2B5EF4-FFF2-40B4-BE49-F238E27FC236}">
                <a16:creationId xmlns:a16="http://schemas.microsoft.com/office/drawing/2014/main" id="{93321398-85B4-A94E-BC6C-44D850931CE0}"/>
              </a:ext>
            </a:extLst>
          </p:cNvPr>
          <p:cNvSpPr>
            <a:spLocks noChangeArrowheads="1"/>
          </p:cNvSpPr>
          <p:nvPr/>
        </p:nvSpPr>
        <p:spPr bwMode="auto">
          <a:xfrm>
            <a:off x="411562" y="2822833"/>
            <a:ext cx="5628130" cy="3477875"/>
          </a:xfrm>
          <a:prstGeom prst="rect">
            <a:avLst/>
          </a:prstGeom>
          <a:solidFill>
            <a:schemeClr val="accent1">
              <a:lumMod val="20000"/>
              <a:lumOff val="80000"/>
            </a:schemeClr>
          </a:solidFill>
          <a:ln>
            <a:solidFill>
              <a:schemeClr val="accent1"/>
            </a:solidFill>
          </a:ln>
          <a:effectLst/>
        </p:spPr>
        <p:txBody>
          <a:bodyPr vert="horz" wrap="square" lIns="91440" tIns="45720" rIns="91440" bIns="45720" numCol="1" anchor="ctr" anchorCtr="0" compatLnSpc="1">
            <a:prstTxWarp prst="textNoShape">
              <a:avLst/>
            </a:prstTxWarp>
            <a:spAutoFit/>
          </a:bodyPr>
          <a:lstStyle/>
          <a:p>
            <a:pPr marL="457200" lvl="0" indent="-457200" algn="r" rtl="1" eaLnBrk="0" fontAlgn="base" hangingPunct="0">
              <a:spcBef>
                <a:spcPct val="0"/>
              </a:spcBef>
              <a:spcAft>
                <a:spcPct val="0"/>
              </a:spcAft>
              <a:buFont typeface="+mj-lt"/>
              <a:buAutoNum type="arabicPeriod"/>
            </a:pPr>
            <a:r>
              <a:rPr lang="ar-SA" altLang="fr-FR" sz="2200" b="1" dirty="0">
                <a:ea typeface="Calibri"/>
                <a:cs typeface="Calibri"/>
              </a:rPr>
              <a:t>التحقق من المصدر</a:t>
            </a:r>
            <a:r>
              <a:rPr lang="fr-FR" altLang="fr-FR" sz="2200" b="1" dirty="0">
                <a:ea typeface="Calibri"/>
                <a:cs typeface="Calibri"/>
              </a:rPr>
              <a:t>: </a:t>
            </a:r>
            <a:r>
              <a:rPr lang="ar-SA" altLang="fr-FR" sz="2200" dirty="0">
                <a:ea typeface="Calibri"/>
                <a:cs typeface="Calibri"/>
              </a:rPr>
              <a:t>التأكد من الجهة الناشرة للخبر – البحث عن أكثر من مصدر للخبر؛</a:t>
            </a:r>
            <a:endParaRPr lang="fr-FR" altLang="fr-FR" sz="2200" dirty="0">
              <a:ea typeface="Calibri"/>
              <a:cs typeface="Calibri"/>
            </a:endParaRPr>
          </a:p>
          <a:p>
            <a:pPr marL="457200" marR="0" lvl="0" indent="-457200" algn="r" defTabSz="914400" rtl="1" eaLnBrk="0" fontAlgn="base" latinLnBrk="0" hangingPunct="0">
              <a:lnSpc>
                <a:spcPct val="100000"/>
              </a:lnSpc>
              <a:spcBef>
                <a:spcPct val="0"/>
              </a:spcBef>
              <a:spcAft>
                <a:spcPct val="0"/>
              </a:spcAft>
              <a:buClrTx/>
              <a:buSzTx/>
              <a:buFont typeface="+mj-lt"/>
              <a:buAutoNum type="arabicPeriod"/>
              <a:tabLst/>
            </a:pPr>
            <a:r>
              <a:rPr lang="ar-SA" altLang="fr-FR" sz="2200" b="1" dirty="0">
                <a:ea typeface="Calibri"/>
                <a:cs typeface="Calibri"/>
              </a:rPr>
              <a:t>تدقيق المحتوى</a:t>
            </a:r>
            <a:r>
              <a:rPr lang="fr-FR" altLang="fr-FR" sz="2200" b="1" dirty="0">
                <a:ea typeface="Calibri"/>
                <a:cs typeface="Calibri"/>
              </a:rPr>
              <a:t>: </a:t>
            </a:r>
            <a:r>
              <a:rPr lang="ar-SA" altLang="fr-FR" sz="2200" dirty="0">
                <a:ea typeface="Calibri"/>
                <a:cs typeface="Calibri"/>
              </a:rPr>
              <a:t>قراءة الخبر كاملًا – التأكد من تفاصيله – الحذر من اللغة المثيرة</a:t>
            </a:r>
            <a:r>
              <a:rPr lang="fr-FR" altLang="fr-FR" sz="2200" dirty="0">
                <a:ea typeface="Calibri"/>
                <a:cs typeface="Calibri"/>
              </a:rPr>
              <a:t>.</a:t>
            </a:r>
          </a:p>
          <a:p>
            <a:pPr marL="457200" marR="0" lvl="0" indent="-457200" algn="r" defTabSz="914400" rtl="1" eaLnBrk="0" fontAlgn="base" latinLnBrk="0" hangingPunct="0">
              <a:lnSpc>
                <a:spcPct val="100000"/>
              </a:lnSpc>
              <a:spcBef>
                <a:spcPct val="0"/>
              </a:spcBef>
              <a:spcAft>
                <a:spcPct val="0"/>
              </a:spcAft>
              <a:buClrTx/>
              <a:buSzTx/>
              <a:buFont typeface="+mj-lt"/>
              <a:buAutoNum type="arabicPeriod"/>
              <a:tabLst/>
            </a:pPr>
            <a:r>
              <a:rPr lang="ar-SA" altLang="fr-FR" sz="2200" b="1" dirty="0">
                <a:ea typeface="Calibri"/>
                <a:cs typeface="Calibri"/>
              </a:rPr>
              <a:t>فحص التاريخ</a:t>
            </a:r>
            <a:r>
              <a:rPr lang="fr-FR" altLang="fr-FR" sz="2200" b="1" dirty="0">
                <a:ea typeface="Calibri"/>
                <a:cs typeface="Calibri"/>
              </a:rPr>
              <a:t>: </a:t>
            </a:r>
            <a:r>
              <a:rPr lang="ar-SA" altLang="fr-FR" sz="2200" dirty="0">
                <a:ea typeface="Calibri"/>
                <a:cs typeface="Calibri"/>
              </a:rPr>
              <a:t>التأكد من تاريخ نشر الخبر – الحذر من الأخبار القديمة، والمزيفة؛</a:t>
            </a:r>
            <a:endParaRPr lang="fr-FR" altLang="fr-FR" sz="2200" dirty="0">
              <a:ea typeface="Calibri"/>
              <a:cs typeface="Calibri"/>
            </a:endParaRPr>
          </a:p>
          <a:p>
            <a:pPr marL="457200" marR="0" lvl="0" indent="-457200" algn="r" defTabSz="914400" rtl="1" eaLnBrk="0" fontAlgn="base" latinLnBrk="0" hangingPunct="0">
              <a:lnSpc>
                <a:spcPct val="100000"/>
              </a:lnSpc>
              <a:spcBef>
                <a:spcPct val="0"/>
              </a:spcBef>
              <a:spcAft>
                <a:spcPct val="0"/>
              </a:spcAft>
              <a:buClrTx/>
              <a:buSzTx/>
              <a:buFont typeface="+mj-lt"/>
              <a:buAutoNum type="arabicPeriod"/>
              <a:tabLst/>
            </a:pPr>
            <a:r>
              <a:rPr lang="ar-SA" altLang="fr-FR" sz="2200" b="1" dirty="0">
                <a:ea typeface="Calibri"/>
                <a:cs typeface="Calibri"/>
              </a:rPr>
              <a:t>استخدام أدوات التحقق</a:t>
            </a:r>
            <a:r>
              <a:rPr lang="fr-FR" altLang="fr-FR" sz="2200" b="1" dirty="0">
                <a:ea typeface="Calibri"/>
                <a:cs typeface="Calibri"/>
              </a:rPr>
              <a:t>: </a:t>
            </a:r>
            <a:r>
              <a:rPr lang="ar-SA" altLang="fr-FR" sz="2200" dirty="0">
                <a:ea typeface="Calibri"/>
                <a:cs typeface="Calibri"/>
              </a:rPr>
              <a:t>البحث عبر الإنترنت – الاستعانة بمنصات التصحيح</a:t>
            </a:r>
            <a:r>
              <a:rPr lang="fr-FR" altLang="fr-FR" sz="2200" b="1" dirty="0">
                <a:ea typeface="Calibri"/>
                <a:cs typeface="Calibri"/>
              </a:rPr>
              <a:t>.</a:t>
            </a:r>
          </a:p>
          <a:p>
            <a:pPr marL="457200" marR="0" lvl="0" indent="-457200" algn="r" defTabSz="914400" rtl="1" eaLnBrk="0" fontAlgn="base" latinLnBrk="0" hangingPunct="0">
              <a:lnSpc>
                <a:spcPct val="100000"/>
              </a:lnSpc>
              <a:spcBef>
                <a:spcPct val="0"/>
              </a:spcBef>
              <a:spcAft>
                <a:spcPct val="0"/>
              </a:spcAft>
              <a:buClrTx/>
              <a:buSzTx/>
              <a:buFont typeface="+mj-lt"/>
              <a:buAutoNum type="arabicPeriod"/>
              <a:tabLst/>
            </a:pPr>
            <a:r>
              <a:rPr lang="ar-SA" altLang="fr-FR" sz="2200" b="1" dirty="0">
                <a:ea typeface="Calibri"/>
                <a:cs typeface="Calibri"/>
              </a:rPr>
              <a:t>التفكير النقدي</a:t>
            </a:r>
            <a:r>
              <a:rPr lang="fr-FR" altLang="fr-FR" sz="2200" b="1" dirty="0">
                <a:ea typeface="Calibri"/>
                <a:cs typeface="Calibri"/>
              </a:rPr>
              <a:t>: </a:t>
            </a:r>
            <a:r>
              <a:rPr lang="ar-SA" altLang="fr-FR" sz="2200" dirty="0">
                <a:ea typeface="Calibri"/>
                <a:cs typeface="Calibri"/>
              </a:rPr>
              <a:t>هل النشر يفيد أم يضر؟ – تجنب مشاركة الخبر المشكوك فيه</a:t>
            </a:r>
            <a:r>
              <a:rPr lang="fr-FR" altLang="fr-FR" sz="2200" dirty="0">
                <a:ea typeface="Calibri"/>
                <a:cs typeface="Calibri"/>
              </a:rPr>
              <a:t>.</a:t>
            </a:r>
          </a:p>
        </p:txBody>
      </p:sp>
      <p:pic>
        <p:nvPicPr>
          <p:cNvPr id="11" name="Image 10">
            <a:extLst>
              <a:ext uri="{FF2B5EF4-FFF2-40B4-BE49-F238E27FC236}">
                <a16:creationId xmlns:a16="http://schemas.microsoft.com/office/drawing/2014/main" id="{5E3ECEAC-9ABB-B5D4-E7A9-703571DE9D48}"/>
              </a:ext>
            </a:extLst>
          </p:cNvPr>
          <p:cNvPicPr>
            <a:picLocks noChangeAspect="1"/>
          </p:cNvPicPr>
          <p:nvPr/>
        </p:nvPicPr>
        <p:blipFill>
          <a:blip r:embed="rId4"/>
          <a:stretch>
            <a:fillRect/>
          </a:stretch>
        </p:blipFill>
        <p:spPr>
          <a:xfrm>
            <a:off x="6192939" y="904152"/>
            <a:ext cx="5845814" cy="5779946"/>
          </a:xfrm>
          <a:prstGeom prst="rect">
            <a:avLst/>
          </a:prstGeom>
        </p:spPr>
      </p:pic>
      <p:sp>
        <p:nvSpPr>
          <p:cNvPr id="12" name="Google Shape;1695;p59">
            <a:extLst>
              <a:ext uri="{FF2B5EF4-FFF2-40B4-BE49-F238E27FC236}">
                <a16:creationId xmlns:a16="http://schemas.microsoft.com/office/drawing/2014/main" id="{5A82E085-2458-615B-3A8D-6666BC02B18B}"/>
              </a:ext>
            </a:extLst>
          </p:cNvPr>
          <p:cNvSpPr txBox="1"/>
          <p:nvPr/>
        </p:nvSpPr>
        <p:spPr>
          <a:xfrm>
            <a:off x="411562" y="963392"/>
            <a:ext cx="5598009" cy="369291"/>
          </a:xfrm>
          <a:prstGeom prst="rect">
            <a:avLst/>
          </a:prstGeom>
          <a:solidFill>
            <a:schemeClr val="accent1">
              <a:lumMod val="40000"/>
              <a:lumOff val="60000"/>
            </a:schemeClr>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lvl="0" algn="ctr" rtl="1">
              <a:buClr>
                <a:srgbClr val="000000"/>
              </a:buClr>
              <a:buSzPts val="2400"/>
            </a:pPr>
            <a:r>
              <a:rPr lang="ar-SA" b="1" dirty="0">
                <a:solidFill>
                  <a:schemeClr val="dk1"/>
                </a:solidFill>
                <a:latin typeface="Calibri"/>
                <a:ea typeface="Calibri"/>
                <a:cs typeface="Calibri"/>
              </a:rPr>
              <a:t>وَاجَهَكَ فِي أَحَدِ مَوَاقِعِ التَّوَاصُلِ الِاجْتِمَاعِيِّ، هَذَا الْخَبَرُ:</a:t>
            </a:r>
            <a:endParaRPr b="1" dirty="0">
              <a:solidFill>
                <a:schemeClr val="dk1"/>
              </a:solidFill>
              <a:latin typeface="Calibri"/>
              <a:ea typeface="Calibri"/>
              <a:cs typeface="Calibri"/>
              <a:sym typeface="Calibri"/>
            </a:endParaRPr>
          </a:p>
        </p:txBody>
      </p:sp>
      <p:sp>
        <p:nvSpPr>
          <p:cNvPr id="14" name="Google Shape;1696;p59">
            <a:extLst>
              <a:ext uri="{FF2B5EF4-FFF2-40B4-BE49-F238E27FC236}">
                <a16:creationId xmlns:a16="http://schemas.microsoft.com/office/drawing/2014/main" id="{E28C1605-7F5C-F5AC-1A62-53C71013EB3D}"/>
              </a:ext>
            </a:extLst>
          </p:cNvPr>
          <p:cNvSpPr txBox="1"/>
          <p:nvPr/>
        </p:nvSpPr>
        <p:spPr>
          <a:xfrm>
            <a:off x="416361" y="1478256"/>
            <a:ext cx="5638639" cy="369291"/>
          </a:xfrm>
          <a:prstGeom prst="rect">
            <a:avLst/>
          </a:prstGeom>
          <a:solidFill>
            <a:schemeClr val="accent2">
              <a:lumMod val="60000"/>
              <a:lumOff val="40000"/>
            </a:schemeClr>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lvl="0" algn="ctr" rtl="1">
              <a:buClr>
                <a:srgbClr val="000000"/>
              </a:buClr>
              <a:buSzPts val="2400"/>
            </a:pPr>
            <a:r>
              <a:rPr lang="ar-SA" b="1" dirty="0">
                <a:solidFill>
                  <a:schemeClr val="dk1"/>
                </a:solidFill>
                <a:latin typeface="Calibri"/>
                <a:ea typeface="Calibri"/>
                <a:cs typeface="Calibri"/>
              </a:rPr>
              <a:t>إِغْلَاقُ أَبْوَابِ المَدَارِسِ بِسَبَبِ انْتِشَارِ وَبَاءٍ جَدِيدٍ.</a:t>
            </a:r>
            <a:endParaRPr b="1" dirty="0">
              <a:solidFill>
                <a:schemeClr val="dk1"/>
              </a:solidFill>
              <a:latin typeface="Calibri"/>
              <a:ea typeface="Calibri"/>
              <a:cs typeface="Calibri"/>
              <a:sym typeface="Calibri"/>
            </a:endParaRPr>
          </a:p>
        </p:txBody>
      </p:sp>
      <p:sp>
        <p:nvSpPr>
          <p:cNvPr id="17" name="Google Shape;1695;p59">
            <a:extLst>
              <a:ext uri="{FF2B5EF4-FFF2-40B4-BE49-F238E27FC236}">
                <a16:creationId xmlns:a16="http://schemas.microsoft.com/office/drawing/2014/main" id="{C127ED14-AA4A-339A-CD6B-4D4ABDACA74E}"/>
              </a:ext>
            </a:extLst>
          </p:cNvPr>
          <p:cNvSpPr txBox="1"/>
          <p:nvPr/>
        </p:nvSpPr>
        <p:spPr>
          <a:xfrm>
            <a:off x="411562" y="2027434"/>
            <a:ext cx="5598009" cy="461624"/>
          </a:xfrm>
          <a:prstGeom prst="rect">
            <a:avLst/>
          </a:prstGeom>
          <a:solidFill>
            <a:schemeClr val="accent1">
              <a:lumMod val="40000"/>
              <a:lumOff val="60000"/>
            </a:schemeClr>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lvl="0" algn="ctr" rtl="1">
              <a:buClr>
                <a:srgbClr val="000000"/>
              </a:buClr>
              <a:buSzPts val="2400"/>
            </a:pPr>
            <a:r>
              <a:rPr lang="ar-SA" sz="2400" b="1" dirty="0">
                <a:ea typeface="Calibri"/>
                <a:cs typeface="Calibri"/>
                <a:sym typeface="Calibri"/>
              </a:rPr>
              <a:t>ماذا يَتَعَيَّنُ عَليكَ فِعْلُهُ قَبْلَ تَقاسُمِ هَذا الْخَبَرِ؟</a:t>
            </a:r>
            <a:endParaRPr sz="2400" b="1" i="0" u="none" strike="noStrike" cap="none" dirty="0">
              <a:latin typeface="Calibri"/>
              <a:ea typeface="Calibri"/>
              <a:cs typeface="Calibri"/>
              <a:sym typeface="Calibri"/>
            </a:endParaRPr>
          </a:p>
        </p:txBody>
      </p:sp>
    </p:spTree>
    <p:extLst>
      <p:ext uri="{BB962C8B-B14F-4D97-AF65-F5344CB8AC3E}">
        <p14:creationId xmlns:p14="http://schemas.microsoft.com/office/powerpoint/2010/main" val="19180716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21E1CBB2-FF1D-A50A-0166-BBCF33559C80}"/>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D8CEBBD-AB17-D22E-551E-C0561E451C7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721;p62">
            <a:extLst>
              <a:ext uri="{FF2B5EF4-FFF2-40B4-BE49-F238E27FC236}">
                <a16:creationId xmlns:a16="http://schemas.microsoft.com/office/drawing/2014/main" id="{2473380F-BE6A-17E8-320A-84F8C3713F0A}"/>
              </a:ext>
            </a:extLst>
          </p:cNvPr>
          <p:cNvSpPr txBox="1">
            <a:spLocks/>
          </p:cNvSpPr>
          <p:nvPr/>
        </p:nvSpPr>
        <p:spPr>
          <a:xfrm>
            <a:off x="4242216" y="195946"/>
            <a:ext cx="6934336" cy="470617"/>
          </a:xfrm>
          <a:prstGeom prst="rect">
            <a:avLst/>
          </a:prstGeom>
          <a:noFill/>
          <a:ln>
            <a:noFill/>
          </a:ln>
        </p:spPr>
        <p:txBody>
          <a:bodyPr spcFirstLastPara="1" wrap="square" lIns="91425" tIns="45700" rIns="91425" bIns="4570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spcBef>
                <a:spcPts val="0"/>
              </a:spcBef>
              <a:buClr>
                <a:srgbClr val="757070"/>
              </a:buClr>
              <a:buSzPts val="2400"/>
              <a:buFont typeface="Calibri"/>
              <a:buNone/>
            </a:pPr>
            <a:r>
              <a:rPr lang="ar-MA" sz="2400" dirty="0"/>
              <a:t>وَصَلْنَا إِلَى نِهَايَةِ </a:t>
            </a:r>
            <a:r>
              <a:rPr lang="ar-MA" sz="2400" dirty="0" err="1"/>
              <a:t>ٱلْحَصَّةِ</a:t>
            </a:r>
            <a:r>
              <a:rPr lang="ar-MA" sz="2400" dirty="0"/>
              <a:t>. لَا تَنْسوا مُرَاجَعَةَ دُرُوسِكُمْ، وَإِنْجَازَ وَاجِبَاتِكُمْ.</a:t>
            </a:r>
          </a:p>
        </p:txBody>
      </p:sp>
      <p:pic>
        <p:nvPicPr>
          <p:cNvPr id="6" name="Google Shape;1723;p62">
            <a:extLst>
              <a:ext uri="{FF2B5EF4-FFF2-40B4-BE49-F238E27FC236}">
                <a16:creationId xmlns:a16="http://schemas.microsoft.com/office/drawing/2014/main" id="{FDFC161F-2A15-0B4B-E3D3-C7BB605B6EB2}"/>
              </a:ext>
            </a:extLst>
          </p:cNvPr>
          <p:cNvPicPr preferRelativeResize="0"/>
          <p:nvPr/>
        </p:nvPicPr>
        <p:blipFill rotWithShape="1">
          <a:blip r:embed="rId3">
            <a:alphaModFix/>
          </a:blip>
          <a:srcRect/>
          <a:stretch/>
        </p:blipFill>
        <p:spPr>
          <a:xfrm>
            <a:off x="3948856" y="1901081"/>
            <a:ext cx="3711575" cy="3711575"/>
          </a:xfrm>
          <a:prstGeom prst="rect">
            <a:avLst/>
          </a:prstGeom>
          <a:noFill/>
          <a:ln>
            <a:noFill/>
          </a:ln>
        </p:spPr>
      </p:pic>
      <p:pic>
        <p:nvPicPr>
          <p:cNvPr id="7" name="Google Shape;1724;p62">
            <a:extLst>
              <a:ext uri="{FF2B5EF4-FFF2-40B4-BE49-F238E27FC236}">
                <a16:creationId xmlns:a16="http://schemas.microsoft.com/office/drawing/2014/main" id="{9E2DDC0F-19F6-E588-7403-2C5A995727E5}"/>
              </a:ext>
            </a:extLst>
          </p:cNvPr>
          <p:cNvPicPr preferRelativeResize="0"/>
          <p:nvPr/>
        </p:nvPicPr>
        <p:blipFill rotWithShape="1">
          <a:blip r:embed="rId4">
            <a:alphaModFix/>
          </a:blip>
          <a:srcRect/>
          <a:stretch/>
        </p:blipFill>
        <p:spPr>
          <a:xfrm>
            <a:off x="141806" y="65335"/>
            <a:ext cx="731837" cy="731837"/>
          </a:xfrm>
          <a:prstGeom prst="rect">
            <a:avLst/>
          </a:prstGeom>
          <a:noFill/>
          <a:ln>
            <a:noFill/>
          </a:ln>
        </p:spPr>
      </p:pic>
      <p:sp>
        <p:nvSpPr>
          <p:cNvPr id="8" name="Rectangle 7">
            <a:extLst>
              <a:ext uri="{FF2B5EF4-FFF2-40B4-BE49-F238E27FC236}">
                <a16:creationId xmlns:a16="http://schemas.microsoft.com/office/drawing/2014/main" id="{FA60C5B5-96F7-AC83-77F3-3C1341E7C6C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6691118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5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6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7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12539</TotalTime>
  <Words>3897</Words>
  <Application>Microsoft Office PowerPoint</Application>
  <PresentationFormat>Grand écran</PresentationFormat>
  <Paragraphs>413</Paragraphs>
  <Slides>55</Slides>
  <Notes>24</Notes>
  <HiddenSlides>10</HiddenSlides>
  <MMClips>0</MMClips>
  <ScaleCrop>false</ScaleCrop>
  <HeadingPairs>
    <vt:vector size="6" baseType="variant">
      <vt:variant>
        <vt:lpstr>Polices utilisées</vt:lpstr>
      </vt:variant>
      <vt:variant>
        <vt:i4>12</vt:i4>
      </vt:variant>
      <vt:variant>
        <vt:lpstr>Thème</vt:lpstr>
      </vt:variant>
      <vt:variant>
        <vt:i4>5</vt:i4>
      </vt:variant>
      <vt:variant>
        <vt:lpstr>Titres des diapositives</vt:lpstr>
      </vt:variant>
      <vt:variant>
        <vt:i4>55</vt:i4>
      </vt:variant>
    </vt:vector>
  </HeadingPairs>
  <TitlesOfParts>
    <vt:vector size="72" baseType="lpstr">
      <vt:lpstr>Aptos</vt:lpstr>
      <vt:lpstr>Arial</vt:lpstr>
      <vt:lpstr>Calibri</vt:lpstr>
      <vt:lpstr>Calibri (En-têtes)</vt:lpstr>
      <vt:lpstr>Calibri Light</vt:lpstr>
      <vt:lpstr>Dosis</vt:lpstr>
      <vt:lpstr>Mudir MT</vt:lpstr>
      <vt:lpstr>Poppins ExtraBold</vt:lpstr>
      <vt:lpstr>Simplified Arabic</vt:lpstr>
      <vt:lpstr>Symbol</vt:lpstr>
      <vt:lpstr>Times New Roman</vt:lpstr>
      <vt:lpstr>Wingdings</vt:lpstr>
      <vt:lpstr>Thème Office</vt:lpstr>
      <vt:lpstr>2_Thème Office</vt:lpstr>
      <vt:lpstr>5_Thème Office</vt:lpstr>
      <vt:lpstr>6_Thème Office</vt:lpstr>
      <vt:lpstr>7_Thème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من يذكرنا بالضوابط التي ينبغي الالتزام بها داخل القسم؟</vt:lpstr>
      <vt:lpstr>من يذكرنا بالضوابط التي ينبغي الالتزام بها داخل القسم؟</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1- النمذجة:  لاحظوا معي السؤال الأول: 1- ما رَأْيُ ٱلْكَاتِبِ فِي ٱسْتِعْمَالِ ٱلْهَاتِفِ دَاخِلَ ٱلْمَدْرَسَةِ؟ </vt:lpstr>
      <vt:lpstr>2- الممارسة الموجهة:  ننتقل الآن، إلى الجواب عن السؤالين 2 و3 بشكل ثنائي؟</vt:lpstr>
      <vt:lpstr>2- الممارسة الموجهة:  الجواب عن السؤالين 2 و3 بشكل ثنائي؟</vt:lpstr>
      <vt:lpstr>3- الممارسة المستقلة:  ننتقل الآن، إلى الإجابة عن بقية الأسئلة بشكل فردي</vt:lpstr>
      <vt:lpstr>3- الممارسة المستقلة:  ننتقل الآن، إلى الجواب عن بقية الأسئلة بشكل فردي؟</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yassine lamsarsem</dc:creator>
  <cp:lastModifiedBy>OUTIZGUI AHMED</cp:lastModifiedBy>
  <cp:revision>157</cp:revision>
  <dcterms:created xsi:type="dcterms:W3CDTF">2025-08-08T14:19:48Z</dcterms:created>
  <dcterms:modified xsi:type="dcterms:W3CDTF">2025-09-21T16:39:22Z</dcterms:modified>
</cp:coreProperties>
</file>