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5.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2" r:id="rId6"/>
    <p:sldMasterId id="2147483683" r:id="rId7"/>
    <p:sldMasterId id="2147483712" r:id="rId8"/>
    <p:sldMasterId id="2147483741" r:id="rId9"/>
  </p:sldMasterIdLst>
  <p:notesMasterIdLst>
    <p:notesMasterId r:id="rId10"/>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87" r:id="rId42"/>
    <p:sldId id="288" r:id="rId43"/>
    <p:sldId id="289" r:id="rId44"/>
    <p:sldId id="290" r:id="rId45"/>
    <p:sldId id="291" r:id="rId46"/>
    <p:sldId id="292" r:id="rId47"/>
    <p:sldId id="293" r:id="rId48"/>
    <p:sldId id="294" r:id="rId49"/>
    <p:sldId id="295" r:id="rId50"/>
    <p:sldId id="296" r:id="rId51"/>
    <p:sldId id="297" r:id="rId52"/>
    <p:sldId id="298" r:id="rId53"/>
    <p:sldId id="299" r:id="rId54"/>
    <p:sldId id="300" r:id="rId55"/>
    <p:sldId id="301" r:id="rId56"/>
    <p:sldId id="302" r:id="rId57"/>
    <p:sldId id="303" r:id="rId58"/>
    <p:sldId id="304" r:id="rId59"/>
    <p:sldId id="305" r:id="rId60"/>
    <p:sldId id="306" r:id="rId61"/>
    <p:sldId id="307" r:id="rId62"/>
    <p:sldId id="308" r:id="rId63"/>
    <p:sldId id="309" r:id="rId64"/>
    <p:sldId id="310" r:id="rId65"/>
    <p:sldId id="311" r:id="rId66"/>
  </p:sldIdLst>
  <p:sldSz cy="6858000" cx="12192000"/>
  <p:notesSz cx="6858000" cy="9144000"/>
  <p:embeddedFontLst>
    <p:embeddedFont>
      <p:font typeface="Dosis"/>
      <p:regular r:id="rId67"/>
      <p:bold r:id="rId68"/>
    </p:embeddedFont>
    <p:embeddedFont>
      <p:font typeface="Play"/>
      <p:regular r:id="rId69"/>
      <p:bold r:id="rId70"/>
    </p:embeddedFont>
    <p:embeddedFont>
      <p:font typeface="Poppins ExtraBold"/>
      <p:bold r:id="rId71"/>
      <p:boldItalic r:id="rId7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37">
          <p15:clr>
            <a:srgbClr val="A4A3A4"/>
          </p15:clr>
        </p15:guide>
        <p15:guide id="2" pos="3863">
          <p15:clr>
            <a:srgbClr val="A4A3A4"/>
          </p15:clr>
        </p15:guide>
      </p15:sldGuideLst>
    </p:ext>
    <p:ext uri="GoogleSlidesCustomDataVersion2">
      <go:slidesCustomData xmlns:go="http://customooxmlschemas.google.com/" r:id="rId73" roundtripDataSignature="AMtx7mhf0nXdi4PQCPwmcx+GNY6r9isWj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9353208-CB69-49D4-B617-7BBEDC77324E}">
  <a:tblStyle styleId="{A9353208-CB69-49D4-B617-7BBEDC77324E}"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79B9BDD7-32AE-439C-A05C-7940E5838529}" styleName="Table_1">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a:tcStyle>
        <a:fill>
          <a:solidFill>
            <a:srgbClr val="CDD4EA"/>
          </a:solidFill>
        </a:fill>
      </a:tcStyle>
    </a:band1H>
    <a:band2H>
      <a:tcTxStyle/>
    </a:band2H>
    <a:band1V>
      <a:tcTxStyle/>
      <a:tcStyle>
        <a:fill>
          <a:solidFill>
            <a:srgbClr val="CDD4EA"/>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37" orient="horz"/>
        <p:guide pos="3863"/>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0.xml"/><Relationship Id="rId42" Type="http://schemas.openxmlformats.org/officeDocument/2006/relationships/slide" Target="slides/slide32.xml"/><Relationship Id="rId41" Type="http://schemas.openxmlformats.org/officeDocument/2006/relationships/slide" Target="slides/slide31.xml"/><Relationship Id="rId44" Type="http://schemas.openxmlformats.org/officeDocument/2006/relationships/slide" Target="slides/slide34.xml"/><Relationship Id="rId43" Type="http://schemas.openxmlformats.org/officeDocument/2006/relationships/slide" Target="slides/slide33.xml"/><Relationship Id="rId46" Type="http://schemas.openxmlformats.org/officeDocument/2006/relationships/slide" Target="slides/slide36.xml"/><Relationship Id="rId45" Type="http://schemas.openxmlformats.org/officeDocument/2006/relationships/slide" Target="slides/slide35.xml"/><Relationship Id="rId1" Type="http://schemas.openxmlformats.org/officeDocument/2006/relationships/theme" Target="theme/theme5.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Master" Target="slideMasters/slideMaster5.xml"/><Relationship Id="rId48" Type="http://schemas.openxmlformats.org/officeDocument/2006/relationships/slide" Target="slides/slide38.xml"/><Relationship Id="rId47" Type="http://schemas.openxmlformats.org/officeDocument/2006/relationships/slide" Target="slides/slide37.xml"/><Relationship Id="rId49" Type="http://schemas.openxmlformats.org/officeDocument/2006/relationships/slide" Target="slides/slide39.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73" Type="http://customschemas.google.com/relationships/presentationmetadata" Target="metadata"/><Relationship Id="rId72" Type="http://schemas.openxmlformats.org/officeDocument/2006/relationships/font" Target="fonts/PoppinsExtraBold-boldItalic.fntdata"/><Relationship Id="rId31" Type="http://schemas.openxmlformats.org/officeDocument/2006/relationships/slide" Target="slides/slide21.xml"/><Relationship Id="rId30" Type="http://schemas.openxmlformats.org/officeDocument/2006/relationships/slide" Target="slides/slide20.xml"/><Relationship Id="rId33" Type="http://schemas.openxmlformats.org/officeDocument/2006/relationships/slide" Target="slides/slide23.xml"/><Relationship Id="rId32" Type="http://schemas.openxmlformats.org/officeDocument/2006/relationships/slide" Target="slides/slide22.xml"/><Relationship Id="rId35" Type="http://schemas.openxmlformats.org/officeDocument/2006/relationships/slide" Target="slides/slide25.xml"/><Relationship Id="rId34" Type="http://schemas.openxmlformats.org/officeDocument/2006/relationships/slide" Target="slides/slide24.xml"/><Relationship Id="rId71" Type="http://schemas.openxmlformats.org/officeDocument/2006/relationships/font" Target="fonts/PoppinsExtraBold-bold.fntdata"/><Relationship Id="rId70" Type="http://schemas.openxmlformats.org/officeDocument/2006/relationships/font" Target="fonts/Play-bold.fntdata"/><Relationship Id="rId37" Type="http://schemas.openxmlformats.org/officeDocument/2006/relationships/slide" Target="slides/slide27.xml"/><Relationship Id="rId36" Type="http://schemas.openxmlformats.org/officeDocument/2006/relationships/slide" Target="slides/slide26.xml"/><Relationship Id="rId39" Type="http://schemas.openxmlformats.org/officeDocument/2006/relationships/slide" Target="slides/slide29.xml"/><Relationship Id="rId38" Type="http://schemas.openxmlformats.org/officeDocument/2006/relationships/slide" Target="slides/slide28.xml"/><Relationship Id="rId62" Type="http://schemas.openxmlformats.org/officeDocument/2006/relationships/slide" Target="slides/slide52.xml"/><Relationship Id="rId61" Type="http://schemas.openxmlformats.org/officeDocument/2006/relationships/slide" Target="slides/slide51.xml"/><Relationship Id="rId20" Type="http://schemas.openxmlformats.org/officeDocument/2006/relationships/slide" Target="slides/slide10.xml"/><Relationship Id="rId64" Type="http://schemas.openxmlformats.org/officeDocument/2006/relationships/slide" Target="slides/slide54.xml"/><Relationship Id="rId63" Type="http://schemas.openxmlformats.org/officeDocument/2006/relationships/slide" Target="slides/slide53.xml"/><Relationship Id="rId22" Type="http://schemas.openxmlformats.org/officeDocument/2006/relationships/slide" Target="slides/slide12.xml"/><Relationship Id="rId66" Type="http://schemas.openxmlformats.org/officeDocument/2006/relationships/slide" Target="slides/slide56.xml"/><Relationship Id="rId21" Type="http://schemas.openxmlformats.org/officeDocument/2006/relationships/slide" Target="slides/slide11.xml"/><Relationship Id="rId65" Type="http://schemas.openxmlformats.org/officeDocument/2006/relationships/slide" Target="slides/slide55.xml"/><Relationship Id="rId24" Type="http://schemas.openxmlformats.org/officeDocument/2006/relationships/slide" Target="slides/slide14.xml"/><Relationship Id="rId68" Type="http://schemas.openxmlformats.org/officeDocument/2006/relationships/font" Target="fonts/Dosis-bold.fntdata"/><Relationship Id="rId23" Type="http://schemas.openxmlformats.org/officeDocument/2006/relationships/slide" Target="slides/slide13.xml"/><Relationship Id="rId67" Type="http://schemas.openxmlformats.org/officeDocument/2006/relationships/font" Target="fonts/Dosis-regular.fntdata"/><Relationship Id="rId60" Type="http://schemas.openxmlformats.org/officeDocument/2006/relationships/slide" Target="slides/slide50.xml"/><Relationship Id="rId26" Type="http://schemas.openxmlformats.org/officeDocument/2006/relationships/slide" Target="slides/slide16.xml"/><Relationship Id="rId25" Type="http://schemas.openxmlformats.org/officeDocument/2006/relationships/slide" Target="slides/slide15.xml"/><Relationship Id="rId69" Type="http://schemas.openxmlformats.org/officeDocument/2006/relationships/font" Target="fonts/Play-regular.fntdata"/><Relationship Id="rId28" Type="http://schemas.openxmlformats.org/officeDocument/2006/relationships/slide" Target="slides/slide18.xml"/><Relationship Id="rId27" Type="http://schemas.openxmlformats.org/officeDocument/2006/relationships/slide" Target="slides/slide17.xml"/><Relationship Id="rId29" Type="http://schemas.openxmlformats.org/officeDocument/2006/relationships/slide" Target="slides/slide19.xml"/><Relationship Id="rId51" Type="http://schemas.openxmlformats.org/officeDocument/2006/relationships/slide" Target="slides/slide41.xml"/><Relationship Id="rId50" Type="http://schemas.openxmlformats.org/officeDocument/2006/relationships/slide" Target="slides/slide40.xml"/><Relationship Id="rId53" Type="http://schemas.openxmlformats.org/officeDocument/2006/relationships/slide" Target="slides/slide43.xml"/><Relationship Id="rId52" Type="http://schemas.openxmlformats.org/officeDocument/2006/relationships/slide" Target="slides/slide42.xml"/><Relationship Id="rId11" Type="http://schemas.openxmlformats.org/officeDocument/2006/relationships/slide" Target="slides/slide1.xml"/><Relationship Id="rId55" Type="http://schemas.openxmlformats.org/officeDocument/2006/relationships/slide" Target="slides/slide45.xml"/><Relationship Id="rId10" Type="http://schemas.openxmlformats.org/officeDocument/2006/relationships/notesMaster" Target="notesMasters/notesMaster1.xml"/><Relationship Id="rId54" Type="http://schemas.openxmlformats.org/officeDocument/2006/relationships/slide" Target="slides/slide44.xml"/><Relationship Id="rId13" Type="http://schemas.openxmlformats.org/officeDocument/2006/relationships/slide" Target="slides/slide3.xml"/><Relationship Id="rId57" Type="http://schemas.openxmlformats.org/officeDocument/2006/relationships/slide" Target="slides/slide47.xml"/><Relationship Id="rId12" Type="http://schemas.openxmlformats.org/officeDocument/2006/relationships/slide" Target="slides/slide2.xml"/><Relationship Id="rId56" Type="http://schemas.openxmlformats.org/officeDocument/2006/relationships/slide" Target="slides/slide46.xml"/><Relationship Id="rId15" Type="http://schemas.openxmlformats.org/officeDocument/2006/relationships/slide" Target="slides/slide5.xml"/><Relationship Id="rId59" Type="http://schemas.openxmlformats.org/officeDocument/2006/relationships/slide" Target="slides/slide49.xml"/><Relationship Id="rId14" Type="http://schemas.openxmlformats.org/officeDocument/2006/relationships/slide" Target="slides/slide4.xml"/><Relationship Id="rId58" Type="http://schemas.openxmlformats.org/officeDocument/2006/relationships/slide" Target="slides/slide48.xml"/><Relationship Id="rId17" Type="http://schemas.openxmlformats.org/officeDocument/2006/relationships/slide" Target="slides/slide7.xml"/><Relationship Id="rId16" Type="http://schemas.openxmlformats.org/officeDocument/2006/relationships/slide" Target="slides/slide6.xml"/><Relationship Id="rId19" Type="http://schemas.openxmlformats.org/officeDocument/2006/relationships/slide" Target="slides/slide9.xml"/><Relationship Id="rId18"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ar-S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extLst>
    <p:ext uri="{620B2872-D7B9-4A21-9093-7833F8D536E1}">
      <p15:sldGuideLst>
        <p15:guide id="1" orient="horz" pos="2880">
          <p15:clr>
            <a:srgbClr val="F26B43"/>
          </p15:clr>
        </p15:guide>
        <p15:guide id="2" pos="2160">
          <p15:clr>
            <a:srgbClr val="F26B43"/>
          </p15:clr>
        </p15:guide>
      </p15:sldGuideLst>
    </p:ext>
  </p:extLst>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p1:notes"/>
          <p:cNvSpPr/>
          <p:nvPr>
            <p:ph idx="2" type="sldImg"/>
          </p:nvPr>
        </p:nvSpPr>
        <p:spPr>
          <a:xfrm>
            <a:off x="931863" y="1052513"/>
            <a:ext cx="5054600" cy="2843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5" name="Google Shape;605;p1:notes"/>
          <p:cNvSpPr txBox="1"/>
          <p:nvPr>
            <p:ph idx="1" type="body"/>
          </p:nvPr>
        </p:nvSpPr>
        <p:spPr>
          <a:xfrm>
            <a:off x="685800" y="4400559"/>
            <a:ext cx="5486400" cy="3600596"/>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606" name="Google Shape;606;p1:notes"/>
          <p:cNvSpPr txBox="1"/>
          <p:nvPr/>
        </p:nvSpPr>
        <p:spPr>
          <a:xfrm>
            <a:off x="3884608" y="8685227"/>
            <a:ext cx="2971800" cy="458699"/>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800"/>
              <a:buFont typeface="Calibri"/>
              <a:buNone/>
            </a:pPr>
            <a:fld id="{00000000-1234-1234-1234-123412341234}" type="slidenum">
              <a:rPr b="0" i="0" lang="ar-SA" sz="18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2" name="Google Shape;63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p3:notes"/>
          <p:cNvSpPr txBox="1"/>
          <p:nvPr>
            <p:ph idx="1" type="body"/>
          </p:nvPr>
        </p:nvSpPr>
        <p:spPr>
          <a:xfrm>
            <a:off x="685800" y="4400549"/>
            <a:ext cx="5486400" cy="3600596"/>
          </a:xfrm>
          <a:prstGeom prst="rect">
            <a:avLst/>
          </a:prstGeom>
          <a:noFill/>
          <a:ln>
            <a:noFill/>
          </a:ln>
        </p:spPr>
        <p:txBody>
          <a:bodyPr anchorCtr="0" anchor="t" bIns="91400" lIns="91400" spcFirstLastPara="1" rIns="91400" wrap="square" tIns="91400">
            <a:noAutofit/>
          </a:bodyPr>
          <a:lstStyle/>
          <a:p>
            <a:pPr indent="0" lvl="0" marL="0" rtl="0" algn="l">
              <a:spcBef>
                <a:spcPts val="0"/>
              </a:spcBef>
              <a:spcAft>
                <a:spcPts val="0"/>
              </a:spcAft>
              <a:buNone/>
            </a:pPr>
            <a:r>
              <a:t/>
            </a:r>
            <a:endParaRPr/>
          </a:p>
        </p:txBody>
      </p:sp>
      <p:sp>
        <p:nvSpPr>
          <p:cNvPr id="647" name="Google Shape;647;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9" name="Google Shape;68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8" name="Shape 728"/>
        <p:cNvGrpSpPr/>
        <p:nvPr/>
      </p:nvGrpSpPr>
      <p:grpSpPr>
        <a:xfrm>
          <a:off x="0" y="0"/>
          <a:ext cx="0" cy="0"/>
          <a:chOff x="0" y="0"/>
          <a:chExt cx="0" cy="0"/>
        </a:xfrm>
      </p:grpSpPr>
      <p:sp>
        <p:nvSpPr>
          <p:cNvPr id="729" name="Google Shape;729;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0" name="Google Shape;73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745" name="Google Shape;74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4" name="Google Shape;76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7" name="Google Shape;777;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1" name="Google Shape;791;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6" name="Shape 796"/>
        <p:cNvGrpSpPr/>
        <p:nvPr/>
      </p:nvGrpSpPr>
      <p:grpSpPr>
        <a:xfrm>
          <a:off x="0" y="0"/>
          <a:ext cx="0" cy="0"/>
          <a:chOff x="0" y="0"/>
          <a:chExt cx="0" cy="0"/>
        </a:xfrm>
      </p:grpSpPr>
      <p:sp>
        <p:nvSpPr>
          <p:cNvPr id="797" name="Google Shape;797;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8" name="Google Shape;798;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799" name="Google Shape;799;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Calibri"/>
              <a:buNone/>
            </a:pPr>
            <a:fld id="{00000000-1234-1234-1234-123412341234}" type="slidenum">
              <a:rPr b="0" i="0" lang="ar-SA"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0" name="Shape 830"/>
        <p:cNvGrpSpPr/>
        <p:nvPr/>
      </p:nvGrpSpPr>
      <p:grpSpPr>
        <a:xfrm>
          <a:off x="0" y="0"/>
          <a:ext cx="0" cy="0"/>
          <a:chOff x="0" y="0"/>
          <a:chExt cx="0" cy="0"/>
        </a:xfrm>
      </p:grpSpPr>
      <p:sp>
        <p:nvSpPr>
          <p:cNvPr id="831" name="Google Shape;831;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2" name="Google Shape;83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843" name="Google Shape;843;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5" name="Shape 855"/>
        <p:cNvGrpSpPr/>
        <p:nvPr/>
      </p:nvGrpSpPr>
      <p:grpSpPr>
        <a:xfrm>
          <a:off x="0" y="0"/>
          <a:ext cx="0" cy="0"/>
          <a:chOff x="0" y="0"/>
          <a:chExt cx="0" cy="0"/>
        </a:xfrm>
      </p:grpSpPr>
      <p:sp>
        <p:nvSpPr>
          <p:cNvPr id="856" name="Google Shape;856;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857" name="Google Shape;857;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0" name="Shape 870"/>
        <p:cNvGrpSpPr/>
        <p:nvPr/>
      </p:nvGrpSpPr>
      <p:grpSpPr>
        <a:xfrm>
          <a:off x="0" y="0"/>
          <a:ext cx="0" cy="0"/>
          <a:chOff x="0" y="0"/>
          <a:chExt cx="0" cy="0"/>
        </a:xfrm>
      </p:grpSpPr>
      <p:sp>
        <p:nvSpPr>
          <p:cNvPr id="871" name="Google Shape;871;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2" name="Google Shape;87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1" name="Shape 881"/>
        <p:cNvGrpSpPr/>
        <p:nvPr/>
      </p:nvGrpSpPr>
      <p:grpSpPr>
        <a:xfrm>
          <a:off x="0" y="0"/>
          <a:ext cx="0" cy="0"/>
          <a:chOff x="0" y="0"/>
          <a:chExt cx="0" cy="0"/>
        </a:xfrm>
      </p:grpSpPr>
      <p:sp>
        <p:nvSpPr>
          <p:cNvPr id="882" name="Google Shape;882;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3" name="Google Shape;883;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9" name="Shape 889"/>
        <p:cNvGrpSpPr/>
        <p:nvPr/>
      </p:nvGrpSpPr>
      <p:grpSpPr>
        <a:xfrm>
          <a:off x="0" y="0"/>
          <a:ext cx="0" cy="0"/>
          <a:chOff x="0" y="0"/>
          <a:chExt cx="0" cy="0"/>
        </a:xfrm>
      </p:grpSpPr>
      <p:sp>
        <p:nvSpPr>
          <p:cNvPr id="890" name="Google Shape;890;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1" name="Google Shape;891;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1" name="Shape 901"/>
        <p:cNvGrpSpPr/>
        <p:nvPr/>
      </p:nvGrpSpPr>
      <p:grpSpPr>
        <a:xfrm>
          <a:off x="0" y="0"/>
          <a:ext cx="0" cy="0"/>
          <a:chOff x="0" y="0"/>
          <a:chExt cx="0" cy="0"/>
        </a:xfrm>
      </p:grpSpPr>
      <p:sp>
        <p:nvSpPr>
          <p:cNvPr id="902" name="Google Shape;902;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3" name="Google Shape;903;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5" name="Shape 915"/>
        <p:cNvGrpSpPr/>
        <p:nvPr/>
      </p:nvGrpSpPr>
      <p:grpSpPr>
        <a:xfrm>
          <a:off x="0" y="0"/>
          <a:ext cx="0" cy="0"/>
          <a:chOff x="0" y="0"/>
          <a:chExt cx="0" cy="0"/>
        </a:xfrm>
      </p:grpSpPr>
      <p:sp>
        <p:nvSpPr>
          <p:cNvPr id="916" name="Google Shape;916;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7" name="Google Shape;917;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6" name="Shape 926"/>
        <p:cNvGrpSpPr/>
        <p:nvPr/>
      </p:nvGrpSpPr>
      <p:grpSpPr>
        <a:xfrm>
          <a:off x="0" y="0"/>
          <a:ext cx="0" cy="0"/>
          <a:chOff x="0" y="0"/>
          <a:chExt cx="0" cy="0"/>
        </a:xfrm>
      </p:grpSpPr>
      <p:sp>
        <p:nvSpPr>
          <p:cNvPr id="927" name="Google Shape;927;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8" name="Google Shape;928;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0" name="Shape 940"/>
        <p:cNvGrpSpPr/>
        <p:nvPr/>
      </p:nvGrpSpPr>
      <p:grpSpPr>
        <a:xfrm>
          <a:off x="0" y="0"/>
          <a:ext cx="0" cy="0"/>
          <a:chOff x="0" y="0"/>
          <a:chExt cx="0" cy="0"/>
        </a:xfrm>
      </p:grpSpPr>
      <p:sp>
        <p:nvSpPr>
          <p:cNvPr id="941" name="Google Shape;941;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2" name="Google Shape;942;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5" name="Shape 955"/>
        <p:cNvGrpSpPr/>
        <p:nvPr/>
      </p:nvGrpSpPr>
      <p:grpSpPr>
        <a:xfrm>
          <a:off x="0" y="0"/>
          <a:ext cx="0" cy="0"/>
          <a:chOff x="0" y="0"/>
          <a:chExt cx="0" cy="0"/>
        </a:xfrm>
      </p:grpSpPr>
      <p:sp>
        <p:nvSpPr>
          <p:cNvPr id="956" name="Google Shape;956;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7" name="Google Shape;957;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5" name="Shape 965"/>
        <p:cNvGrpSpPr/>
        <p:nvPr/>
      </p:nvGrpSpPr>
      <p:grpSpPr>
        <a:xfrm>
          <a:off x="0" y="0"/>
          <a:ext cx="0" cy="0"/>
          <a:chOff x="0" y="0"/>
          <a:chExt cx="0" cy="0"/>
        </a:xfrm>
      </p:grpSpPr>
      <p:sp>
        <p:nvSpPr>
          <p:cNvPr id="966" name="Google Shape;966;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7" name="Google Shape;967;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0" name="Shape 980"/>
        <p:cNvGrpSpPr/>
        <p:nvPr/>
      </p:nvGrpSpPr>
      <p:grpSpPr>
        <a:xfrm>
          <a:off x="0" y="0"/>
          <a:ext cx="0" cy="0"/>
          <a:chOff x="0" y="0"/>
          <a:chExt cx="0" cy="0"/>
        </a:xfrm>
      </p:grpSpPr>
      <p:sp>
        <p:nvSpPr>
          <p:cNvPr id="981" name="Google Shape;981;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2" name="Google Shape;982;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3" name="Shape 993"/>
        <p:cNvGrpSpPr/>
        <p:nvPr/>
      </p:nvGrpSpPr>
      <p:grpSpPr>
        <a:xfrm>
          <a:off x="0" y="0"/>
          <a:ext cx="0" cy="0"/>
          <a:chOff x="0" y="0"/>
          <a:chExt cx="0" cy="0"/>
        </a:xfrm>
      </p:grpSpPr>
      <p:sp>
        <p:nvSpPr>
          <p:cNvPr id="994" name="Google Shape;994;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5" name="Google Shape;995;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9" name="Shape 1009"/>
        <p:cNvGrpSpPr/>
        <p:nvPr/>
      </p:nvGrpSpPr>
      <p:grpSpPr>
        <a:xfrm>
          <a:off x="0" y="0"/>
          <a:ext cx="0" cy="0"/>
          <a:chOff x="0" y="0"/>
          <a:chExt cx="0" cy="0"/>
        </a:xfrm>
      </p:grpSpPr>
      <p:sp>
        <p:nvSpPr>
          <p:cNvPr id="1010" name="Google Shape;1010;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1" name="Google Shape;1011;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5" name="Shape 1025"/>
        <p:cNvGrpSpPr/>
        <p:nvPr/>
      </p:nvGrpSpPr>
      <p:grpSpPr>
        <a:xfrm>
          <a:off x="0" y="0"/>
          <a:ext cx="0" cy="0"/>
          <a:chOff x="0" y="0"/>
          <a:chExt cx="0" cy="0"/>
        </a:xfrm>
      </p:grpSpPr>
      <p:sp>
        <p:nvSpPr>
          <p:cNvPr id="1026" name="Google Shape;1026;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7" name="Google Shape;1027;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8" name="Google Shape;1028;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2" name="Shape 1042"/>
        <p:cNvGrpSpPr/>
        <p:nvPr/>
      </p:nvGrpSpPr>
      <p:grpSpPr>
        <a:xfrm>
          <a:off x="0" y="0"/>
          <a:ext cx="0" cy="0"/>
          <a:chOff x="0" y="0"/>
          <a:chExt cx="0" cy="0"/>
        </a:xfrm>
      </p:grpSpPr>
      <p:sp>
        <p:nvSpPr>
          <p:cNvPr id="1043" name="Google Shape;1043;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4" name="Google Shape;1044;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2" name="Shape 1052"/>
        <p:cNvGrpSpPr/>
        <p:nvPr/>
      </p:nvGrpSpPr>
      <p:grpSpPr>
        <a:xfrm>
          <a:off x="0" y="0"/>
          <a:ext cx="0" cy="0"/>
          <a:chOff x="0" y="0"/>
          <a:chExt cx="0" cy="0"/>
        </a:xfrm>
      </p:grpSpPr>
      <p:sp>
        <p:nvSpPr>
          <p:cNvPr id="1053" name="Google Shape;1053;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054" name="Google Shape;1054;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7" name="Shape 1067"/>
        <p:cNvGrpSpPr/>
        <p:nvPr/>
      </p:nvGrpSpPr>
      <p:grpSpPr>
        <a:xfrm>
          <a:off x="0" y="0"/>
          <a:ext cx="0" cy="0"/>
          <a:chOff x="0" y="0"/>
          <a:chExt cx="0" cy="0"/>
        </a:xfrm>
      </p:grpSpPr>
      <p:sp>
        <p:nvSpPr>
          <p:cNvPr id="1068" name="Google Shape;1068;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069" name="Google Shape;1069;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2" name="Shape 1082"/>
        <p:cNvGrpSpPr/>
        <p:nvPr/>
      </p:nvGrpSpPr>
      <p:grpSpPr>
        <a:xfrm>
          <a:off x="0" y="0"/>
          <a:ext cx="0" cy="0"/>
          <a:chOff x="0" y="0"/>
          <a:chExt cx="0" cy="0"/>
        </a:xfrm>
      </p:grpSpPr>
      <p:sp>
        <p:nvSpPr>
          <p:cNvPr id="1083" name="Google Shape;1083;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084" name="Google Shape;1084;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5" name="Shape 1095"/>
        <p:cNvGrpSpPr/>
        <p:nvPr/>
      </p:nvGrpSpPr>
      <p:grpSpPr>
        <a:xfrm>
          <a:off x="0" y="0"/>
          <a:ext cx="0" cy="0"/>
          <a:chOff x="0" y="0"/>
          <a:chExt cx="0" cy="0"/>
        </a:xfrm>
      </p:grpSpPr>
      <p:sp>
        <p:nvSpPr>
          <p:cNvPr id="1096" name="Google Shape;1096;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097" name="Google Shape;1097;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5" name="Shape 1105"/>
        <p:cNvGrpSpPr/>
        <p:nvPr/>
      </p:nvGrpSpPr>
      <p:grpSpPr>
        <a:xfrm>
          <a:off x="0" y="0"/>
          <a:ext cx="0" cy="0"/>
          <a:chOff x="0" y="0"/>
          <a:chExt cx="0" cy="0"/>
        </a:xfrm>
      </p:grpSpPr>
      <p:sp>
        <p:nvSpPr>
          <p:cNvPr id="1106" name="Google Shape;1106;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07" name="Google Shape;1107;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5" name="Shape 1115"/>
        <p:cNvGrpSpPr/>
        <p:nvPr/>
      </p:nvGrpSpPr>
      <p:grpSpPr>
        <a:xfrm>
          <a:off x="0" y="0"/>
          <a:ext cx="0" cy="0"/>
          <a:chOff x="0" y="0"/>
          <a:chExt cx="0" cy="0"/>
        </a:xfrm>
      </p:grpSpPr>
      <p:sp>
        <p:nvSpPr>
          <p:cNvPr id="1116" name="Google Shape;1116;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17" name="Google Shape;1117;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6" name="Shape 1126"/>
        <p:cNvGrpSpPr/>
        <p:nvPr/>
      </p:nvGrpSpPr>
      <p:grpSpPr>
        <a:xfrm>
          <a:off x="0" y="0"/>
          <a:ext cx="0" cy="0"/>
          <a:chOff x="0" y="0"/>
          <a:chExt cx="0" cy="0"/>
        </a:xfrm>
      </p:grpSpPr>
      <p:sp>
        <p:nvSpPr>
          <p:cNvPr id="1127" name="Google Shape;1127;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28" name="Google Shape;1128;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6" name="Shape 1136"/>
        <p:cNvGrpSpPr/>
        <p:nvPr/>
      </p:nvGrpSpPr>
      <p:grpSpPr>
        <a:xfrm>
          <a:off x="0" y="0"/>
          <a:ext cx="0" cy="0"/>
          <a:chOff x="0" y="0"/>
          <a:chExt cx="0" cy="0"/>
        </a:xfrm>
      </p:grpSpPr>
      <p:sp>
        <p:nvSpPr>
          <p:cNvPr id="1137" name="Google Shape;1137;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38" name="Google Shape;1138;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9" name="Shape 1159"/>
        <p:cNvGrpSpPr/>
        <p:nvPr/>
      </p:nvGrpSpPr>
      <p:grpSpPr>
        <a:xfrm>
          <a:off x="0" y="0"/>
          <a:ext cx="0" cy="0"/>
          <a:chOff x="0" y="0"/>
          <a:chExt cx="0" cy="0"/>
        </a:xfrm>
      </p:grpSpPr>
      <p:sp>
        <p:nvSpPr>
          <p:cNvPr id="1160" name="Google Shape;1160;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1" name="Google Shape;1161;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9" name="Shape 1169"/>
        <p:cNvGrpSpPr/>
        <p:nvPr/>
      </p:nvGrpSpPr>
      <p:grpSpPr>
        <a:xfrm>
          <a:off x="0" y="0"/>
          <a:ext cx="0" cy="0"/>
          <a:chOff x="0" y="0"/>
          <a:chExt cx="0" cy="0"/>
        </a:xfrm>
      </p:grpSpPr>
      <p:sp>
        <p:nvSpPr>
          <p:cNvPr id="1170" name="Google Shape;1170;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1" name="Google Shape;1171;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0" name="Shape 1180"/>
        <p:cNvGrpSpPr/>
        <p:nvPr/>
      </p:nvGrpSpPr>
      <p:grpSpPr>
        <a:xfrm>
          <a:off x="0" y="0"/>
          <a:ext cx="0" cy="0"/>
          <a:chOff x="0" y="0"/>
          <a:chExt cx="0" cy="0"/>
        </a:xfrm>
      </p:grpSpPr>
      <p:sp>
        <p:nvSpPr>
          <p:cNvPr id="1181" name="Google Shape;1181;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2" name="Google Shape;1182;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9" name="Shape 1189"/>
        <p:cNvGrpSpPr/>
        <p:nvPr/>
      </p:nvGrpSpPr>
      <p:grpSpPr>
        <a:xfrm>
          <a:off x="0" y="0"/>
          <a:ext cx="0" cy="0"/>
          <a:chOff x="0" y="0"/>
          <a:chExt cx="0" cy="0"/>
        </a:xfrm>
      </p:grpSpPr>
      <p:sp>
        <p:nvSpPr>
          <p:cNvPr id="1190" name="Google Shape;1190;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91" name="Google Shape;1191;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4" name="Shape 1204"/>
        <p:cNvGrpSpPr/>
        <p:nvPr/>
      </p:nvGrpSpPr>
      <p:grpSpPr>
        <a:xfrm>
          <a:off x="0" y="0"/>
          <a:ext cx="0" cy="0"/>
          <a:chOff x="0" y="0"/>
          <a:chExt cx="0" cy="0"/>
        </a:xfrm>
      </p:grpSpPr>
      <p:sp>
        <p:nvSpPr>
          <p:cNvPr id="1205" name="Google Shape;1205;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06" name="Google Shape;1206;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07" name="Google Shape;1207;p4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0" name="Shape 1220"/>
        <p:cNvGrpSpPr/>
        <p:nvPr/>
      </p:nvGrpSpPr>
      <p:grpSpPr>
        <a:xfrm>
          <a:off x="0" y="0"/>
          <a:ext cx="0" cy="0"/>
          <a:chOff x="0" y="0"/>
          <a:chExt cx="0" cy="0"/>
        </a:xfrm>
      </p:grpSpPr>
      <p:sp>
        <p:nvSpPr>
          <p:cNvPr id="1221" name="Google Shape;1221;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22" name="Google Shape;1222;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23" name="Google Shape;1223;p4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9" name="Shape 1239"/>
        <p:cNvGrpSpPr/>
        <p:nvPr/>
      </p:nvGrpSpPr>
      <p:grpSpPr>
        <a:xfrm>
          <a:off x="0" y="0"/>
          <a:ext cx="0" cy="0"/>
          <a:chOff x="0" y="0"/>
          <a:chExt cx="0" cy="0"/>
        </a:xfrm>
      </p:grpSpPr>
      <p:sp>
        <p:nvSpPr>
          <p:cNvPr id="1240" name="Google Shape;1240;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1" name="Google Shape;1241;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42" name="Google Shape;1242;p4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8" name="Shape 1258"/>
        <p:cNvGrpSpPr/>
        <p:nvPr/>
      </p:nvGrpSpPr>
      <p:grpSpPr>
        <a:xfrm>
          <a:off x="0" y="0"/>
          <a:ext cx="0" cy="0"/>
          <a:chOff x="0" y="0"/>
          <a:chExt cx="0" cy="0"/>
        </a:xfrm>
      </p:grpSpPr>
      <p:sp>
        <p:nvSpPr>
          <p:cNvPr id="1259" name="Google Shape;1259;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0" name="Google Shape;1260;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61" name="Google Shape;1261;p4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3" name="Shape 1273"/>
        <p:cNvGrpSpPr/>
        <p:nvPr/>
      </p:nvGrpSpPr>
      <p:grpSpPr>
        <a:xfrm>
          <a:off x="0" y="0"/>
          <a:ext cx="0" cy="0"/>
          <a:chOff x="0" y="0"/>
          <a:chExt cx="0" cy="0"/>
        </a:xfrm>
      </p:grpSpPr>
      <p:sp>
        <p:nvSpPr>
          <p:cNvPr id="1274" name="Google Shape;1274;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5" name="Google Shape;1275;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76" name="Google Shape;1276;p4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9" name="Shape 1289"/>
        <p:cNvGrpSpPr/>
        <p:nvPr/>
      </p:nvGrpSpPr>
      <p:grpSpPr>
        <a:xfrm>
          <a:off x="0" y="0"/>
          <a:ext cx="0" cy="0"/>
          <a:chOff x="0" y="0"/>
          <a:chExt cx="0" cy="0"/>
        </a:xfrm>
      </p:grpSpPr>
      <p:sp>
        <p:nvSpPr>
          <p:cNvPr id="1290" name="Google Shape;1290;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1" name="Google Shape;1291;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92" name="Google Shape;1292;p4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5" name="Shape 1305"/>
        <p:cNvGrpSpPr/>
        <p:nvPr/>
      </p:nvGrpSpPr>
      <p:grpSpPr>
        <a:xfrm>
          <a:off x="0" y="0"/>
          <a:ext cx="0" cy="0"/>
          <a:chOff x="0" y="0"/>
          <a:chExt cx="0" cy="0"/>
        </a:xfrm>
      </p:grpSpPr>
      <p:sp>
        <p:nvSpPr>
          <p:cNvPr id="1306" name="Google Shape;1306;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7" name="Google Shape;1307;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308" name="Google Shape;1308;p4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2" name="Shape 1322"/>
        <p:cNvGrpSpPr/>
        <p:nvPr/>
      </p:nvGrpSpPr>
      <p:grpSpPr>
        <a:xfrm>
          <a:off x="0" y="0"/>
          <a:ext cx="0" cy="0"/>
          <a:chOff x="0" y="0"/>
          <a:chExt cx="0" cy="0"/>
        </a:xfrm>
      </p:grpSpPr>
      <p:sp>
        <p:nvSpPr>
          <p:cNvPr id="1323" name="Google Shape;1323;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24" name="Google Shape;1324;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325" name="Google Shape;1325;p4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8" name="Shape 1348"/>
        <p:cNvGrpSpPr/>
        <p:nvPr/>
      </p:nvGrpSpPr>
      <p:grpSpPr>
        <a:xfrm>
          <a:off x="0" y="0"/>
          <a:ext cx="0" cy="0"/>
          <a:chOff x="0" y="0"/>
          <a:chExt cx="0" cy="0"/>
        </a:xfrm>
      </p:grpSpPr>
      <p:sp>
        <p:nvSpPr>
          <p:cNvPr id="1349" name="Google Shape;1349;p4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50" name="Google Shape;1350;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9" name="Shape 1359"/>
        <p:cNvGrpSpPr/>
        <p:nvPr/>
      </p:nvGrpSpPr>
      <p:grpSpPr>
        <a:xfrm>
          <a:off x="0" y="0"/>
          <a:ext cx="0" cy="0"/>
          <a:chOff x="0" y="0"/>
          <a:chExt cx="0" cy="0"/>
        </a:xfrm>
      </p:grpSpPr>
      <p:sp>
        <p:nvSpPr>
          <p:cNvPr id="1360" name="Google Shape;1360;p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361" name="Google Shape;1361;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0" name="Shape 1370"/>
        <p:cNvGrpSpPr/>
        <p:nvPr/>
      </p:nvGrpSpPr>
      <p:grpSpPr>
        <a:xfrm>
          <a:off x="0" y="0"/>
          <a:ext cx="0" cy="0"/>
          <a:chOff x="0" y="0"/>
          <a:chExt cx="0" cy="0"/>
        </a:xfrm>
      </p:grpSpPr>
      <p:sp>
        <p:nvSpPr>
          <p:cNvPr id="1371" name="Google Shape;1371;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372" name="Google Shape;1372;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1" name="Shape 1381"/>
        <p:cNvGrpSpPr/>
        <p:nvPr/>
      </p:nvGrpSpPr>
      <p:grpSpPr>
        <a:xfrm>
          <a:off x="0" y="0"/>
          <a:ext cx="0" cy="0"/>
          <a:chOff x="0" y="0"/>
          <a:chExt cx="0" cy="0"/>
        </a:xfrm>
      </p:grpSpPr>
      <p:sp>
        <p:nvSpPr>
          <p:cNvPr id="1382" name="Google Shape;1382;p5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83" name="Google Shape;1383;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2" name="Shape 1392"/>
        <p:cNvGrpSpPr/>
        <p:nvPr/>
      </p:nvGrpSpPr>
      <p:grpSpPr>
        <a:xfrm>
          <a:off x="0" y="0"/>
          <a:ext cx="0" cy="0"/>
          <a:chOff x="0" y="0"/>
          <a:chExt cx="0" cy="0"/>
        </a:xfrm>
      </p:grpSpPr>
      <p:sp>
        <p:nvSpPr>
          <p:cNvPr id="1393" name="Google Shape;1393;p5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94" name="Google Shape;1394;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5" name="Shape 1405"/>
        <p:cNvGrpSpPr/>
        <p:nvPr/>
      </p:nvGrpSpPr>
      <p:grpSpPr>
        <a:xfrm>
          <a:off x="0" y="0"/>
          <a:ext cx="0" cy="0"/>
          <a:chOff x="0" y="0"/>
          <a:chExt cx="0" cy="0"/>
        </a:xfrm>
      </p:grpSpPr>
      <p:sp>
        <p:nvSpPr>
          <p:cNvPr id="1406" name="Google Shape;1406;p5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07" name="Google Shape;1407;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9" name="Shape 1419"/>
        <p:cNvGrpSpPr/>
        <p:nvPr/>
      </p:nvGrpSpPr>
      <p:grpSpPr>
        <a:xfrm>
          <a:off x="0" y="0"/>
          <a:ext cx="0" cy="0"/>
          <a:chOff x="0" y="0"/>
          <a:chExt cx="0" cy="0"/>
        </a:xfrm>
      </p:grpSpPr>
      <p:sp>
        <p:nvSpPr>
          <p:cNvPr id="1420" name="Google Shape;1420;p5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1" name="Google Shape;1421;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9" name="Shape 1429"/>
        <p:cNvGrpSpPr/>
        <p:nvPr/>
      </p:nvGrpSpPr>
      <p:grpSpPr>
        <a:xfrm>
          <a:off x="0" y="0"/>
          <a:ext cx="0" cy="0"/>
          <a:chOff x="0" y="0"/>
          <a:chExt cx="0" cy="0"/>
        </a:xfrm>
      </p:grpSpPr>
      <p:sp>
        <p:nvSpPr>
          <p:cNvPr id="1430" name="Google Shape;1430;p5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1" name="Google Shape;1431;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0" name="Shape 1440"/>
        <p:cNvGrpSpPr/>
        <p:nvPr/>
      </p:nvGrpSpPr>
      <p:grpSpPr>
        <a:xfrm>
          <a:off x="0" y="0"/>
          <a:ext cx="0" cy="0"/>
          <a:chOff x="0" y="0"/>
          <a:chExt cx="0" cy="0"/>
        </a:xfrm>
      </p:grpSpPr>
      <p:sp>
        <p:nvSpPr>
          <p:cNvPr id="1441" name="Google Shape;1441;p5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42" name="Google Shape;1442;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7.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6.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5" name="Shape 15"/>
        <p:cNvGrpSpPr/>
        <p:nvPr/>
      </p:nvGrpSpPr>
      <p:grpSpPr>
        <a:xfrm>
          <a:off x="0" y="0"/>
          <a:ext cx="0" cy="0"/>
          <a:chOff x="0" y="0"/>
          <a:chExt cx="0" cy="0"/>
        </a:xfrm>
      </p:grpSpPr>
      <p:sp>
        <p:nvSpPr>
          <p:cNvPr id="16" name="Google Shape;16;p58"/>
          <p:cNvSpPr/>
          <p:nvPr/>
        </p:nvSpPr>
        <p:spPr>
          <a:xfrm>
            <a:off x="0"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7" name="Shape 17"/>
        <p:cNvGrpSpPr/>
        <p:nvPr/>
      </p:nvGrpSpPr>
      <p:grpSpPr>
        <a:xfrm>
          <a:off x="0" y="0"/>
          <a:ext cx="0" cy="0"/>
          <a:chOff x="0" y="0"/>
          <a:chExt cx="0" cy="0"/>
        </a:xfrm>
      </p:grpSpPr>
      <p:sp>
        <p:nvSpPr>
          <p:cNvPr id="18" name="Google Shape;18;p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21" name="Shape 21"/>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2" name="Shape 22"/>
        <p:cNvGrpSpPr/>
        <p:nvPr/>
      </p:nvGrpSpPr>
      <p:grpSpPr>
        <a:xfrm>
          <a:off x="0" y="0"/>
          <a:ext cx="0" cy="0"/>
          <a:chOff x="0" y="0"/>
          <a:chExt cx="0" cy="0"/>
        </a:xfrm>
      </p:grpSpPr>
      <p:sp>
        <p:nvSpPr>
          <p:cNvPr id="23" name="Google Shape;23;p7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7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5" name="Google Shape;25;p7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7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7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8" name="Shape 28"/>
        <p:cNvGrpSpPr/>
        <p:nvPr/>
      </p:nvGrpSpPr>
      <p:grpSpPr>
        <a:xfrm>
          <a:off x="0" y="0"/>
          <a:ext cx="0" cy="0"/>
          <a:chOff x="0" y="0"/>
          <a:chExt cx="0" cy="0"/>
        </a:xfrm>
      </p:grpSpPr>
      <p:sp>
        <p:nvSpPr>
          <p:cNvPr id="29" name="Google Shape;29;p7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7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7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7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7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34" name="Shape 34"/>
        <p:cNvGrpSpPr/>
        <p:nvPr/>
      </p:nvGrpSpPr>
      <p:grpSpPr>
        <a:xfrm>
          <a:off x="0" y="0"/>
          <a:ext cx="0" cy="0"/>
          <a:chOff x="0" y="0"/>
          <a:chExt cx="0" cy="0"/>
        </a:xfrm>
      </p:grpSpPr>
      <p:sp>
        <p:nvSpPr>
          <p:cNvPr id="35" name="Google Shape;35;p7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7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7" name="Google Shape;37;p7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7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7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40" name="Shape 40"/>
        <p:cNvGrpSpPr/>
        <p:nvPr/>
      </p:nvGrpSpPr>
      <p:grpSpPr>
        <a:xfrm>
          <a:off x="0" y="0"/>
          <a:ext cx="0" cy="0"/>
          <a:chOff x="0" y="0"/>
          <a:chExt cx="0" cy="0"/>
        </a:xfrm>
      </p:grpSpPr>
      <p:sp>
        <p:nvSpPr>
          <p:cNvPr id="41" name="Google Shape;41;p7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7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47" name="Shape 47"/>
        <p:cNvGrpSpPr/>
        <p:nvPr/>
      </p:nvGrpSpPr>
      <p:grpSpPr>
        <a:xfrm>
          <a:off x="0" y="0"/>
          <a:ext cx="0" cy="0"/>
          <a:chOff x="0" y="0"/>
          <a:chExt cx="0" cy="0"/>
        </a:xfrm>
      </p:grpSpPr>
      <p:sp>
        <p:nvSpPr>
          <p:cNvPr id="48" name="Google Shape;48;p7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7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0" name="Google Shape;50;p7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7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2" name="Google Shape;52;p7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 name="Google Shape;53;p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6" name="Shape 56"/>
        <p:cNvGrpSpPr/>
        <p:nvPr/>
      </p:nvGrpSpPr>
      <p:grpSpPr>
        <a:xfrm>
          <a:off x="0" y="0"/>
          <a:ext cx="0" cy="0"/>
          <a:chOff x="0" y="0"/>
          <a:chExt cx="0" cy="0"/>
        </a:xfrm>
      </p:grpSpPr>
      <p:sp>
        <p:nvSpPr>
          <p:cNvPr id="57" name="Google Shape;57;p8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61" name="Shape 61"/>
        <p:cNvGrpSpPr/>
        <p:nvPr/>
      </p:nvGrpSpPr>
      <p:grpSpPr>
        <a:xfrm>
          <a:off x="0" y="0"/>
          <a:ext cx="0" cy="0"/>
          <a:chOff x="0" y="0"/>
          <a:chExt cx="0" cy="0"/>
        </a:xfrm>
      </p:grpSpPr>
      <p:sp>
        <p:nvSpPr>
          <p:cNvPr id="62" name="Google Shape;62;p8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8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4" name="Google Shape;64;p8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8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8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8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68" name="Shape 68"/>
        <p:cNvGrpSpPr/>
        <p:nvPr/>
      </p:nvGrpSpPr>
      <p:grpSpPr>
        <a:xfrm>
          <a:off x="0" y="0"/>
          <a:ext cx="0" cy="0"/>
          <a:chOff x="0" y="0"/>
          <a:chExt cx="0" cy="0"/>
        </a:xfrm>
      </p:grpSpPr>
      <p:sp>
        <p:nvSpPr>
          <p:cNvPr id="69" name="Google Shape;69;p8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82"/>
          <p:cNvSpPr/>
          <p:nvPr>
            <p:ph idx="2" type="pic"/>
          </p:nvPr>
        </p:nvSpPr>
        <p:spPr>
          <a:xfrm>
            <a:off x="5183188" y="987425"/>
            <a:ext cx="6172200" cy="4873625"/>
          </a:xfrm>
          <a:prstGeom prst="rect">
            <a:avLst/>
          </a:prstGeom>
          <a:noFill/>
          <a:ln>
            <a:noFill/>
          </a:ln>
        </p:spPr>
      </p:sp>
      <p:sp>
        <p:nvSpPr>
          <p:cNvPr id="71" name="Google Shape;71;p8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2" name="Google Shape;72;p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75" name="Shape 75"/>
        <p:cNvGrpSpPr/>
        <p:nvPr/>
      </p:nvGrpSpPr>
      <p:grpSpPr>
        <a:xfrm>
          <a:off x="0" y="0"/>
          <a:ext cx="0" cy="0"/>
          <a:chOff x="0" y="0"/>
          <a:chExt cx="0" cy="0"/>
        </a:xfrm>
      </p:grpSpPr>
      <p:sp>
        <p:nvSpPr>
          <p:cNvPr id="76" name="Google Shape;76;p8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8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8" name="Google Shape;78;p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81" name="Shape 81"/>
        <p:cNvGrpSpPr/>
        <p:nvPr/>
      </p:nvGrpSpPr>
      <p:grpSpPr>
        <a:xfrm>
          <a:off x="0" y="0"/>
          <a:ext cx="0" cy="0"/>
          <a:chOff x="0" y="0"/>
          <a:chExt cx="0" cy="0"/>
        </a:xfrm>
      </p:grpSpPr>
      <p:sp>
        <p:nvSpPr>
          <p:cNvPr id="82" name="Google Shape;82;p8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 name="Google Shape;83;p8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 name="Google Shape;84;p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8" name="Shape 88"/>
        <p:cNvGrpSpPr/>
        <p:nvPr/>
      </p:nvGrpSpPr>
      <p:grpSpPr>
        <a:xfrm>
          <a:off x="0" y="0"/>
          <a:ext cx="0" cy="0"/>
          <a:chOff x="0" y="0"/>
          <a:chExt cx="0" cy="0"/>
        </a:xfrm>
      </p:grpSpPr>
      <p:sp>
        <p:nvSpPr>
          <p:cNvPr id="89" name="Google Shape;89;p61"/>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0" name="Google Shape;90;p61"/>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1" name="Google Shape;91;p61"/>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92" name="Shape 92"/>
        <p:cNvGrpSpPr/>
        <p:nvPr/>
      </p:nvGrpSpPr>
      <p:grpSpPr>
        <a:xfrm>
          <a:off x="0" y="0"/>
          <a:ext cx="0" cy="0"/>
          <a:chOff x="0" y="0"/>
          <a:chExt cx="0" cy="0"/>
        </a:xfrm>
      </p:grpSpPr>
      <p:sp>
        <p:nvSpPr>
          <p:cNvPr id="93" name="Google Shape;93;p85"/>
          <p:cNvSpPr/>
          <p:nvPr/>
        </p:nvSpPr>
        <p:spPr>
          <a:xfrm>
            <a:off x="83184" y="57571"/>
            <a:ext cx="12039799" cy="856831"/>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rgbClr val="FFFFFF"/>
              </a:solidFill>
              <a:latin typeface="Dosis"/>
              <a:ea typeface="Dosis"/>
              <a:cs typeface="Dosis"/>
              <a:sym typeface="Dosis"/>
            </a:endParaRPr>
          </a:p>
        </p:txBody>
      </p:sp>
      <p:sp>
        <p:nvSpPr>
          <p:cNvPr id="94" name="Google Shape;94;p85"/>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95" name="Google Shape;95;p85"/>
          <p:cNvPicPr preferRelativeResize="0"/>
          <p:nvPr/>
        </p:nvPicPr>
        <p:blipFill rotWithShape="1">
          <a:blip r:embed="rId2">
            <a:alphaModFix/>
          </a:blip>
          <a:srcRect b="61971" l="3539" r="75793" t="24327"/>
          <a:stretch/>
        </p:blipFill>
        <p:spPr>
          <a:xfrm>
            <a:off x="83185" y="76095"/>
            <a:ext cx="838193" cy="838307"/>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96" name="Shape 96"/>
        <p:cNvGrpSpPr/>
        <p:nvPr/>
      </p:nvGrpSpPr>
      <p:grpSpPr>
        <a:xfrm>
          <a:off x="0" y="0"/>
          <a:ext cx="0" cy="0"/>
          <a:chOff x="0" y="0"/>
          <a:chExt cx="0" cy="0"/>
        </a:xfrm>
      </p:grpSpPr>
      <p:sp>
        <p:nvSpPr>
          <p:cNvPr id="97" name="Google Shape;97;p86"/>
          <p:cNvSpPr txBox="1"/>
          <p:nvPr>
            <p:ph type="ctrTitle"/>
          </p:nvPr>
        </p:nvSpPr>
        <p:spPr>
          <a:xfrm>
            <a:off x="1524000" y="1122359"/>
            <a:ext cx="9144000" cy="2387595"/>
          </a:xfrm>
          <a:prstGeom prst="rect">
            <a:avLst/>
          </a:prstGeom>
          <a:noFill/>
          <a:ln>
            <a:noFill/>
          </a:ln>
        </p:spPr>
        <p:txBody>
          <a:bodyPr anchorCtr="1" anchor="b" bIns="45700" lIns="91425" spcFirstLastPara="1" rIns="91425" wrap="square" tIns="45700">
            <a:noAutofit/>
          </a:bodyPr>
          <a:lstStyle>
            <a:lvl1pPr lvl="0" marR="0" rtl="0" algn="ctr">
              <a:lnSpc>
                <a:spcPct val="90000"/>
              </a:lnSpc>
              <a:spcBef>
                <a:spcPts val="0"/>
              </a:spcBef>
              <a:spcAft>
                <a:spcPts val="0"/>
              </a:spcAft>
              <a:buClr>
                <a:srgbClr val="000000"/>
              </a:buClr>
              <a:buSzPts val="6000"/>
              <a:buFont typeface="Calibri"/>
              <a:buNone/>
              <a:defRPr b="0" i="0" sz="60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8" name="Google Shape;98;p86"/>
          <p:cNvSpPr txBox="1"/>
          <p:nvPr>
            <p:ph idx="1" type="subTitle"/>
          </p:nvPr>
        </p:nvSpPr>
        <p:spPr>
          <a:xfrm>
            <a:off x="1524000" y="3602041"/>
            <a:ext cx="9144000" cy="1655759"/>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1333"/>
              </a:spcBef>
              <a:spcAft>
                <a:spcPts val="0"/>
              </a:spcAft>
              <a:buClr>
                <a:srgbClr val="000000"/>
              </a:buClr>
              <a:buSzPts val="2400"/>
              <a:buFont typeface="Arial"/>
              <a:buNone/>
              <a:defRPr b="0" i="0" sz="2400"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99" name="Google Shape;99;p86"/>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0" name="Google Shape;100;p86"/>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1" name="Google Shape;101;p86"/>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02" name="Shape 102"/>
        <p:cNvGrpSpPr/>
        <p:nvPr/>
      </p:nvGrpSpPr>
      <p:grpSpPr>
        <a:xfrm>
          <a:off x="0" y="0"/>
          <a:ext cx="0" cy="0"/>
          <a:chOff x="0" y="0"/>
          <a:chExt cx="0" cy="0"/>
        </a:xfrm>
      </p:grpSpPr>
      <p:sp>
        <p:nvSpPr>
          <p:cNvPr id="103" name="Google Shape;103;p87"/>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4" name="Google Shape;104;p87"/>
          <p:cNvSpPr txBox="1"/>
          <p:nvPr>
            <p:ph idx="1" type="body"/>
          </p:nvPr>
        </p:nvSpPr>
        <p:spPr>
          <a:xfrm>
            <a:off x="838200" y="1825629"/>
            <a:ext cx="10515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05" name="Google Shape;105;p87"/>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6" name="Google Shape;106;p87"/>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7" name="Google Shape;107;p87"/>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08" name="Shape 108"/>
        <p:cNvGrpSpPr/>
        <p:nvPr/>
      </p:nvGrpSpPr>
      <p:grpSpPr>
        <a:xfrm>
          <a:off x="0" y="0"/>
          <a:ext cx="0" cy="0"/>
          <a:chOff x="0" y="0"/>
          <a:chExt cx="0" cy="0"/>
        </a:xfrm>
      </p:grpSpPr>
      <p:sp>
        <p:nvSpPr>
          <p:cNvPr id="109" name="Google Shape;109;p88"/>
          <p:cNvSpPr txBox="1"/>
          <p:nvPr>
            <p:ph type="title"/>
          </p:nvPr>
        </p:nvSpPr>
        <p:spPr>
          <a:xfrm>
            <a:off x="831847" y="1709733"/>
            <a:ext cx="10515600" cy="2852732"/>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6000"/>
              <a:buFont typeface="Calibri"/>
              <a:buNone/>
              <a:defRPr b="0" i="0" sz="60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0" name="Google Shape;110;p88"/>
          <p:cNvSpPr txBox="1"/>
          <p:nvPr>
            <p:ph idx="1" type="body"/>
          </p:nvPr>
        </p:nvSpPr>
        <p:spPr>
          <a:xfrm>
            <a:off x="831847" y="4589459"/>
            <a:ext cx="10515600" cy="15001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898989"/>
              </a:buClr>
              <a:buSzPts val="2400"/>
              <a:buFont typeface="Arial"/>
              <a:buNone/>
              <a:defRPr b="0" i="0" sz="2400" u="none" cap="none" strike="noStrike">
                <a:solidFill>
                  <a:srgbClr val="898989"/>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1" name="Google Shape;111;p88"/>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2" name="Google Shape;112;p88"/>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3" name="Google Shape;113;p88"/>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14" name="Shape 114"/>
        <p:cNvGrpSpPr/>
        <p:nvPr/>
      </p:nvGrpSpPr>
      <p:grpSpPr>
        <a:xfrm>
          <a:off x="0" y="0"/>
          <a:ext cx="0" cy="0"/>
          <a:chOff x="0" y="0"/>
          <a:chExt cx="0" cy="0"/>
        </a:xfrm>
      </p:grpSpPr>
      <p:sp>
        <p:nvSpPr>
          <p:cNvPr id="115" name="Google Shape;115;p89"/>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6" name="Google Shape;116;p89"/>
          <p:cNvSpPr txBox="1"/>
          <p:nvPr>
            <p:ph idx="1" type="body"/>
          </p:nvPr>
        </p:nvSpPr>
        <p:spPr>
          <a:xfrm>
            <a:off x="838200" y="1825629"/>
            <a:ext cx="5181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7" name="Google Shape;117;p89"/>
          <p:cNvSpPr txBox="1"/>
          <p:nvPr>
            <p:ph idx="2" type="body"/>
          </p:nvPr>
        </p:nvSpPr>
        <p:spPr>
          <a:xfrm>
            <a:off x="6172199" y="1825629"/>
            <a:ext cx="5181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8" name="Google Shape;118;p89"/>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9" name="Google Shape;119;p89"/>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0" name="Google Shape;120;p89"/>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21" name="Shape 121"/>
        <p:cNvGrpSpPr/>
        <p:nvPr/>
      </p:nvGrpSpPr>
      <p:grpSpPr>
        <a:xfrm>
          <a:off x="0" y="0"/>
          <a:ext cx="0" cy="0"/>
          <a:chOff x="0" y="0"/>
          <a:chExt cx="0" cy="0"/>
        </a:xfrm>
      </p:grpSpPr>
      <p:sp>
        <p:nvSpPr>
          <p:cNvPr id="122" name="Google Shape;122;p90"/>
          <p:cNvSpPr txBox="1"/>
          <p:nvPr>
            <p:ph type="title"/>
          </p:nvPr>
        </p:nvSpPr>
        <p:spPr>
          <a:xfrm>
            <a:off x="839784"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3" name="Google Shape;123;p90"/>
          <p:cNvSpPr txBox="1"/>
          <p:nvPr>
            <p:ph idx="1" type="body"/>
          </p:nvPr>
        </p:nvSpPr>
        <p:spPr>
          <a:xfrm>
            <a:off x="839785" y="1681167"/>
            <a:ext cx="5157788" cy="823911"/>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2400"/>
              <a:buFont typeface="Arial"/>
              <a:buNone/>
              <a:defRPr b="1" i="0" sz="24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4" name="Google Shape;124;p90"/>
          <p:cNvSpPr txBox="1"/>
          <p:nvPr>
            <p:ph idx="2" type="body"/>
          </p:nvPr>
        </p:nvSpPr>
        <p:spPr>
          <a:xfrm>
            <a:off x="839785" y="2505077"/>
            <a:ext cx="5157788" cy="3684592"/>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5" name="Google Shape;125;p90"/>
          <p:cNvSpPr txBox="1"/>
          <p:nvPr>
            <p:ph idx="3" type="body"/>
          </p:nvPr>
        </p:nvSpPr>
        <p:spPr>
          <a:xfrm>
            <a:off x="6172199" y="1681167"/>
            <a:ext cx="5183184" cy="823911"/>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2400"/>
              <a:buFont typeface="Arial"/>
              <a:buNone/>
              <a:defRPr b="1" i="0" sz="24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6" name="Google Shape;126;p90"/>
          <p:cNvSpPr txBox="1"/>
          <p:nvPr>
            <p:ph idx="4" type="body"/>
          </p:nvPr>
        </p:nvSpPr>
        <p:spPr>
          <a:xfrm>
            <a:off x="6172199" y="2505077"/>
            <a:ext cx="5183184" cy="3684592"/>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7" name="Google Shape;127;p90"/>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8" name="Google Shape;128;p90"/>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9" name="Google Shape;129;p90"/>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30" name="Shape 130"/>
        <p:cNvGrpSpPr/>
        <p:nvPr/>
      </p:nvGrpSpPr>
      <p:grpSpPr>
        <a:xfrm>
          <a:off x="0" y="0"/>
          <a:ext cx="0" cy="0"/>
          <a:chOff x="0" y="0"/>
          <a:chExt cx="0" cy="0"/>
        </a:xfrm>
      </p:grpSpPr>
      <p:sp>
        <p:nvSpPr>
          <p:cNvPr id="131" name="Google Shape;131;p91"/>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2" name="Google Shape;132;p91"/>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3" name="Google Shape;133;p91"/>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4" name="Google Shape;134;p91"/>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p:cSld name="Vide">
    <p:spTree>
      <p:nvGrpSpPr>
        <p:cNvPr id="135" name="Shape 135"/>
        <p:cNvGrpSpPr/>
        <p:nvPr/>
      </p:nvGrpSpPr>
      <p:grpSpPr>
        <a:xfrm>
          <a:off x="0" y="0"/>
          <a:ext cx="0" cy="0"/>
          <a:chOff x="0" y="0"/>
          <a:chExt cx="0" cy="0"/>
        </a:xfrm>
      </p:grpSpPr>
      <p:sp>
        <p:nvSpPr>
          <p:cNvPr id="136" name="Google Shape;136;p92"/>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7" name="Google Shape;137;p92"/>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8" name="Google Shape;138;p92"/>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39" name="Shape 139"/>
        <p:cNvGrpSpPr/>
        <p:nvPr/>
      </p:nvGrpSpPr>
      <p:grpSpPr>
        <a:xfrm>
          <a:off x="0" y="0"/>
          <a:ext cx="0" cy="0"/>
          <a:chOff x="0" y="0"/>
          <a:chExt cx="0" cy="0"/>
        </a:xfrm>
      </p:grpSpPr>
      <p:sp>
        <p:nvSpPr>
          <p:cNvPr id="140" name="Google Shape;140;p93"/>
          <p:cNvSpPr txBox="1"/>
          <p:nvPr>
            <p:ph type="title"/>
          </p:nvPr>
        </p:nvSpPr>
        <p:spPr>
          <a:xfrm>
            <a:off x="839785" y="457200"/>
            <a:ext cx="3932236"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1" name="Google Shape;141;p93"/>
          <p:cNvSpPr txBox="1"/>
          <p:nvPr>
            <p:ph idx="1" type="body"/>
          </p:nvPr>
        </p:nvSpPr>
        <p:spPr>
          <a:xfrm>
            <a:off x="5183185" y="987430"/>
            <a:ext cx="6172199" cy="4873629"/>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333"/>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1pPr>
            <a:lvl2pPr indent="-406400" lvl="1" marL="914400" marR="0" rtl="0" algn="l">
              <a:lnSpc>
                <a:spcPct val="90000"/>
              </a:lnSpc>
              <a:spcBef>
                <a:spcPts val="667"/>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2pPr>
            <a:lvl3pPr indent="-381000" lvl="2" marL="13716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3pPr>
            <a:lvl4pPr indent="-355600" lvl="3" marL="1828800" marR="0" rtl="0" algn="l">
              <a:lnSpc>
                <a:spcPct val="90000"/>
              </a:lnSpc>
              <a:spcBef>
                <a:spcPts val="667"/>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4pPr>
            <a:lvl5pPr indent="-355600" lvl="4" marL="2286000" marR="0" rtl="0" algn="l">
              <a:lnSpc>
                <a:spcPct val="90000"/>
              </a:lnSpc>
              <a:spcBef>
                <a:spcPts val="667"/>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42" name="Google Shape;142;p93"/>
          <p:cNvSpPr txBox="1"/>
          <p:nvPr>
            <p:ph idx="2" type="body"/>
          </p:nvPr>
        </p:nvSpPr>
        <p:spPr>
          <a:xfrm>
            <a:off x="839785" y="2057400"/>
            <a:ext cx="3932236" cy="381158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1600"/>
              <a:buFont typeface="Arial"/>
              <a:buNone/>
              <a:defRPr b="0" i="0" sz="16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43" name="Google Shape;143;p93"/>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4" name="Google Shape;144;p93"/>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5" name="Google Shape;145;p93"/>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46" name="Shape 146"/>
        <p:cNvGrpSpPr/>
        <p:nvPr/>
      </p:nvGrpSpPr>
      <p:grpSpPr>
        <a:xfrm>
          <a:off x="0" y="0"/>
          <a:ext cx="0" cy="0"/>
          <a:chOff x="0" y="0"/>
          <a:chExt cx="0" cy="0"/>
        </a:xfrm>
      </p:grpSpPr>
      <p:sp>
        <p:nvSpPr>
          <p:cNvPr id="147" name="Google Shape;147;p94"/>
          <p:cNvSpPr txBox="1"/>
          <p:nvPr>
            <p:ph type="title"/>
          </p:nvPr>
        </p:nvSpPr>
        <p:spPr>
          <a:xfrm>
            <a:off x="839785" y="457200"/>
            <a:ext cx="3932236"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8" name="Google Shape;148;p94"/>
          <p:cNvSpPr/>
          <p:nvPr>
            <p:ph idx="2" type="pic"/>
          </p:nvPr>
        </p:nvSpPr>
        <p:spPr>
          <a:xfrm>
            <a:off x="5183185" y="987430"/>
            <a:ext cx="6172199" cy="4873629"/>
          </a:xfrm>
          <a:prstGeom prst="rect">
            <a:avLst/>
          </a:prstGeom>
          <a:noFill/>
          <a:ln>
            <a:noFill/>
          </a:ln>
        </p:spPr>
      </p:sp>
      <p:sp>
        <p:nvSpPr>
          <p:cNvPr id="149" name="Google Shape;149;p94"/>
          <p:cNvSpPr txBox="1"/>
          <p:nvPr>
            <p:ph idx="1" type="body"/>
          </p:nvPr>
        </p:nvSpPr>
        <p:spPr>
          <a:xfrm>
            <a:off x="839785" y="2057400"/>
            <a:ext cx="3932236" cy="381158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1600"/>
              <a:buFont typeface="Arial"/>
              <a:buNone/>
              <a:defRPr b="0" i="0" sz="16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0" name="Google Shape;150;p94"/>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1" name="Google Shape;151;p94"/>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2" name="Google Shape;152;p94"/>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53" name="Shape 153"/>
        <p:cNvGrpSpPr/>
        <p:nvPr/>
      </p:nvGrpSpPr>
      <p:grpSpPr>
        <a:xfrm>
          <a:off x="0" y="0"/>
          <a:ext cx="0" cy="0"/>
          <a:chOff x="0" y="0"/>
          <a:chExt cx="0" cy="0"/>
        </a:xfrm>
      </p:grpSpPr>
      <p:sp>
        <p:nvSpPr>
          <p:cNvPr id="154" name="Google Shape;154;p95"/>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5" name="Google Shape;155;p95"/>
          <p:cNvSpPr txBox="1"/>
          <p:nvPr>
            <p:ph idx="1" type="body"/>
          </p:nvPr>
        </p:nvSpPr>
        <p:spPr>
          <a:xfrm rot="5400000">
            <a:off x="3920332" y="-1256503"/>
            <a:ext cx="4351336" cy="10515600"/>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6" name="Google Shape;156;p95"/>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7" name="Google Shape;157;p95"/>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8" name="Google Shape;158;p95"/>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59" name="Shape 159"/>
        <p:cNvGrpSpPr/>
        <p:nvPr/>
      </p:nvGrpSpPr>
      <p:grpSpPr>
        <a:xfrm>
          <a:off x="0" y="0"/>
          <a:ext cx="0" cy="0"/>
          <a:chOff x="0" y="0"/>
          <a:chExt cx="0" cy="0"/>
        </a:xfrm>
      </p:grpSpPr>
      <p:sp>
        <p:nvSpPr>
          <p:cNvPr id="160" name="Google Shape;160;p96"/>
          <p:cNvSpPr txBox="1"/>
          <p:nvPr>
            <p:ph type="title"/>
          </p:nvPr>
        </p:nvSpPr>
        <p:spPr>
          <a:xfrm rot="5400000">
            <a:off x="7133430" y="1956596"/>
            <a:ext cx="5811840" cy="26288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1" name="Google Shape;161;p96"/>
          <p:cNvSpPr txBox="1"/>
          <p:nvPr>
            <p:ph idx="1" type="body"/>
          </p:nvPr>
        </p:nvSpPr>
        <p:spPr>
          <a:xfrm rot="5400000">
            <a:off x="1799431" y="-596105"/>
            <a:ext cx="5811840" cy="7734300"/>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62" name="Google Shape;162;p96"/>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3" name="Google Shape;163;p96"/>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4" name="Google Shape;164;p96"/>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65" name="Shape 165"/>
        <p:cNvGrpSpPr/>
        <p:nvPr/>
      </p:nvGrpSpPr>
      <p:grpSpPr>
        <a:xfrm>
          <a:off x="0" y="0"/>
          <a:ext cx="0" cy="0"/>
          <a:chOff x="0" y="0"/>
          <a:chExt cx="0" cy="0"/>
        </a:xfrm>
      </p:grpSpPr>
      <p:sp>
        <p:nvSpPr>
          <p:cNvPr id="166" name="Google Shape;166;p97"/>
          <p:cNvSpPr/>
          <p:nvPr/>
        </p:nvSpPr>
        <p:spPr>
          <a:xfrm>
            <a:off x="61795" y="57572"/>
            <a:ext cx="12108816" cy="901080"/>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rgbClr val="FFFFFF"/>
              </a:solidFill>
              <a:latin typeface="Dosis"/>
              <a:ea typeface="Dosis"/>
              <a:cs typeface="Dosis"/>
              <a:sym typeface="Dosis"/>
            </a:endParaRPr>
          </a:p>
        </p:txBody>
      </p:sp>
      <p:sp>
        <p:nvSpPr>
          <p:cNvPr id="167" name="Google Shape;167;p97"/>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168" name="Google Shape;168;p97"/>
          <p:cNvPicPr preferRelativeResize="0"/>
          <p:nvPr/>
        </p:nvPicPr>
        <p:blipFill rotWithShape="1">
          <a:blip r:embed="rId2">
            <a:alphaModFix/>
          </a:blip>
          <a:srcRect b="61971" l="3539" r="75793" t="24327"/>
          <a:stretch/>
        </p:blipFill>
        <p:spPr>
          <a:xfrm>
            <a:off x="83185" y="64202"/>
            <a:ext cx="814283" cy="809783"/>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69" name="Shape 169"/>
        <p:cNvGrpSpPr/>
        <p:nvPr/>
      </p:nvGrpSpPr>
      <p:grpSpPr>
        <a:xfrm>
          <a:off x="0" y="0"/>
          <a:ext cx="0" cy="0"/>
          <a:chOff x="0" y="0"/>
          <a:chExt cx="0" cy="0"/>
        </a:xfrm>
      </p:grpSpPr>
      <p:sp>
        <p:nvSpPr>
          <p:cNvPr id="170" name="Google Shape;170;p98"/>
          <p:cNvSpPr/>
          <p:nvPr/>
        </p:nvSpPr>
        <p:spPr>
          <a:xfrm>
            <a:off x="0" y="1"/>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71" name="Google Shape;171;p98"/>
          <p:cNvSpPr/>
          <p:nvPr/>
        </p:nvSpPr>
        <p:spPr>
          <a:xfrm flipH="1" rot="-10799991">
            <a:off x="495300" y="297925"/>
            <a:ext cx="457200" cy="318929"/>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72" name="Shape 172"/>
        <p:cNvGrpSpPr/>
        <p:nvPr/>
      </p:nvGrpSpPr>
      <p:grpSpPr>
        <a:xfrm>
          <a:off x="0" y="0"/>
          <a:ext cx="0" cy="0"/>
          <a:chOff x="0" y="0"/>
          <a:chExt cx="0" cy="0"/>
        </a:xfrm>
      </p:grpSpPr>
      <p:sp>
        <p:nvSpPr>
          <p:cNvPr id="173" name="Google Shape;173;p99"/>
          <p:cNvSpPr/>
          <p:nvPr/>
        </p:nvSpPr>
        <p:spPr>
          <a:xfrm>
            <a:off x="0" y="-38038"/>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74" name="Google Shape;174;p99"/>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175" name="Google Shape;175;p99"/>
          <p:cNvSpPr txBox="1"/>
          <p:nvPr>
            <p:ph type="title"/>
          </p:nvPr>
        </p:nvSpPr>
        <p:spPr>
          <a:xfrm>
            <a:off x="1015448" y="195950"/>
            <a:ext cx="10161105" cy="47062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767171"/>
              </a:buClr>
              <a:buSzPts val="2000"/>
              <a:buFont typeface="Calibri"/>
              <a:buNone/>
              <a:defRPr b="1" i="0" sz="2000" u="none" cap="none" strike="noStrike">
                <a:solidFill>
                  <a:srgbClr val="76717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6" name="Google Shape;176;p99"/>
          <p:cNvSpPr txBox="1"/>
          <p:nvPr>
            <p:ph idx="1" type="body"/>
          </p:nvPr>
        </p:nvSpPr>
        <p:spPr>
          <a:xfrm>
            <a:off x="996952" y="685690"/>
            <a:ext cx="10179600" cy="29243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AFABAB"/>
              </a:buClr>
              <a:buSzPts val="1400"/>
              <a:buFont typeface="Arial"/>
              <a:buNone/>
              <a:defRPr b="0" i="1" sz="1400" u="none" cap="none" strike="noStrike">
                <a:solidFill>
                  <a:srgbClr val="AF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77" name="Shape 177"/>
        <p:cNvGrpSpPr/>
        <p:nvPr/>
      </p:nvGrpSpPr>
      <p:grpSpPr>
        <a:xfrm>
          <a:off x="0" y="0"/>
          <a:ext cx="0" cy="0"/>
          <a:chOff x="0" y="0"/>
          <a:chExt cx="0" cy="0"/>
        </a:xfrm>
      </p:grpSpPr>
      <p:sp>
        <p:nvSpPr>
          <p:cNvPr id="178" name="Google Shape;178;p100"/>
          <p:cNvSpPr/>
          <p:nvPr/>
        </p:nvSpPr>
        <p:spPr>
          <a:xfrm>
            <a:off x="0" y="-38038"/>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79" name="Google Shape;179;p100"/>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180" name="Google Shape;180;p100"/>
          <p:cNvSpPr txBox="1"/>
          <p:nvPr>
            <p:ph type="title"/>
          </p:nvPr>
        </p:nvSpPr>
        <p:spPr>
          <a:xfrm>
            <a:off x="1015448" y="195950"/>
            <a:ext cx="10161105" cy="47062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767171"/>
              </a:buClr>
              <a:buSzPts val="2000"/>
              <a:buFont typeface="Calibri"/>
              <a:buNone/>
              <a:defRPr b="1" i="0" sz="2000" u="none" cap="none" strike="noStrike">
                <a:solidFill>
                  <a:srgbClr val="76717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1" name="Google Shape;181;p100"/>
          <p:cNvSpPr txBox="1"/>
          <p:nvPr>
            <p:ph idx="1" type="body"/>
          </p:nvPr>
        </p:nvSpPr>
        <p:spPr>
          <a:xfrm>
            <a:off x="996952" y="685690"/>
            <a:ext cx="10179600" cy="29243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AFABAB"/>
              </a:buClr>
              <a:buSzPts val="1400"/>
              <a:buFont typeface="Arial"/>
              <a:buNone/>
              <a:defRPr b="0" i="1" sz="1400" u="none" cap="none" strike="noStrike">
                <a:solidFill>
                  <a:srgbClr val="AF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82" name="Shape 182"/>
        <p:cNvGrpSpPr/>
        <p:nvPr/>
      </p:nvGrpSpPr>
      <p:grpSpPr>
        <a:xfrm>
          <a:off x="0" y="0"/>
          <a:ext cx="0" cy="0"/>
          <a:chOff x="0" y="0"/>
          <a:chExt cx="0" cy="0"/>
        </a:xfrm>
      </p:grpSpPr>
      <p:sp>
        <p:nvSpPr>
          <p:cNvPr id="183" name="Google Shape;183;p101"/>
          <p:cNvSpPr/>
          <p:nvPr/>
        </p:nvSpPr>
        <p:spPr>
          <a:xfrm>
            <a:off x="0" y="-38038"/>
            <a:ext cx="12192000" cy="6857999"/>
          </a:xfrm>
          <a:prstGeom prst="rect">
            <a:avLst/>
          </a:prstGeom>
          <a:solidFill>
            <a:srgbClr val="106585"/>
          </a:solidFill>
          <a:ln>
            <a:noFill/>
          </a:ln>
        </p:spPr>
        <p:txBody>
          <a:bodyPr anchorCtr="1" anchor="ctr" bIns="45700" lIns="91400" spcFirstLastPara="1" rIns="91400"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84" name="Google Shape;184;p101"/>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185" name="Google Shape;185;p101"/>
          <p:cNvSpPr txBox="1"/>
          <p:nvPr>
            <p:ph type="title"/>
          </p:nvPr>
        </p:nvSpPr>
        <p:spPr>
          <a:xfrm>
            <a:off x="1015448" y="195950"/>
            <a:ext cx="10161105" cy="470623"/>
          </a:xfrm>
          <a:prstGeom prst="rect">
            <a:avLst/>
          </a:prstGeom>
          <a:noFill/>
          <a:ln>
            <a:noFill/>
          </a:ln>
        </p:spPr>
        <p:txBody>
          <a:bodyPr anchorCtr="0" anchor="t" bIns="45700" lIns="91400" spcFirstLastPara="1" rIns="91400" wrap="square" tIns="45700">
            <a:noAutofit/>
          </a:bodyPr>
          <a:lstStyle>
            <a:lvl1pPr lvl="0" marR="0" rtl="0" algn="l">
              <a:lnSpc>
                <a:spcPct val="90000"/>
              </a:lnSpc>
              <a:spcBef>
                <a:spcPts val="0"/>
              </a:spcBef>
              <a:spcAft>
                <a:spcPts val="0"/>
              </a:spcAft>
              <a:buClr>
                <a:srgbClr val="757070"/>
              </a:buClr>
              <a:buSzPts val="2000"/>
              <a:buFont typeface="Calibri"/>
              <a:buNone/>
              <a:defRPr b="1" i="0" sz="2000" u="none" cap="none" strike="noStrike">
                <a:solidFill>
                  <a:srgbClr val="75707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6" name="Google Shape;186;p101"/>
          <p:cNvSpPr txBox="1"/>
          <p:nvPr>
            <p:ph idx="1" type="body"/>
          </p:nvPr>
        </p:nvSpPr>
        <p:spPr>
          <a:xfrm>
            <a:off x="996952" y="685690"/>
            <a:ext cx="10179600" cy="292436"/>
          </a:xfrm>
          <a:prstGeom prst="rect">
            <a:avLst/>
          </a:prstGeom>
          <a:noFill/>
          <a:ln>
            <a:noFill/>
          </a:ln>
        </p:spPr>
        <p:txBody>
          <a:bodyPr anchorCtr="0" anchor="t" bIns="45700" lIns="91400" spcFirstLastPara="1" rIns="91400" wrap="square" tIns="45700">
            <a:noAutofit/>
          </a:bodyPr>
          <a:lstStyle>
            <a:lvl1pPr indent="-228600" lvl="0" marL="457200" marR="0" rtl="0" algn="l">
              <a:lnSpc>
                <a:spcPct val="90000"/>
              </a:lnSpc>
              <a:spcBef>
                <a:spcPts val="1000"/>
              </a:spcBef>
              <a:spcAft>
                <a:spcPts val="0"/>
              </a:spcAft>
              <a:buClr>
                <a:srgbClr val="AEABAB"/>
              </a:buClr>
              <a:buSzPts val="1400"/>
              <a:buFont typeface="Arial"/>
              <a:buNone/>
              <a:defRPr b="0" i="1" sz="1400" u="none" cap="none" strike="noStrike">
                <a:solidFill>
                  <a:srgbClr val="AE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apositive de titre">
  <p:cSld name="1_Diapositive de titre">
    <p:spTree>
      <p:nvGrpSpPr>
        <p:cNvPr id="187" name="Shape 187"/>
        <p:cNvGrpSpPr/>
        <p:nvPr/>
      </p:nvGrpSpPr>
      <p:grpSpPr>
        <a:xfrm>
          <a:off x="0" y="0"/>
          <a:ext cx="0" cy="0"/>
          <a:chOff x="0" y="0"/>
          <a:chExt cx="0" cy="0"/>
        </a:xfrm>
      </p:grpSpPr>
      <p:sp>
        <p:nvSpPr>
          <p:cNvPr id="188" name="Google Shape;188;p102"/>
          <p:cNvSpPr txBox="1"/>
          <p:nvPr>
            <p:ph idx="1" type="subTitle"/>
          </p:nvPr>
        </p:nvSpPr>
        <p:spPr>
          <a:xfrm>
            <a:off x="1524000" y="3602041"/>
            <a:ext cx="9144000" cy="1655759"/>
          </a:xfrm>
          <a:prstGeom prst="rect">
            <a:avLst/>
          </a:prstGeom>
          <a:noFill/>
          <a:ln>
            <a:noFill/>
          </a:ln>
        </p:spPr>
        <p:txBody>
          <a:bodyPr anchorCtr="1" anchor="t" bIns="45700" lIns="91400" spcFirstLastPara="1" rIns="91400" wrap="square" tIns="45700">
            <a:noAutofit/>
          </a:bodyPr>
          <a:lstStyle>
            <a:lvl1pPr lvl="0" marR="0" rtl="0" algn="ctr">
              <a:lnSpc>
                <a:spcPct val="90000"/>
              </a:lnSpc>
              <a:spcBef>
                <a:spcPts val="1000"/>
              </a:spcBef>
              <a:spcAft>
                <a:spcPts val="0"/>
              </a:spcAft>
              <a:buClr>
                <a:srgbClr val="000000"/>
              </a:buClr>
              <a:buSzPts val="2400"/>
              <a:buFont typeface="Arial"/>
              <a:buNone/>
              <a:defRPr b="0" i="0" sz="2400"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89" name="Google Shape;189;p102"/>
          <p:cNvSpPr txBox="1"/>
          <p:nvPr>
            <p:ph idx="10" type="dt"/>
          </p:nvPr>
        </p:nvSpPr>
        <p:spPr>
          <a:xfrm>
            <a:off x="838200" y="6356347"/>
            <a:ext cx="2743200" cy="365125"/>
          </a:xfrm>
          <a:prstGeom prst="rect">
            <a:avLst/>
          </a:prstGeom>
          <a:noFill/>
          <a:ln>
            <a:noFill/>
          </a:ln>
        </p:spPr>
        <p:txBody>
          <a:bodyPr anchorCtr="0" anchor="t" bIns="45700" lIns="91400" spcFirstLastPara="1" rIns="91400"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0" name="Google Shape;190;p102"/>
          <p:cNvSpPr txBox="1"/>
          <p:nvPr>
            <p:ph idx="11" type="ftr"/>
          </p:nvPr>
        </p:nvSpPr>
        <p:spPr>
          <a:xfrm>
            <a:off x="4038599" y="6356347"/>
            <a:ext cx="4114799" cy="365125"/>
          </a:xfrm>
          <a:prstGeom prst="rect">
            <a:avLst/>
          </a:prstGeom>
          <a:noFill/>
          <a:ln>
            <a:noFill/>
          </a:ln>
        </p:spPr>
        <p:txBody>
          <a:bodyPr anchorCtr="0" anchor="t" bIns="45700" lIns="91400" spcFirstLastPara="1" rIns="91400"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1" name="Google Shape;191;p102"/>
          <p:cNvSpPr txBox="1"/>
          <p:nvPr>
            <p:ph idx="12" type="sldNum"/>
          </p:nvPr>
        </p:nvSpPr>
        <p:spPr>
          <a:xfrm>
            <a:off x="8610599" y="6356347"/>
            <a:ext cx="2743200" cy="365125"/>
          </a:xfrm>
          <a:prstGeom prst="rect">
            <a:avLst/>
          </a:prstGeom>
          <a:noFill/>
          <a:ln>
            <a:noFill/>
          </a:ln>
        </p:spPr>
        <p:txBody>
          <a:bodyPr anchorCtr="0" anchor="t" bIns="45700" lIns="91400" spcFirstLastPara="1" rIns="91400"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192" name="Google Shape;192;p102"/>
          <p:cNvSpPr/>
          <p:nvPr/>
        </p:nvSpPr>
        <p:spPr>
          <a:xfrm>
            <a:off x="0" y="-26505"/>
            <a:ext cx="12192000" cy="6857999"/>
          </a:xfrm>
          <a:prstGeom prst="rect">
            <a:avLst/>
          </a:prstGeom>
          <a:solidFill>
            <a:srgbClr val="106585"/>
          </a:solidFill>
          <a:ln>
            <a:noFill/>
          </a:ln>
        </p:spPr>
        <p:txBody>
          <a:bodyPr anchorCtr="1" anchor="ctr" bIns="45700" lIns="91400" spcFirstLastPara="1" rIns="91400"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93" name="Google Shape;193;p102"/>
          <p:cNvSpPr/>
          <p:nvPr/>
        </p:nvSpPr>
        <p:spPr>
          <a:xfrm flipH="1">
            <a:off x="11353800" y="363225"/>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194" name="Google Shape;194;p102"/>
          <p:cNvSpPr txBox="1"/>
          <p:nvPr>
            <p:ph type="title"/>
          </p:nvPr>
        </p:nvSpPr>
        <p:spPr>
          <a:xfrm>
            <a:off x="1192694" y="523890"/>
            <a:ext cx="10161105" cy="470623"/>
          </a:xfrm>
          <a:prstGeom prst="rect">
            <a:avLst/>
          </a:prstGeom>
          <a:noFill/>
          <a:ln>
            <a:noFill/>
          </a:ln>
        </p:spPr>
        <p:txBody>
          <a:bodyPr anchorCtr="0" anchor="t" bIns="45700" lIns="91400" spcFirstLastPara="1" rIns="91400" wrap="square" tIns="45700">
            <a:noAutofit/>
          </a:bodyPr>
          <a:lstStyle>
            <a:lvl1pPr lvl="0" marR="0" rtl="0" algn="r">
              <a:lnSpc>
                <a:spcPct val="90000"/>
              </a:lnSpc>
              <a:spcBef>
                <a:spcPts val="0"/>
              </a:spcBef>
              <a:spcAft>
                <a:spcPts val="0"/>
              </a:spcAft>
              <a:buClr>
                <a:srgbClr val="757070"/>
              </a:buClr>
              <a:buSzPts val="1800"/>
              <a:buFont typeface="Calibri"/>
              <a:buNone/>
              <a:defRPr b="0" i="1" sz="1800" u="none" cap="none" strike="noStrike">
                <a:solidFill>
                  <a:srgbClr val="75707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6_Title Slide">
    <p:spTree>
      <p:nvGrpSpPr>
        <p:cNvPr id="195" name="Shape 195"/>
        <p:cNvGrpSpPr/>
        <p:nvPr/>
      </p:nvGrpSpPr>
      <p:grpSpPr>
        <a:xfrm>
          <a:off x="0" y="0"/>
          <a:ext cx="0" cy="0"/>
          <a:chOff x="0" y="0"/>
          <a:chExt cx="0" cy="0"/>
        </a:xfrm>
      </p:grpSpPr>
      <p:sp>
        <p:nvSpPr>
          <p:cNvPr id="196" name="Google Shape;196;p103"/>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97" name="Google Shape;197;p103"/>
          <p:cNvSpPr/>
          <p:nvPr/>
        </p:nvSpPr>
        <p:spPr>
          <a:xfrm>
            <a:off x="0" y="0"/>
            <a:ext cx="12192000" cy="6858000"/>
          </a:xfrm>
          <a:prstGeom prst="rect">
            <a:avLst/>
          </a:prstGeom>
          <a:noFill/>
          <a:ln cap="flat" cmpd="sng" w="76200">
            <a:solidFill>
              <a:srgbClr val="54AFE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198" name="Google Shape;198;p103"/>
          <p:cNvPicPr preferRelativeResize="0"/>
          <p:nvPr/>
        </p:nvPicPr>
        <p:blipFill rotWithShape="1">
          <a:blip r:embed="rId2">
            <a:alphaModFix/>
          </a:blip>
          <a:srcRect b="61971" l="3539" r="75793" t="24327"/>
          <a:stretch/>
        </p:blipFill>
        <p:spPr>
          <a:xfrm>
            <a:off x="54427" y="55062"/>
            <a:ext cx="767119" cy="762879"/>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00" name="Shape 200"/>
        <p:cNvGrpSpPr/>
        <p:nvPr/>
      </p:nvGrpSpPr>
      <p:grpSpPr>
        <a:xfrm>
          <a:off x="0" y="0"/>
          <a:ext cx="0" cy="0"/>
          <a:chOff x="0" y="0"/>
          <a:chExt cx="0" cy="0"/>
        </a:xfrm>
      </p:grpSpPr>
      <p:sp>
        <p:nvSpPr>
          <p:cNvPr id="201" name="Google Shape;201;p64"/>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2" name="Google Shape;202;p64"/>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3" name="Google Shape;203;p64"/>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204" name="Shape 204"/>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17_Title Slide">
    <p:spTree>
      <p:nvGrpSpPr>
        <p:cNvPr id="205" name="Shape 205"/>
        <p:cNvGrpSpPr/>
        <p:nvPr/>
      </p:nvGrpSpPr>
      <p:grpSpPr>
        <a:xfrm>
          <a:off x="0" y="0"/>
          <a:ext cx="0" cy="0"/>
          <a:chOff x="0" y="0"/>
          <a:chExt cx="0" cy="0"/>
        </a:xfrm>
      </p:grpSpPr>
      <p:sp>
        <p:nvSpPr>
          <p:cNvPr id="206" name="Google Shape;206;p7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07" name="Google Shape;207;p72"/>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08" name="Google Shape;208;p72"/>
          <p:cNvSpPr txBox="1"/>
          <p:nvPr>
            <p:ph idx="1" type="body"/>
          </p:nvPr>
        </p:nvSpPr>
        <p:spPr>
          <a:xfrm>
            <a:off x="3715202" y="81025"/>
            <a:ext cx="4757738" cy="830956"/>
          </a:xfrm>
          <a:prstGeom prst="rect">
            <a:avLst/>
          </a:prstGeom>
          <a:noFill/>
          <a:ln>
            <a:noFill/>
          </a:ln>
        </p:spPr>
        <p:txBody>
          <a:bodyPr anchorCtr="0" anchor="t" bIns="45700" lIns="91425" spcFirstLastPara="1" rIns="91425" wrap="square" tIns="45700">
            <a:spAutoFit/>
          </a:bodyPr>
          <a:lstStyle>
            <a:lvl1pPr indent="-533400" lvl="0" marL="457200" marR="0" rtl="0" algn="r">
              <a:lnSpc>
                <a:spcPct val="90000"/>
              </a:lnSpc>
              <a:spcBef>
                <a:spcPts val="1000"/>
              </a:spcBef>
              <a:spcAft>
                <a:spcPts val="0"/>
              </a:spcAft>
              <a:buClr>
                <a:schemeClr val="dk1"/>
              </a:buClr>
              <a:buSzPts val="48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500"/>
              </a:spcBef>
              <a:spcAft>
                <a:spcPts val="0"/>
              </a:spcAft>
              <a:buClr>
                <a:schemeClr val="dk1"/>
              </a:buClr>
              <a:buSzPts val="1800"/>
              <a:buFont typeface="Arial"/>
              <a:buChar char="•"/>
              <a:defRPr b="0" i="0" sz="3200" u="none" cap="none" strike="noStrike">
                <a:solidFill>
                  <a:schemeClr val="dk1"/>
                </a:solidFill>
                <a:latin typeface="Arial"/>
                <a:ea typeface="Arial"/>
                <a:cs typeface="Arial"/>
                <a:sym typeface="Arial"/>
              </a:defRPr>
            </a:lvl2pPr>
            <a:lvl3pPr indent="-342900" lvl="2" marL="1371600" marR="0" rtl="0" algn="l">
              <a:lnSpc>
                <a:spcPct val="90000"/>
              </a:lnSpc>
              <a:spcBef>
                <a:spcPts val="500"/>
              </a:spcBef>
              <a:spcAft>
                <a:spcPts val="0"/>
              </a:spcAft>
              <a:buClr>
                <a:schemeClr val="dk1"/>
              </a:buClr>
              <a:buSzPts val="1800"/>
              <a:buFont typeface="Arial"/>
              <a:buChar char="•"/>
              <a:defRPr b="0" i="0" sz="2667"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9pPr>
          </a:lstStyle>
          <a:p/>
        </p:txBody>
      </p:sp>
      <p:sp>
        <p:nvSpPr>
          <p:cNvPr id="209" name="Google Shape;209;p72"/>
          <p:cNvSpPr txBox="1"/>
          <p:nvPr>
            <p:ph idx="2" type="body"/>
          </p:nvPr>
        </p:nvSpPr>
        <p:spPr>
          <a:xfrm>
            <a:off x="671332" y="1678671"/>
            <a:ext cx="10845478" cy="784790"/>
          </a:xfrm>
          <a:prstGeom prst="rect">
            <a:avLst/>
          </a:prstGeom>
          <a:noFill/>
          <a:ln>
            <a:noFill/>
          </a:ln>
        </p:spPr>
        <p:txBody>
          <a:bodyPr anchorCtr="0" anchor="t" bIns="45700" lIns="91425" spcFirstLastPara="1" rIns="91425" wrap="square" tIns="45700">
            <a:spAutoFit/>
          </a:bodyPr>
          <a:lstStyle>
            <a:lvl1pPr indent="-419100" lvl="0" marL="457200" marR="0" rtl="0" algn="r">
              <a:lnSpc>
                <a:spcPct val="90000"/>
              </a:lnSpc>
              <a:spcBef>
                <a:spcPts val="1000"/>
              </a:spcBef>
              <a:spcAft>
                <a:spcPts val="0"/>
              </a:spcAft>
              <a:buClr>
                <a:schemeClr val="dk1"/>
              </a:buClr>
              <a:buSzPts val="30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210" name="Shape 210"/>
        <p:cNvGrpSpPr/>
        <p:nvPr/>
      </p:nvGrpSpPr>
      <p:grpSpPr>
        <a:xfrm>
          <a:off x="0" y="0"/>
          <a:ext cx="0" cy="0"/>
          <a:chOff x="0" y="0"/>
          <a:chExt cx="0" cy="0"/>
        </a:xfrm>
      </p:grpSpPr>
      <p:pic>
        <p:nvPicPr>
          <p:cNvPr descr="Image générée" id="211" name="Google Shape;211;p73"/>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12" name="Google Shape;212;p73"/>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213" name="Shape 213"/>
        <p:cNvGrpSpPr/>
        <p:nvPr/>
      </p:nvGrpSpPr>
      <p:grpSpPr>
        <a:xfrm>
          <a:off x="0" y="0"/>
          <a:ext cx="0" cy="0"/>
          <a:chOff x="0" y="0"/>
          <a:chExt cx="0" cy="0"/>
        </a:xfrm>
      </p:grpSpPr>
      <p:sp>
        <p:nvSpPr>
          <p:cNvPr id="214" name="Google Shape;214;p104"/>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5" name="Google Shape;215;p104"/>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16" name="Google Shape;216;p104"/>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17" name="Google Shape;217;p104"/>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8" name="Google Shape;218;p104"/>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19" name="Google Shape;219;p104"/>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20" name="Google Shape;220;p104"/>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1" name="Google Shape;221;p104"/>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2" name="Google Shape;222;p104"/>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3" name="Google Shape;223;p104"/>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4" name="Google Shape;224;p104"/>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5" name="Google Shape;225;p104"/>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6" name="Google Shape;226;p104"/>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27" name="Shape 227"/>
        <p:cNvGrpSpPr/>
        <p:nvPr/>
      </p:nvGrpSpPr>
      <p:grpSpPr>
        <a:xfrm>
          <a:off x="0" y="0"/>
          <a:ext cx="0" cy="0"/>
          <a:chOff x="0" y="0"/>
          <a:chExt cx="0" cy="0"/>
        </a:xfrm>
      </p:grpSpPr>
      <p:pic>
        <p:nvPicPr>
          <p:cNvPr descr="Image générée" id="228" name="Google Shape;228;p105"/>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229" name="Shape 229"/>
        <p:cNvGrpSpPr/>
        <p:nvPr/>
      </p:nvGrpSpPr>
      <p:grpSpPr>
        <a:xfrm>
          <a:off x="0" y="0"/>
          <a:ext cx="0" cy="0"/>
          <a:chOff x="0" y="0"/>
          <a:chExt cx="0" cy="0"/>
        </a:xfrm>
      </p:grpSpPr>
      <p:sp>
        <p:nvSpPr>
          <p:cNvPr id="230" name="Google Shape;230;p106"/>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1" name="Google Shape;231;p106"/>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2" name="Google Shape;232;p106"/>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233" name="Google Shape;233;p106"/>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34" name="Google Shape;234;p106"/>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35" name="Google Shape;235;p106"/>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6" name="Google Shape;236;p106"/>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237" name="Google Shape;237;p106"/>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238" name="Shape 238"/>
        <p:cNvGrpSpPr/>
        <p:nvPr/>
      </p:nvGrpSpPr>
      <p:grpSpPr>
        <a:xfrm>
          <a:off x="0" y="0"/>
          <a:ext cx="0" cy="0"/>
          <a:chOff x="0" y="0"/>
          <a:chExt cx="0" cy="0"/>
        </a:xfrm>
      </p:grpSpPr>
      <p:sp>
        <p:nvSpPr>
          <p:cNvPr id="239" name="Google Shape;239;p107"/>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0" name="Google Shape;240;p107"/>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1" name="Google Shape;241;p107"/>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242" name="Google Shape;242;p107"/>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43" name="Google Shape;243;p107"/>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44" name="Google Shape;244;p107"/>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5" name="Google Shape;245;p107"/>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246" name="Google Shape;246;p107"/>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47" name="Shape 247"/>
        <p:cNvGrpSpPr/>
        <p:nvPr/>
      </p:nvGrpSpPr>
      <p:grpSpPr>
        <a:xfrm>
          <a:off x="0" y="0"/>
          <a:ext cx="0" cy="0"/>
          <a:chOff x="0" y="0"/>
          <a:chExt cx="0" cy="0"/>
        </a:xfrm>
      </p:grpSpPr>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248" name="Shape 248"/>
        <p:cNvGrpSpPr/>
        <p:nvPr/>
      </p:nvGrpSpPr>
      <p:grpSpPr>
        <a:xfrm>
          <a:off x="0" y="0"/>
          <a:ext cx="0" cy="0"/>
          <a:chOff x="0" y="0"/>
          <a:chExt cx="0" cy="0"/>
        </a:xfrm>
      </p:grpSpPr>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49" name="Shape 249"/>
        <p:cNvGrpSpPr/>
        <p:nvPr/>
      </p:nvGrpSpPr>
      <p:grpSpPr>
        <a:xfrm>
          <a:off x="0" y="0"/>
          <a:ext cx="0" cy="0"/>
          <a:chOff x="0" y="0"/>
          <a:chExt cx="0" cy="0"/>
        </a:xfrm>
      </p:grpSpPr>
      <p:sp>
        <p:nvSpPr>
          <p:cNvPr id="250" name="Google Shape;250;p110"/>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51" name="Google Shape;251;p110"/>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252" name="Google Shape;252;p110"/>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253" name="Google Shape;253;p110"/>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54" name="Google Shape;254;p110"/>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255" name="Shape 255"/>
        <p:cNvGrpSpPr/>
        <p:nvPr/>
      </p:nvGrpSpPr>
      <p:grpSpPr>
        <a:xfrm>
          <a:off x="0" y="0"/>
          <a:ext cx="0" cy="0"/>
          <a:chOff x="0" y="0"/>
          <a:chExt cx="0" cy="0"/>
        </a:xfrm>
      </p:grpSpPr>
      <p:sp>
        <p:nvSpPr>
          <p:cNvPr id="256" name="Google Shape;256;p111"/>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57" name="Google Shape;257;p111"/>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258" name="Google Shape;258;p111"/>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259" name="Google Shape;259;p111"/>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60" name="Google Shape;260;p111"/>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261" name="Shape 261"/>
        <p:cNvGrpSpPr/>
        <p:nvPr/>
      </p:nvGrpSpPr>
      <p:grpSpPr>
        <a:xfrm>
          <a:off x="0" y="0"/>
          <a:ext cx="0" cy="0"/>
          <a:chOff x="0" y="0"/>
          <a:chExt cx="0" cy="0"/>
        </a:xfrm>
      </p:grpSpPr>
      <p:sp>
        <p:nvSpPr>
          <p:cNvPr id="262" name="Google Shape;262;p112"/>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63" name="Google Shape;263;p112"/>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4" name="Google Shape;264;p112"/>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5" name="Google Shape;265;p112"/>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66" name="Shape 266"/>
        <p:cNvGrpSpPr/>
        <p:nvPr/>
      </p:nvGrpSpPr>
      <p:grpSpPr>
        <a:xfrm>
          <a:off x="0" y="0"/>
          <a:ext cx="0" cy="0"/>
          <a:chOff x="0" y="0"/>
          <a:chExt cx="0" cy="0"/>
        </a:xfrm>
      </p:grpSpPr>
      <p:sp>
        <p:nvSpPr>
          <p:cNvPr id="267" name="Google Shape;267;p113"/>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8" name="Google Shape;268;p113"/>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9" name="Google Shape;269;p113"/>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270" name="Google Shape;270;p113"/>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71" name="Google Shape;271;p113"/>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72" name="Google Shape;272;p113"/>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73" name="Google Shape;273;p113"/>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274" name="Google Shape;274;p113"/>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275" name="Shape 275"/>
        <p:cNvGrpSpPr/>
        <p:nvPr/>
      </p:nvGrpSpPr>
      <p:grpSpPr>
        <a:xfrm>
          <a:off x="0" y="0"/>
          <a:ext cx="0" cy="0"/>
          <a:chOff x="0" y="0"/>
          <a:chExt cx="0" cy="0"/>
        </a:xfrm>
      </p:grpSpPr>
      <p:sp>
        <p:nvSpPr>
          <p:cNvPr id="276" name="Google Shape;276;p114"/>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77" name="Google Shape;277;p114"/>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78" name="Google Shape;278;p114"/>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79" name="Google Shape;279;p114"/>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280" name="Google Shape;280;p114"/>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81" name="Google Shape;281;p114"/>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82" name="Google Shape;282;p114"/>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3" name="Google Shape;283;p114"/>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284" name="Google Shape;284;p114"/>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285" name="Shape 285"/>
        <p:cNvGrpSpPr/>
        <p:nvPr/>
      </p:nvGrpSpPr>
      <p:grpSpPr>
        <a:xfrm>
          <a:off x="0" y="0"/>
          <a:ext cx="0" cy="0"/>
          <a:chOff x="0" y="0"/>
          <a:chExt cx="0" cy="0"/>
        </a:xfrm>
      </p:grpSpPr>
      <p:grpSp>
        <p:nvGrpSpPr>
          <p:cNvPr id="286" name="Google Shape;286;p115"/>
          <p:cNvGrpSpPr/>
          <p:nvPr/>
        </p:nvGrpSpPr>
        <p:grpSpPr>
          <a:xfrm>
            <a:off x="-1" y="-38041"/>
            <a:ext cx="12192000" cy="6858001"/>
            <a:chOff x="0" y="0"/>
            <a:chExt cx="13716000" cy="10287000"/>
          </a:xfrm>
        </p:grpSpPr>
        <p:sp>
          <p:nvSpPr>
            <p:cNvPr id="287" name="Google Shape;287;p115"/>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88" name="Google Shape;288;p115"/>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89" name="Google Shape;289;p115"/>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290" name="Google Shape;290;p115"/>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291" name="Google Shape;291;p115"/>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2" name="Google Shape;292;p115"/>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293" name="Shape 293"/>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294" name="Shape 294"/>
        <p:cNvGrpSpPr/>
        <p:nvPr/>
      </p:nvGrpSpPr>
      <p:grpSpPr>
        <a:xfrm>
          <a:off x="0" y="0"/>
          <a:ext cx="0" cy="0"/>
          <a:chOff x="0" y="0"/>
          <a:chExt cx="0" cy="0"/>
        </a:xfrm>
      </p:grpSpPr>
      <p:sp>
        <p:nvSpPr>
          <p:cNvPr id="295" name="Google Shape;295;p11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296" name="Shape 296"/>
        <p:cNvGrpSpPr/>
        <p:nvPr/>
      </p:nvGrpSpPr>
      <p:grpSpPr>
        <a:xfrm>
          <a:off x="0" y="0"/>
          <a:ext cx="0" cy="0"/>
          <a:chOff x="0" y="0"/>
          <a:chExt cx="0" cy="0"/>
        </a:xfrm>
      </p:grpSpPr>
      <p:sp>
        <p:nvSpPr>
          <p:cNvPr id="297" name="Google Shape;297;p11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98" name="Google Shape;298;p118"/>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299" name="Google Shape;299;p118"/>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300" name="Google Shape;300;p118"/>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01" name="Google Shape;301;p118"/>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302" name="Shape 302"/>
        <p:cNvGrpSpPr/>
        <p:nvPr/>
      </p:nvGrpSpPr>
      <p:grpSpPr>
        <a:xfrm>
          <a:off x="0" y="0"/>
          <a:ext cx="0" cy="0"/>
          <a:chOff x="0" y="0"/>
          <a:chExt cx="0" cy="0"/>
        </a:xfrm>
      </p:grpSpPr>
      <p:sp>
        <p:nvSpPr>
          <p:cNvPr id="303" name="Google Shape;303;p11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04" name="Google Shape;304;p119"/>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305" name="Google Shape;305;p119"/>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306" name="Google Shape;306;p119"/>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07" name="Google Shape;307;p119"/>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308" name="Shape 308"/>
        <p:cNvGrpSpPr/>
        <p:nvPr/>
      </p:nvGrpSpPr>
      <p:grpSpPr>
        <a:xfrm>
          <a:off x="0" y="0"/>
          <a:ext cx="0" cy="0"/>
          <a:chOff x="0" y="0"/>
          <a:chExt cx="0" cy="0"/>
        </a:xfrm>
      </p:grpSpPr>
      <p:sp>
        <p:nvSpPr>
          <p:cNvPr id="309" name="Google Shape;309;p120"/>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10" name="Google Shape;310;p120"/>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11" name="Google Shape;311;p120"/>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12" name="Google Shape;312;p120"/>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313" name="Shape 313"/>
        <p:cNvGrpSpPr/>
        <p:nvPr/>
      </p:nvGrpSpPr>
      <p:grpSpPr>
        <a:xfrm>
          <a:off x="0" y="0"/>
          <a:ext cx="0" cy="0"/>
          <a:chOff x="0" y="0"/>
          <a:chExt cx="0" cy="0"/>
        </a:xfrm>
      </p:grpSpPr>
      <p:sp>
        <p:nvSpPr>
          <p:cNvPr id="314" name="Google Shape;314;p121"/>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315" name="Shape 315"/>
        <p:cNvGrpSpPr/>
        <p:nvPr/>
      </p:nvGrpSpPr>
      <p:grpSpPr>
        <a:xfrm>
          <a:off x="0" y="0"/>
          <a:ext cx="0" cy="0"/>
          <a:chOff x="0" y="0"/>
          <a:chExt cx="0" cy="0"/>
        </a:xfrm>
      </p:grpSpPr>
      <p:pic>
        <p:nvPicPr>
          <p:cNvPr descr="Image générée" id="316" name="Google Shape;316;p122"/>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17" name="Google Shape;317;p122"/>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318" name="Shape 318"/>
        <p:cNvGrpSpPr/>
        <p:nvPr/>
      </p:nvGrpSpPr>
      <p:grpSpPr>
        <a:xfrm>
          <a:off x="0" y="0"/>
          <a:ext cx="0" cy="0"/>
          <a:chOff x="0" y="0"/>
          <a:chExt cx="0" cy="0"/>
        </a:xfrm>
      </p:grpSpPr>
      <p:pic>
        <p:nvPicPr>
          <p:cNvPr descr="Image générée" id="319" name="Google Shape;319;p123"/>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20" name="Google Shape;320;p123"/>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321" name="Shape 321"/>
        <p:cNvGrpSpPr/>
        <p:nvPr/>
      </p:nvGrpSpPr>
      <p:grpSpPr>
        <a:xfrm>
          <a:off x="0" y="0"/>
          <a:ext cx="0" cy="0"/>
          <a:chOff x="0" y="0"/>
          <a:chExt cx="0" cy="0"/>
        </a:xfrm>
      </p:grpSpPr>
      <p:pic>
        <p:nvPicPr>
          <p:cNvPr descr="Image générée" id="322" name="Google Shape;322;p124"/>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23" name="Google Shape;323;p124"/>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324" name="Shape 324"/>
        <p:cNvGrpSpPr/>
        <p:nvPr/>
      </p:nvGrpSpPr>
      <p:grpSpPr>
        <a:xfrm>
          <a:off x="0" y="0"/>
          <a:ext cx="0" cy="0"/>
          <a:chOff x="0" y="0"/>
          <a:chExt cx="0" cy="0"/>
        </a:xfrm>
      </p:grpSpPr>
      <p:pic>
        <p:nvPicPr>
          <p:cNvPr descr="Image générée" id="325" name="Google Shape;325;p125"/>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26" name="Google Shape;326;p125"/>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327" name="Shape 327"/>
        <p:cNvGrpSpPr/>
        <p:nvPr/>
      </p:nvGrpSpPr>
      <p:grpSpPr>
        <a:xfrm>
          <a:off x="0" y="0"/>
          <a:ext cx="0" cy="0"/>
          <a:chOff x="0" y="0"/>
          <a:chExt cx="0" cy="0"/>
        </a:xfrm>
      </p:grpSpPr>
      <p:pic>
        <p:nvPicPr>
          <p:cNvPr descr="Image générée" id="328" name="Google Shape;328;p126"/>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29" name="Google Shape;329;p126"/>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330" name="Shape 330"/>
        <p:cNvGrpSpPr/>
        <p:nvPr/>
      </p:nvGrpSpPr>
      <p:grpSpPr>
        <a:xfrm>
          <a:off x="0" y="0"/>
          <a:ext cx="0" cy="0"/>
          <a:chOff x="0" y="0"/>
          <a:chExt cx="0" cy="0"/>
        </a:xfrm>
      </p:grpSpPr>
      <p:sp>
        <p:nvSpPr>
          <p:cNvPr id="331" name="Google Shape;331;p127"/>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sz="1800">
              <a:solidFill>
                <a:srgbClr val="FFFFFF"/>
              </a:solidFill>
              <a:latin typeface="Dosis"/>
              <a:ea typeface="Dosis"/>
              <a:cs typeface="Dosis"/>
              <a:sym typeface="Dosis"/>
            </a:endParaRPr>
          </a:p>
        </p:txBody>
      </p:sp>
      <p:sp>
        <p:nvSpPr>
          <p:cNvPr id="332" name="Google Shape;332;p127"/>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333" name="Google Shape;333;p127"/>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2_Table of contents">
    <p:spTree>
      <p:nvGrpSpPr>
        <p:cNvPr id="335" name="Shape 335"/>
        <p:cNvGrpSpPr/>
        <p:nvPr/>
      </p:nvGrpSpPr>
      <p:grpSpPr>
        <a:xfrm>
          <a:off x="0" y="0"/>
          <a:ext cx="0" cy="0"/>
          <a:chOff x="0" y="0"/>
          <a:chExt cx="0" cy="0"/>
        </a:xfrm>
      </p:grpSpPr>
      <p:sp>
        <p:nvSpPr>
          <p:cNvPr id="336" name="Google Shape;336;p66"/>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rgbClr val="000000"/>
              </a:buClr>
              <a:buSzPts val="2400"/>
              <a:buFont typeface="Calibri"/>
              <a:buNone/>
              <a:defRPr b="0" i="0" sz="3200" u="none" cap="none" strike="noStrike">
                <a:solidFill>
                  <a:srgbClr val="000000"/>
                </a:solidFill>
                <a:latin typeface="Calibri"/>
                <a:ea typeface="Calibri"/>
                <a:cs typeface="Calibri"/>
                <a:sym typeface="Calibri"/>
              </a:defRPr>
            </a:lvl1pPr>
            <a:lvl2pPr lvl="1" rtl="0" algn="ctr">
              <a:spcBef>
                <a:spcPts val="0"/>
              </a:spcBef>
              <a:spcAft>
                <a:spcPts val="0"/>
              </a:spcAft>
              <a:buSzPts val="2400"/>
              <a:buFont typeface="Arial"/>
              <a:buNone/>
              <a:defRPr sz="3200"/>
            </a:lvl2pPr>
            <a:lvl3pPr lvl="2" rtl="0" algn="ctr">
              <a:spcBef>
                <a:spcPts val="0"/>
              </a:spcBef>
              <a:spcAft>
                <a:spcPts val="0"/>
              </a:spcAft>
              <a:buSzPts val="2400"/>
              <a:buFont typeface="Arial"/>
              <a:buNone/>
              <a:defRPr sz="3200"/>
            </a:lvl3pPr>
            <a:lvl4pPr lvl="3" rtl="0" algn="ctr">
              <a:spcBef>
                <a:spcPts val="0"/>
              </a:spcBef>
              <a:spcAft>
                <a:spcPts val="0"/>
              </a:spcAft>
              <a:buSzPts val="2400"/>
              <a:buFont typeface="Arial"/>
              <a:buNone/>
              <a:defRPr sz="3200"/>
            </a:lvl4pPr>
            <a:lvl5pPr lvl="4" rtl="0" algn="ctr">
              <a:spcBef>
                <a:spcPts val="0"/>
              </a:spcBef>
              <a:spcAft>
                <a:spcPts val="0"/>
              </a:spcAft>
              <a:buSzPts val="2400"/>
              <a:buFont typeface="Arial"/>
              <a:buNone/>
              <a:defRPr sz="3200"/>
            </a:lvl5pPr>
            <a:lvl6pPr lvl="5" rtl="0" algn="ctr">
              <a:spcBef>
                <a:spcPts val="0"/>
              </a:spcBef>
              <a:spcAft>
                <a:spcPts val="0"/>
              </a:spcAft>
              <a:buSzPts val="2400"/>
              <a:buFont typeface="Arial"/>
              <a:buNone/>
              <a:defRPr sz="3200"/>
            </a:lvl6pPr>
            <a:lvl7pPr lvl="6" rtl="0" algn="ctr">
              <a:spcBef>
                <a:spcPts val="0"/>
              </a:spcBef>
              <a:spcAft>
                <a:spcPts val="0"/>
              </a:spcAft>
              <a:buSzPts val="2400"/>
              <a:buFont typeface="Arial"/>
              <a:buNone/>
              <a:defRPr sz="3200"/>
            </a:lvl7pPr>
            <a:lvl8pPr lvl="7" rtl="0" algn="ctr">
              <a:spcBef>
                <a:spcPts val="0"/>
              </a:spcBef>
              <a:spcAft>
                <a:spcPts val="0"/>
              </a:spcAft>
              <a:buSzPts val="2400"/>
              <a:buFont typeface="Arial"/>
              <a:buNone/>
              <a:defRPr sz="3200"/>
            </a:lvl8pPr>
            <a:lvl9pPr lvl="8" rtl="0" algn="ctr">
              <a:spcBef>
                <a:spcPts val="0"/>
              </a:spcBef>
              <a:spcAft>
                <a:spcPts val="0"/>
              </a:spcAft>
              <a:buSzPts val="2400"/>
              <a:buFont typeface="Arial"/>
              <a:buNone/>
              <a:defRPr sz="3200"/>
            </a:lvl9pPr>
          </a:lstStyle>
          <a:p/>
        </p:txBody>
      </p:sp>
      <p:sp>
        <p:nvSpPr>
          <p:cNvPr id="337" name="Google Shape;337;p66"/>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867"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2pPr>
            <a:lvl3pPr lvl="2" marR="0" rtl="0" algn="ctr">
              <a:lnSpc>
                <a:spcPct val="100000"/>
              </a:lnSpc>
              <a:spcBef>
                <a:spcPts val="2133"/>
              </a:spcBef>
              <a:spcAft>
                <a:spcPts val="0"/>
              </a:spcAft>
              <a:buClr>
                <a:schemeClr val="dk1"/>
              </a:buClr>
              <a:buSzPts val="1400"/>
              <a:buFont typeface="Arial"/>
              <a:buNone/>
              <a:defRPr b="0" i="0" sz="2667" u="none" cap="none" strike="noStrike">
                <a:solidFill>
                  <a:schemeClr val="dk1"/>
                </a:solidFill>
                <a:latin typeface="Arial"/>
                <a:ea typeface="Arial"/>
                <a:cs typeface="Arial"/>
                <a:sym typeface="Arial"/>
              </a:defRPr>
            </a:lvl3pPr>
            <a:lvl4pPr lvl="3"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4pPr>
            <a:lvl5pPr lvl="4"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5pPr>
            <a:lvl6pPr lvl="5"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6pPr>
            <a:lvl7pPr lvl="6"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7pPr>
            <a:lvl8pPr lvl="7"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8pPr>
            <a:lvl9pPr lvl="8" marR="0" rtl="0" algn="ctr">
              <a:lnSpc>
                <a:spcPct val="100000"/>
              </a:lnSpc>
              <a:spcBef>
                <a:spcPts val="2133"/>
              </a:spcBef>
              <a:spcAft>
                <a:spcPts val="2133"/>
              </a:spcAft>
              <a:buClr>
                <a:schemeClr val="dk1"/>
              </a:buClr>
              <a:buSzPts val="1400"/>
              <a:buFont typeface="Arial"/>
              <a:buNone/>
              <a:defRPr b="0" i="0" sz="2400" u="none" cap="none" strike="noStrike">
                <a:solidFill>
                  <a:schemeClr val="dk1"/>
                </a:solidFill>
                <a:latin typeface="Arial"/>
                <a:ea typeface="Arial"/>
                <a:cs typeface="Arial"/>
                <a:sym typeface="Arial"/>
              </a:defRPr>
            </a:lvl9pPr>
          </a:lstStyle>
          <a:p/>
        </p:txBody>
      </p:sp>
      <p:sp>
        <p:nvSpPr>
          <p:cNvPr id="338" name="Google Shape;338;p66"/>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867"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2pPr>
            <a:lvl3pPr lvl="2" marR="0" rtl="0" algn="ctr">
              <a:lnSpc>
                <a:spcPct val="100000"/>
              </a:lnSpc>
              <a:spcBef>
                <a:spcPts val="2133"/>
              </a:spcBef>
              <a:spcAft>
                <a:spcPts val="0"/>
              </a:spcAft>
              <a:buClr>
                <a:schemeClr val="dk1"/>
              </a:buClr>
              <a:buSzPts val="1400"/>
              <a:buFont typeface="Arial"/>
              <a:buNone/>
              <a:defRPr b="0" i="0" sz="2667" u="none" cap="none" strike="noStrike">
                <a:solidFill>
                  <a:schemeClr val="dk1"/>
                </a:solidFill>
                <a:latin typeface="Arial"/>
                <a:ea typeface="Arial"/>
                <a:cs typeface="Arial"/>
                <a:sym typeface="Arial"/>
              </a:defRPr>
            </a:lvl3pPr>
            <a:lvl4pPr lvl="3"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4pPr>
            <a:lvl5pPr lvl="4"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5pPr>
            <a:lvl6pPr lvl="5"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6pPr>
            <a:lvl7pPr lvl="6"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7pPr>
            <a:lvl8pPr lvl="7"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8pPr>
            <a:lvl9pPr lvl="8" marR="0" rtl="0" algn="ctr">
              <a:lnSpc>
                <a:spcPct val="100000"/>
              </a:lnSpc>
              <a:spcBef>
                <a:spcPts val="2133"/>
              </a:spcBef>
              <a:spcAft>
                <a:spcPts val="2133"/>
              </a:spcAft>
              <a:buClr>
                <a:schemeClr val="dk1"/>
              </a:buClr>
              <a:buSzPts val="1400"/>
              <a:buFont typeface="Arial"/>
              <a:buNone/>
              <a:defRPr b="0" i="0" sz="2400" u="none" cap="none" strike="noStrike">
                <a:solidFill>
                  <a:schemeClr val="dk1"/>
                </a:solidFill>
                <a:latin typeface="Arial"/>
                <a:ea typeface="Arial"/>
                <a:cs typeface="Arial"/>
                <a:sym typeface="Arial"/>
              </a:defRPr>
            </a:lvl9pPr>
          </a:lstStyle>
          <a:p/>
        </p:txBody>
      </p:sp>
      <p:sp>
        <p:nvSpPr>
          <p:cNvPr id="339" name="Google Shape;339;p66"/>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rgbClr val="000000"/>
              </a:buClr>
              <a:buSzPts val="2400"/>
              <a:buFont typeface="Calibri"/>
              <a:buNone/>
              <a:defRPr b="0" i="0" sz="3200" u="none" cap="none" strike="noStrike">
                <a:solidFill>
                  <a:srgbClr val="000000"/>
                </a:solidFill>
                <a:latin typeface="Calibri"/>
                <a:ea typeface="Calibri"/>
                <a:cs typeface="Calibri"/>
                <a:sym typeface="Calibri"/>
              </a:defRPr>
            </a:lvl1pPr>
            <a:lvl2pPr lvl="1" rtl="0" algn="ctr">
              <a:spcBef>
                <a:spcPts val="0"/>
              </a:spcBef>
              <a:spcAft>
                <a:spcPts val="0"/>
              </a:spcAft>
              <a:buSzPts val="2400"/>
              <a:buFont typeface="Arial"/>
              <a:buNone/>
              <a:defRPr sz="3200"/>
            </a:lvl2pPr>
            <a:lvl3pPr lvl="2" rtl="0" algn="ctr">
              <a:spcBef>
                <a:spcPts val="0"/>
              </a:spcBef>
              <a:spcAft>
                <a:spcPts val="0"/>
              </a:spcAft>
              <a:buSzPts val="2400"/>
              <a:buFont typeface="Arial"/>
              <a:buNone/>
              <a:defRPr sz="3200"/>
            </a:lvl3pPr>
            <a:lvl4pPr lvl="3" rtl="0" algn="ctr">
              <a:spcBef>
                <a:spcPts val="0"/>
              </a:spcBef>
              <a:spcAft>
                <a:spcPts val="0"/>
              </a:spcAft>
              <a:buSzPts val="2400"/>
              <a:buFont typeface="Arial"/>
              <a:buNone/>
              <a:defRPr sz="3200"/>
            </a:lvl4pPr>
            <a:lvl5pPr lvl="4" rtl="0" algn="ctr">
              <a:spcBef>
                <a:spcPts val="0"/>
              </a:spcBef>
              <a:spcAft>
                <a:spcPts val="0"/>
              </a:spcAft>
              <a:buSzPts val="2400"/>
              <a:buFont typeface="Arial"/>
              <a:buNone/>
              <a:defRPr sz="3200"/>
            </a:lvl5pPr>
            <a:lvl6pPr lvl="5" rtl="0" algn="ctr">
              <a:spcBef>
                <a:spcPts val="0"/>
              </a:spcBef>
              <a:spcAft>
                <a:spcPts val="0"/>
              </a:spcAft>
              <a:buSzPts val="2400"/>
              <a:buFont typeface="Arial"/>
              <a:buNone/>
              <a:defRPr sz="3200"/>
            </a:lvl6pPr>
            <a:lvl7pPr lvl="6" rtl="0" algn="ctr">
              <a:spcBef>
                <a:spcPts val="0"/>
              </a:spcBef>
              <a:spcAft>
                <a:spcPts val="0"/>
              </a:spcAft>
              <a:buSzPts val="2400"/>
              <a:buFont typeface="Arial"/>
              <a:buNone/>
              <a:defRPr sz="3200"/>
            </a:lvl7pPr>
            <a:lvl8pPr lvl="7" rtl="0" algn="ctr">
              <a:spcBef>
                <a:spcPts val="0"/>
              </a:spcBef>
              <a:spcAft>
                <a:spcPts val="0"/>
              </a:spcAft>
              <a:buSzPts val="2400"/>
              <a:buFont typeface="Arial"/>
              <a:buNone/>
              <a:defRPr sz="3200"/>
            </a:lvl8pPr>
            <a:lvl9pPr lvl="8" rtl="0" algn="ctr">
              <a:spcBef>
                <a:spcPts val="0"/>
              </a:spcBef>
              <a:spcAft>
                <a:spcPts val="0"/>
              </a:spcAft>
              <a:buSzPts val="2400"/>
              <a:buFont typeface="Arial"/>
              <a:buNone/>
              <a:defRPr sz="3200"/>
            </a:lvl9pPr>
          </a:lstStyle>
          <a:p/>
        </p:txBody>
      </p:sp>
      <p:sp>
        <p:nvSpPr>
          <p:cNvPr id="340" name="Google Shape;340;p66"/>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867"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2pPr>
            <a:lvl3pPr lvl="2" marR="0" rtl="0" algn="ctr">
              <a:lnSpc>
                <a:spcPct val="100000"/>
              </a:lnSpc>
              <a:spcBef>
                <a:spcPts val="2133"/>
              </a:spcBef>
              <a:spcAft>
                <a:spcPts val="0"/>
              </a:spcAft>
              <a:buClr>
                <a:schemeClr val="dk1"/>
              </a:buClr>
              <a:buSzPts val="1400"/>
              <a:buFont typeface="Arial"/>
              <a:buNone/>
              <a:defRPr b="0" i="0" sz="2667" u="none" cap="none" strike="noStrike">
                <a:solidFill>
                  <a:schemeClr val="dk1"/>
                </a:solidFill>
                <a:latin typeface="Arial"/>
                <a:ea typeface="Arial"/>
                <a:cs typeface="Arial"/>
                <a:sym typeface="Arial"/>
              </a:defRPr>
            </a:lvl3pPr>
            <a:lvl4pPr lvl="3"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4pPr>
            <a:lvl5pPr lvl="4"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5pPr>
            <a:lvl6pPr lvl="5"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6pPr>
            <a:lvl7pPr lvl="6"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7pPr>
            <a:lvl8pPr lvl="7"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8pPr>
            <a:lvl9pPr lvl="8" marR="0" rtl="0" algn="ctr">
              <a:lnSpc>
                <a:spcPct val="100000"/>
              </a:lnSpc>
              <a:spcBef>
                <a:spcPts val="2133"/>
              </a:spcBef>
              <a:spcAft>
                <a:spcPts val="2133"/>
              </a:spcAft>
              <a:buClr>
                <a:schemeClr val="dk1"/>
              </a:buClr>
              <a:buSzPts val="1400"/>
              <a:buFont typeface="Arial"/>
              <a:buNone/>
              <a:defRPr b="0" i="0" sz="2400" u="none" cap="none" strike="noStrike">
                <a:solidFill>
                  <a:schemeClr val="dk1"/>
                </a:solidFill>
                <a:latin typeface="Arial"/>
                <a:ea typeface="Arial"/>
                <a:cs typeface="Arial"/>
                <a:sym typeface="Arial"/>
              </a:defRPr>
            </a:lvl9pPr>
          </a:lstStyle>
          <a:p/>
        </p:txBody>
      </p:sp>
      <p:sp>
        <p:nvSpPr>
          <p:cNvPr id="341" name="Google Shape;341;p66"/>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867"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2pPr>
            <a:lvl3pPr lvl="2" marR="0" rtl="0" algn="ctr">
              <a:lnSpc>
                <a:spcPct val="100000"/>
              </a:lnSpc>
              <a:spcBef>
                <a:spcPts val="2133"/>
              </a:spcBef>
              <a:spcAft>
                <a:spcPts val="0"/>
              </a:spcAft>
              <a:buClr>
                <a:schemeClr val="dk1"/>
              </a:buClr>
              <a:buSzPts val="1400"/>
              <a:buFont typeface="Arial"/>
              <a:buNone/>
              <a:defRPr b="0" i="0" sz="2667" u="none" cap="none" strike="noStrike">
                <a:solidFill>
                  <a:schemeClr val="dk1"/>
                </a:solidFill>
                <a:latin typeface="Arial"/>
                <a:ea typeface="Arial"/>
                <a:cs typeface="Arial"/>
                <a:sym typeface="Arial"/>
              </a:defRPr>
            </a:lvl3pPr>
            <a:lvl4pPr lvl="3"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4pPr>
            <a:lvl5pPr lvl="4"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5pPr>
            <a:lvl6pPr lvl="5"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6pPr>
            <a:lvl7pPr lvl="6"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7pPr>
            <a:lvl8pPr lvl="7"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8pPr>
            <a:lvl9pPr lvl="8" marR="0" rtl="0" algn="ctr">
              <a:lnSpc>
                <a:spcPct val="100000"/>
              </a:lnSpc>
              <a:spcBef>
                <a:spcPts val="2133"/>
              </a:spcBef>
              <a:spcAft>
                <a:spcPts val="2133"/>
              </a:spcAft>
              <a:buClr>
                <a:schemeClr val="dk1"/>
              </a:buClr>
              <a:buSzPts val="1400"/>
              <a:buFont typeface="Arial"/>
              <a:buNone/>
              <a:defRPr b="0" i="0" sz="2400" u="none" cap="none" strike="noStrike">
                <a:solidFill>
                  <a:schemeClr val="dk1"/>
                </a:solidFill>
                <a:latin typeface="Arial"/>
                <a:ea typeface="Arial"/>
                <a:cs typeface="Arial"/>
                <a:sym typeface="Arial"/>
              </a:defRPr>
            </a:lvl9pPr>
          </a:lstStyle>
          <a:p/>
        </p:txBody>
      </p:sp>
      <p:sp>
        <p:nvSpPr>
          <p:cNvPr id="342" name="Google Shape;342;p66"/>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marR="0" rtl="0" algn="ctr">
              <a:lnSpc>
                <a:spcPct val="90000"/>
              </a:lnSpc>
              <a:spcBef>
                <a:spcPts val="0"/>
              </a:spcBef>
              <a:spcAft>
                <a:spcPts val="0"/>
              </a:spcAft>
              <a:buClr>
                <a:srgbClr val="000000"/>
              </a:buClr>
              <a:buSzPts val="2400"/>
              <a:buFont typeface="Calibri"/>
              <a:buNone/>
              <a:defRPr b="0" i="0" sz="4400" u="none" cap="none" strike="noStrike">
                <a:solidFill>
                  <a:srgbClr val="000000"/>
                </a:solidFill>
                <a:latin typeface="Calibri"/>
                <a:ea typeface="Calibri"/>
                <a:cs typeface="Calibri"/>
                <a:sym typeface="Calibri"/>
              </a:defRPr>
            </a:lvl1pPr>
            <a:lvl2pPr lvl="1" rtl="0" algn="ctr">
              <a:spcBef>
                <a:spcPts val="0"/>
              </a:spcBef>
              <a:spcAft>
                <a:spcPts val="0"/>
              </a:spcAft>
              <a:buSzPts val="6000"/>
              <a:buFont typeface="Arial"/>
              <a:buNone/>
              <a:defRPr sz="8000"/>
            </a:lvl2pPr>
            <a:lvl3pPr lvl="2" rtl="0" algn="ctr">
              <a:spcBef>
                <a:spcPts val="0"/>
              </a:spcBef>
              <a:spcAft>
                <a:spcPts val="0"/>
              </a:spcAft>
              <a:buSzPts val="6000"/>
              <a:buFont typeface="Arial"/>
              <a:buNone/>
              <a:defRPr sz="8000"/>
            </a:lvl3pPr>
            <a:lvl4pPr lvl="3" rtl="0" algn="ctr">
              <a:spcBef>
                <a:spcPts val="0"/>
              </a:spcBef>
              <a:spcAft>
                <a:spcPts val="0"/>
              </a:spcAft>
              <a:buSzPts val="6000"/>
              <a:buFont typeface="Arial"/>
              <a:buNone/>
              <a:defRPr sz="8000"/>
            </a:lvl4pPr>
            <a:lvl5pPr lvl="4" rtl="0" algn="ctr">
              <a:spcBef>
                <a:spcPts val="0"/>
              </a:spcBef>
              <a:spcAft>
                <a:spcPts val="0"/>
              </a:spcAft>
              <a:buSzPts val="6000"/>
              <a:buFont typeface="Arial"/>
              <a:buNone/>
              <a:defRPr sz="8000"/>
            </a:lvl5pPr>
            <a:lvl6pPr lvl="5" rtl="0" algn="ctr">
              <a:spcBef>
                <a:spcPts val="0"/>
              </a:spcBef>
              <a:spcAft>
                <a:spcPts val="0"/>
              </a:spcAft>
              <a:buSzPts val="6000"/>
              <a:buFont typeface="Arial"/>
              <a:buNone/>
              <a:defRPr sz="8000"/>
            </a:lvl6pPr>
            <a:lvl7pPr lvl="6" rtl="0" algn="ctr">
              <a:spcBef>
                <a:spcPts val="0"/>
              </a:spcBef>
              <a:spcAft>
                <a:spcPts val="0"/>
              </a:spcAft>
              <a:buSzPts val="6000"/>
              <a:buFont typeface="Arial"/>
              <a:buNone/>
              <a:defRPr sz="8000"/>
            </a:lvl7pPr>
            <a:lvl8pPr lvl="7" rtl="0" algn="ctr">
              <a:spcBef>
                <a:spcPts val="0"/>
              </a:spcBef>
              <a:spcAft>
                <a:spcPts val="0"/>
              </a:spcAft>
              <a:buSzPts val="6000"/>
              <a:buFont typeface="Arial"/>
              <a:buNone/>
              <a:defRPr sz="8000"/>
            </a:lvl8pPr>
            <a:lvl9pPr lvl="8" rtl="0" algn="ctr">
              <a:spcBef>
                <a:spcPts val="0"/>
              </a:spcBef>
              <a:spcAft>
                <a:spcPts val="0"/>
              </a:spcAft>
              <a:buSzPts val="6000"/>
              <a:buFont typeface="Arial"/>
              <a:buNone/>
              <a:defRPr sz="8000"/>
            </a:lvl9pPr>
          </a:lstStyle>
          <a:p/>
        </p:txBody>
      </p:sp>
      <p:sp>
        <p:nvSpPr>
          <p:cNvPr id="343" name="Google Shape;343;p66"/>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marR="0" rtl="0" algn="ctr">
              <a:lnSpc>
                <a:spcPct val="90000"/>
              </a:lnSpc>
              <a:spcBef>
                <a:spcPts val="0"/>
              </a:spcBef>
              <a:spcAft>
                <a:spcPts val="0"/>
              </a:spcAft>
              <a:buClr>
                <a:srgbClr val="000000"/>
              </a:buClr>
              <a:buSzPts val="2400"/>
              <a:buFont typeface="Calibri"/>
              <a:buNone/>
              <a:defRPr b="0" i="0" sz="4400" u="none" cap="none" strike="noStrike">
                <a:solidFill>
                  <a:srgbClr val="000000"/>
                </a:solidFill>
                <a:latin typeface="Calibri"/>
                <a:ea typeface="Calibri"/>
                <a:cs typeface="Calibri"/>
                <a:sym typeface="Calibri"/>
              </a:defRPr>
            </a:lvl1pPr>
            <a:lvl2pPr lvl="1" rtl="0" algn="ctr">
              <a:spcBef>
                <a:spcPts val="0"/>
              </a:spcBef>
              <a:spcAft>
                <a:spcPts val="0"/>
              </a:spcAft>
              <a:buSzPts val="6000"/>
              <a:buFont typeface="Arial"/>
              <a:buNone/>
              <a:defRPr sz="8000"/>
            </a:lvl2pPr>
            <a:lvl3pPr lvl="2" rtl="0" algn="ctr">
              <a:spcBef>
                <a:spcPts val="0"/>
              </a:spcBef>
              <a:spcAft>
                <a:spcPts val="0"/>
              </a:spcAft>
              <a:buSzPts val="6000"/>
              <a:buFont typeface="Arial"/>
              <a:buNone/>
              <a:defRPr sz="8000"/>
            </a:lvl3pPr>
            <a:lvl4pPr lvl="3" rtl="0" algn="ctr">
              <a:spcBef>
                <a:spcPts val="0"/>
              </a:spcBef>
              <a:spcAft>
                <a:spcPts val="0"/>
              </a:spcAft>
              <a:buSzPts val="6000"/>
              <a:buFont typeface="Arial"/>
              <a:buNone/>
              <a:defRPr sz="8000"/>
            </a:lvl4pPr>
            <a:lvl5pPr lvl="4" rtl="0" algn="ctr">
              <a:spcBef>
                <a:spcPts val="0"/>
              </a:spcBef>
              <a:spcAft>
                <a:spcPts val="0"/>
              </a:spcAft>
              <a:buSzPts val="6000"/>
              <a:buFont typeface="Arial"/>
              <a:buNone/>
              <a:defRPr sz="8000"/>
            </a:lvl5pPr>
            <a:lvl6pPr lvl="5" rtl="0" algn="ctr">
              <a:spcBef>
                <a:spcPts val="0"/>
              </a:spcBef>
              <a:spcAft>
                <a:spcPts val="0"/>
              </a:spcAft>
              <a:buSzPts val="6000"/>
              <a:buFont typeface="Arial"/>
              <a:buNone/>
              <a:defRPr sz="8000"/>
            </a:lvl6pPr>
            <a:lvl7pPr lvl="6" rtl="0" algn="ctr">
              <a:spcBef>
                <a:spcPts val="0"/>
              </a:spcBef>
              <a:spcAft>
                <a:spcPts val="0"/>
              </a:spcAft>
              <a:buSzPts val="6000"/>
              <a:buFont typeface="Arial"/>
              <a:buNone/>
              <a:defRPr sz="8000"/>
            </a:lvl7pPr>
            <a:lvl8pPr lvl="7" rtl="0" algn="ctr">
              <a:spcBef>
                <a:spcPts val="0"/>
              </a:spcBef>
              <a:spcAft>
                <a:spcPts val="0"/>
              </a:spcAft>
              <a:buSzPts val="6000"/>
              <a:buFont typeface="Arial"/>
              <a:buNone/>
              <a:defRPr sz="8000"/>
            </a:lvl8pPr>
            <a:lvl9pPr lvl="8" rtl="0" algn="ctr">
              <a:spcBef>
                <a:spcPts val="0"/>
              </a:spcBef>
              <a:spcAft>
                <a:spcPts val="0"/>
              </a:spcAft>
              <a:buSzPts val="6000"/>
              <a:buFont typeface="Arial"/>
              <a:buNone/>
              <a:defRPr sz="8000"/>
            </a:lvl9pPr>
          </a:lstStyle>
          <a:p/>
        </p:txBody>
      </p:sp>
      <p:sp>
        <p:nvSpPr>
          <p:cNvPr id="344" name="Google Shape;344;p66"/>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marR="0" rtl="0" algn="ctr">
              <a:lnSpc>
                <a:spcPct val="90000"/>
              </a:lnSpc>
              <a:spcBef>
                <a:spcPts val="0"/>
              </a:spcBef>
              <a:spcAft>
                <a:spcPts val="0"/>
              </a:spcAft>
              <a:buClr>
                <a:srgbClr val="000000"/>
              </a:buClr>
              <a:buSzPts val="2400"/>
              <a:buFont typeface="Calibri"/>
              <a:buNone/>
              <a:defRPr b="0" i="0" sz="4400" u="none" cap="none" strike="noStrike">
                <a:solidFill>
                  <a:srgbClr val="000000"/>
                </a:solidFill>
                <a:latin typeface="Calibri"/>
                <a:ea typeface="Calibri"/>
                <a:cs typeface="Calibri"/>
                <a:sym typeface="Calibri"/>
              </a:defRPr>
            </a:lvl1pPr>
            <a:lvl2pPr lvl="1" rtl="0" algn="ctr">
              <a:spcBef>
                <a:spcPts val="0"/>
              </a:spcBef>
              <a:spcAft>
                <a:spcPts val="0"/>
              </a:spcAft>
              <a:buSzPts val="6000"/>
              <a:buFont typeface="Arial"/>
              <a:buNone/>
              <a:defRPr sz="8000"/>
            </a:lvl2pPr>
            <a:lvl3pPr lvl="2" rtl="0" algn="ctr">
              <a:spcBef>
                <a:spcPts val="0"/>
              </a:spcBef>
              <a:spcAft>
                <a:spcPts val="0"/>
              </a:spcAft>
              <a:buSzPts val="6000"/>
              <a:buFont typeface="Arial"/>
              <a:buNone/>
              <a:defRPr sz="8000"/>
            </a:lvl3pPr>
            <a:lvl4pPr lvl="3" rtl="0" algn="ctr">
              <a:spcBef>
                <a:spcPts val="0"/>
              </a:spcBef>
              <a:spcAft>
                <a:spcPts val="0"/>
              </a:spcAft>
              <a:buSzPts val="6000"/>
              <a:buFont typeface="Arial"/>
              <a:buNone/>
              <a:defRPr sz="8000"/>
            </a:lvl4pPr>
            <a:lvl5pPr lvl="4" rtl="0" algn="ctr">
              <a:spcBef>
                <a:spcPts val="0"/>
              </a:spcBef>
              <a:spcAft>
                <a:spcPts val="0"/>
              </a:spcAft>
              <a:buSzPts val="6000"/>
              <a:buFont typeface="Arial"/>
              <a:buNone/>
              <a:defRPr sz="8000"/>
            </a:lvl5pPr>
            <a:lvl6pPr lvl="5" rtl="0" algn="ctr">
              <a:spcBef>
                <a:spcPts val="0"/>
              </a:spcBef>
              <a:spcAft>
                <a:spcPts val="0"/>
              </a:spcAft>
              <a:buSzPts val="6000"/>
              <a:buFont typeface="Arial"/>
              <a:buNone/>
              <a:defRPr sz="8000"/>
            </a:lvl6pPr>
            <a:lvl7pPr lvl="6" rtl="0" algn="ctr">
              <a:spcBef>
                <a:spcPts val="0"/>
              </a:spcBef>
              <a:spcAft>
                <a:spcPts val="0"/>
              </a:spcAft>
              <a:buSzPts val="6000"/>
              <a:buFont typeface="Arial"/>
              <a:buNone/>
              <a:defRPr sz="8000"/>
            </a:lvl7pPr>
            <a:lvl8pPr lvl="7" rtl="0" algn="ctr">
              <a:spcBef>
                <a:spcPts val="0"/>
              </a:spcBef>
              <a:spcAft>
                <a:spcPts val="0"/>
              </a:spcAft>
              <a:buSzPts val="6000"/>
              <a:buFont typeface="Arial"/>
              <a:buNone/>
              <a:defRPr sz="8000"/>
            </a:lvl8pPr>
            <a:lvl9pPr lvl="8" rtl="0" algn="ctr">
              <a:spcBef>
                <a:spcPts val="0"/>
              </a:spcBef>
              <a:spcAft>
                <a:spcPts val="0"/>
              </a:spcAft>
              <a:buSzPts val="6000"/>
              <a:buFont typeface="Arial"/>
              <a:buNone/>
              <a:defRPr sz="8000"/>
            </a:lvl9pPr>
          </a:lstStyle>
          <a:p/>
        </p:txBody>
      </p:sp>
      <p:sp>
        <p:nvSpPr>
          <p:cNvPr id="345" name="Google Shape;345;p66"/>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marR="0" rtl="0" algn="ctr">
              <a:lnSpc>
                <a:spcPct val="90000"/>
              </a:lnSpc>
              <a:spcBef>
                <a:spcPts val="0"/>
              </a:spcBef>
              <a:spcAft>
                <a:spcPts val="0"/>
              </a:spcAft>
              <a:buClr>
                <a:srgbClr val="000000"/>
              </a:buClr>
              <a:buSzPts val="2400"/>
              <a:buFont typeface="Calibri"/>
              <a:buNone/>
              <a:defRPr b="0" i="0" sz="4400" u="none" cap="none" strike="noStrike">
                <a:solidFill>
                  <a:srgbClr val="000000"/>
                </a:solidFill>
                <a:latin typeface="Calibri"/>
                <a:ea typeface="Calibri"/>
                <a:cs typeface="Calibri"/>
                <a:sym typeface="Calibri"/>
              </a:defRPr>
            </a:lvl1pPr>
            <a:lvl2pPr lvl="1" rtl="0" algn="ctr">
              <a:spcBef>
                <a:spcPts val="0"/>
              </a:spcBef>
              <a:spcAft>
                <a:spcPts val="0"/>
              </a:spcAft>
              <a:buSzPts val="6000"/>
              <a:buFont typeface="Arial"/>
              <a:buNone/>
              <a:defRPr sz="8000"/>
            </a:lvl2pPr>
            <a:lvl3pPr lvl="2" rtl="0" algn="ctr">
              <a:spcBef>
                <a:spcPts val="0"/>
              </a:spcBef>
              <a:spcAft>
                <a:spcPts val="0"/>
              </a:spcAft>
              <a:buSzPts val="6000"/>
              <a:buFont typeface="Arial"/>
              <a:buNone/>
              <a:defRPr sz="8000"/>
            </a:lvl3pPr>
            <a:lvl4pPr lvl="3" rtl="0" algn="ctr">
              <a:spcBef>
                <a:spcPts val="0"/>
              </a:spcBef>
              <a:spcAft>
                <a:spcPts val="0"/>
              </a:spcAft>
              <a:buSzPts val="6000"/>
              <a:buFont typeface="Arial"/>
              <a:buNone/>
              <a:defRPr sz="8000"/>
            </a:lvl4pPr>
            <a:lvl5pPr lvl="4" rtl="0" algn="ctr">
              <a:spcBef>
                <a:spcPts val="0"/>
              </a:spcBef>
              <a:spcAft>
                <a:spcPts val="0"/>
              </a:spcAft>
              <a:buSzPts val="6000"/>
              <a:buFont typeface="Arial"/>
              <a:buNone/>
              <a:defRPr sz="8000"/>
            </a:lvl5pPr>
            <a:lvl6pPr lvl="5" rtl="0" algn="ctr">
              <a:spcBef>
                <a:spcPts val="0"/>
              </a:spcBef>
              <a:spcAft>
                <a:spcPts val="0"/>
              </a:spcAft>
              <a:buSzPts val="6000"/>
              <a:buFont typeface="Arial"/>
              <a:buNone/>
              <a:defRPr sz="8000"/>
            </a:lvl6pPr>
            <a:lvl7pPr lvl="6" rtl="0" algn="ctr">
              <a:spcBef>
                <a:spcPts val="0"/>
              </a:spcBef>
              <a:spcAft>
                <a:spcPts val="0"/>
              </a:spcAft>
              <a:buSzPts val="6000"/>
              <a:buFont typeface="Arial"/>
              <a:buNone/>
              <a:defRPr sz="8000"/>
            </a:lvl7pPr>
            <a:lvl8pPr lvl="7" rtl="0" algn="ctr">
              <a:spcBef>
                <a:spcPts val="0"/>
              </a:spcBef>
              <a:spcAft>
                <a:spcPts val="0"/>
              </a:spcAft>
              <a:buSzPts val="6000"/>
              <a:buFont typeface="Arial"/>
              <a:buNone/>
              <a:defRPr sz="8000"/>
            </a:lvl8pPr>
            <a:lvl9pPr lvl="8" rtl="0" algn="ctr">
              <a:spcBef>
                <a:spcPts val="0"/>
              </a:spcBef>
              <a:spcAft>
                <a:spcPts val="0"/>
              </a:spcAft>
              <a:buSzPts val="6000"/>
              <a:buFont typeface="Arial"/>
              <a:buNone/>
              <a:defRPr sz="8000"/>
            </a:lvl9pPr>
          </a:lstStyle>
          <a:p/>
        </p:txBody>
      </p:sp>
      <p:sp>
        <p:nvSpPr>
          <p:cNvPr id="346" name="Google Shape;346;p66"/>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rgbClr val="000000"/>
              </a:buClr>
              <a:buSzPts val="2400"/>
              <a:buFont typeface="Calibri"/>
              <a:buNone/>
              <a:defRPr b="0" i="0" sz="3200" u="none" cap="none" strike="noStrike">
                <a:solidFill>
                  <a:srgbClr val="000000"/>
                </a:solidFill>
                <a:latin typeface="Calibri"/>
                <a:ea typeface="Calibri"/>
                <a:cs typeface="Calibri"/>
                <a:sym typeface="Calibri"/>
              </a:defRPr>
            </a:lvl1pPr>
            <a:lvl2pPr lvl="1" rtl="0" algn="ctr">
              <a:spcBef>
                <a:spcPts val="0"/>
              </a:spcBef>
              <a:spcAft>
                <a:spcPts val="0"/>
              </a:spcAft>
              <a:buSzPts val="2400"/>
              <a:buFont typeface="Arial"/>
              <a:buNone/>
              <a:defRPr sz="3200"/>
            </a:lvl2pPr>
            <a:lvl3pPr lvl="2" rtl="0" algn="ctr">
              <a:spcBef>
                <a:spcPts val="0"/>
              </a:spcBef>
              <a:spcAft>
                <a:spcPts val="0"/>
              </a:spcAft>
              <a:buSzPts val="2400"/>
              <a:buFont typeface="Arial"/>
              <a:buNone/>
              <a:defRPr sz="3200"/>
            </a:lvl3pPr>
            <a:lvl4pPr lvl="3" rtl="0" algn="ctr">
              <a:spcBef>
                <a:spcPts val="0"/>
              </a:spcBef>
              <a:spcAft>
                <a:spcPts val="0"/>
              </a:spcAft>
              <a:buSzPts val="2400"/>
              <a:buFont typeface="Arial"/>
              <a:buNone/>
              <a:defRPr sz="3200"/>
            </a:lvl4pPr>
            <a:lvl5pPr lvl="4" rtl="0" algn="ctr">
              <a:spcBef>
                <a:spcPts val="0"/>
              </a:spcBef>
              <a:spcAft>
                <a:spcPts val="0"/>
              </a:spcAft>
              <a:buSzPts val="2400"/>
              <a:buFont typeface="Arial"/>
              <a:buNone/>
              <a:defRPr sz="3200"/>
            </a:lvl5pPr>
            <a:lvl6pPr lvl="5" rtl="0" algn="ctr">
              <a:spcBef>
                <a:spcPts val="0"/>
              </a:spcBef>
              <a:spcAft>
                <a:spcPts val="0"/>
              </a:spcAft>
              <a:buSzPts val="2400"/>
              <a:buFont typeface="Arial"/>
              <a:buNone/>
              <a:defRPr sz="3200"/>
            </a:lvl6pPr>
            <a:lvl7pPr lvl="6" rtl="0" algn="ctr">
              <a:spcBef>
                <a:spcPts val="0"/>
              </a:spcBef>
              <a:spcAft>
                <a:spcPts val="0"/>
              </a:spcAft>
              <a:buSzPts val="2400"/>
              <a:buFont typeface="Arial"/>
              <a:buNone/>
              <a:defRPr sz="3200"/>
            </a:lvl7pPr>
            <a:lvl8pPr lvl="7" rtl="0" algn="ctr">
              <a:spcBef>
                <a:spcPts val="0"/>
              </a:spcBef>
              <a:spcAft>
                <a:spcPts val="0"/>
              </a:spcAft>
              <a:buSzPts val="2400"/>
              <a:buFont typeface="Arial"/>
              <a:buNone/>
              <a:defRPr sz="3200"/>
            </a:lvl8pPr>
            <a:lvl9pPr lvl="8" rtl="0" algn="ctr">
              <a:spcBef>
                <a:spcPts val="0"/>
              </a:spcBef>
              <a:spcAft>
                <a:spcPts val="0"/>
              </a:spcAft>
              <a:buSzPts val="2400"/>
              <a:buFont typeface="Arial"/>
              <a:buNone/>
              <a:defRPr sz="3200"/>
            </a:lvl9pPr>
          </a:lstStyle>
          <a:p/>
        </p:txBody>
      </p:sp>
      <p:sp>
        <p:nvSpPr>
          <p:cNvPr id="347" name="Google Shape;347;p66"/>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rgbClr val="000000"/>
              </a:buClr>
              <a:buSzPts val="2400"/>
              <a:buFont typeface="Calibri"/>
              <a:buNone/>
              <a:defRPr b="0" i="0" sz="3200" u="none" cap="none" strike="noStrike">
                <a:solidFill>
                  <a:srgbClr val="000000"/>
                </a:solidFill>
                <a:latin typeface="Calibri"/>
                <a:ea typeface="Calibri"/>
                <a:cs typeface="Calibri"/>
                <a:sym typeface="Calibri"/>
              </a:defRPr>
            </a:lvl1pPr>
            <a:lvl2pPr lvl="1" rtl="0" algn="ctr">
              <a:spcBef>
                <a:spcPts val="0"/>
              </a:spcBef>
              <a:spcAft>
                <a:spcPts val="0"/>
              </a:spcAft>
              <a:buSzPts val="2400"/>
              <a:buFont typeface="Arial"/>
              <a:buNone/>
              <a:defRPr sz="3200"/>
            </a:lvl2pPr>
            <a:lvl3pPr lvl="2" rtl="0" algn="ctr">
              <a:spcBef>
                <a:spcPts val="0"/>
              </a:spcBef>
              <a:spcAft>
                <a:spcPts val="0"/>
              </a:spcAft>
              <a:buSzPts val="2400"/>
              <a:buFont typeface="Arial"/>
              <a:buNone/>
              <a:defRPr sz="3200"/>
            </a:lvl3pPr>
            <a:lvl4pPr lvl="3" rtl="0" algn="ctr">
              <a:spcBef>
                <a:spcPts val="0"/>
              </a:spcBef>
              <a:spcAft>
                <a:spcPts val="0"/>
              </a:spcAft>
              <a:buSzPts val="2400"/>
              <a:buFont typeface="Arial"/>
              <a:buNone/>
              <a:defRPr sz="3200"/>
            </a:lvl4pPr>
            <a:lvl5pPr lvl="4" rtl="0" algn="ctr">
              <a:spcBef>
                <a:spcPts val="0"/>
              </a:spcBef>
              <a:spcAft>
                <a:spcPts val="0"/>
              </a:spcAft>
              <a:buSzPts val="2400"/>
              <a:buFont typeface="Arial"/>
              <a:buNone/>
              <a:defRPr sz="3200"/>
            </a:lvl5pPr>
            <a:lvl6pPr lvl="5" rtl="0" algn="ctr">
              <a:spcBef>
                <a:spcPts val="0"/>
              </a:spcBef>
              <a:spcAft>
                <a:spcPts val="0"/>
              </a:spcAft>
              <a:buSzPts val="2400"/>
              <a:buFont typeface="Arial"/>
              <a:buNone/>
              <a:defRPr sz="3200"/>
            </a:lvl6pPr>
            <a:lvl7pPr lvl="6" rtl="0" algn="ctr">
              <a:spcBef>
                <a:spcPts val="0"/>
              </a:spcBef>
              <a:spcAft>
                <a:spcPts val="0"/>
              </a:spcAft>
              <a:buSzPts val="2400"/>
              <a:buFont typeface="Arial"/>
              <a:buNone/>
              <a:defRPr sz="3200"/>
            </a:lvl7pPr>
            <a:lvl8pPr lvl="7" rtl="0" algn="ctr">
              <a:spcBef>
                <a:spcPts val="0"/>
              </a:spcBef>
              <a:spcAft>
                <a:spcPts val="0"/>
              </a:spcAft>
              <a:buSzPts val="2400"/>
              <a:buFont typeface="Arial"/>
              <a:buNone/>
              <a:defRPr sz="3200"/>
            </a:lvl8pPr>
            <a:lvl9pPr lvl="8" rtl="0" algn="ctr">
              <a:spcBef>
                <a:spcPts val="0"/>
              </a:spcBef>
              <a:spcAft>
                <a:spcPts val="0"/>
              </a:spcAft>
              <a:buSzPts val="2400"/>
              <a:buFont typeface="Arial"/>
              <a:buNone/>
              <a:defRPr sz="3200"/>
            </a:lvl9pPr>
          </a:lstStyle>
          <a:p/>
        </p:txBody>
      </p:sp>
      <p:sp>
        <p:nvSpPr>
          <p:cNvPr id="348" name="Google Shape;348;p66"/>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rgbClr val="000000"/>
              </a:buClr>
              <a:buSzPts val="3000"/>
              <a:buFont typeface="Calibri"/>
              <a:buNone/>
              <a:defRPr b="0" i="0" sz="4400" u="none" cap="none" strike="noStrike">
                <a:solidFill>
                  <a:srgbClr val="000000"/>
                </a:solidFill>
                <a:latin typeface="Calibri"/>
                <a:ea typeface="Calibri"/>
                <a:cs typeface="Calibri"/>
                <a:sym typeface="Calibri"/>
              </a:defRPr>
            </a:lvl1pPr>
            <a:lvl2pPr lvl="1" rtl="0">
              <a:spcBef>
                <a:spcPts val="0"/>
              </a:spcBef>
              <a:spcAft>
                <a:spcPts val="0"/>
              </a:spcAft>
              <a:buSzPts val="3000"/>
              <a:buFont typeface="Arial"/>
              <a:buNone/>
              <a:defRPr sz="1800"/>
            </a:lvl2pPr>
            <a:lvl3pPr lvl="2" rtl="0">
              <a:spcBef>
                <a:spcPts val="0"/>
              </a:spcBef>
              <a:spcAft>
                <a:spcPts val="0"/>
              </a:spcAft>
              <a:buSzPts val="3000"/>
              <a:buFont typeface="Arial"/>
              <a:buNone/>
              <a:defRPr sz="1800"/>
            </a:lvl3pPr>
            <a:lvl4pPr lvl="3" rtl="0">
              <a:spcBef>
                <a:spcPts val="0"/>
              </a:spcBef>
              <a:spcAft>
                <a:spcPts val="0"/>
              </a:spcAft>
              <a:buSzPts val="3000"/>
              <a:buFont typeface="Arial"/>
              <a:buNone/>
              <a:defRPr sz="1800"/>
            </a:lvl4pPr>
            <a:lvl5pPr lvl="4" rtl="0">
              <a:spcBef>
                <a:spcPts val="0"/>
              </a:spcBef>
              <a:spcAft>
                <a:spcPts val="0"/>
              </a:spcAft>
              <a:buSzPts val="3000"/>
              <a:buFont typeface="Arial"/>
              <a:buNone/>
              <a:defRPr sz="1800"/>
            </a:lvl5pPr>
            <a:lvl6pPr lvl="5" rtl="0">
              <a:spcBef>
                <a:spcPts val="0"/>
              </a:spcBef>
              <a:spcAft>
                <a:spcPts val="0"/>
              </a:spcAft>
              <a:buSzPts val="3000"/>
              <a:buFont typeface="Arial"/>
              <a:buNone/>
              <a:defRPr sz="1800"/>
            </a:lvl6pPr>
            <a:lvl7pPr lvl="6" rtl="0">
              <a:spcBef>
                <a:spcPts val="0"/>
              </a:spcBef>
              <a:spcAft>
                <a:spcPts val="0"/>
              </a:spcAft>
              <a:buSzPts val="3000"/>
              <a:buFont typeface="Arial"/>
              <a:buNone/>
              <a:defRPr sz="1800"/>
            </a:lvl7pPr>
            <a:lvl8pPr lvl="7" rtl="0">
              <a:spcBef>
                <a:spcPts val="0"/>
              </a:spcBef>
              <a:spcAft>
                <a:spcPts val="0"/>
              </a:spcAft>
              <a:buSzPts val="3000"/>
              <a:buFont typeface="Arial"/>
              <a:buNone/>
              <a:defRPr sz="1800"/>
            </a:lvl8pPr>
            <a:lvl9pPr lvl="8" rtl="0">
              <a:spcBef>
                <a:spcPts val="0"/>
              </a:spcBef>
              <a:spcAft>
                <a:spcPts val="0"/>
              </a:spcAft>
              <a:buSzPts val="3000"/>
              <a:buFont typeface="Arial"/>
              <a:buNone/>
              <a:defRPr sz="1800"/>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349" name="Shape 349"/>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350" name="Shape 350"/>
        <p:cNvGrpSpPr/>
        <p:nvPr/>
      </p:nvGrpSpPr>
      <p:grpSpPr>
        <a:xfrm>
          <a:off x="0" y="0"/>
          <a:ext cx="0" cy="0"/>
          <a:chOff x="0" y="0"/>
          <a:chExt cx="0" cy="0"/>
        </a:xfrm>
      </p:grpSpPr>
      <p:pic>
        <p:nvPicPr>
          <p:cNvPr descr="Image générée" id="351" name="Google Shape;351;p143"/>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52" name="Google Shape;352;p143"/>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353" name="Shape 353"/>
        <p:cNvGrpSpPr/>
        <p:nvPr/>
      </p:nvGrpSpPr>
      <p:grpSpPr>
        <a:xfrm>
          <a:off x="0" y="0"/>
          <a:ext cx="0" cy="0"/>
          <a:chOff x="0" y="0"/>
          <a:chExt cx="0" cy="0"/>
        </a:xfrm>
      </p:grpSpPr>
      <p:sp>
        <p:nvSpPr>
          <p:cNvPr id="354" name="Google Shape;354;p144"/>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55" name="Google Shape;355;p144"/>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56" name="Google Shape;356;p144"/>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357" name="Shape 357"/>
        <p:cNvGrpSpPr/>
        <p:nvPr/>
      </p:nvGrpSpPr>
      <p:grpSpPr>
        <a:xfrm>
          <a:off x="0" y="0"/>
          <a:ext cx="0" cy="0"/>
          <a:chOff x="0" y="0"/>
          <a:chExt cx="0" cy="0"/>
        </a:xfrm>
      </p:grpSpPr>
      <p:sp>
        <p:nvSpPr>
          <p:cNvPr id="358" name="Google Shape;358;p145"/>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59" name="Google Shape;359;p145"/>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60" name="Google Shape;360;p145"/>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61" name="Google Shape;361;p145"/>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2" name="Google Shape;362;p145"/>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63" name="Google Shape;363;p145"/>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64" name="Google Shape;364;p145"/>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5" name="Google Shape;365;p145"/>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6" name="Google Shape;366;p145"/>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7" name="Google Shape;367;p145"/>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8" name="Google Shape;368;p145"/>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9" name="Google Shape;369;p145"/>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70" name="Google Shape;370;p145"/>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371" name="Shape 371"/>
        <p:cNvGrpSpPr/>
        <p:nvPr/>
      </p:nvGrpSpPr>
      <p:grpSpPr>
        <a:xfrm>
          <a:off x="0" y="0"/>
          <a:ext cx="0" cy="0"/>
          <a:chOff x="0" y="0"/>
          <a:chExt cx="0" cy="0"/>
        </a:xfrm>
      </p:grpSpPr>
      <p:pic>
        <p:nvPicPr>
          <p:cNvPr descr="Image générée" id="372" name="Google Shape;372;p146"/>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373" name="Shape 373"/>
        <p:cNvGrpSpPr/>
        <p:nvPr/>
      </p:nvGrpSpPr>
      <p:grpSpPr>
        <a:xfrm>
          <a:off x="0" y="0"/>
          <a:ext cx="0" cy="0"/>
          <a:chOff x="0" y="0"/>
          <a:chExt cx="0" cy="0"/>
        </a:xfrm>
      </p:grpSpPr>
      <p:sp>
        <p:nvSpPr>
          <p:cNvPr id="374" name="Google Shape;374;p147"/>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75" name="Google Shape;375;p147"/>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76" name="Google Shape;376;p147"/>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377" name="Google Shape;377;p147"/>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378" name="Google Shape;378;p147"/>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379" name="Google Shape;379;p147"/>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80" name="Google Shape;380;p147"/>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381" name="Google Shape;381;p147"/>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382" name="Shape 382"/>
        <p:cNvGrpSpPr/>
        <p:nvPr/>
      </p:nvGrpSpPr>
      <p:grpSpPr>
        <a:xfrm>
          <a:off x="0" y="0"/>
          <a:ext cx="0" cy="0"/>
          <a:chOff x="0" y="0"/>
          <a:chExt cx="0" cy="0"/>
        </a:xfrm>
      </p:grpSpPr>
      <p:sp>
        <p:nvSpPr>
          <p:cNvPr id="383" name="Google Shape;383;p148"/>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84" name="Google Shape;384;p148"/>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85" name="Google Shape;385;p148"/>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386" name="Google Shape;386;p148"/>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387" name="Google Shape;387;p148"/>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388" name="Google Shape;388;p148"/>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89" name="Google Shape;389;p148"/>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390" name="Google Shape;390;p148"/>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391" name="Shape 391"/>
        <p:cNvGrpSpPr/>
        <p:nvPr/>
      </p:nvGrpSpPr>
      <p:grpSpPr>
        <a:xfrm>
          <a:off x="0" y="0"/>
          <a:ext cx="0" cy="0"/>
          <a:chOff x="0" y="0"/>
          <a:chExt cx="0" cy="0"/>
        </a:xfrm>
      </p:grpSpPr>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392" name="Shape 392"/>
        <p:cNvGrpSpPr/>
        <p:nvPr/>
      </p:nvGrpSpPr>
      <p:grpSpPr>
        <a:xfrm>
          <a:off x="0" y="0"/>
          <a:ext cx="0" cy="0"/>
          <a:chOff x="0" y="0"/>
          <a:chExt cx="0" cy="0"/>
        </a:xfrm>
      </p:grpSpPr>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393" name="Shape 393"/>
        <p:cNvGrpSpPr/>
        <p:nvPr/>
      </p:nvGrpSpPr>
      <p:grpSpPr>
        <a:xfrm>
          <a:off x="0" y="0"/>
          <a:ext cx="0" cy="0"/>
          <a:chOff x="0" y="0"/>
          <a:chExt cx="0" cy="0"/>
        </a:xfrm>
      </p:grpSpPr>
      <p:sp>
        <p:nvSpPr>
          <p:cNvPr id="394" name="Google Shape;394;p151"/>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395" name="Google Shape;395;p151"/>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396" name="Google Shape;396;p151"/>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397" name="Google Shape;397;p151"/>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98" name="Google Shape;398;p151"/>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399" name="Shape 399"/>
        <p:cNvGrpSpPr/>
        <p:nvPr/>
      </p:nvGrpSpPr>
      <p:grpSpPr>
        <a:xfrm>
          <a:off x="0" y="0"/>
          <a:ext cx="0" cy="0"/>
          <a:chOff x="0" y="0"/>
          <a:chExt cx="0" cy="0"/>
        </a:xfrm>
      </p:grpSpPr>
      <p:sp>
        <p:nvSpPr>
          <p:cNvPr id="400" name="Google Shape;400;p152"/>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401" name="Google Shape;401;p152"/>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402" name="Google Shape;402;p152"/>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403" name="Google Shape;403;p152"/>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404" name="Google Shape;404;p152"/>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405" name="Shape 405"/>
        <p:cNvGrpSpPr/>
        <p:nvPr/>
      </p:nvGrpSpPr>
      <p:grpSpPr>
        <a:xfrm>
          <a:off x="0" y="0"/>
          <a:ext cx="0" cy="0"/>
          <a:chOff x="0" y="0"/>
          <a:chExt cx="0" cy="0"/>
        </a:xfrm>
      </p:grpSpPr>
      <p:sp>
        <p:nvSpPr>
          <p:cNvPr id="406" name="Google Shape;406;p153"/>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07" name="Google Shape;407;p153"/>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08" name="Google Shape;408;p153"/>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09" name="Google Shape;409;p153"/>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410" name="Shape 410"/>
        <p:cNvGrpSpPr/>
        <p:nvPr/>
      </p:nvGrpSpPr>
      <p:grpSpPr>
        <a:xfrm>
          <a:off x="0" y="0"/>
          <a:ext cx="0" cy="0"/>
          <a:chOff x="0" y="0"/>
          <a:chExt cx="0" cy="0"/>
        </a:xfrm>
      </p:grpSpPr>
      <p:sp>
        <p:nvSpPr>
          <p:cNvPr id="411" name="Google Shape;411;p154"/>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12" name="Google Shape;412;p154"/>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13" name="Google Shape;413;p154"/>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414" name="Google Shape;414;p154"/>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415" name="Google Shape;415;p154"/>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416" name="Google Shape;416;p154"/>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17" name="Google Shape;417;p154"/>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418" name="Google Shape;418;p154"/>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419" name="Shape 419"/>
        <p:cNvGrpSpPr/>
        <p:nvPr/>
      </p:nvGrpSpPr>
      <p:grpSpPr>
        <a:xfrm>
          <a:off x="0" y="0"/>
          <a:ext cx="0" cy="0"/>
          <a:chOff x="0" y="0"/>
          <a:chExt cx="0" cy="0"/>
        </a:xfrm>
      </p:grpSpPr>
      <p:sp>
        <p:nvSpPr>
          <p:cNvPr id="420" name="Google Shape;420;p155"/>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21" name="Google Shape;421;p155"/>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22" name="Google Shape;422;p155"/>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23" name="Google Shape;423;p155"/>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424" name="Google Shape;424;p155"/>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25" name="Google Shape;425;p155"/>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26" name="Google Shape;426;p155"/>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27" name="Google Shape;427;p155"/>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428" name="Google Shape;428;p155"/>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429" name="Shape 429"/>
        <p:cNvGrpSpPr/>
        <p:nvPr/>
      </p:nvGrpSpPr>
      <p:grpSpPr>
        <a:xfrm>
          <a:off x="0" y="0"/>
          <a:ext cx="0" cy="0"/>
          <a:chOff x="0" y="0"/>
          <a:chExt cx="0" cy="0"/>
        </a:xfrm>
      </p:grpSpPr>
      <p:grpSp>
        <p:nvGrpSpPr>
          <p:cNvPr id="430" name="Google Shape;430;p156"/>
          <p:cNvGrpSpPr/>
          <p:nvPr/>
        </p:nvGrpSpPr>
        <p:grpSpPr>
          <a:xfrm>
            <a:off x="-1" y="-38041"/>
            <a:ext cx="12192000" cy="6858001"/>
            <a:chOff x="0" y="0"/>
            <a:chExt cx="13716000" cy="10287000"/>
          </a:xfrm>
        </p:grpSpPr>
        <p:sp>
          <p:nvSpPr>
            <p:cNvPr id="431" name="Google Shape;431;p15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432" name="Google Shape;432;p156"/>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433" name="Google Shape;433;p156"/>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434" name="Google Shape;434;p156"/>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435" name="Google Shape;435;p156"/>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36" name="Google Shape;436;p156"/>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437" name="Shape 437"/>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438" name="Shape 438"/>
        <p:cNvGrpSpPr/>
        <p:nvPr/>
      </p:nvGrpSpPr>
      <p:grpSpPr>
        <a:xfrm>
          <a:off x="0" y="0"/>
          <a:ext cx="0" cy="0"/>
          <a:chOff x="0" y="0"/>
          <a:chExt cx="0" cy="0"/>
        </a:xfrm>
      </p:grpSpPr>
      <p:sp>
        <p:nvSpPr>
          <p:cNvPr id="439" name="Google Shape;439;p15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440" name="Shape 440"/>
        <p:cNvGrpSpPr/>
        <p:nvPr/>
      </p:nvGrpSpPr>
      <p:grpSpPr>
        <a:xfrm>
          <a:off x="0" y="0"/>
          <a:ext cx="0" cy="0"/>
          <a:chOff x="0" y="0"/>
          <a:chExt cx="0" cy="0"/>
        </a:xfrm>
      </p:grpSpPr>
      <p:sp>
        <p:nvSpPr>
          <p:cNvPr id="441" name="Google Shape;441;p15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42" name="Google Shape;442;p159"/>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443" name="Google Shape;443;p159"/>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444" name="Google Shape;444;p159"/>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445" name="Google Shape;445;p159"/>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446" name="Shape 446"/>
        <p:cNvGrpSpPr/>
        <p:nvPr/>
      </p:nvGrpSpPr>
      <p:grpSpPr>
        <a:xfrm>
          <a:off x="0" y="0"/>
          <a:ext cx="0" cy="0"/>
          <a:chOff x="0" y="0"/>
          <a:chExt cx="0" cy="0"/>
        </a:xfrm>
      </p:grpSpPr>
      <p:sp>
        <p:nvSpPr>
          <p:cNvPr id="447" name="Google Shape;447;p16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48" name="Google Shape;448;p160"/>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449" name="Google Shape;449;p160"/>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450" name="Google Shape;450;p160"/>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451" name="Google Shape;451;p160"/>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452" name="Shape 452"/>
        <p:cNvGrpSpPr/>
        <p:nvPr/>
      </p:nvGrpSpPr>
      <p:grpSpPr>
        <a:xfrm>
          <a:off x="0" y="0"/>
          <a:ext cx="0" cy="0"/>
          <a:chOff x="0" y="0"/>
          <a:chExt cx="0" cy="0"/>
        </a:xfrm>
      </p:grpSpPr>
      <p:sp>
        <p:nvSpPr>
          <p:cNvPr id="453" name="Google Shape;453;p161"/>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54" name="Google Shape;454;p161"/>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55" name="Google Shape;455;p161"/>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56" name="Google Shape;456;p161"/>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457" name="Shape 457"/>
        <p:cNvGrpSpPr/>
        <p:nvPr/>
      </p:nvGrpSpPr>
      <p:grpSpPr>
        <a:xfrm>
          <a:off x="0" y="0"/>
          <a:ext cx="0" cy="0"/>
          <a:chOff x="0" y="0"/>
          <a:chExt cx="0" cy="0"/>
        </a:xfrm>
      </p:grpSpPr>
      <p:sp>
        <p:nvSpPr>
          <p:cNvPr id="458" name="Google Shape;458;p162"/>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459" name="Shape 459"/>
        <p:cNvGrpSpPr/>
        <p:nvPr/>
      </p:nvGrpSpPr>
      <p:grpSpPr>
        <a:xfrm>
          <a:off x="0" y="0"/>
          <a:ext cx="0" cy="0"/>
          <a:chOff x="0" y="0"/>
          <a:chExt cx="0" cy="0"/>
        </a:xfrm>
      </p:grpSpPr>
      <p:pic>
        <p:nvPicPr>
          <p:cNvPr descr="Image générée" id="460" name="Google Shape;460;p163"/>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461" name="Google Shape;461;p163"/>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462" name="Shape 462"/>
        <p:cNvGrpSpPr/>
        <p:nvPr/>
      </p:nvGrpSpPr>
      <p:grpSpPr>
        <a:xfrm>
          <a:off x="0" y="0"/>
          <a:ext cx="0" cy="0"/>
          <a:chOff x="0" y="0"/>
          <a:chExt cx="0" cy="0"/>
        </a:xfrm>
      </p:grpSpPr>
      <p:pic>
        <p:nvPicPr>
          <p:cNvPr descr="Image générée" id="463" name="Google Shape;463;p164"/>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464" name="Google Shape;464;p164"/>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465" name="Shape 465"/>
        <p:cNvGrpSpPr/>
        <p:nvPr/>
      </p:nvGrpSpPr>
      <p:grpSpPr>
        <a:xfrm>
          <a:off x="0" y="0"/>
          <a:ext cx="0" cy="0"/>
          <a:chOff x="0" y="0"/>
          <a:chExt cx="0" cy="0"/>
        </a:xfrm>
      </p:grpSpPr>
      <p:pic>
        <p:nvPicPr>
          <p:cNvPr descr="Image générée" id="466" name="Google Shape;466;p165"/>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467" name="Google Shape;467;p165"/>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468" name="Shape 468"/>
        <p:cNvGrpSpPr/>
        <p:nvPr/>
      </p:nvGrpSpPr>
      <p:grpSpPr>
        <a:xfrm>
          <a:off x="0" y="0"/>
          <a:ext cx="0" cy="0"/>
          <a:chOff x="0" y="0"/>
          <a:chExt cx="0" cy="0"/>
        </a:xfrm>
      </p:grpSpPr>
      <p:pic>
        <p:nvPicPr>
          <p:cNvPr descr="Image générée" id="469" name="Google Shape;469;p166"/>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470" name="Google Shape;470;p166"/>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471" name="Shape 471"/>
        <p:cNvGrpSpPr/>
        <p:nvPr/>
      </p:nvGrpSpPr>
      <p:grpSpPr>
        <a:xfrm>
          <a:off x="0" y="0"/>
          <a:ext cx="0" cy="0"/>
          <a:chOff x="0" y="0"/>
          <a:chExt cx="0" cy="0"/>
        </a:xfrm>
      </p:grpSpPr>
      <p:pic>
        <p:nvPicPr>
          <p:cNvPr descr="Image générée" id="472" name="Google Shape;472;p167"/>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473" name="Google Shape;473;p16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474" name="Shape 474"/>
        <p:cNvGrpSpPr/>
        <p:nvPr/>
      </p:nvGrpSpPr>
      <p:grpSpPr>
        <a:xfrm>
          <a:off x="0" y="0"/>
          <a:ext cx="0" cy="0"/>
          <a:chOff x="0" y="0"/>
          <a:chExt cx="0" cy="0"/>
        </a:xfrm>
      </p:grpSpPr>
      <p:sp>
        <p:nvSpPr>
          <p:cNvPr id="475" name="Google Shape;475;p168"/>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sz="1800">
              <a:solidFill>
                <a:srgbClr val="FFFFFF"/>
              </a:solidFill>
              <a:latin typeface="Dosis"/>
              <a:ea typeface="Dosis"/>
              <a:cs typeface="Dosis"/>
              <a:sym typeface="Dosis"/>
            </a:endParaRPr>
          </a:p>
        </p:txBody>
      </p:sp>
      <p:sp>
        <p:nvSpPr>
          <p:cNvPr id="476" name="Google Shape;476;p168"/>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477" name="Google Shape;477;p168"/>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484" name="Shape 484"/>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485" name="Shape 485"/>
        <p:cNvGrpSpPr/>
        <p:nvPr/>
      </p:nvGrpSpPr>
      <p:grpSpPr>
        <a:xfrm>
          <a:off x="0" y="0"/>
          <a:ext cx="0" cy="0"/>
          <a:chOff x="0" y="0"/>
          <a:chExt cx="0" cy="0"/>
        </a:xfrm>
      </p:grpSpPr>
      <p:sp>
        <p:nvSpPr>
          <p:cNvPr id="486" name="Google Shape;486;p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7" name="Google Shape;487;p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8" name="Google Shape;488;p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489" name="Shape 489"/>
        <p:cNvGrpSpPr/>
        <p:nvPr/>
      </p:nvGrpSpPr>
      <p:grpSpPr>
        <a:xfrm>
          <a:off x="0" y="0"/>
          <a:ext cx="0" cy="0"/>
          <a:chOff x="0" y="0"/>
          <a:chExt cx="0" cy="0"/>
        </a:xfrm>
      </p:grpSpPr>
      <p:sp>
        <p:nvSpPr>
          <p:cNvPr id="490" name="Google Shape;490;p70"/>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1" name="Google Shape;491;p70"/>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92" name="Google Shape;492;p70"/>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93" name="Google Shape;493;p70"/>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4" name="Google Shape;494;p70"/>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95" name="Google Shape;495;p70"/>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96" name="Google Shape;496;p70"/>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7" name="Google Shape;497;p70"/>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8" name="Google Shape;498;p70"/>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9" name="Google Shape;499;p70"/>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0" name="Google Shape;500;p70"/>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1" name="Google Shape;501;p70"/>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2" name="Google Shape;502;p70"/>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503" name="Shape 503"/>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504" name="Shape 504"/>
        <p:cNvGrpSpPr/>
        <p:nvPr/>
      </p:nvGrpSpPr>
      <p:grpSpPr>
        <a:xfrm>
          <a:off x="0" y="0"/>
          <a:ext cx="0" cy="0"/>
          <a:chOff x="0" y="0"/>
          <a:chExt cx="0" cy="0"/>
        </a:xfrm>
      </p:grpSpPr>
      <p:sp>
        <p:nvSpPr>
          <p:cNvPr id="505" name="Google Shape;505;p12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6" name="Google Shape;506;p12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07" name="Google Shape;507;p1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8" name="Google Shape;508;p1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9" name="Google Shape;509;p1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510" name="Shape 510"/>
        <p:cNvGrpSpPr/>
        <p:nvPr/>
      </p:nvGrpSpPr>
      <p:grpSpPr>
        <a:xfrm>
          <a:off x="0" y="0"/>
          <a:ext cx="0" cy="0"/>
          <a:chOff x="0" y="0"/>
          <a:chExt cx="0" cy="0"/>
        </a:xfrm>
      </p:grpSpPr>
      <p:sp>
        <p:nvSpPr>
          <p:cNvPr id="511" name="Google Shape;511;p1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2" name="Google Shape;512;p12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3" name="Google Shape;513;p1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4" name="Google Shape;514;p1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5" name="Google Shape;515;p1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516" name="Shape 516"/>
        <p:cNvGrpSpPr/>
        <p:nvPr/>
      </p:nvGrpSpPr>
      <p:grpSpPr>
        <a:xfrm>
          <a:off x="0" y="0"/>
          <a:ext cx="0" cy="0"/>
          <a:chOff x="0" y="0"/>
          <a:chExt cx="0" cy="0"/>
        </a:xfrm>
      </p:grpSpPr>
      <p:sp>
        <p:nvSpPr>
          <p:cNvPr id="517" name="Google Shape;517;p13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8" name="Google Shape;518;p13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519" name="Google Shape;519;p1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0" name="Google Shape;520;p1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1" name="Google Shape;521;p1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522" name="Shape 522"/>
        <p:cNvGrpSpPr/>
        <p:nvPr/>
      </p:nvGrpSpPr>
      <p:grpSpPr>
        <a:xfrm>
          <a:off x="0" y="0"/>
          <a:ext cx="0" cy="0"/>
          <a:chOff x="0" y="0"/>
          <a:chExt cx="0" cy="0"/>
        </a:xfrm>
      </p:grpSpPr>
      <p:sp>
        <p:nvSpPr>
          <p:cNvPr id="523" name="Google Shape;523;p1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4" name="Google Shape;524;p13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5" name="Google Shape;525;p13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6" name="Google Shape;526;p1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7" name="Google Shape;527;p1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8" name="Google Shape;528;p1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529" name="Shape 529"/>
        <p:cNvGrpSpPr/>
        <p:nvPr/>
      </p:nvGrpSpPr>
      <p:grpSpPr>
        <a:xfrm>
          <a:off x="0" y="0"/>
          <a:ext cx="0" cy="0"/>
          <a:chOff x="0" y="0"/>
          <a:chExt cx="0" cy="0"/>
        </a:xfrm>
      </p:grpSpPr>
      <p:sp>
        <p:nvSpPr>
          <p:cNvPr id="530" name="Google Shape;530;p13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1" name="Google Shape;531;p13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2" name="Google Shape;532;p13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3" name="Google Shape;533;p13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4" name="Google Shape;534;p13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5" name="Google Shape;535;p1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6" name="Google Shape;536;p1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7" name="Google Shape;537;p1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38" name="Shape 538"/>
        <p:cNvGrpSpPr/>
        <p:nvPr/>
      </p:nvGrpSpPr>
      <p:grpSpPr>
        <a:xfrm>
          <a:off x="0" y="0"/>
          <a:ext cx="0" cy="0"/>
          <a:chOff x="0" y="0"/>
          <a:chExt cx="0" cy="0"/>
        </a:xfrm>
      </p:grpSpPr>
      <p:sp>
        <p:nvSpPr>
          <p:cNvPr id="539" name="Google Shape;539;p1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0" name="Google Shape;540;p1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1" name="Google Shape;541;p1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2" name="Google Shape;542;p1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543" name="Shape 543"/>
        <p:cNvGrpSpPr/>
        <p:nvPr/>
      </p:nvGrpSpPr>
      <p:grpSpPr>
        <a:xfrm>
          <a:off x="0" y="0"/>
          <a:ext cx="0" cy="0"/>
          <a:chOff x="0" y="0"/>
          <a:chExt cx="0" cy="0"/>
        </a:xfrm>
      </p:grpSpPr>
      <p:sp>
        <p:nvSpPr>
          <p:cNvPr id="544" name="Google Shape;544;p13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5" name="Google Shape;545;p13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46" name="Google Shape;546;p13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47" name="Google Shape;547;p1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8" name="Google Shape;548;p1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9" name="Google Shape;549;p1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550" name="Shape 550"/>
        <p:cNvGrpSpPr/>
        <p:nvPr/>
      </p:nvGrpSpPr>
      <p:grpSpPr>
        <a:xfrm>
          <a:off x="0" y="0"/>
          <a:ext cx="0" cy="0"/>
          <a:chOff x="0" y="0"/>
          <a:chExt cx="0" cy="0"/>
        </a:xfrm>
      </p:grpSpPr>
      <p:sp>
        <p:nvSpPr>
          <p:cNvPr id="551" name="Google Shape;551;p13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2" name="Google Shape;552;p135"/>
          <p:cNvSpPr/>
          <p:nvPr>
            <p:ph idx="2" type="pic"/>
          </p:nvPr>
        </p:nvSpPr>
        <p:spPr>
          <a:xfrm>
            <a:off x="5183188" y="987425"/>
            <a:ext cx="6172200" cy="4873625"/>
          </a:xfrm>
          <a:prstGeom prst="rect">
            <a:avLst/>
          </a:prstGeom>
          <a:noFill/>
          <a:ln>
            <a:noFill/>
          </a:ln>
        </p:spPr>
      </p:sp>
      <p:sp>
        <p:nvSpPr>
          <p:cNvPr id="553" name="Google Shape;553;p135"/>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54" name="Google Shape;554;p1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5" name="Google Shape;555;p1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6" name="Google Shape;556;p1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557" name="Shape 557"/>
        <p:cNvGrpSpPr/>
        <p:nvPr/>
      </p:nvGrpSpPr>
      <p:grpSpPr>
        <a:xfrm>
          <a:off x="0" y="0"/>
          <a:ext cx="0" cy="0"/>
          <a:chOff x="0" y="0"/>
          <a:chExt cx="0" cy="0"/>
        </a:xfrm>
      </p:grpSpPr>
      <p:sp>
        <p:nvSpPr>
          <p:cNvPr id="558" name="Google Shape;558;p1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9" name="Google Shape;559;p136"/>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0" name="Google Shape;560;p1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1" name="Google Shape;561;p1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2" name="Google Shape;562;p1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563" name="Shape 563"/>
        <p:cNvGrpSpPr/>
        <p:nvPr/>
      </p:nvGrpSpPr>
      <p:grpSpPr>
        <a:xfrm>
          <a:off x="0" y="0"/>
          <a:ext cx="0" cy="0"/>
          <a:chOff x="0" y="0"/>
          <a:chExt cx="0" cy="0"/>
        </a:xfrm>
      </p:grpSpPr>
      <p:sp>
        <p:nvSpPr>
          <p:cNvPr id="564" name="Google Shape;564;p137"/>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5" name="Google Shape;565;p137"/>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6" name="Google Shape;566;p1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7" name="Google Shape;567;p1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8" name="Google Shape;568;p1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569" name="Shape 569"/>
        <p:cNvGrpSpPr/>
        <p:nvPr/>
      </p:nvGrpSpPr>
      <p:grpSpPr>
        <a:xfrm>
          <a:off x="0" y="0"/>
          <a:ext cx="0" cy="0"/>
          <a:chOff x="0" y="0"/>
          <a:chExt cx="0" cy="0"/>
        </a:xfrm>
      </p:grpSpPr>
      <p:grpSp>
        <p:nvGrpSpPr>
          <p:cNvPr id="570" name="Google Shape;570;p138"/>
          <p:cNvGrpSpPr/>
          <p:nvPr/>
        </p:nvGrpSpPr>
        <p:grpSpPr>
          <a:xfrm>
            <a:off x="-1" y="-38042"/>
            <a:ext cx="12192000" cy="6858001"/>
            <a:chOff x="0" y="0"/>
            <a:chExt cx="13716000" cy="10287000"/>
          </a:xfrm>
        </p:grpSpPr>
        <p:sp>
          <p:nvSpPr>
            <p:cNvPr id="571" name="Google Shape;571;p138"/>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sp>
          <p:nvSpPr>
            <p:cNvPr id="572" name="Google Shape;572;p138"/>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sp>
          <p:nvSpPr>
            <p:cNvPr id="573" name="Google Shape;573;p138"/>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grpSp>
      <p:sp>
        <p:nvSpPr>
          <p:cNvPr id="574" name="Google Shape;574;p138"/>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350"/>
              <a:buFont typeface="Calibri"/>
              <a:buNone/>
            </a:pPr>
            <a:r>
              <a:t/>
            </a:r>
            <a:endParaRPr b="1" sz="1350">
              <a:solidFill>
                <a:srgbClr val="7F7F7F"/>
              </a:solidFill>
              <a:latin typeface="Dosis"/>
              <a:ea typeface="Dosis"/>
              <a:cs typeface="Dosis"/>
              <a:sym typeface="Dosis"/>
            </a:endParaRPr>
          </a:p>
        </p:txBody>
      </p:sp>
      <p:sp>
        <p:nvSpPr>
          <p:cNvPr id="575" name="Google Shape;575;p138"/>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6" name="Google Shape;576;p138"/>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577" name="Shape 577"/>
        <p:cNvGrpSpPr/>
        <p:nvPr/>
      </p:nvGrpSpPr>
      <p:grpSpPr>
        <a:xfrm>
          <a:off x="0" y="0"/>
          <a:ext cx="0" cy="0"/>
          <a:chOff x="0" y="0"/>
          <a:chExt cx="0" cy="0"/>
        </a:xfrm>
      </p:grpSpPr>
      <p:sp>
        <p:nvSpPr>
          <p:cNvPr id="578" name="Google Shape;578;p139"/>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579" name="Google Shape;579;p1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580" name="Google Shape;580;p1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581" name="Google Shape;581;p1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1pPr>
            <a:lvl2pPr indent="0" lvl="1"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2pPr>
            <a:lvl3pPr indent="0" lvl="2"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3pPr>
            <a:lvl4pPr indent="0" lvl="3"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4pPr>
            <a:lvl5pPr indent="0" lvl="4"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5pPr>
            <a:lvl6pPr indent="0" lvl="5"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6pPr>
            <a:lvl7pPr indent="0" lvl="6"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7pPr>
            <a:lvl8pPr indent="0" lvl="7"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8pPr>
            <a:lvl9pPr indent="0" lvl="8"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SA"/>
              <a:t>‹#›</a:t>
            </a:fld>
            <a:endParaRPr/>
          </a:p>
        </p:txBody>
      </p:sp>
      <p:sp>
        <p:nvSpPr>
          <p:cNvPr id="582" name="Google Shape;582;p139"/>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583" name="Google Shape;583;p139"/>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584" name="Google Shape;584;p139"/>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5" name="Google Shape;585;p139"/>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pic>
        <p:nvPicPr>
          <p:cNvPr id="586" name="Google Shape;586;p139"/>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587" name="Shape 587"/>
        <p:cNvGrpSpPr/>
        <p:nvPr/>
      </p:nvGrpSpPr>
      <p:grpSpPr>
        <a:xfrm>
          <a:off x="0" y="0"/>
          <a:ext cx="0" cy="0"/>
          <a:chOff x="0" y="0"/>
          <a:chExt cx="0" cy="0"/>
        </a:xfrm>
      </p:grpSpPr>
      <p:grpSp>
        <p:nvGrpSpPr>
          <p:cNvPr id="588" name="Google Shape;588;p140"/>
          <p:cNvGrpSpPr/>
          <p:nvPr/>
        </p:nvGrpSpPr>
        <p:grpSpPr>
          <a:xfrm>
            <a:off x="-1" y="-38042"/>
            <a:ext cx="12192000" cy="6858001"/>
            <a:chOff x="0" y="0"/>
            <a:chExt cx="13716000" cy="10287000"/>
          </a:xfrm>
        </p:grpSpPr>
        <p:sp>
          <p:nvSpPr>
            <p:cNvPr id="589" name="Google Shape;589;p140"/>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590" name="Google Shape;590;p140"/>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591" name="Google Shape;591;p140"/>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592" name="Google Shape;592;p140"/>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593" name="Google Shape;593;p140"/>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4" name="Google Shape;594;p140"/>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595" name="Shape 595"/>
        <p:cNvGrpSpPr/>
        <p:nvPr/>
      </p:nvGrpSpPr>
      <p:grpSpPr>
        <a:xfrm>
          <a:off x="0" y="0"/>
          <a:ext cx="0" cy="0"/>
          <a:chOff x="0" y="0"/>
          <a:chExt cx="0" cy="0"/>
        </a:xfrm>
      </p:grpSpPr>
      <p:grpSp>
        <p:nvGrpSpPr>
          <p:cNvPr id="596" name="Google Shape;596;p141"/>
          <p:cNvGrpSpPr/>
          <p:nvPr/>
        </p:nvGrpSpPr>
        <p:grpSpPr>
          <a:xfrm>
            <a:off x="-1" y="-38042"/>
            <a:ext cx="12192000" cy="6858001"/>
            <a:chOff x="0" y="0"/>
            <a:chExt cx="13716000" cy="10287000"/>
          </a:xfrm>
        </p:grpSpPr>
        <p:sp>
          <p:nvSpPr>
            <p:cNvPr id="597" name="Google Shape;597;p14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sp>
          <p:nvSpPr>
            <p:cNvPr id="598" name="Google Shape;598;p14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sp>
          <p:nvSpPr>
            <p:cNvPr id="599" name="Google Shape;599;p14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grpSp>
      <p:sp>
        <p:nvSpPr>
          <p:cNvPr id="600" name="Google Shape;600;p141"/>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350"/>
              <a:buFont typeface="Calibri"/>
              <a:buNone/>
            </a:pPr>
            <a:r>
              <a:t/>
            </a:r>
            <a:endParaRPr b="1" sz="1350">
              <a:solidFill>
                <a:srgbClr val="7F7F7F"/>
              </a:solidFill>
              <a:latin typeface="Dosis"/>
              <a:ea typeface="Dosis"/>
              <a:cs typeface="Dosis"/>
              <a:sym typeface="Dosis"/>
            </a:endParaRPr>
          </a:p>
        </p:txBody>
      </p:sp>
      <p:sp>
        <p:nvSpPr>
          <p:cNvPr id="601" name="Google Shape;601;p141"/>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2" name="Google Shape;602;p141"/>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5.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3.xml"/><Relationship Id="rId11" Type="http://schemas.openxmlformats.org/officeDocument/2006/relationships/slideLayout" Target="../slideLayouts/slideLayout24.xml"/><Relationship Id="rId10" Type="http://schemas.openxmlformats.org/officeDocument/2006/relationships/slideLayout" Target="../slideLayouts/slideLayout23.xml"/><Relationship Id="rId21" Type="http://schemas.openxmlformats.org/officeDocument/2006/relationships/theme" Target="../theme/theme2.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5" Type="http://schemas.openxmlformats.org/officeDocument/2006/relationships/slideLayout" Target="../slideLayouts/slideLayout28.xml"/><Relationship Id="rId14" Type="http://schemas.openxmlformats.org/officeDocument/2006/relationships/slideLayout" Target="../slideLayouts/slideLayout27.xml"/><Relationship Id="rId17" Type="http://schemas.openxmlformats.org/officeDocument/2006/relationships/slideLayout" Target="../slideLayouts/slideLayout30.xml"/><Relationship Id="rId16" Type="http://schemas.openxmlformats.org/officeDocument/2006/relationships/slideLayout" Target="../slideLayouts/slideLayout29.xml"/><Relationship Id="rId5" Type="http://schemas.openxmlformats.org/officeDocument/2006/relationships/slideLayout" Target="../slideLayouts/slideLayout18.xml"/><Relationship Id="rId19" Type="http://schemas.openxmlformats.org/officeDocument/2006/relationships/slideLayout" Target="../slideLayouts/slideLayout32.xml"/><Relationship Id="rId6" Type="http://schemas.openxmlformats.org/officeDocument/2006/relationships/slideLayout" Target="../slideLayouts/slideLayout19.xml"/><Relationship Id="rId18" Type="http://schemas.openxmlformats.org/officeDocument/2006/relationships/slideLayout" Target="../slideLayouts/slideLayout31.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53.xml"/><Relationship Id="rId22" Type="http://schemas.openxmlformats.org/officeDocument/2006/relationships/slideLayout" Target="../slideLayouts/slideLayout55.xml"/><Relationship Id="rId21" Type="http://schemas.openxmlformats.org/officeDocument/2006/relationships/slideLayout" Target="../slideLayouts/slideLayout54.xml"/><Relationship Id="rId24" Type="http://schemas.openxmlformats.org/officeDocument/2006/relationships/slideLayout" Target="../slideLayouts/slideLayout57.xml"/><Relationship Id="rId23" Type="http://schemas.openxmlformats.org/officeDocument/2006/relationships/slideLayout" Target="../slideLayouts/slideLayout56.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9" Type="http://schemas.openxmlformats.org/officeDocument/2006/relationships/slideLayout" Target="../slideLayouts/slideLayout42.xml"/><Relationship Id="rId26" Type="http://schemas.openxmlformats.org/officeDocument/2006/relationships/slideLayout" Target="../slideLayouts/slideLayout59.xml"/><Relationship Id="rId25" Type="http://schemas.openxmlformats.org/officeDocument/2006/relationships/slideLayout" Target="../slideLayouts/slideLayout58.xml"/><Relationship Id="rId28" Type="http://schemas.openxmlformats.org/officeDocument/2006/relationships/slideLayout" Target="../slideLayouts/slideLayout61.xml"/><Relationship Id="rId27" Type="http://schemas.openxmlformats.org/officeDocument/2006/relationships/slideLayout" Target="../slideLayouts/slideLayout60.xml"/><Relationship Id="rId5" Type="http://schemas.openxmlformats.org/officeDocument/2006/relationships/slideLayout" Target="../slideLayouts/slideLayout38.xml"/><Relationship Id="rId6" Type="http://schemas.openxmlformats.org/officeDocument/2006/relationships/slideLayout" Target="../slideLayouts/slideLayout39.xml"/><Relationship Id="rId29" Type="http://schemas.openxmlformats.org/officeDocument/2006/relationships/theme" Target="../theme/theme6.xml"/><Relationship Id="rId7" Type="http://schemas.openxmlformats.org/officeDocument/2006/relationships/slideLayout" Target="../slideLayouts/slideLayout40.xml"/><Relationship Id="rId8" Type="http://schemas.openxmlformats.org/officeDocument/2006/relationships/slideLayout" Target="../slideLayouts/slideLayout41.xml"/><Relationship Id="rId11" Type="http://schemas.openxmlformats.org/officeDocument/2006/relationships/slideLayout" Target="../slideLayouts/slideLayout44.xml"/><Relationship Id="rId10" Type="http://schemas.openxmlformats.org/officeDocument/2006/relationships/slideLayout" Target="../slideLayouts/slideLayout43.xml"/><Relationship Id="rId13" Type="http://schemas.openxmlformats.org/officeDocument/2006/relationships/slideLayout" Target="../slideLayouts/slideLayout46.xml"/><Relationship Id="rId12" Type="http://schemas.openxmlformats.org/officeDocument/2006/relationships/slideLayout" Target="../slideLayouts/slideLayout45.xml"/><Relationship Id="rId15" Type="http://schemas.openxmlformats.org/officeDocument/2006/relationships/slideLayout" Target="../slideLayouts/slideLayout48.xml"/><Relationship Id="rId14" Type="http://schemas.openxmlformats.org/officeDocument/2006/relationships/slideLayout" Target="../slideLayouts/slideLayout47.xml"/><Relationship Id="rId17" Type="http://schemas.openxmlformats.org/officeDocument/2006/relationships/slideLayout" Target="../slideLayouts/slideLayout50.xml"/><Relationship Id="rId16" Type="http://schemas.openxmlformats.org/officeDocument/2006/relationships/slideLayout" Target="../slideLayouts/slideLayout49.xml"/><Relationship Id="rId19" Type="http://schemas.openxmlformats.org/officeDocument/2006/relationships/slideLayout" Target="../slideLayouts/slideLayout52.xml"/><Relationship Id="rId18" Type="http://schemas.openxmlformats.org/officeDocument/2006/relationships/slideLayout" Target="../slideLayouts/slideLayout51.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81.xml"/><Relationship Id="rId22" Type="http://schemas.openxmlformats.org/officeDocument/2006/relationships/slideLayout" Target="../slideLayouts/slideLayout83.xml"/><Relationship Id="rId21" Type="http://schemas.openxmlformats.org/officeDocument/2006/relationships/slideLayout" Target="../slideLayouts/slideLayout82.xml"/><Relationship Id="rId24" Type="http://schemas.openxmlformats.org/officeDocument/2006/relationships/slideLayout" Target="../slideLayouts/slideLayout85.xml"/><Relationship Id="rId23" Type="http://schemas.openxmlformats.org/officeDocument/2006/relationships/slideLayout" Target="../slideLayouts/slideLayout84.xml"/><Relationship Id="rId1" Type="http://schemas.openxmlformats.org/officeDocument/2006/relationships/slideLayout" Target="../slideLayouts/slideLayout62.xml"/><Relationship Id="rId2" Type="http://schemas.openxmlformats.org/officeDocument/2006/relationships/slideLayout" Target="../slideLayouts/slideLayout63.xml"/><Relationship Id="rId3" Type="http://schemas.openxmlformats.org/officeDocument/2006/relationships/slideLayout" Target="../slideLayouts/slideLayout64.xml"/><Relationship Id="rId4" Type="http://schemas.openxmlformats.org/officeDocument/2006/relationships/slideLayout" Target="../slideLayouts/slideLayout65.xml"/><Relationship Id="rId9" Type="http://schemas.openxmlformats.org/officeDocument/2006/relationships/slideLayout" Target="../slideLayouts/slideLayout70.xml"/><Relationship Id="rId26" Type="http://schemas.openxmlformats.org/officeDocument/2006/relationships/slideLayout" Target="../slideLayouts/slideLayout87.xml"/><Relationship Id="rId25" Type="http://schemas.openxmlformats.org/officeDocument/2006/relationships/slideLayout" Target="../slideLayouts/slideLayout86.xml"/><Relationship Id="rId28" Type="http://schemas.openxmlformats.org/officeDocument/2006/relationships/slideLayout" Target="../slideLayouts/slideLayout89.xml"/><Relationship Id="rId27" Type="http://schemas.openxmlformats.org/officeDocument/2006/relationships/slideLayout" Target="../slideLayouts/slideLayout88.xml"/><Relationship Id="rId5" Type="http://schemas.openxmlformats.org/officeDocument/2006/relationships/slideLayout" Target="../slideLayouts/slideLayout66.xml"/><Relationship Id="rId6" Type="http://schemas.openxmlformats.org/officeDocument/2006/relationships/slideLayout" Target="../slideLayouts/slideLayout67.xml"/><Relationship Id="rId29" Type="http://schemas.openxmlformats.org/officeDocument/2006/relationships/theme" Target="../theme/theme4.xml"/><Relationship Id="rId7" Type="http://schemas.openxmlformats.org/officeDocument/2006/relationships/slideLayout" Target="../slideLayouts/slideLayout68.xml"/><Relationship Id="rId8" Type="http://schemas.openxmlformats.org/officeDocument/2006/relationships/slideLayout" Target="../slideLayouts/slideLayout69.xml"/><Relationship Id="rId11" Type="http://schemas.openxmlformats.org/officeDocument/2006/relationships/slideLayout" Target="../slideLayouts/slideLayout72.xml"/><Relationship Id="rId10" Type="http://schemas.openxmlformats.org/officeDocument/2006/relationships/slideLayout" Target="../slideLayouts/slideLayout71.xml"/><Relationship Id="rId13" Type="http://schemas.openxmlformats.org/officeDocument/2006/relationships/slideLayout" Target="../slideLayouts/slideLayout74.xml"/><Relationship Id="rId12" Type="http://schemas.openxmlformats.org/officeDocument/2006/relationships/slideLayout" Target="../slideLayouts/slideLayout73.xml"/><Relationship Id="rId15" Type="http://schemas.openxmlformats.org/officeDocument/2006/relationships/slideLayout" Target="../slideLayouts/slideLayout76.xml"/><Relationship Id="rId14" Type="http://schemas.openxmlformats.org/officeDocument/2006/relationships/slideLayout" Target="../slideLayouts/slideLayout75.xml"/><Relationship Id="rId17" Type="http://schemas.openxmlformats.org/officeDocument/2006/relationships/slideLayout" Target="../slideLayouts/slideLayout78.xml"/><Relationship Id="rId16" Type="http://schemas.openxmlformats.org/officeDocument/2006/relationships/slideLayout" Target="../slideLayouts/slideLayout77.xml"/><Relationship Id="rId19" Type="http://schemas.openxmlformats.org/officeDocument/2006/relationships/slideLayout" Target="../slideLayouts/slideLayout80.xml"/><Relationship Id="rId18" Type="http://schemas.openxmlformats.org/officeDocument/2006/relationships/slideLayout" Target="../slideLayouts/slideLayout79.xml"/></Relationships>
</file>

<file path=ppt/slideMasters/_rels/slideMaster5.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slideLayout" Target="../slideLayouts/slideLayout91.xml"/><Relationship Id="rId3" Type="http://schemas.openxmlformats.org/officeDocument/2006/relationships/slideLayout" Target="../slideLayouts/slideLayout92.xml"/><Relationship Id="rId4" Type="http://schemas.openxmlformats.org/officeDocument/2006/relationships/slideLayout" Target="../slideLayouts/slideLayout93.xml"/><Relationship Id="rId9" Type="http://schemas.openxmlformats.org/officeDocument/2006/relationships/slideLayout" Target="../slideLayouts/slideLayout98.xml"/><Relationship Id="rId5" Type="http://schemas.openxmlformats.org/officeDocument/2006/relationships/slideLayout" Target="../slideLayouts/slideLayout94.xml"/><Relationship Id="rId6" Type="http://schemas.openxmlformats.org/officeDocument/2006/relationships/slideLayout" Target="../slideLayouts/slideLayout95.xml"/><Relationship Id="rId7" Type="http://schemas.openxmlformats.org/officeDocument/2006/relationships/slideLayout" Target="../slideLayouts/slideLayout96.xml"/><Relationship Id="rId8" Type="http://schemas.openxmlformats.org/officeDocument/2006/relationships/slideLayout" Target="../slideLayouts/slideLayout97.xml"/><Relationship Id="rId11" Type="http://schemas.openxmlformats.org/officeDocument/2006/relationships/slideLayout" Target="../slideLayouts/slideLayout100.xml"/><Relationship Id="rId10" Type="http://schemas.openxmlformats.org/officeDocument/2006/relationships/slideLayout" Target="../slideLayouts/slideLayout99.xml"/><Relationship Id="rId13" Type="http://schemas.openxmlformats.org/officeDocument/2006/relationships/slideLayout" Target="../slideLayouts/slideLayout102.xml"/><Relationship Id="rId12" Type="http://schemas.openxmlformats.org/officeDocument/2006/relationships/slideLayout" Target="../slideLayouts/slideLayout101.xml"/><Relationship Id="rId15" Type="http://schemas.openxmlformats.org/officeDocument/2006/relationships/slideLayout" Target="../slideLayouts/slideLayout104.xml"/><Relationship Id="rId14" Type="http://schemas.openxmlformats.org/officeDocument/2006/relationships/slideLayout" Target="../slideLayouts/slideLayout103.xml"/><Relationship Id="rId17" Type="http://schemas.openxmlformats.org/officeDocument/2006/relationships/slideLayout" Target="../slideLayouts/slideLayout106.xml"/><Relationship Id="rId16" Type="http://schemas.openxmlformats.org/officeDocument/2006/relationships/slideLayout" Target="../slideLayouts/slideLayout105.xml"/><Relationship Id="rId19" Type="http://schemas.openxmlformats.org/officeDocument/2006/relationships/theme" Target="../theme/theme3.xml"/><Relationship Id="rId18" Type="http://schemas.openxmlformats.org/officeDocument/2006/relationships/slideLayout" Target="../slideLayouts/slideLayout10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5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5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S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7" name="Shape 87"/>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9" name="Shape 19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 id="2147483700" r:id="rId17"/>
    <p:sldLayoutId id="2147483701" r:id="rId18"/>
    <p:sldLayoutId id="2147483702" r:id="rId19"/>
    <p:sldLayoutId id="2147483703" r:id="rId20"/>
    <p:sldLayoutId id="2147483704" r:id="rId21"/>
    <p:sldLayoutId id="2147483705" r:id="rId22"/>
    <p:sldLayoutId id="2147483706" r:id="rId23"/>
    <p:sldLayoutId id="2147483707" r:id="rId24"/>
    <p:sldLayoutId id="2147483708" r:id="rId25"/>
    <p:sldLayoutId id="2147483709" r:id="rId26"/>
    <p:sldLayoutId id="2147483710" r:id="rId27"/>
    <p:sldLayoutId id="2147483711" r:id="rId2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4" name="Shape 334"/>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 id="2147483732" r:id="rId20"/>
    <p:sldLayoutId id="2147483733" r:id="rId21"/>
    <p:sldLayoutId id="2147483734" r:id="rId22"/>
    <p:sldLayoutId id="2147483735" r:id="rId23"/>
    <p:sldLayoutId id="2147483736" r:id="rId24"/>
    <p:sldLayoutId id="2147483737" r:id="rId25"/>
    <p:sldLayoutId id="2147483738" r:id="rId26"/>
    <p:sldLayoutId id="2147483739" r:id="rId27"/>
    <p:sldLayoutId id="2147483740" r:id="rId2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78" name="Shape 478"/>
        <p:cNvGrpSpPr/>
        <p:nvPr/>
      </p:nvGrpSpPr>
      <p:grpSpPr>
        <a:xfrm>
          <a:off x="0" y="0"/>
          <a:ext cx="0" cy="0"/>
          <a:chOff x="0" y="0"/>
          <a:chExt cx="0" cy="0"/>
        </a:xfrm>
      </p:grpSpPr>
      <p:sp>
        <p:nvSpPr>
          <p:cNvPr id="479" name="Google Shape;479;p6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80" name="Google Shape;480;p6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81" name="Google Shape;481;p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82" name="Google Shape;482;p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83" name="Google Shape;483;p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SA"/>
              <a:t>‹#›</a:t>
            </a:fld>
            <a:endParaRPr/>
          </a:p>
        </p:txBody>
      </p:sp>
    </p:spTree>
  </p:cSld>
  <p:clrMap accent1="accent1" accent2="accent2" accent3="accent3" accent4="accent4" accent5="accent5" accent6="accent6" bg1="lt1" bg2="dk2" tx1="dk1" tx2="lt2" folHlink="folHlink" hlink="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 id="2147483755" r:id="rId14"/>
    <p:sldLayoutId id="2147483756" r:id="rId15"/>
    <p:sldLayoutId id="2147483757" r:id="rId16"/>
    <p:sldLayoutId id="2147483758" r:id="rId17"/>
    <p:sldLayoutId id="2147483759"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 Id="rId4" Type="http://schemas.openxmlformats.org/officeDocument/2006/relationships/image" Target="../media/image19.png"/><Relationship Id="rId5" Type="http://schemas.openxmlformats.org/officeDocument/2006/relationships/image" Target="../media/image1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8.png"/><Relationship Id="rId4" Type="http://schemas.openxmlformats.org/officeDocument/2006/relationships/image" Target="../media/image23.png"/><Relationship Id="rId5" Type="http://schemas.openxmlformats.org/officeDocument/2006/relationships/image" Target="../media/image2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6.png"/><Relationship Id="rId4" Type="http://schemas.openxmlformats.org/officeDocument/2006/relationships/image" Target="../media/image15.png"/><Relationship Id="rId5" Type="http://schemas.openxmlformats.org/officeDocument/2006/relationships/image" Target="../media/image21.png"/><Relationship Id="rId6" Type="http://schemas.openxmlformats.org/officeDocument/2006/relationships/image" Target="../media/image29.png"/><Relationship Id="rId7" Type="http://schemas.openxmlformats.org/officeDocument/2006/relationships/image" Target="../media/image30.png"/><Relationship Id="rId8"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3.png"/><Relationship Id="rId4" Type="http://schemas.openxmlformats.org/officeDocument/2006/relationships/image" Target="../media/image28.png"/><Relationship Id="rId5" Type="http://schemas.openxmlformats.org/officeDocument/2006/relationships/image" Target="../media/image24.png"/><Relationship Id="rId6" Type="http://schemas.openxmlformats.org/officeDocument/2006/relationships/image" Target="../media/image2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8.xml"/><Relationship Id="rId3" Type="http://schemas.openxmlformats.org/officeDocument/2006/relationships/hyperlink" Target="https://drive.google.com/drive/folders/1LVMLazqavrVc3RVzeVN8mafgRNxbfOyb?usp=drive_link" TargetMode="External"/><Relationship Id="rId4" Type="http://schemas.openxmlformats.org/officeDocument/2006/relationships/hyperlink" Target="https://drive.google.com/drive/folders/1OFG-nWUaK8DQR0QW3I_oDD_CG7DzTBUZ?usp=drive_link" TargetMode="External"/><Relationship Id="rId5" Type="http://schemas.openxmlformats.org/officeDocument/2006/relationships/hyperlink" Target="https://drive.google.com/drive/folders/1OFG-nWUaK8DQR0QW3I_oDD_CG7DzTBUZ" TargetMode="External"/><Relationship Id="rId6"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9.xml"/><Relationship Id="rId3"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10.xml"/><Relationship Id="rId3" Type="http://schemas.openxmlformats.org/officeDocument/2006/relationships/image" Target="../media/image27.png"/><Relationship Id="rId4" Type="http://schemas.openxmlformats.org/officeDocument/2006/relationships/image" Target="../media/image46.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1.xml"/><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36.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12.xml"/><Relationship Id="rId3" Type="http://schemas.openxmlformats.org/officeDocument/2006/relationships/image" Target="../media/image33.png"/><Relationship Id="rId4" Type="http://schemas.openxmlformats.org/officeDocument/2006/relationships/image" Target="../media/image32.png"/><Relationship Id="rId5" Type="http://schemas.openxmlformats.org/officeDocument/2006/relationships/image" Target="../media/image4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13.xml"/><Relationship Id="rId3" Type="http://schemas.openxmlformats.org/officeDocument/2006/relationships/image" Target="../media/image34.png"/><Relationship Id="rId4" Type="http://schemas.openxmlformats.org/officeDocument/2006/relationships/image" Target="../media/image31.png"/><Relationship Id="rId5" Type="http://schemas.openxmlformats.org/officeDocument/2006/relationships/image" Target="../media/image4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14.xml"/><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36.gi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15.xml"/><Relationship Id="rId3" Type="http://schemas.openxmlformats.org/officeDocument/2006/relationships/image" Target="../media/image32.png"/><Relationship Id="rId4" Type="http://schemas.openxmlformats.org/officeDocument/2006/relationships/image" Target="../media/image6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16.xml"/><Relationship Id="rId3" Type="http://schemas.openxmlformats.org/officeDocument/2006/relationships/image" Target="../media/image38.png"/><Relationship Id="rId4" Type="http://schemas.openxmlformats.org/officeDocument/2006/relationships/image" Target="../media/image52.png"/><Relationship Id="rId5" Type="http://schemas.openxmlformats.org/officeDocument/2006/relationships/image" Target="../media/image4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17.xml"/><Relationship Id="rId3" Type="http://schemas.openxmlformats.org/officeDocument/2006/relationships/image" Target="../media/image38.png"/><Relationship Id="rId4" Type="http://schemas.openxmlformats.org/officeDocument/2006/relationships/image" Target="../media/image52.png"/><Relationship Id="rId5" Type="http://schemas.openxmlformats.org/officeDocument/2006/relationships/image" Target="../media/image4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8.xml"/><Relationship Id="rId3" Type="http://schemas.openxmlformats.org/officeDocument/2006/relationships/image" Target="../media/image59.png"/><Relationship Id="rId4" Type="http://schemas.openxmlformats.org/officeDocument/2006/relationships/image" Target="../media/image26.png"/><Relationship Id="rId5" Type="http://schemas.openxmlformats.org/officeDocument/2006/relationships/image" Target="../media/image36.gi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9.xml"/><Relationship Id="rId3" Type="http://schemas.openxmlformats.org/officeDocument/2006/relationships/image" Target="../media/image38.png"/><Relationship Id="rId4" Type="http://schemas.openxmlformats.org/officeDocument/2006/relationships/image" Target="../media/image3.png"/><Relationship Id="rId5" Type="http://schemas.openxmlformats.org/officeDocument/2006/relationships/image" Target="../media/image5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20.xml"/><Relationship Id="rId3" Type="http://schemas.openxmlformats.org/officeDocument/2006/relationships/image" Target="../media/image38.png"/><Relationship Id="rId4" Type="http://schemas.openxmlformats.org/officeDocument/2006/relationships/image" Target="../media/image54.png"/><Relationship Id="rId5" Type="http://schemas.openxmlformats.org/officeDocument/2006/relationships/image" Target="../media/image5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1.xml"/><Relationship Id="rId3" Type="http://schemas.openxmlformats.org/officeDocument/2006/relationships/image" Target="../media/image68.jpg"/><Relationship Id="rId4" Type="http://schemas.openxmlformats.org/officeDocument/2006/relationships/image" Target="../media/image36.gi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22.xml"/><Relationship Id="rId3" Type="http://schemas.openxmlformats.org/officeDocument/2006/relationships/image" Target="../media/image38.png"/><Relationship Id="rId4" Type="http://schemas.openxmlformats.org/officeDocument/2006/relationships/image" Target="../media/image5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23.xml"/><Relationship Id="rId3" Type="http://schemas.openxmlformats.org/officeDocument/2006/relationships/image" Target="../media/image38.png"/><Relationship Id="rId4" Type="http://schemas.openxmlformats.org/officeDocument/2006/relationships/image" Target="../media/image5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24.xml"/><Relationship Id="rId3" Type="http://schemas.openxmlformats.org/officeDocument/2006/relationships/image" Target="../media/image57.png"/><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25.xml"/><Relationship Id="rId3" Type="http://schemas.openxmlformats.org/officeDocument/2006/relationships/image" Target="../media/image57.png"/><Relationship Id="rId4" Type="http://schemas.openxmlformats.org/officeDocument/2006/relationships/image" Target="../media/image6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26.xml"/><Relationship Id="rId3" Type="http://schemas.openxmlformats.org/officeDocument/2006/relationships/image" Target="../media/image57.png"/><Relationship Id="rId4" Type="http://schemas.openxmlformats.org/officeDocument/2006/relationships/image" Target="../media/image6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7.xml"/><Relationship Id="rId3" Type="http://schemas.openxmlformats.org/officeDocument/2006/relationships/image" Target="../media/image68.jpg"/><Relationship Id="rId4" Type="http://schemas.openxmlformats.org/officeDocument/2006/relationships/image" Target="../media/image36.gi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29.xml"/><Relationship Id="rId3" Type="http://schemas.openxmlformats.org/officeDocument/2006/relationships/image" Target="../media/image57.png"/><Relationship Id="rId4" Type="http://schemas.openxmlformats.org/officeDocument/2006/relationships/image" Target="../media/image78.png"/><Relationship Id="rId5" Type="http://schemas.openxmlformats.org/officeDocument/2006/relationships/image" Target="../media/image3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0.xml"/><Relationship Id="rId3" Type="http://schemas.openxmlformats.org/officeDocument/2006/relationships/image" Target="../media/image57.png"/><Relationship Id="rId4" Type="http://schemas.openxmlformats.org/officeDocument/2006/relationships/image" Target="../media/image78.png"/><Relationship Id="rId5" Type="http://schemas.openxmlformats.org/officeDocument/2006/relationships/image" Target="../media/image3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1.xml"/><Relationship Id="rId3" Type="http://schemas.openxmlformats.org/officeDocument/2006/relationships/image" Target="../media/image57.png"/><Relationship Id="rId4" Type="http://schemas.openxmlformats.org/officeDocument/2006/relationships/image" Target="../media/image31.png"/><Relationship Id="rId5" Type="http://schemas.openxmlformats.org/officeDocument/2006/relationships/image" Target="../media/image6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2.xml"/><Relationship Id="rId3" Type="http://schemas.openxmlformats.org/officeDocument/2006/relationships/image" Target="../media/image57.png"/><Relationship Id="rId4" Type="http://schemas.openxmlformats.org/officeDocument/2006/relationships/image" Target="../media/image31.png"/><Relationship Id="rId5" Type="http://schemas.openxmlformats.org/officeDocument/2006/relationships/image" Target="../media/image6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3.xml"/><Relationship Id="rId3" Type="http://schemas.openxmlformats.org/officeDocument/2006/relationships/image" Target="../media/image57.png"/><Relationship Id="rId4" Type="http://schemas.openxmlformats.org/officeDocument/2006/relationships/image" Target="../media/image31.png"/><Relationship Id="rId5" Type="http://schemas.openxmlformats.org/officeDocument/2006/relationships/image" Target="../media/image6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4.xml"/><Relationship Id="rId3" Type="http://schemas.openxmlformats.org/officeDocument/2006/relationships/image" Target="../media/image57.png"/><Relationship Id="rId4" Type="http://schemas.openxmlformats.org/officeDocument/2006/relationships/image" Target="../media/image60.png"/><Relationship Id="rId5" Type="http://schemas.openxmlformats.org/officeDocument/2006/relationships/image" Target="../media/image6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5.xml"/><Relationship Id="rId3" Type="http://schemas.openxmlformats.org/officeDocument/2006/relationships/image" Target="../media/image57.png"/><Relationship Id="rId4" Type="http://schemas.openxmlformats.org/officeDocument/2006/relationships/image" Target="../media/image7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6.xml"/><Relationship Id="rId3" Type="http://schemas.openxmlformats.org/officeDocument/2006/relationships/image" Target="../media/image72.png"/><Relationship Id="rId4" Type="http://schemas.openxmlformats.org/officeDocument/2006/relationships/image" Target="../media/image36.gi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37.xml"/><Relationship Id="rId3" Type="http://schemas.openxmlformats.org/officeDocument/2006/relationships/image" Target="../media/image31.png"/><Relationship Id="rId4" Type="http://schemas.openxmlformats.org/officeDocument/2006/relationships/image" Target="../media/image5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8.xml"/><Relationship Id="rId3" Type="http://schemas.openxmlformats.org/officeDocument/2006/relationships/image" Target="../media/image6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0.xml"/><Relationship Id="rId3" Type="http://schemas.openxmlformats.org/officeDocument/2006/relationships/image" Target="../media/image63.png"/><Relationship Id="rId4" Type="http://schemas.openxmlformats.org/officeDocument/2006/relationships/image" Target="../media/image5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1.xml"/><Relationship Id="rId3" Type="http://schemas.openxmlformats.org/officeDocument/2006/relationships/image" Target="../media/image57.png"/><Relationship Id="rId4" Type="http://schemas.openxmlformats.org/officeDocument/2006/relationships/image" Target="../media/image3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2.xml"/><Relationship Id="rId3" Type="http://schemas.openxmlformats.org/officeDocument/2006/relationships/image" Target="../media/image57.png"/><Relationship Id="rId4" Type="http://schemas.openxmlformats.org/officeDocument/2006/relationships/image" Target="../media/image3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3.xml"/><Relationship Id="rId3" Type="http://schemas.openxmlformats.org/officeDocument/2006/relationships/image" Target="../media/image57.png"/><Relationship Id="rId4" Type="http://schemas.openxmlformats.org/officeDocument/2006/relationships/image" Target="../media/image3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4.xml"/><Relationship Id="rId3" Type="http://schemas.openxmlformats.org/officeDocument/2006/relationships/image" Target="../media/image57.png"/><Relationship Id="rId4" Type="http://schemas.openxmlformats.org/officeDocument/2006/relationships/image" Target="../media/image63.png"/><Relationship Id="rId5" Type="http://schemas.openxmlformats.org/officeDocument/2006/relationships/image" Target="../media/image6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5.xml"/><Relationship Id="rId3" Type="http://schemas.openxmlformats.org/officeDocument/2006/relationships/image" Target="../media/image57.png"/><Relationship Id="rId4" Type="http://schemas.openxmlformats.org/officeDocument/2006/relationships/image" Target="../media/image6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6.xml"/><Relationship Id="rId3" Type="http://schemas.openxmlformats.org/officeDocument/2006/relationships/image" Target="../media/image57.png"/><Relationship Id="rId4" Type="http://schemas.openxmlformats.org/officeDocument/2006/relationships/image" Target="../media/image63.png"/><Relationship Id="rId5" Type="http://schemas.openxmlformats.org/officeDocument/2006/relationships/image" Target="../media/image6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7.xml"/><Relationship Id="rId3" Type="http://schemas.openxmlformats.org/officeDocument/2006/relationships/image" Target="../media/image57.png"/><Relationship Id="rId4" Type="http://schemas.openxmlformats.org/officeDocument/2006/relationships/image" Target="../media/image31.png"/><Relationship Id="rId5" Type="http://schemas.openxmlformats.org/officeDocument/2006/relationships/image" Target="../media/image64.png"/><Relationship Id="rId6" Type="http://schemas.openxmlformats.org/officeDocument/2006/relationships/image" Target="../media/image7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8.xml"/><Relationship Id="rId3" Type="http://schemas.openxmlformats.org/officeDocument/2006/relationships/image" Target="../media/image66.png"/><Relationship Id="rId4" Type="http://schemas.openxmlformats.org/officeDocument/2006/relationships/image" Target="../media/image36.gi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9.xml"/><Relationship Id="rId3" Type="http://schemas.openxmlformats.org/officeDocument/2006/relationships/image" Target="../media/image57.png"/><Relationship Id="rId4" Type="http://schemas.openxmlformats.org/officeDocument/2006/relationships/image" Target="../media/image74.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50.xml"/><Relationship Id="rId3" Type="http://schemas.openxmlformats.org/officeDocument/2006/relationships/image" Target="../media/image57.png"/><Relationship Id="rId4" Type="http://schemas.openxmlformats.org/officeDocument/2006/relationships/image" Target="../media/image6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51.xml"/><Relationship Id="rId3" Type="http://schemas.openxmlformats.org/officeDocument/2006/relationships/image" Target="../media/image26.png"/><Relationship Id="rId4" Type="http://schemas.openxmlformats.org/officeDocument/2006/relationships/image" Target="../media/image36.gi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52.xml"/><Relationship Id="rId3" Type="http://schemas.openxmlformats.org/officeDocument/2006/relationships/image" Target="../media/image57.png"/><Relationship Id="rId4" Type="http://schemas.openxmlformats.org/officeDocument/2006/relationships/image" Target="../media/image67.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53.xml"/><Relationship Id="rId3" Type="http://schemas.openxmlformats.org/officeDocument/2006/relationships/image" Target="../media/image57.png"/><Relationship Id="rId4" Type="http://schemas.openxmlformats.org/officeDocument/2006/relationships/image" Target="../media/image67.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54.xml"/><Relationship Id="rId3" Type="http://schemas.openxmlformats.org/officeDocument/2006/relationships/image" Target="../media/image57.png"/><Relationship Id="rId4" Type="http://schemas.openxmlformats.org/officeDocument/2006/relationships/image" Target="../media/image3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55.xml"/><Relationship Id="rId3" Type="http://schemas.openxmlformats.org/officeDocument/2006/relationships/image" Target="../media/image57.png"/><Relationship Id="rId4" Type="http://schemas.openxmlformats.org/officeDocument/2006/relationships/image" Target="../media/image67.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56.xml"/><Relationship Id="rId3" Type="http://schemas.openxmlformats.org/officeDocument/2006/relationships/image" Target="../media/image57.png"/><Relationship Id="rId4" Type="http://schemas.openxmlformats.org/officeDocument/2006/relationships/image" Target="../media/image79.png"/><Relationship Id="rId5" Type="http://schemas.openxmlformats.org/officeDocument/2006/relationships/image" Target="../media/image7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pic>
        <p:nvPicPr>
          <p:cNvPr descr="الصفحة الرئيسية" id="608" name="Google Shape;608;p1"/>
          <p:cNvPicPr preferRelativeResize="0"/>
          <p:nvPr/>
        </p:nvPicPr>
        <p:blipFill rotWithShape="1">
          <a:blip r:embed="rId3">
            <a:alphaModFix/>
          </a:blip>
          <a:srcRect b="0" l="0" r="0" t="0"/>
          <a:stretch/>
        </p:blipFill>
        <p:spPr>
          <a:xfrm>
            <a:off x="3909508" y="183876"/>
            <a:ext cx="4372980" cy="663104"/>
          </a:xfrm>
          <a:prstGeom prst="rect">
            <a:avLst/>
          </a:prstGeom>
          <a:noFill/>
          <a:ln>
            <a:noFill/>
          </a:ln>
        </p:spPr>
      </p:pic>
      <p:sp>
        <p:nvSpPr>
          <p:cNvPr id="609" name="Google Shape;609;p1"/>
          <p:cNvSpPr/>
          <p:nvPr/>
        </p:nvSpPr>
        <p:spPr>
          <a:xfrm>
            <a:off x="4875840" y="3464895"/>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rgbClr val="000000"/>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610" name="Google Shape;610;p1"/>
          <p:cNvSpPr txBox="1"/>
          <p:nvPr/>
        </p:nvSpPr>
        <p:spPr>
          <a:xfrm>
            <a:off x="9769961" y="3602745"/>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SA" sz="2400" u="none" cap="none" strike="noStrike">
                <a:solidFill>
                  <a:srgbClr val="FFFFFF"/>
                </a:solidFill>
                <a:latin typeface="Calibri"/>
                <a:ea typeface="Calibri"/>
                <a:cs typeface="Calibri"/>
                <a:sym typeface="Calibri"/>
              </a:rPr>
              <a:t>اللبنة 1 </a:t>
            </a:r>
            <a:endParaRPr/>
          </a:p>
        </p:txBody>
      </p:sp>
      <p:sp>
        <p:nvSpPr>
          <p:cNvPr id="611" name="Google Shape;611;p1"/>
          <p:cNvSpPr/>
          <p:nvPr/>
        </p:nvSpPr>
        <p:spPr>
          <a:xfrm>
            <a:off x="9623127" y="3572643"/>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612" name="Google Shape;612;p1"/>
          <p:cNvSpPr/>
          <p:nvPr/>
        </p:nvSpPr>
        <p:spPr>
          <a:xfrm>
            <a:off x="4872828" y="4374434"/>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613" name="Google Shape;613;p1"/>
          <p:cNvSpPr txBox="1"/>
          <p:nvPr/>
        </p:nvSpPr>
        <p:spPr>
          <a:xfrm>
            <a:off x="9688973" y="4549743"/>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FFFFFF"/>
              </a:buClr>
              <a:buSzPts val="2400"/>
              <a:buFont typeface="Calibri"/>
              <a:buNone/>
            </a:pPr>
            <a:r>
              <a:rPr b="1" i="0" lang="ar-S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614" name="Google Shape;614;p1"/>
          <p:cNvSpPr/>
          <p:nvPr/>
        </p:nvSpPr>
        <p:spPr>
          <a:xfrm>
            <a:off x="9623127" y="446822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615" name="Google Shape;615;p1"/>
          <p:cNvSpPr txBox="1"/>
          <p:nvPr/>
        </p:nvSpPr>
        <p:spPr>
          <a:xfrm>
            <a:off x="6095998" y="1666874"/>
            <a:ext cx="5012000" cy="92333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i="0" lang="ar-SA" sz="6000" u="none" cap="none" strike="noStrike">
                <a:solidFill>
                  <a:srgbClr val="002060"/>
                </a:solidFill>
                <a:latin typeface="Calibri"/>
                <a:ea typeface="Calibri"/>
                <a:cs typeface="Calibri"/>
                <a:sym typeface="Calibri"/>
              </a:rPr>
              <a:t>مادَّةُ اللُّغةِ العَربيَّةِ</a:t>
            </a:r>
            <a:endParaRPr b="0" i="0" sz="6000" u="none" cap="none" strike="noStrike">
              <a:solidFill>
                <a:schemeClr val="dk1"/>
              </a:solidFill>
              <a:latin typeface="Calibri"/>
              <a:ea typeface="Calibri"/>
              <a:cs typeface="Calibri"/>
              <a:sym typeface="Calibri"/>
            </a:endParaRPr>
          </a:p>
        </p:txBody>
      </p:sp>
      <p:grpSp>
        <p:nvGrpSpPr>
          <p:cNvPr id="616" name="Google Shape;616;p1"/>
          <p:cNvGrpSpPr/>
          <p:nvPr/>
        </p:nvGrpSpPr>
        <p:grpSpPr>
          <a:xfrm>
            <a:off x="917856" y="1127574"/>
            <a:ext cx="1782933" cy="1428585"/>
            <a:chOff x="917856" y="1127574"/>
            <a:chExt cx="1782933" cy="1428585"/>
          </a:xfrm>
        </p:grpSpPr>
        <p:pic>
          <p:nvPicPr>
            <p:cNvPr id="617" name="Google Shape;617;p1"/>
            <p:cNvPicPr preferRelativeResize="0"/>
            <p:nvPr/>
          </p:nvPicPr>
          <p:blipFill rotWithShape="1">
            <a:blip r:embed="rId4">
              <a:alphaModFix/>
            </a:blip>
            <a:srcRect b="0" l="0" r="0" t="0"/>
            <a:stretch/>
          </p:blipFill>
          <p:spPr>
            <a:xfrm>
              <a:off x="917856" y="1127574"/>
              <a:ext cx="1782933" cy="1428585"/>
            </a:xfrm>
            <a:prstGeom prst="rect">
              <a:avLst/>
            </a:prstGeom>
            <a:noFill/>
            <a:ln>
              <a:noFill/>
            </a:ln>
          </p:spPr>
        </p:pic>
        <p:sp>
          <p:nvSpPr>
            <p:cNvPr id="618" name="Google Shape;618;p1"/>
            <p:cNvSpPr txBox="1"/>
            <p:nvPr/>
          </p:nvSpPr>
          <p:spPr>
            <a:xfrm>
              <a:off x="917856" y="1426367"/>
              <a:ext cx="1536896" cy="830997"/>
            </a:xfrm>
            <a:prstGeom prst="rect">
              <a:avLst/>
            </a:prstGeom>
            <a:noFill/>
            <a:ln>
              <a:noFill/>
            </a:ln>
          </p:spPr>
          <p:txBody>
            <a:bodyPr anchorCtr="1" anchor="t" bIns="45700" lIns="91425" spcFirstLastPara="1" rIns="91425" wrap="square" tIns="45700">
              <a:spAutoFit/>
            </a:bodyPr>
            <a:lstStyle/>
            <a:p>
              <a:pPr indent="0" lvl="0" marL="0" marR="0" rtl="1" algn="ctr">
                <a:lnSpc>
                  <a:spcPct val="100000"/>
                </a:lnSpc>
                <a:spcBef>
                  <a:spcPts val="0"/>
                </a:spcBef>
                <a:spcAft>
                  <a:spcPts val="0"/>
                </a:spcAft>
                <a:buClr>
                  <a:srgbClr val="FFFFFF"/>
                </a:buClr>
                <a:buSzPts val="2400"/>
                <a:buFont typeface="Arial"/>
                <a:buNone/>
              </a:pPr>
              <a:r>
                <a:rPr b="1" i="0" lang="ar-SA" sz="2400" u="none" cap="none" strike="noStrike">
                  <a:solidFill>
                    <a:srgbClr val="FFFFFF"/>
                  </a:solidFill>
                  <a:latin typeface="Arial"/>
                  <a:ea typeface="Arial"/>
                  <a:cs typeface="Arial"/>
                  <a:sym typeface="Arial"/>
                </a:rPr>
                <a:t>الأولى</a:t>
              </a:r>
              <a:endParaRPr b="1" i="0" sz="2400" u="none" cap="none" strike="noStrike">
                <a:solidFill>
                  <a:srgbClr val="FFFFFF"/>
                </a:solidFill>
                <a:latin typeface="Arial"/>
                <a:ea typeface="Arial"/>
                <a:cs typeface="Arial"/>
                <a:sym typeface="Arial"/>
              </a:endParaRPr>
            </a:p>
            <a:p>
              <a:pPr indent="0" lvl="0" marL="0" marR="0" rtl="1" algn="ctr">
                <a:lnSpc>
                  <a:spcPct val="100000"/>
                </a:lnSpc>
                <a:spcBef>
                  <a:spcPts val="0"/>
                </a:spcBef>
                <a:spcAft>
                  <a:spcPts val="0"/>
                </a:spcAft>
                <a:buClr>
                  <a:srgbClr val="FFFFFF"/>
                </a:buClr>
                <a:buSzPts val="2400"/>
                <a:buFont typeface="Arial"/>
                <a:buNone/>
              </a:pPr>
              <a:r>
                <a:rPr b="1" i="0" lang="ar-SA" sz="2400" u="none" cap="none" strike="noStrike">
                  <a:solidFill>
                    <a:srgbClr val="FFFFFF"/>
                  </a:solidFill>
                  <a:latin typeface="Arial"/>
                  <a:ea typeface="Arial"/>
                  <a:cs typeface="Arial"/>
                  <a:sym typeface="Arial"/>
                </a:rPr>
                <a:t>إعدادي</a:t>
              </a:r>
              <a:endParaRPr/>
            </a:p>
          </p:txBody>
        </p:sp>
      </p:grpSp>
      <p:pic>
        <p:nvPicPr>
          <p:cNvPr id="619" name="Google Shape;619;p1"/>
          <p:cNvPicPr preferRelativeResize="0"/>
          <p:nvPr/>
        </p:nvPicPr>
        <p:blipFill rotWithShape="1">
          <a:blip r:embed="rId5">
            <a:alphaModFix/>
          </a:blip>
          <a:srcRect b="0" l="0" r="0" t="0"/>
          <a:stretch/>
        </p:blipFill>
        <p:spPr>
          <a:xfrm>
            <a:off x="88900" y="3163116"/>
            <a:ext cx="4292600" cy="2234158"/>
          </a:xfrm>
          <a:prstGeom prst="rect">
            <a:avLst/>
          </a:prstGeom>
          <a:noFill/>
          <a:ln>
            <a:noFill/>
          </a:ln>
        </p:spPr>
      </p:pic>
      <p:sp>
        <p:nvSpPr>
          <p:cNvPr id="620" name="Google Shape;620;p1"/>
          <p:cNvSpPr/>
          <p:nvPr/>
        </p:nvSpPr>
        <p:spPr>
          <a:xfrm>
            <a:off x="4895237" y="5263216"/>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rgbClr val="000000"/>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621" name="Google Shape;621;p1"/>
          <p:cNvSpPr txBox="1"/>
          <p:nvPr/>
        </p:nvSpPr>
        <p:spPr>
          <a:xfrm>
            <a:off x="9789358" y="5401066"/>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SA" sz="2400" u="none" cap="none" strike="noStrike">
                <a:solidFill>
                  <a:srgbClr val="FFFFFF"/>
                </a:solidFill>
                <a:latin typeface="Calibri"/>
                <a:ea typeface="Calibri"/>
                <a:cs typeface="Calibri"/>
                <a:sym typeface="Calibri"/>
              </a:rPr>
              <a:t>الحصة </a:t>
            </a:r>
            <a:endParaRPr/>
          </a:p>
        </p:txBody>
      </p:sp>
      <p:sp>
        <p:nvSpPr>
          <p:cNvPr id="622" name="Google Shape;622;p1"/>
          <p:cNvSpPr/>
          <p:nvPr/>
        </p:nvSpPr>
        <p:spPr>
          <a:xfrm>
            <a:off x="9642524" y="537096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623" name="Google Shape;623;p1"/>
          <p:cNvSpPr/>
          <p:nvPr/>
        </p:nvSpPr>
        <p:spPr>
          <a:xfrm>
            <a:off x="4875603" y="6056383"/>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624" name="Google Shape;624;p1"/>
          <p:cNvSpPr txBox="1"/>
          <p:nvPr/>
        </p:nvSpPr>
        <p:spPr>
          <a:xfrm>
            <a:off x="9691748" y="6181817"/>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FFFFFF"/>
              </a:buClr>
              <a:buSzPts val="2400"/>
              <a:buFont typeface="Calibri"/>
              <a:buNone/>
            </a:pPr>
            <a:r>
              <a:rPr b="1" i="0" lang="ar-SA" sz="2400" u="none" cap="none" strike="noStrike">
                <a:solidFill>
                  <a:srgbClr val="FFFFFF"/>
                </a:solidFill>
                <a:latin typeface="Calibri"/>
                <a:ea typeface="Calibri"/>
                <a:cs typeface="Calibri"/>
                <a:sym typeface="Calibri"/>
              </a:rPr>
              <a:t>الموضوع</a:t>
            </a:r>
            <a:endParaRPr b="1" i="0" sz="2400" u="none" cap="none" strike="noStrike">
              <a:solidFill>
                <a:srgbClr val="FFFFFF"/>
              </a:solidFill>
              <a:latin typeface="Calibri"/>
              <a:ea typeface="Calibri"/>
              <a:cs typeface="Calibri"/>
              <a:sym typeface="Calibri"/>
            </a:endParaRPr>
          </a:p>
        </p:txBody>
      </p:sp>
      <p:sp>
        <p:nvSpPr>
          <p:cNvPr id="625" name="Google Shape;625;p1"/>
          <p:cNvSpPr/>
          <p:nvPr/>
        </p:nvSpPr>
        <p:spPr>
          <a:xfrm>
            <a:off x="9625902" y="6150173"/>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626" name="Google Shape;626;p1"/>
          <p:cNvSpPr txBox="1"/>
          <p:nvPr/>
        </p:nvSpPr>
        <p:spPr>
          <a:xfrm>
            <a:off x="4895237" y="3497267"/>
            <a:ext cx="4727890" cy="577209"/>
          </a:xfrm>
          <a:prstGeom prst="rect">
            <a:avLst/>
          </a:prstGeom>
          <a:noFill/>
          <a:ln>
            <a:noFill/>
          </a:ln>
        </p:spPr>
        <p:txBody>
          <a:bodyPr anchorCtr="1" anchor="t" bIns="0" lIns="0" spcFirstLastPara="1" rIns="0" wrap="square" tIns="0">
            <a:spAutoFit/>
          </a:bodyPr>
          <a:lstStyle/>
          <a:p>
            <a:pPr indent="0" lvl="0" marL="0" marR="0" rtl="1" algn="ctr">
              <a:lnSpc>
                <a:spcPct val="150000"/>
              </a:lnSpc>
              <a:spcBef>
                <a:spcPts val="0"/>
              </a:spcBef>
              <a:spcAft>
                <a:spcPts val="0"/>
              </a:spcAft>
              <a:buNone/>
            </a:pPr>
            <a:r>
              <a:rPr b="1" i="0" lang="ar-SA" sz="2800" u="none" cap="none" strike="noStrike">
                <a:solidFill>
                  <a:schemeClr val="lt1"/>
                </a:solidFill>
                <a:latin typeface="Calibri"/>
                <a:ea typeface="Calibri"/>
                <a:cs typeface="Calibri"/>
                <a:sym typeface="Calibri"/>
              </a:rPr>
              <a:t>أقرأُ بطلاقةٍ وأفهمُ جُمَلاً سَرْديَّةً</a:t>
            </a:r>
            <a:endParaRPr b="1" i="0" sz="2800" u="none" cap="none" strike="noStrike">
              <a:solidFill>
                <a:schemeClr val="lt1"/>
              </a:solidFill>
              <a:latin typeface="Calibri"/>
              <a:ea typeface="Calibri"/>
              <a:cs typeface="Calibri"/>
              <a:sym typeface="Calibri"/>
            </a:endParaRPr>
          </a:p>
        </p:txBody>
      </p:sp>
      <p:sp>
        <p:nvSpPr>
          <p:cNvPr id="627" name="Google Shape;627;p1"/>
          <p:cNvSpPr txBox="1"/>
          <p:nvPr/>
        </p:nvSpPr>
        <p:spPr>
          <a:xfrm>
            <a:off x="4947433" y="5317429"/>
            <a:ext cx="4727890" cy="577209"/>
          </a:xfrm>
          <a:prstGeom prst="rect">
            <a:avLst/>
          </a:prstGeom>
          <a:noFill/>
          <a:ln>
            <a:noFill/>
          </a:ln>
        </p:spPr>
        <p:txBody>
          <a:bodyPr anchorCtr="1" anchor="t" bIns="0" lIns="0" spcFirstLastPara="1" rIns="0" wrap="square" tIns="0">
            <a:spAutoFit/>
          </a:bodyPr>
          <a:lstStyle/>
          <a:p>
            <a:pPr indent="0" lvl="0" marL="0" marR="0" rtl="1" algn="ctr">
              <a:lnSpc>
                <a:spcPct val="150000"/>
              </a:lnSpc>
              <a:spcBef>
                <a:spcPts val="0"/>
              </a:spcBef>
              <a:spcAft>
                <a:spcPts val="0"/>
              </a:spcAft>
              <a:buNone/>
            </a:pPr>
            <a:r>
              <a:rPr b="1" i="0" lang="ar-SA" sz="2800" u="none" cap="none" strike="noStrike">
                <a:solidFill>
                  <a:schemeClr val="lt1"/>
                </a:solidFill>
                <a:latin typeface="Calibri"/>
                <a:ea typeface="Calibri"/>
                <a:cs typeface="Calibri"/>
                <a:sym typeface="Calibri"/>
              </a:rPr>
              <a:t>الثانية</a:t>
            </a:r>
            <a:endParaRPr b="1" i="0" sz="2400" u="none" cap="none" strike="noStrike">
              <a:solidFill>
                <a:schemeClr val="lt1"/>
              </a:solidFill>
              <a:latin typeface="Calibri"/>
              <a:ea typeface="Calibri"/>
              <a:cs typeface="Calibri"/>
              <a:sym typeface="Calibri"/>
            </a:endParaRPr>
          </a:p>
        </p:txBody>
      </p:sp>
      <p:sp>
        <p:nvSpPr>
          <p:cNvPr id="628" name="Google Shape;628;p1"/>
          <p:cNvSpPr txBox="1"/>
          <p:nvPr/>
        </p:nvSpPr>
        <p:spPr>
          <a:xfrm>
            <a:off x="4980233" y="4402053"/>
            <a:ext cx="4727890" cy="577209"/>
          </a:xfrm>
          <a:prstGeom prst="rect">
            <a:avLst/>
          </a:prstGeom>
          <a:noFill/>
          <a:ln>
            <a:noFill/>
          </a:ln>
        </p:spPr>
        <p:txBody>
          <a:bodyPr anchorCtr="1" anchor="t" bIns="0" lIns="0" spcFirstLastPara="1" rIns="0" wrap="square" tIns="0">
            <a:spAutoFit/>
          </a:bodyPr>
          <a:lstStyle/>
          <a:p>
            <a:pPr indent="0" lvl="0" marL="0" marR="0" rtl="1" algn="ctr">
              <a:lnSpc>
                <a:spcPct val="150000"/>
              </a:lnSpc>
              <a:spcBef>
                <a:spcPts val="0"/>
              </a:spcBef>
              <a:spcAft>
                <a:spcPts val="0"/>
              </a:spcAft>
              <a:buNone/>
            </a:pPr>
            <a:r>
              <a:rPr b="1" i="0" lang="ar-SA" sz="2800" u="none" cap="none" strike="noStrike">
                <a:solidFill>
                  <a:schemeClr val="lt1"/>
                </a:solidFill>
                <a:latin typeface="Calibri"/>
                <a:ea typeface="Calibri"/>
                <a:cs typeface="Calibri"/>
                <a:sym typeface="Calibri"/>
              </a:rPr>
              <a:t>الثالث</a:t>
            </a:r>
            <a:endParaRPr b="1" i="0" sz="2800" u="none" cap="none" strike="noStrike">
              <a:solidFill>
                <a:schemeClr val="lt1"/>
              </a:solidFill>
              <a:latin typeface="Calibri"/>
              <a:ea typeface="Calibri"/>
              <a:cs typeface="Calibri"/>
              <a:sym typeface="Calibri"/>
            </a:endParaRPr>
          </a:p>
        </p:txBody>
      </p:sp>
      <p:sp>
        <p:nvSpPr>
          <p:cNvPr id="629" name="Google Shape;629;p1"/>
          <p:cNvSpPr txBox="1"/>
          <p:nvPr/>
        </p:nvSpPr>
        <p:spPr>
          <a:xfrm>
            <a:off x="4675441" y="6131235"/>
            <a:ext cx="5167481" cy="412292"/>
          </a:xfrm>
          <a:prstGeom prst="rect">
            <a:avLst/>
          </a:prstGeom>
          <a:noFill/>
          <a:ln>
            <a:noFill/>
          </a:ln>
        </p:spPr>
        <p:txBody>
          <a:bodyPr anchorCtr="1" anchor="t" bIns="0" lIns="0" spcFirstLastPara="1" rIns="0" wrap="square" tIns="0">
            <a:spAutoFit/>
          </a:bodyPr>
          <a:lstStyle/>
          <a:p>
            <a:pPr indent="0" lvl="0" marL="0" marR="0" rtl="1" algn="ctr">
              <a:lnSpc>
                <a:spcPct val="150000"/>
              </a:lnSpc>
              <a:spcBef>
                <a:spcPts val="0"/>
              </a:spcBef>
              <a:spcAft>
                <a:spcPts val="0"/>
              </a:spcAft>
              <a:buNone/>
            </a:pPr>
            <a:r>
              <a:rPr b="1" i="0" lang="ar-SA" sz="2000" u="none" cap="none" strike="noStrike">
                <a:solidFill>
                  <a:schemeClr val="lt1"/>
                </a:solidFill>
                <a:latin typeface="Calibri"/>
                <a:ea typeface="Calibri"/>
                <a:cs typeface="Calibri"/>
                <a:sym typeface="Calibri"/>
              </a:rPr>
              <a:t>أقرأُ بطلاقةٍ وأفهمُ جُمَلاً سَرْدِيَّةً مِنْ حِكايَةٍ عَجيبَةٍ، ص.20</a:t>
            </a:r>
            <a:endParaRPr b="1" i="0" sz="2000" u="none" cap="none" strike="noStrike">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633" name="Shape 633"/>
        <p:cNvGrpSpPr/>
        <p:nvPr/>
      </p:nvGrpSpPr>
      <p:grpSpPr>
        <a:xfrm>
          <a:off x="0" y="0"/>
          <a:ext cx="0" cy="0"/>
          <a:chOff x="0" y="0"/>
          <a:chExt cx="0" cy="0"/>
        </a:xfrm>
      </p:grpSpPr>
      <p:pic>
        <p:nvPicPr>
          <p:cNvPr descr="Image générée" id="634" name="Google Shape;634;p2"/>
          <p:cNvPicPr preferRelativeResize="0"/>
          <p:nvPr/>
        </p:nvPicPr>
        <p:blipFill rotWithShape="1">
          <a:blip r:embed="rId3">
            <a:alphaModFix/>
          </a:blip>
          <a:srcRect b="4644" l="4008" r="68628" t="77363"/>
          <a:stretch/>
        </p:blipFill>
        <p:spPr>
          <a:xfrm>
            <a:off x="10651674" y="5098769"/>
            <a:ext cx="1197428" cy="1181100"/>
          </a:xfrm>
          <a:prstGeom prst="rect">
            <a:avLst/>
          </a:prstGeom>
          <a:noFill/>
          <a:ln>
            <a:noFill/>
          </a:ln>
        </p:spPr>
      </p:pic>
      <p:pic>
        <p:nvPicPr>
          <p:cNvPr descr="Image générée" id="635" name="Google Shape;635;p2"/>
          <p:cNvPicPr preferRelativeResize="0"/>
          <p:nvPr/>
        </p:nvPicPr>
        <p:blipFill rotWithShape="1">
          <a:blip r:embed="rId3">
            <a:alphaModFix/>
          </a:blip>
          <a:srcRect b="60700" l="0" r="71115" t="23546"/>
          <a:stretch/>
        </p:blipFill>
        <p:spPr>
          <a:xfrm>
            <a:off x="10559772" y="1849191"/>
            <a:ext cx="1264016" cy="1034143"/>
          </a:xfrm>
          <a:prstGeom prst="rect">
            <a:avLst/>
          </a:prstGeom>
          <a:noFill/>
          <a:ln>
            <a:noFill/>
          </a:ln>
        </p:spPr>
      </p:pic>
      <p:pic>
        <p:nvPicPr>
          <p:cNvPr descr="Image générée" id="636" name="Google Shape;636;p2"/>
          <p:cNvPicPr preferRelativeResize="0"/>
          <p:nvPr/>
        </p:nvPicPr>
        <p:blipFill rotWithShape="1">
          <a:blip r:embed="rId3">
            <a:alphaModFix/>
          </a:blip>
          <a:srcRect b="41629" l="3381" r="70997" t="42118"/>
          <a:stretch/>
        </p:blipFill>
        <p:spPr>
          <a:xfrm>
            <a:off x="10689774" y="3045400"/>
            <a:ext cx="1121228" cy="1066800"/>
          </a:xfrm>
          <a:prstGeom prst="rect">
            <a:avLst/>
          </a:prstGeom>
          <a:noFill/>
          <a:ln>
            <a:noFill/>
          </a:ln>
        </p:spPr>
      </p:pic>
      <p:pic>
        <p:nvPicPr>
          <p:cNvPr descr="Image générée" id="637" name="Google Shape;637;p2"/>
          <p:cNvPicPr preferRelativeResize="0"/>
          <p:nvPr/>
        </p:nvPicPr>
        <p:blipFill rotWithShape="1">
          <a:blip r:embed="rId3">
            <a:alphaModFix/>
          </a:blip>
          <a:srcRect b="24461" l="4961" r="71159" t="59121"/>
          <a:stretch/>
        </p:blipFill>
        <p:spPr>
          <a:xfrm>
            <a:off x="10778759" y="4080668"/>
            <a:ext cx="1045029" cy="1077685"/>
          </a:xfrm>
          <a:prstGeom prst="rect">
            <a:avLst/>
          </a:prstGeom>
          <a:noFill/>
          <a:ln>
            <a:noFill/>
          </a:ln>
        </p:spPr>
      </p:pic>
      <p:sp>
        <p:nvSpPr>
          <p:cNvPr id="638" name="Google Shape;638;p2"/>
          <p:cNvSpPr txBox="1"/>
          <p:nvPr/>
        </p:nvSpPr>
        <p:spPr>
          <a:xfrm>
            <a:off x="1439162" y="1303131"/>
            <a:ext cx="910668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SA" sz="2000" u="none" cap="none" strike="noStrike">
                <a:solidFill>
                  <a:srgbClr val="44546A"/>
                </a:solidFill>
                <a:latin typeface="Calibri"/>
                <a:ea typeface="Calibri"/>
                <a:cs typeface="Calibri"/>
                <a:sym typeface="Calibri"/>
              </a:rPr>
              <a:t>صفحات خاصة بالأستاذ(ة)</a:t>
            </a:r>
            <a:endParaRPr b="1" i="0" sz="2000" u="none" cap="none" strike="noStrike">
              <a:solidFill>
                <a:srgbClr val="44546A"/>
              </a:solidFill>
              <a:latin typeface="Calibri"/>
              <a:ea typeface="Calibri"/>
              <a:cs typeface="Calibri"/>
              <a:sym typeface="Calibri"/>
            </a:endParaRPr>
          </a:p>
        </p:txBody>
      </p:sp>
      <p:sp>
        <p:nvSpPr>
          <p:cNvPr id="639" name="Google Shape;639;p2"/>
          <p:cNvSpPr txBox="1"/>
          <p:nvPr/>
        </p:nvSpPr>
        <p:spPr>
          <a:xfrm>
            <a:off x="1502226" y="2041881"/>
            <a:ext cx="9106684" cy="1015612"/>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SA" sz="2000" u="none" cap="none" strike="noStrike">
                <a:solidFill>
                  <a:srgbClr val="44546A"/>
                </a:solidFill>
                <a:latin typeface="Calibri"/>
                <a:ea typeface="Calibri"/>
                <a:cs typeface="Calibri"/>
                <a:sym typeface="Calibri"/>
              </a:rPr>
              <a:t> تعليمات وتوضيحات موجهة للتلميذ(ة)</a:t>
            </a:r>
            <a:endParaRPr/>
          </a:p>
          <a:p>
            <a:pPr indent="0" lvl="0" marL="0" marR="0" rtl="0" algn="r">
              <a:lnSpc>
                <a:spcPct val="90000"/>
              </a:lnSpc>
              <a:spcBef>
                <a:spcPts val="800"/>
              </a:spcBef>
              <a:spcAft>
                <a:spcPts val="0"/>
              </a:spcAft>
              <a:buClr>
                <a:srgbClr val="44546A"/>
              </a:buClr>
              <a:buSzPts val="2000"/>
              <a:buFont typeface="Calibri"/>
              <a:buNone/>
            </a:pPr>
            <a:r>
              <a:rPr b="1" i="0" lang="ar-SA" sz="2000" u="none" cap="none" strike="noStrike">
                <a:solidFill>
                  <a:srgbClr val="44546A"/>
                </a:solidFill>
                <a:latin typeface="Calibri"/>
                <a:ea typeface="Calibri"/>
                <a:cs typeface="Calibri"/>
                <a:sym typeface="Calibri"/>
              </a:rPr>
              <a:t>(يخاطب بها الأستاذ التلاميذ بصوت مسموع)</a:t>
            </a:r>
            <a:endParaRPr b="1" i="0" sz="2000" u="none" cap="none" strike="noStrike">
              <a:solidFill>
                <a:srgbClr val="44546A"/>
              </a:solidFill>
              <a:latin typeface="Calibri"/>
              <a:ea typeface="Calibri"/>
              <a:cs typeface="Calibri"/>
              <a:sym typeface="Calibri"/>
            </a:endParaRPr>
          </a:p>
          <a:p>
            <a:pPr indent="0" lvl="0" marL="0" marR="0" rtl="0" algn="r">
              <a:lnSpc>
                <a:spcPct val="90000"/>
              </a:lnSpc>
              <a:spcBef>
                <a:spcPts val="800"/>
              </a:spcBef>
              <a:spcAft>
                <a:spcPts val="0"/>
              </a:spcAft>
              <a:buClr>
                <a:srgbClr val="44546A"/>
              </a:buClr>
              <a:buSzPts val="2000"/>
              <a:buFont typeface="Calibri"/>
              <a:buNone/>
            </a:pPr>
            <a:r>
              <a:t/>
            </a:r>
            <a:endParaRPr b="1" i="0" sz="2000" u="none" cap="none" strike="noStrike">
              <a:solidFill>
                <a:srgbClr val="44546A"/>
              </a:solidFill>
              <a:latin typeface="Calibri"/>
              <a:ea typeface="Calibri"/>
              <a:cs typeface="Calibri"/>
              <a:sym typeface="Calibri"/>
            </a:endParaRPr>
          </a:p>
        </p:txBody>
      </p:sp>
      <p:sp>
        <p:nvSpPr>
          <p:cNvPr id="640" name="Google Shape;640;p2"/>
          <p:cNvSpPr txBox="1"/>
          <p:nvPr/>
        </p:nvSpPr>
        <p:spPr>
          <a:xfrm>
            <a:off x="7902048" y="3363873"/>
            <a:ext cx="265772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SA" sz="2000" u="none" cap="none" strike="noStrike">
                <a:solidFill>
                  <a:srgbClr val="44546A"/>
                </a:solidFill>
                <a:latin typeface="Calibri"/>
                <a:ea typeface="Calibri"/>
                <a:cs typeface="Calibri"/>
                <a:sym typeface="Calibri"/>
              </a:rPr>
              <a:t>صفحة في كراسة المتعلم</a:t>
            </a:r>
            <a:endParaRPr b="1" i="0" sz="2000" u="none" cap="none" strike="noStrike">
              <a:solidFill>
                <a:srgbClr val="44546A"/>
              </a:solidFill>
              <a:latin typeface="Calibri"/>
              <a:ea typeface="Calibri"/>
              <a:cs typeface="Calibri"/>
              <a:sym typeface="Calibri"/>
            </a:endParaRPr>
          </a:p>
        </p:txBody>
      </p:sp>
      <p:sp>
        <p:nvSpPr>
          <p:cNvPr id="641" name="Google Shape;641;p2"/>
          <p:cNvSpPr txBox="1"/>
          <p:nvPr/>
        </p:nvSpPr>
        <p:spPr>
          <a:xfrm>
            <a:off x="7252138" y="4484538"/>
            <a:ext cx="3356772"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SA" sz="2000" u="none" cap="none" strike="noStrike">
                <a:solidFill>
                  <a:srgbClr val="44546A"/>
                </a:solidFill>
                <a:latin typeface="Calibri"/>
                <a:ea typeface="Calibri"/>
                <a:cs typeface="Calibri"/>
                <a:sym typeface="Calibri"/>
              </a:rPr>
              <a:t>نشاط ذو أولوية ينجز في القسم</a:t>
            </a:r>
            <a:endParaRPr b="1" i="0" sz="2000" u="none" cap="none" strike="noStrike">
              <a:solidFill>
                <a:srgbClr val="44546A"/>
              </a:solidFill>
              <a:latin typeface="Calibri"/>
              <a:ea typeface="Calibri"/>
              <a:cs typeface="Calibri"/>
              <a:sym typeface="Calibri"/>
            </a:endParaRPr>
          </a:p>
        </p:txBody>
      </p:sp>
      <p:sp>
        <p:nvSpPr>
          <p:cNvPr id="642" name="Google Shape;642;p2"/>
          <p:cNvSpPr txBox="1"/>
          <p:nvPr/>
        </p:nvSpPr>
        <p:spPr>
          <a:xfrm>
            <a:off x="1502226" y="5504678"/>
            <a:ext cx="910668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SA" sz="2000" u="none" cap="none" strike="noStrike">
                <a:solidFill>
                  <a:srgbClr val="44546A"/>
                </a:solidFill>
                <a:latin typeface="Calibri"/>
                <a:ea typeface="Calibri"/>
                <a:cs typeface="Calibri"/>
                <a:sym typeface="Calibri"/>
              </a:rPr>
              <a:t>نشاط اختياري يُستغنى عنه عند عدم توفر الوقت. </a:t>
            </a:r>
            <a:endParaRPr b="1" i="0" sz="2000" u="none" cap="none" strike="noStrike">
              <a:solidFill>
                <a:srgbClr val="44546A"/>
              </a:solidFill>
              <a:latin typeface="Calibri"/>
              <a:ea typeface="Calibri"/>
              <a:cs typeface="Calibri"/>
              <a:sym typeface="Calibri"/>
            </a:endParaRPr>
          </a:p>
        </p:txBody>
      </p:sp>
      <p:pic>
        <p:nvPicPr>
          <p:cNvPr descr="Image générée" id="643" name="Google Shape;643;p2"/>
          <p:cNvPicPr preferRelativeResize="0"/>
          <p:nvPr/>
        </p:nvPicPr>
        <p:blipFill rotWithShape="1">
          <a:blip r:embed="rId4">
            <a:alphaModFix/>
          </a:blip>
          <a:srcRect b="10678" l="0" r="0" t="11064"/>
          <a:stretch/>
        </p:blipFill>
        <p:spPr>
          <a:xfrm>
            <a:off x="10808880" y="934195"/>
            <a:ext cx="765800" cy="898948"/>
          </a:xfrm>
          <a:prstGeom prst="rect">
            <a:avLst/>
          </a:prstGeom>
          <a:noFill/>
          <a:ln>
            <a:noFill/>
          </a:ln>
        </p:spPr>
      </p:pic>
      <p:sp>
        <p:nvSpPr>
          <p:cNvPr id="644" name="Google Shape;644;p2"/>
          <p:cNvSpPr/>
          <p:nvPr/>
        </p:nvSpPr>
        <p:spPr>
          <a:xfrm>
            <a:off x="4615543" y="116366"/>
            <a:ext cx="6576237" cy="726481"/>
          </a:xfrm>
          <a:prstGeom prst="rect">
            <a:avLst/>
          </a:prstGeom>
          <a:noFill/>
          <a:ln>
            <a:noFill/>
          </a:ln>
        </p:spPr>
        <p:txBody>
          <a:bodyPr anchorCtr="0" anchor="t" bIns="45700" lIns="91425" spcFirstLastPara="1" rIns="91425" wrap="square" tIns="45700">
            <a:spAutoFit/>
          </a:bodyPr>
          <a:lstStyle/>
          <a:p>
            <a:pPr indent="0" lvl="0" marL="0" marR="0" rtl="1" algn="r">
              <a:lnSpc>
                <a:spcPct val="171406"/>
              </a:lnSpc>
              <a:spcBef>
                <a:spcPts val="0"/>
              </a:spcBef>
              <a:spcAft>
                <a:spcPts val="0"/>
              </a:spcAft>
              <a:buClr>
                <a:srgbClr val="44546A"/>
              </a:buClr>
              <a:buSzPts val="3200"/>
              <a:buFont typeface="Calibri"/>
              <a:buNone/>
            </a:pPr>
            <a:r>
              <a:rPr b="1" i="0" lang="ar-SA" sz="3200" u="none" cap="none" strike="noStrike">
                <a:solidFill>
                  <a:srgbClr val="44546A"/>
                </a:solidFill>
                <a:latin typeface="Calibri"/>
                <a:ea typeface="Calibri"/>
                <a:cs typeface="Calibri"/>
                <a:sym typeface="Calibri"/>
              </a:rPr>
              <a:t>دلالة الأيقونات  الخاصة بالأستاذ(ة)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648" name="Shape 648"/>
        <p:cNvGrpSpPr/>
        <p:nvPr/>
      </p:nvGrpSpPr>
      <p:grpSpPr>
        <a:xfrm>
          <a:off x="0" y="0"/>
          <a:ext cx="0" cy="0"/>
          <a:chOff x="0" y="0"/>
          <a:chExt cx="0" cy="0"/>
        </a:xfrm>
      </p:grpSpPr>
      <p:sp>
        <p:nvSpPr>
          <p:cNvPr id="649" name="Google Shape;649;p3"/>
          <p:cNvSpPr/>
          <p:nvPr/>
        </p:nvSpPr>
        <p:spPr>
          <a:xfrm>
            <a:off x="7398006" y="363027"/>
            <a:ext cx="3702103" cy="484156"/>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44546A"/>
              </a:buClr>
              <a:buSzPts val="3200"/>
              <a:buFont typeface="Calibri"/>
              <a:buNone/>
            </a:pPr>
            <a:r>
              <a:rPr b="1" i="0" lang="ar-SA" sz="3200" u="none" cap="none" strike="noStrike">
                <a:solidFill>
                  <a:srgbClr val="44546A"/>
                </a:solidFill>
                <a:latin typeface="Calibri"/>
                <a:ea typeface="Calibri"/>
                <a:cs typeface="Calibri"/>
                <a:sym typeface="Calibri"/>
              </a:rPr>
              <a:t>هيكلة اللبنات : </a:t>
            </a:r>
            <a:endParaRPr b="1" i="0" sz="3200" u="none" cap="none" strike="noStrike">
              <a:solidFill>
                <a:srgbClr val="44546A"/>
              </a:solidFill>
              <a:latin typeface="Calibri"/>
              <a:ea typeface="Calibri"/>
              <a:cs typeface="Calibri"/>
              <a:sym typeface="Calibri"/>
            </a:endParaRPr>
          </a:p>
        </p:txBody>
      </p:sp>
      <p:grpSp>
        <p:nvGrpSpPr>
          <p:cNvPr id="650" name="Google Shape;650;p3"/>
          <p:cNvGrpSpPr/>
          <p:nvPr/>
        </p:nvGrpSpPr>
        <p:grpSpPr>
          <a:xfrm>
            <a:off x="281589" y="1191271"/>
            <a:ext cx="11655482" cy="5204133"/>
            <a:chOff x="281589" y="1191271"/>
            <a:chExt cx="11655482" cy="5204133"/>
          </a:xfrm>
        </p:grpSpPr>
        <p:sp>
          <p:nvSpPr>
            <p:cNvPr id="651" name="Google Shape;651;p3"/>
            <p:cNvSpPr/>
            <p:nvPr/>
          </p:nvSpPr>
          <p:spPr>
            <a:xfrm>
              <a:off x="8554340" y="1947781"/>
              <a:ext cx="1486777"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1" i="0" sz="1800" u="none" cap="none" strike="noStrike">
                <a:solidFill>
                  <a:srgbClr val="FFFFFF"/>
                </a:solidFill>
                <a:latin typeface="Arial"/>
                <a:ea typeface="Arial"/>
                <a:cs typeface="Arial"/>
                <a:sym typeface="Arial"/>
              </a:endParaRPr>
            </a:p>
          </p:txBody>
        </p:sp>
        <p:cxnSp>
          <p:nvCxnSpPr>
            <p:cNvPr id="652" name="Google Shape;652;p3"/>
            <p:cNvCxnSpPr/>
            <p:nvPr/>
          </p:nvCxnSpPr>
          <p:spPr>
            <a:xfrm>
              <a:off x="2555382"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653" name="Google Shape;653;p3"/>
            <p:cNvSpPr/>
            <p:nvPr/>
          </p:nvSpPr>
          <p:spPr>
            <a:xfrm>
              <a:off x="10077913" y="2305760"/>
              <a:ext cx="1859158" cy="933254"/>
            </a:xfrm>
            <a:prstGeom prst="rect">
              <a:avLst/>
            </a:prstGeom>
            <a:solidFill>
              <a:srgbClr val="00707C"/>
            </a:solidFill>
            <a:ln>
              <a:noFill/>
            </a:ln>
          </p:spPr>
          <p:txBody>
            <a:bodyPr anchorCtr="1"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2400"/>
                <a:buFont typeface="Arial"/>
                <a:buNone/>
              </a:pPr>
              <a:r>
                <a:rPr b="1" i="0" lang="ar-SA" sz="2400" u="none" cap="none" strike="noStrike">
                  <a:solidFill>
                    <a:srgbClr val="FFFFFF"/>
                  </a:solidFill>
                  <a:latin typeface="Arial"/>
                  <a:ea typeface="Arial"/>
                  <a:cs typeface="Arial"/>
                  <a:sym typeface="Arial"/>
                </a:rPr>
                <a:t>الطلاقة </a:t>
              </a:r>
              <a:endParaRPr b="1" i="0" sz="2400" u="none" cap="none" strike="noStrike">
                <a:solidFill>
                  <a:srgbClr val="FFFFFF"/>
                </a:solidFill>
                <a:latin typeface="Arial"/>
                <a:ea typeface="Arial"/>
                <a:cs typeface="Arial"/>
                <a:sym typeface="Arial"/>
              </a:endParaRPr>
            </a:p>
          </p:txBody>
        </p:sp>
        <p:sp>
          <p:nvSpPr>
            <p:cNvPr id="654" name="Google Shape;654;p3"/>
            <p:cNvSpPr/>
            <p:nvPr/>
          </p:nvSpPr>
          <p:spPr>
            <a:xfrm>
              <a:off x="10077913" y="4026094"/>
              <a:ext cx="1859158" cy="945992"/>
            </a:xfrm>
            <a:prstGeom prst="rect">
              <a:avLst/>
            </a:prstGeom>
            <a:solidFill>
              <a:srgbClr val="00707C"/>
            </a:solidFill>
            <a:ln>
              <a:noFill/>
            </a:ln>
          </p:spPr>
          <p:txBody>
            <a:bodyPr anchorCtr="1"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2400"/>
                <a:buFont typeface="Arial"/>
                <a:buNone/>
              </a:pPr>
              <a:r>
                <a:rPr b="1" i="0" lang="ar-SA" sz="2400" u="none" cap="none" strike="noStrike">
                  <a:solidFill>
                    <a:srgbClr val="FFFFFF"/>
                  </a:solidFill>
                  <a:latin typeface="Arial"/>
                  <a:ea typeface="Arial"/>
                  <a:cs typeface="Arial"/>
                  <a:sym typeface="Arial"/>
                </a:rPr>
                <a:t>الفهم </a:t>
              </a:r>
              <a:endParaRPr b="1" i="0" sz="2400" u="none" cap="none" strike="noStrike">
                <a:solidFill>
                  <a:srgbClr val="FFFFFF"/>
                </a:solidFill>
                <a:latin typeface="Arial"/>
                <a:ea typeface="Arial"/>
                <a:cs typeface="Arial"/>
                <a:sym typeface="Arial"/>
              </a:endParaRPr>
            </a:p>
          </p:txBody>
        </p:sp>
        <p:sp>
          <p:nvSpPr>
            <p:cNvPr id="655" name="Google Shape;655;p3"/>
            <p:cNvSpPr/>
            <p:nvPr/>
          </p:nvSpPr>
          <p:spPr>
            <a:xfrm>
              <a:off x="942554"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2000"/>
                <a:buFont typeface="Arial"/>
                <a:buNone/>
              </a:pPr>
              <a:r>
                <a:rPr b="1" i="0" lang="ar-SA" sz="2000" u="none" cap="none" strike="noStrike">
                  <a:solidFill>
                    <a:srgbClr val="FFFFFF"/>
                  </a:solidFill>
                  <a:latin typeface="Arial"/>
                  <a:ea typeface="Arial"/>
                  <a:cs typeface="Arial"/>
                  <a:sym typeface="Arial"/>
                </a:rPr>
                <a:t>النص الطويل</a:t>
              </a:r>
              <a:endParaRPr b="1" i="0" sz="2000" u="none" cap="none" strike="noStrike">
                <a:solidFill>
                  <a:srgbClr val="FFFFFF"/>
                </a:solidFill>
                <a:latin typeface="Arial"/>
                <a:ea typeface="Arial"/>
                <a:cs typeface="Arial"/>
                <a:sym typeface="Arial"/>
              </a:endParaRPr>
            </a:p>
          </p:txBody>
        </p:sp>
        <p:sp>
          <p:nvSpPr>
            <p:cNvPr id="656" name="Google Shape;656;p3"/>
            <p:cNvSpPr/>
            <p:nvPr/>
          </p:nvSpPr>
          <p:spPr>
            <a:xfrm>
              <a:off x="2845503"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2000"/>
                <a:buFont typeface="Arial"/>
                <a:buNone/>
              </a:pPr>
              <a:r>
                <a:rPr b="1" i="0" lang="ar-SA" sz="2000" u="none" cap="none" strike="noStrike">
                  <a:solidFill>
                    <a:srgbClr val="FFFFFF"/>
                  </a:solidFill>
                  <a:latin typeface="Arial"/>
                  <a:ea typeface="Arial"/>
                  <a:cs typeface="Arial"/>
                  <a:sym typeface="Arial"/>
                </a:rPr>
                <a:t>النص متوسط الطول</a:t>
              </a:r>
              <a:endParaRPr b="0" i="0" sz="2000" u="none" cap="none" strike="noStrike">
                <a:solidFill>
                  <a:srgbClr val="FFFFFF"/>
                </a:solidFill>
                <a:latin typeface="Arial"/>
                <a:ea typeface="Arial"/>
                <a:cs typeface="Arial"/>
                <a:sym typeface="Arial"/>
              </a:endParaRPr>
            </a:p>
          </p:txBody>
        </p:sp>
        <p:sp>
          <p:nvSpPr>
            <p:cNvPr id="657" name="Google Shape;657;p3"/>
            <p:cNvSpPr/>
            <p:nvPr/>
          </p:nvSpPr>
          <p:spPr>
            <a:xfrm>
              <a:off x="4748451"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2000"/>
                <a:buFont typeface="Arial"/>
                <a:buNone/>
              </a:pPr>
              <a:r>
                <a:rPr b="1" i="0" lang="ar-SA" sz="2000" u="none" cap="none" strike="noStrike">
                  <a:solidFill>
                    <a:srgbClr val="FFFFFF"/>
                  </a:solidFill>
                  <a:latin typeface="Arial"/>
                  <a:ea typeface="Arial"/>
                  <a:cs typeface="Arial"/>
                  <a:sym typeface="Arial"/>
                </a:rPr>
                <a:t>النص القصير</a:t>
              </a:r>
              <a:endParaRPr b="1" i="0" sz="2000" u="none" cap="none" strike="noStrike">
                <a:solidFill>
                  <a:srgbClr val="FFFFFF"/>
                </a:solidFill>
                <a:latin typeface="Arial"/>
                <a:ea typeface="Arial"/>
                <a:cs typeface="Arial"/>
                <a:sym typeface="Arial"/>
              </a:endParaRPr>
            </a:p>
          </p:txBody>
        </p:sp>
        <p:sp>
          <p:nvSpPr>
            <p:cNvPr id="658" name="Google Shape;658;p3"/>
            <p:cNvSpPr/>
            <p:nvPr/>
          </p:nvSpPr>
          <p:spPr>
            <a:xfrm>
              <a:off x="6651391"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2000"/>
                <a:buFont typeface="Arial"/>
                <a:buNone/>
              </a:pPr>
              <a:r>
                <a:rPr b="1" i="0" lang="ar-SA" sz="2000" u="none" cap="none" strike="noStrike">
                  <a:solidFill>
                    <a:srgbClr val="FFFFFF"/>
                  </a:solidFill>
                  <a:latin typeface="Arial"/>
                  <a:ea typeface="Arial"/>
                  <a:cs typeface="Arial"/>
                  <a:sym typeface="Arial"/>
                </a:rPr>
                <a:t>الفقرة القصيرة </a:t>
              </a:r>
              <a:endParaRPr b="1" i="0" sz="2000" u="none" cap="none" strike="noStrike">
                <a:solidFill>
                  <a:srgbClr val="FFFFFF"/>
                </a:solidFill>
                <a:latin typeface="Arial"/>
                <a:ea typeface="Arial"/>
                <a:cs typeface="Arial"/>
                <a:sym typeface="Arial"/>
              </a:endParaRPr>
            </a:p>
          </p:txBody>
        </p:sp>
        <p:sp>
          <p:nvSpPr>
            <p:cNvPr id="659" name="Google Shape;659;p3"/>
            <p:cNvSpPr/>
            <p:nvPr/>
          </p:nvSpPr>
          <p:spPr>
            <a:xfrm>
              <a:off x="8554340" y="1345804"/>
              <a:ext cx="1486777"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2000"/>
                <a:buFont typeface="Arial"/>
                <a:buNone/>
              </a:pPr>
              <a:r>
                <a:rPr b="1" i="0" lang="ar-SA" sz="2000" u="none" cap="none" strike="noStrike">
                  <a:solidFill>
                    <a:srgbClr val="FFFFFF"/>
                  </a:solidFill>
                  <a:latin typeface="Arial"/>
                  <a:ea typeface="Arial"/>
                  <a:cs typeface="Arial"/>
                  <a:sym typeface="Arial"/>
                </a:rPr>
                <a:t>الجملة</a:t>
              </a:r>
              <a:endParaRPr b="1" i="0" sz="2000" u="none" cap="none" strike="noStrike">
                <a:solidFill>
                  <a:srgbClr val="FFFFFF"/>
                </a:solidFill>
                <a:latin typeface="Arial"/>
                <a:ea typeface="Arial"/>
                <a:cs typeface="Arial"/>
                <a:sym typeface="Arial"/>
              </a:endParaRPr>
            </a:p>
          </p:txBody>
        </p:sp>
        <p:sp>
          <p:nvSpPr>
            <p:cNvPr id="660" name="Google Shape;660;p3"/>
            <p:cNvSpPr/>
            <p:nvPr/>
          </p:nvSpPr>
          <p:spPr>
            <a:xfrm>
              <a:off x="942554"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1" i="0" sz="1800" u="none" cap="none" strike="noStrike">
                <a:solidFill>
                  <a:srgbClr val="FFFFFF"/>
                </a:solidFill>
                <a:latin typeface="Arial"/>
                <a:ea typeface="Arial"/>
                <a:cs typeface="Arial"/>
                <a:sym typeface="Arial"/>
              </a:endParaRPr>
            </a:p>
          </p:txBody>
        </p:sp>
        <p:sp>
          <p:nvSpPr>
            <p:cNvPr id="661" name="Google Shape;661;p3"/>
            <p:cNvSpPr/>
            <p:nvPr/>
          </p:nvSpPr>
          <p:spPr>
            <a:xfrm>
              <a:off x="2845503"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1" i="0" sz="1800" u="none" cap="none" strike="noStrike">
                <a:solidFill>
                  <a:srgbClr val="FFFFFF"/>
                </a:solidFill>
                <a:latin typeface="Arial"/>
                <a:ea typeface="Arial"/>
                <a:cs typeface="Arial"/>
                <a:sym typeface="Arial"/>
              </a:endParaRPr>
            </a:p>
          </p:txBody>
        </p:sp>
        <p:sp>
          <p:nvSpPr>
            <p:cNvPr id="662" name="Google Shape;662;p3"/>
            <p:cNvSpPr/>
            <p:nvPr/>
          </p:nvSpPr>
          <p:spPr>
            <a:xfrm>
              <a:off x="4777465"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1" i="0" sz="1800" u="none" cap="none" strike="noStrike">
                <a:solidFill>
                  <a:srgbClr val="FFFFFF"/>
                </a:solidFill>
                <a:latin typeface="Arial"/>
                <a:ea typeface="Arial"/>
                <a:cs typeface="Arial"/>
                <a:sym typeface="Arial"/>
              </a:endParaRPr>
            </a:p>
          </p:txBody>
        </p:sp>
        <p:sp>
          <p:nvSpPr>
            <p:cNvPr id="663" name="Google Shape;663;p3"/>
            <p:cNvSpPr/>
            <p:nvPr/>
          </p:nvSpPr>
          <p:spPr>
            <a:xfrm>
              <a:off x="6651391"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1" i="0" sz="1800" u="none" cap="none" strike="noStrike">
                <a:solidFill>
                  <a:srgbClr val="FFFFFF"/>
                </a:solidFill>
                <a:latin typeface="Arial"/>
                <a:ea typeface="Arial"/>
                <a:cs typeface="Arial"/>
                <a:sym typeface="Arial"/>
              </a:endParaRPr>
            </a:p>
          </p:txBody>
        </p:sp>
        <p:sp>
          <p:nvSpPr>
            <p:cNvPr id="664" name="Google Shape;664;p3"/>
            <p:cNvSpPr/>
            <p:nvPr/>
          </p:nvSpPr>
          <p:spPr>
            <a:xfrm>
              <a:off x="340961" y="3942060"/>
              <a:ext cx="9579985" cy="933254"/>
            </a:xfrm>
            <a:prstGeom prst="rect">
              <a:avLst/>
            </a:prstGeom>
            <a:solidFill>
              <a:srgbClr val="00707C">
                <a:alpha val="20000"/>
              </a:srgbClr>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1" i="0" sz="1800" u="none" cap="none" strike="noStrike">
                <a:solidFill>
                  <a:srgbClr val="FFFFFF"/>
                </a:solidFill>
                <a:latin typeface="Arial"/>
                <a:ea typeface="Arial"/>
                <a:cs typeface="Arial"/>
                <a:sym typeface="Arial"/>
              </a:endParaRPr>
            </a:p>
          </p:txBody>
        </p:sp>
        <p:sp>
          <p:nvSpPr>
            <p:cNvPr id="665" name="Google Shape;665;p3"/>
            <p:cNvSpPr/>
            <p:nvPr/>
          </p:nvSpPr>
          <p:spPr>
            <a:xfrm>
              <a:off x="340961" y="2317848"/>
              <a:ext cx="9579985" cy="933254"/>
            </a:xfrm>
            <a:prstGeom prst="rect">
              <a:avLst/>
            </a:prstGeom>
            <a:solidFill>
              <a:srgbClr val="00707C">
                <a:alpha val="20000"/>
              </a:srgbClr>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1" i="0" sz="1800" u="none" cap="none" strike="noStrike">
                <a:solidFill>
                  <a:srgbClr val="FFFFFF"/>
                </a:solidFill>
                <a:latin typeface="Arial"/>
                <a:ea typeface="Arial"/>
                <a:cs typeface="Arial"/>
                <a:sym typeface="Arial"/>
              </a:endParaRPr>
            </a:p>
          </p:txBody>
        </p:sp>
        <p:sp>
          <p:nvSpPr>
            <p:cNvPr id="666" name="Google Shape;666;p3"/>
            <p:cNvSpPr/>
            <p:nvPr/>
          </p:nvSpPr>
          <p:spPr>
            <a:xfrm>
              <a:off x="2390543"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0" i="0" sz="1800" u="none" cap="none" strike="noStrike">
                <a:solidFill>
                  <a:srgbClr val="FFFFFF"/>
                </a:solidFill>
                <a:latin typeface="Arial"/>
                <a:ea typeface="Arial"/>
                <a:cs typeface="Arial"/>
                <a:sym typeface="Arial"/>
              </a:endParaRPr>
            </a:p>
          </p:txBody>
        </p:sp>
        <p:cxnSp>
          <p:nvCxnSpPr>
            <p:cNvPr id="667" name="Google Shape;667;p3"/>
            <p:cNvCxnSpPr/>
            <p:nvPr/>
          </p:nvCxnSpPr>
          <p:spPr>
            <a:xfrm>
              <a:off x="4483769"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668" name="Google Shape;668;p3"/>
            <p:cNvSpPr/>
            <p:nvPr/>
          </p:nvSpPr>
          <p:spPr>
            <a:xfrm>
              <a:off x="4318921"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0" i="0" sz="1800" u="none" cap="none" strike="noStrike">
                <a:solidFill>
                  <a:srgbClr val="FFFFFF"/>
                </a:solidFill>
                <a:latin typeface="Arial"/>
                <a:ea typeface="Arial"/>
                <a:cs typeface="Arial"/>
                <a:sym typeface="Arial"/>
              </a:endParaRPr>
            </a:p>
          </p:txBody>
        </p:sp>
        <p:cxnSp>
          <p:nvCxnSpPr>
            <p:cNvPr id="669" name="Google Shape;669;p3"/>
            <p:cNvCxnSpPr/>
            <p:nvPr/>
          </p:nvCxnSpPr>
          <p:spPr>
            <a:xfrm>
              <a:off x="6412156"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670" name="Google Shape;670;p3"/>
            <p:cNvSpPr/>
            <p:nvPr/>
          </p:nvSpPr>
          <p:spPr>
            <a:xfrm>
              <a:off x="6247308"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0" i="0" sz="1800" u="none" cap="none" strike="noStrike">
                <a:solidFill>
                  <a:srgbClr val="FFFFFF"/>
                </a:solidFill>
                <a:latin typeface="Arial"/>
                <a:ea typeface="Arial"/>
                <a:cs typeface="Arial"/>
                <a:sym typeface="Arial"/>
              </a:endParaRPr>
            </a:p>
          </p:txBody>
        </p:sp>
        <p:cxnSp>
          <p:nvCxnSpPr>
            <p:cNvPr id="671" name="Google Shape;671;p3"/>
            <p:cNvCxnSpPr/>
            <p:nvPr/>
          </p:nvCxnSpPr>
          <p:spPr>
            <a:xfrm>
              <a:off x="8290846"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672" name="Google Shape;672;p3"/>
            <p:cNvSpPr/>
            <p:nvPr/>
          </p:nvSpPr>
          <p:spPr>
            <a:xfrm>
              <a:off x="8125998"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673" name="Google Shape;673;p3"/>
            <p:cNvSpPr txBox="1"/>
            <p:nvPr/>
          </p:nvSpPr>
          <p:spPr>
            <a:xfrm>
              <a:off x="1990027"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00000"/>
                </a:buClr>
                <a:buSzPts val="1800"/>
                <a:buFont typeface="Arial"/>
                <a:buNone/>
              </a:pPr>
              <a:r>
                <a:rPr b="1" i="0" lang="ar-SA" sz="1800" u="none" cap="none" strike="noStrike">
                  <a:solidFill>
                    <a:srgbClr val="C00000"/>
                  </a:solidFill>
                  <a:latin typeface="Arial"/>
                  <a:ea typeface="Arial"/>
                  <a:cs typeface="Arial"/>
                  <a:sym typeface="Arial"/>
                </a:rPr>
                <a:t>اللبنة4</a:t>
              </a:r>
              <a:endParaRPr b="1" i="0" sz="1800" u="none" cap="none" strike="noStrike">
                <a:solidFill>
                  <a:srgbClr val="C00000"/>
                </a:solidFill>
                <a:latin typeface="Arial"/>
                <a:ea typeface="Arial"/>
                <a:cs typeface="Arial"/>
                <a:sym typeface="Arial"/>
              </a:endParaRPr>
            </a:p>
          </p:txBody>
        </p:sp>
        <p:sp>
          <p:nvSpPr>
            <p:cNvPr id="674" name="Google Shape;674;p3"/>
            <p:cNvSpPr txBox="1"/>
            <p:nvPr/>
          </p:nvSpPr>
          <p:spPr>
            <a:xfrm>
              <a:off x="3918414"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00000"/>
                </a:buClr>
                <a:buSzPts val="1800"/>
                <a:buFont typeface="Arial"/>
                <a:buNone/>
              </a:pPr>
              <a:r>
                <a:rPr b="1" i="0" lang="ar-SA" sz="1800" u="none" cap="none" strike="noStrike">
                  <a:solidFill>
                    <a:srgbClr val="C00000"/>
                  </a:solidFill>
                  <a:latin typeface="Arial"/>
                  <a:ea typeface="Arial"/>
                  <a:cs typeface="Arial"/>
                  <a:sym typeface="Arial"/>
                </a:rPr>
                <a:t>اللبنة 3</a:t>
              </a:r>
              <a:endParaRPr b="1" i="0" sz="1800" u="none" cap="none" strike="noStrike">
                <a:solidFill>
                  <a:srgbClr val="C00000"/>
                </a:solidFill>
                <a:latin typeface="Arial"/>
                <a:ea typeface="Arial"/>
                <a:cs typeface="Arial"/>
                <a:sym typeface="Arial"/>
              </a:endParaRPr>
            </a:p>
          </p:txBody>
        </p:sp>
        <p:sp>
          <p:nvSpPr>
            <p:cNvPr id="675" name="Google Shape;675;p3"/>
            <p:cNvSpPr txBox="1"/>
            <p:nvPr/>
          </p:nvSpPr>
          <p:spPr>
            <a:xfrm>
              <a:off x="7725491"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00000"/>
                </a:buClr>
                <a:buSzPts val="1800"/>
                <a:buFont typeface="Arial"/>
                <a:buNone/>
              </a:pPr>
              <a:r>
                <a:rPr b="1" i="0" lang="ar-SA" sz="1800" u="none" cap="none" strike="noStrike">
                  <a:solidFill>
                    <a:srgbClr val="C00000"/>
                  </a:solidFill>
                  <a:latin typeface="Arial"/>
                  <a:ea typeface="Arial"/>
                  <a:cs typeface="Arial"/>
                  <a:sym typeface="Arial"/>
                </a:rPr>
                <a:t>اللبنة 1</a:t>
              </a:r>
              <a:endParaRPr b="1" i="0" sz="1800" u="none" cap="none" strike="noStrike">
                <a:solidFill>
                  <a:srgbClr val="C00000"/>
                </a:solidFill>
                <a:latin typeface="Arial"/>
                <a:ea typeface="Arial"/>
                <a:cs typeface="Arial"/>
                <a:sym typeface="Arial"/>
              </a:endParaRPr>
            </a:p>
          </p:txBody>
        </p:sp>
        <p:pic>
          <p:nvPicPr>
            <p:cNvPr descr="Téléchargez gratuitement des icônes sur Test aux formats PNG et SVG" id="676" name="Google Shape;676;p3"/>
            <p:cNvPicPr preferRelativeResize="0"/>
            <p:nvPr/>
          </p:nvPicPr>
          <p:blipFill rotWithShape="1">
            <a:blip r:embed="rId3">
              <a:alphaModFix/>
            </a:blip>
            <a:srcRect b="0" l="0" r="0" t="0"/>
            <a:stretch/>
          </p:blipFill>
          <p:spPr>
            <a:xfrm>
              <a:off x="2753368" y="5596850"/>
              <a:ext cx="258537" cy="268047"/>
            </a:xfrm>
            <a:prstGeom prst="rect">
              <a:avLst/>
            </a:prstGeom>
            <a:noFill/>
            <a:ln>
              <a:noFill/>
            </a:ln>
          </p:spPr>
        </p:pic>
        <p:pic>
          <p:nvPicPr>
            <p:cNvPr descr="Téléchargez gratuitement des icônes sur Test aux formats PNG et SVG" id="677" name="Google Shape;677;p3"/>
            <p:cNvPicPr preferRelativeResize="0"/>
            <p:nvPr/>
          </p:nvPicPr>
          <p:blipFill rotWithShape="1">
            <a:blip r:embed="rId3">
              <a:alphaModFix/>
            </a:blip>
            <a:srcRect b="0" l="0" r="0" t="0"/>
            <a:stretch/>
          </p:blipFill>
          <p:spPr>
            <a:xfrm>
              <a:off x="4678655" y="5596850"/>
              <a:ext cx="258537" cy="268047"/>
            </a:xfrm>
            <a:prstGeom prst="rect">
              <a:avLst/>
            </a:prstGeom>
            <a:noFill/>
            <a:ln>
              <a:noFill/>
            </a:ln>
          </p:spPr>
        </p:pic>
        <p:pic>
          <p:nvPicPr>
            <p:cNvPr descr="Téléchargez gratuitement des icônes sur Test aux formats PNG et SVG" id="678" name="Google Shape;678;p3"/>
            <p:cNvPicPr preferRelativeResize="0"/>
            <p:nvPr/>
          </p:nvPicPr>
          <p:blipFill rotWithShape="1">
            <a:blip r:embed="rId3">
              <a:alphaModFix/>
            </a:blip>
            <a:srcRect b="0" l="0" r="0" t="0"/>
            <a:stretch/>
          </p:blipFill>
          <p:spPr>
            <a:xfrm>
              <a:off x="6602388" y="5596850"/>
              <a:ext cx="258537" cy="268047"/>
            </a:xfrm>
            <a:prstGeom prst="rect">
              <a:avLst/>
            </a:prstGeom>
            <a:noFill/>
            <a:ln>
              <a:noFill/>
            </a:ln>
          </p:spPr>
        </p:pic>
        <p:pic>
          <p:nvPicPr>
            <p:cNvPr descr="Téléchargez gratuitement des icônes sur Test aux formats PNG et SVG" id="679" name="Google Shape;679;p3"/>
            <p:cNvPicPr preferRelativeResize="0"/>
            <p:nvPr/>
          </p:nvPicPr>
          <p:blipFill rotWithShape="1">
            <a:blip r:embed="rId3">
              <a:alphaModFix/>
            </a:blip>
            <a:srcRect b="0" l="0" r="0" t="0"/>
            <a:stretch/>
          </p:blipFill>
          <p:spPr>
            <a:xfrm>
              <a:off x="8503462" y="5596850"/>
              <a:ext cx="258537" cy="268047"/>
            </a:xfrm>
            <a:prstGeom prst="rect">
              <a:avLst/>
            </a:prstGeom>
            <a:noFill/>
            <a:ln>
              <a:noFill/>
            </a:ln>
          </p:spPr>
        </p:pic>
        <p:cxnSp>
          <p:nvCxnSpPr>
            <p:cNvPr id="680" name="Google Shape;680;p3"/>
            <p:cNvCxnSpPr/>
            <p:nvPr/>
          </p:nvCxnSpPr>
          <p:spPr>
            <a:xfrm>
              <a:off x="846953"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681" name="Google Shape;681;p3"/>
            <p:cNvSpPr/>
            <p:nvPr/>
          </p:nvSpPr>
          <p:spPr>
            <a:xfrm>
              <a:off x="682105"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682" name="Google Shape;682;p3"/>
            <p:cNvSpPr txBox="1"/>
            <p:nvPr/>
          </p:nvSpPr>
          <p:spPr>
            <a:xfrm>
              <a:off x="281589"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00000"/>
                </a:buClr>
                <a:buSzPts val="1800"/>
                <a:buFont typeface="Arial"/>
                <a:buNone/>
              </a:pPr>
              <a:r>
                <a:rPr b="1" i="0" lang="ar-SA" sz="1800" u="none" cap="none" strike="noStrike">
                  <a:solidFill>
                    <a:srgbClr val="C00000"/>
                  </a:solidFill>
                  <a:latin typeface="Arial"/>
                  <a:ea typeface="Arial"/>
                  <a:cs typeface="Arial"/>
                  <a:sym typeface="Arial"/>
                </a:rPr>
                <a:t>اللبنة 5</a:t>
              </a:r>
              <a:endParaRPr b="1" i="0" sz="1800" u="none" cap="none" strike="noStrike">
                <a:solidFill>
                  <a:srgbClr val="C00000"/>
                </a:solidFill>
                <a:latin typeface="Arial"/>
                <a:ea typeface="Arial"/>
                <a:cs typeface="Arial"/>
                <a:sym typeface="Arial"/>
              </a:endParaRPr>
            </a:p>
          </p:txBody>
        </p:sp>
      </p:grpSp>
      <p:sp>
        <p:nvSpPr>
          <p:cNvPr id="683" name="Google Shape;683;p3"/>
          <p:cNvSpPr txBox="1"/>
          <p:nvPr/>
        </p:nvSpPr>
        <p:spPr>
          <a:xfrm>
            <a:off x="5643649" y="6048801"/>
            <a:ext cx="1172306" cy="36933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00000"/>
              </a:buClr>
              <a:buSzPts val="1800"/>
              <a:buFont typeface="Arial"/>
              <a:buNone/>
            </a:pPr>
            <a:r>
              <a:rPr b="1" i="0" lang="ar-SA" sz="1800" u="none" cap="none" strike="noStrike">
                <a:solidFill>
                  <a:srgbClr val="C00000"/>
                </a:solidFill>
                <a:latin typeface="Arial"/>
                <a:ea typeface="Arial"/>
                <a:cs typeface="Arial"/>
                <a:sym typeface="Arial"/>
              </a:rPr>
              <a:t>اللبنة 2</a:t>
            </a:r>
            <a:endParaRPr b="1" i="0" sz="1800" u="none" cap="none" strike="noStrike">
              <a:solidFill>
                <a:srgbClr val="C00000"/>
              </a:solidFill>
              <a:latin typeface="Arial"/>
              <a:ea typeface="Arial"/>
              <a:cs typeface="Arial"/>
              <a:sym typeface="Arial"/>
            </a:endParaRPr>
          </a:p>
        </p:txBody>
      </p:sp>
      <p:sp>
        <p:nvSpPr>
          <p:cNvPr id="684" name="Google Shape;684;p3"/>
          <p:cNvSpPr txBox="1"/>
          <p:nvPr/>
        </p:nvSpPr>
        <p:spPr>
          <a:xfrm>
            <a:off x="8797319" y="2789559"/>
            <a:ext cx="915436" cy="369332"/>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ar-SA" sz="1800" u="none" cap="none" strike="noStrike">
                <a:solidFill>
                  <a:srgbClr val="C00000"/>
                </a:solidFill>
                <a:latin typeface="Arial"/>
                <a:ea typeface="Arial"/>
                <a:cs typeface="Arial"/>
                <a:sym typeface="Arial"/>
              </a:rPr>
              <a:t>أنتم هنا</a:t>
            </a:r>
            <a:endParaRPr b="1" i="1" sz="1800" u="none" cap="none" strike="noStrike">
              <a:solidFill>
                <a:srgbClr val="C00000"/>
              </a:solidFill>
              <a:latin typeface="Arial"/>
              <a:ea typeface="Arial"/>
              <a:cs typeface="Arial"/>
              <a:sym typeface="Arial"/>
            </a:endParaRPr>
          </a:p>
        </p:txBody>
      </p:sp>
      <p:pic>
        <p:nvPicPr>
          <p:cNvPr descr="Pin " id="685" name="Google Shape;685;p3"/>
          <p:cNvPicPr preferRelativeResize="0"/>
          <p:nvPr/>
        </p:nvPicPr>
        <p:blipFill rotWithShape="1">
          <a:blip r:embed="rId4">
            <a:alphaModFix/>
          </a:blip>
          <a:srcRect b="0" l="0" r="0" t="0"/>
          <a:stretch/>
        </p:blipFill>
        <p:spPr>
          <a:xfrm>
            <a:off x="9143011" y="2373976"/>
            <a:ext cx="374245" cy="374245"/>
          </a:xfrm>
          <a:prstGeom prst="rect">
            <a:avLst/>
          </a:prstGeom>
          <a:noFill/>
          <a:ln>
            <a:noFill/>
          </a:ln>
        </p:spPr>
      </p:pic>
      <p:pic>
        <p:nvPicPr>
          <p:cNvPr descr="Image générée" id="686" name="Google Shape;686;p3"/>
          <p:cNvPicPr preferRelativeResize="0"/>
          <p:nvPr/>
        </p:nvPicPr>
        <p:blipFill rotWithShape="1">
          <a:blip r:embed="rId5">
            <a:alphaModFix/>
          </a:blip>
          <a:srcRect b="10678" l="0" r="0" t="11064"/>
          <a:stretch/>
        </p:blipFill>
        <p:spPr>
          <a:xfrm>
            <a:off x="11102571" y="182701"/>
            <a:ext cx="727815" cy="85435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690" name="Shape 690"/>
        <p:cNvGrpSpPr/>
        <p:nvPr/>
      </p:nvGrpSpPr>
      <p:grpSpPr>
        <a:xfrm>
          <a:off x="0" y="0"/>
          <a:ext cx="0" cy="0"/>
          <a:chOff x="0" y="0"/>
          <a:chExt cx="0" cy="0"/>
        </a:xfrm>
      </p:grpSpPr>
      <p:sp>
        <p:nvSpPr>
          <p:cNvPr id="691" name="Google Shape;691;p4"/>
          <p:cNvSpPr txBox="1"/>
          <p:nvPr/>
        </p:nvSpPr>
        <p:spPr>
          <a:xfrm>
            <a:off x="8561302" y="2238417"/>
            <a:ext cx="314800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2000" u="none" cap="none" strike="noStrike">
                <a:solidFill>
                  <a:srgbClr val="156082"/>
                </a:solidFill>
                <a:latin typeface="Calibri"/>
                <a:ea typeface="Calibri"/>
                <a:cs typeface="Calibri"/>
                <a:sym typeface="Calibri"/>
              </a:rPr>
              <a:t>أقرأ بطلاقة و أفهم</a:t>
            </a:r>
            <a:endParaRPr b="1" i="0" sz="2000" u="none" cap="none" strike="noStrike">
              <a:solidFill>
                <a:srgbClr val="156082"/>
              </a:solidFill>
              <a:latin typeface="Calibri"/>
              <a:ea typeface="Calibri"/>
              <a:cs typeface="Calibri"/>
              <a:sym typeface="Calibri"/>
            </a:endParaRPr>
          </a:p>
        </p:txBody>
      </p:sp>
      <p:sp>
        <p:nvSpPr>
          <p:cNvPr id="692" name="Google Shape;692;p4"/>
          <p:cNvSpPr txBox="1"/>
          <p:nvPr/>
        </p:nvSpPr>
        <p:spPr>
          <a:xfrm>
            <a:off x="1655882" y="5659270"/>
            <a:ext cx="2056688"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2000" u="none" cap="none" strike="noStrike">
                <a:solidFill>
                  <a:srgbClr val="A3C5ED"/>
                </a:solidFill>
                <a:latin typeface="Calibri"/>
                <a:ea typeface="Calibri"/>
                <a:cs typeface="Calibri"/>
                <a:sym typeface="Calibri"/>
              </a:rPr>
              <a:t>أنجز نشاطا توليفيا</a:t>
            </a:r>
            <a:endParaRPr b="1" i="0" sz="2000" u="none" cap="none" strike="noStrike">
              <a:solidFill>
                <a:srgbClr val="A3C5ED"/>
              </a:solidFill>
              <a:latin typeface="Calibri"/>
              <a:ea typeface="Calibri"/>
              <a:cs typeface="Calibri"/>
              <a:sym typeface="Calibri"/>
            </a:endParaRPr>
          </a:p>
        </p:txBody>
      </p:sp>
      <p:sp>
        <p:nvSpPr>
          <p:cNvPr id="693" name="Google Shape;693;p4"/>
          <p:cNvSpPr/>
          <p:nvPr/>
        </p:nvSpPr>
        <p:spPr>
          <a:xfrm rot="10800000">
            <a:off x="1655882" y="5402819"/>
            <a:ext cx="2056688" cy="914400"/>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694" name="Google Shape;694;p4"/>
          <p:cNvCxnSpPr/>
          <p:nvPr/>
        </p:nvCxnSpPr>
        <p:spPr>
          <a:xfrm flipH="1" rot="10800000">
            <a:off x="11842375" y="3720389"/>
            <a:ext cx="2" cy="497765"/>
          </a:xfrm>
          <a:prstGeom prst="straightConnector1">
            <a:avLst/>
          </a:prstGeom>
          <a:noFill/>
          <a:ln cap="flat" cmpd="sng" w="12700">
            <a:solidFill>
              <a:srgbClr val="A6A6A6"/>
            </a:solidFill>
            <a:prstDash val="solid"/>
            <a:miter lim="800000"/>
            <a:headEnd len="sm" w="sm" type="none"/>
            <a:tailEnd len="sm" w="sm" type="none"/>
          </a:ln>
        </p:spPr>
      </p:cxnSp>
      <p:cxnSp>
        <p:nvCxnSpPr>
          <p:cNvPr id="695" name="Google Shape;695;p4"/>
          <p:cNvCxnSpPr/>
          <p:nvPr/>
        </p:nvCxnSpPr>
        <p:spPr>
          <a:xfrm flipH="1" rot="10800000">
            <a:off x="16944199" y="3749165"/>
            <a:ext cx="2" cy="497765"/>
          </a:xfrm>
          <a:prstGeom prst="straightConnector1">
            <a:avLst/>
          </a:prstGeom>
          <a:noFill/>
          <a:ln cap="flat" cmpd="sng" w="12700">
            <a:solidFill>
              <a:srgbClr val="A6A6A6"/>
            </a:solidFill>
            <a:prstDash val="solid"/>
            <a:miter lim="800000"/>
            <a:headEnd len="sm" w="sm" type="none"/>
            <a:tailEnd len="sm" w="sm" type="none"/>
          </a:ln>
        </p:spPr>
      </p:cxnSp>
      <p:sp>
        <p:nvSpPr>
          <p:cNvPr id="696" name="Google Shape;696;p4"/>
          <p:cNvSpPr/>
          <p:nvPr/>
        </p:nvSpPr>
        <p:spPr>
          <a:xfrm rot="10800000">
            <a:off x="8695460" y="1635697"/>
            <a:ext cx="2863133" cy="1312967"/>
          </a:xfrm>
          <a:prstGeom prst="ellipse">
            <a:avLst/>
          </a:prstGeom>
          <a:noFill/>
          <a:ln cap="flat" cmpd="sng" w="19050">
            <a:solidFill>
              <a:srgbClr val="0A304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697" name="Google Shape;697;p4"/>
          <p:cNvCxnSpPr/>
          <p:nvPr/>
        </p:nvCxnSpPr>
        <p:spPr>
          <a:xfrm flipH="1" rot="10800000">
            <a:off x="10120042" y="2958668"/>
            <a:ext cx="2" cy="497765"/>
          </a:xfrm>
          <a:prstGeom prst="straightConnector1">
            <a:avLst/>
          </a:prstGeom>
          <a:noFill/>
          <a:ln cap="flat" cmpd="sng" w="12700">
            <a:solidFill>
              <a:srgbClr val="0A3041"/>
            </a:solidFill>
            <a:prstDash val="solid"/>
            <a:miter lim="800000"/>
            <a:headEnd len="sm" w="sm" type="none"/>
            <a:tailEnd len="sm" w="sm" type="none"/>
          </a:ln>
        </p:spPr>
      </p:cxnSp>
      <p:sp>
        <p:nvSpPr>
          <p:cNvPr id="698" name="Google Shape;698;p4"/>
          <p:cNvSpPr txBox="1"/>
          <p:nvPr/>
        </p:nvSpPr>
        <p:spPr>
          <a:xfrm>
            <a:off x="6751642" y="5578997"/>
            <a:ext cx="2056688" cy="6874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2000" u="none" cap="none" strike="noStrike">
                <a:solidFill>
                  <a:srgbClr val="A3C5ED"/>
                </a:solidFill>
                <a:latin typeface="Calibri"/>
                <a:ea typeface="Calibri"/>
                <a:cs typeface="Calibri"/>
                <a:sym typeface="Calibri"/>
              </a:rPr>
              <a:t>أنجز نشاطا توليفيا</a:t>
            </a:r>
            <a:endParaRPr b="1" i="0" sz="2000" u="none" cap="none" strike="noStrike">
              <a:solidFill>
                <a:srgbClr val="A3C5ED"/>
              </a:solidFill>
              <a:latin typeface="Calibri"/>
              <a:ea typeface="Calibri"/>
              <a:cs typeface="Calibri"/>
              <a:sym typeface="Calibri"/>
            </a:endParaRPr>
          </a:p>
          <a:p>
            <a:pPr indent="0" lvl="0" marL="0" marR="0" rtl="0" algn="ctr">
              <a:spcBef>
                <a:spcPts val="0"/>
              </a:spcBef>
              <a:spcAft>
                <a:spcPts val="0"/>
              </a:spcAft>
              <a:buNone/>
            </a:pPr>
            <a:r>
              <a:t/>
            </a:r>
            <a:endParaRPr b="1" i="0" sz="1867" u="none" cap="none" strike="noStrike">
              <a:solidFill>
                <a:srgbClr val="C00000"/>
              </a:solidFill>
              <a:latin typeface="Calibri"/>
              <a:ea typeface="Calibri"/>
              <a:cs typeface="Calibri"/>
              <a:sym typeface="Calibri"/>
            </a:endParaRPr>
          </a:p>
        </p:txBody>
      </p:sp>
      <p:sp>
        <p:nvSpPr>
          <p:cNvPr id="699" name="Google Shape;699;p4"/>
          <p:cNvSpPr/>
          <p:nvPr/>
        </p:nvSpPr>
        <p:spPr>
          <a:xfrm rot="10800000">
            <a:off x="6695268" y="5337093"/>
            <a:ext cx="2056688" cy="914400"/>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C00000"/>
              </a:solidFill>
              <a:latin typeface="Arial"/>
              <a:ea typeface="Arial"/>
              <a:cs typeface="Arial"/>
              <a:sym typeface="Arial"/>
            </a:endParaRPr>
          </a:p>
        </p:txBody>
      </p:sp>
      <p:sp>
        <p:nvSpPr>
          <p:cNvPr id="700" name="Google Shape;700;p4"/>
          <p:cNvSpPr txBox="1"/>
          <p:nvPr/>
        </p:nvSpPr>
        <p:spPr>
          <a:xfrm>
            <a:off x="882208" y="2165636"/>
            <a:ext cx="835486"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2800" u="none" cap="none" strike="noStrike">
                <a:solidFill>
                  <a:srgbClr val="A3C5ED"/>
                </a:solidFill>
                <a:latin typeface="Arial"/>
                <a:ea typeface="Arial"/>
                <a:cs typeface="Arial"/>
                <a:sym typeface="Arial"/>
              </a:rPr>
              <a:t>الرائز</a:t>
            </a:r>
            <a:endParaRPr b="1" i="0" sz="2800" u="none" cap="none" strike="noStrike">
              <a:solidFill>
                <a:srgbClr val="A3C5ED"/>
              </a:solidFill>
              <a:latin typeface="Arial"/>
              <a:ea typeface="Arial"/>
              <a:cs typeface="Arial"/>
              <a:sym typeface="Arial"/>
            </a:endParaRPr>
          </a:p>
        </p:txBody>
      </p:sp>
      <p:sp>
        <p:nvSpPr>
          <p:cNvPr id="701" name="Google Shape;701;p4"/>
          <p:cNvSpPr/>
          <p:nvPr/>
        </p:nvSpPr>
        <p:spPr>
          <a:xfrm>
            <a:off x="319857" y="1955885"/>
            <a:ext cx="1915525" cy="914400"/>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702" name="Google Shape;702;p4"/>
          <p:cNvCxnSpPr/>
          <p:nvPr/>
        </p:nvCxnSpPr>
        <p:spPr>
          <a:xfrm>
            <a:off x="1277619" y="2878617"/>
            <a:ext cx="0" cy="498480"/>
          </a:xfrm>
          <a:prstGeom prst="straightConnector1">
            <a:avLst/>
          </a:prstGeom>
          <a:noFill/>
          <a:ln cap="flat" cmpd="sng" w="12700">
            <a:solidFill>
              <a:srgbClr val="A6A6A6"/>
            </a:solidFill>
            <a:prstDash val="solid"/>
            <a:miter lim="800000"/>
            <a:headEnd len="sm" w="sm" type="none"/>
            <a:tailEnd len="sm" w="sm" type="none"/>
          </a:ln>
        </p:spPr>
      </p:cxnSp>
      <p:sp>
        <p:nvSpPr>
          <p:cNvPr id="703" name="Google Shape;703;p4"/>
          <p:cNvSpPr/>
          <p:nvPr/>
        </p:nvSpPr>
        <p:spPr>
          <a:xfrm>
            <a:off x="3380391" y="370956"/>
            <a:ext cx="7722180" cy="584801"/>
          </a:xfrm>
          <a:prstGeom prst="rect">
            <a:avLst/>
          </a:prstGeom>
          <a:noFill/>
          <a:ln>
            <a:noFill/>
          </a:ln>
        </p:spPr>
        <p:txBody>
          <a:bodyPr anchorCtr="0" anchor="t" bIns="45675" lIns="91425" spcFirstLastPara="1" rIns="91425" wrap="square" tIns="45675">
            <a:noAutofit/>
          </a:bodyPr>
          <a:lstStyle/>
          <a:p>
            <a:pPr indent="0" lvl="0" marL="0" marR="0" rtl="1" algn="r">
              <a:spcBef>
                <a:spcPts val="0"/>
              </a:spcBef>
              <a:spcAft>
                <a:spcPts val="0"/>
              </a:spcAft>
              <a:buNone/>
            </a:pPr>
            <a:r>
              <a:rPr b="1" i="0" lang="ar-SA" sz="3200" u="none" cap="none" strike="noStrike">
                <a:solidFill>
                  <a:srgbClr val="44546A"/>
                </a:solidFill>
                <a:latin typeface="Calibri"/>
                <a:ea typeface="Calibri"/>
                <a:cs typeface="Calibri"/>
                <a:sym typeface="Calibri"/>
              </a:rPr>
              <a:t>مسار حصص المعالجة المكثفة</a:t>
            </a:r>
            <a:endParaRPr b="1" i="0" sz="3200" u="none" cap="none" strike="noStrike">
              <a:solidFill>
                <a:srgbClr val="44546A"/>
              </a:solidFill>
              <a:latin typeface="Calibri"/>
              <a:ea typeface="Calibri"/>
              <a:cs typeface="Calibri"/>
              <a:sym typeface="Calibri"/>
            </a:endParaRPr>
          </a:p>
        </p:txBody>
      </p:sp>
      <p:sp>
        <p:nvSpPr>
          <p:cNvPr id="704" name="Google Shape;704;p4"/>
          <p:cNvSpPr/>
          <p:nvPr/>
        </p:nvSpPr>
        <p:spPr>
          <a:xfrm rot="10800000">
            <a:off x="10615213" y="3414547"/>
            <a:ext cx="1576787" cy="1566077"/>
          </a:xfrm>
          <a:prstGeom prst="homePlate">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705" name="Google Shape;705;p4"/>
          <p:cNvSpPr/>
          <p:nvPr/>
        </p:nvSpPr>
        <p:spPr>
          <a:xfrm rot="10800000">
            <a:off x="9337593"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706" name="Google Shape;706;p4"/>
          <p:cNvSpPr/>
          <p:nvPr/>
        </p:nvSpPr>
        <p:spPr>
          <a:xfrm rot="10800000">
            <a:off x="8059973"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707" name="Google Shape;707;p4"/>
          <p:cNvSpPr/>
          <p:nvPr/>
        </p:nvSpPr>
        <p:spPr>
          <a:xfrm rot="10800000">
            <a:off x="6782353" y="3414547"/>
            <a:ext cx="1576787" cy="1566077"/>
          </a:xfrm>
          <a:prstGeom prst="chevron">
            <a:avLst>
              <a:gd fmla="val 20000" name="adj"/>
            </a:avLst>
          </a:prstGeom>
          <a:solidFill>
            <a:schemeClr val="accent4"/>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708" name="Google Shape;708;p4"/>
          <p:cNvSpPr/>
          <p:nvPr/>
        </p:nvSpPr>
        <p:spPr>
          <a:xfrm rot="10800000">
            <a:off x="4227116"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709" name="Google Shape;709;p4"/>
          <p:cNvSpPr/>
          <p:nvPr/>
        </p:nvSpPr>
        <p:spPr>
          <a:xfrm rot="10800000">
            <a:off x="394258" y="3414547"/>
            <a:ext cx="1576787" cy="1566077"/>
          </a:xfrm>
          <a:prstGeom prst="chevron">
            <a:avLst>
              <a:gd fmla="val 20000" name="adj"/>
            </a:avLst>
          </a:prstGeom>
          <a:solidFill>
            <a:schemeClr val="accent6"/>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467" u="none" cap="none" strike="noStrike">
              <a:solidFill>
                <a:srgbClr val="FFFFFF"/>
              </a:solidFill>
              <a:latin typeface="Calibri"/>
              <a:ea typeface="Calibri"/>
              <a:cs typeface="Calibri"/>
              <a:sym typeface="Calibri"/>
            </a:endParaRPr>
          </a:p>
        </p:txBody>
      </p:sp>
      <p:sp>
        <p:nvSpPr>
          <p:cNvPr id="710" name="Google Shape;710;p4"/>
          <p:cNvSpPr/>
          <p:nvPr/>
        </p:nvSpPr>
        <p:spPr>
          <a:xfrm rot="10800000">
            <a:off x="5504734"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711" name="Google Shape;711;p4"/>
          <p:cNvSpPr/>
          <p:nvPr/>
        </p:nvSpPr>
        <p:spPr>
          <a:xfrm rot="10800000">
            <a:off x="2949497"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712" name="Google Shape;712;p4"/>
          <p:cNvSpPr/>
          <p:nvPr/>
        </p:nvSpPr>
        <p:spPr>
          <a:xfrm rot="10800000">
            <a:off x="1671878" y="3414547"/>
            <a:ext cx="1576787" cy="1566077"/>
          </a:xfrm>
          <a:prstGeom prst="chevron">
            <a:avLst>
              <a:gd fmla="val 20000" name="adj"/>
            </a:avLst>
          </a:prstGeom>
          <a:solidFill>
            <a:srgbClr val="0F9ED5"/>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cxnSp>
        <p:nvCxnSpPr>
          <p:cNvPr id="713" name="Google Shape;713;p4"/>
          <p:cNvCxnSpPr>
            <a:endCxn id="712" idx="0"/>
          </p:cNvCxnSpPr>
          <p:nvPr/>
        </p:nvCxnSpPr>
        <p:spPr>
          <a:xfrm flipH="1" rot="10800000">
            <a:off x="2609979" y="4980624"/>
            <a:ext cx="6900" cy="407400"/>
          </a:xfrm>
          <a:prstGeom prst="straightConnector1">
            <a:avLst/>
          </a:prstGeom>
          <a:noFill/>
          <a:ln cap="flat" cmpd="sng" w="12700">
            <a:solidFill>
              <a:srgbClr val="A6A6A6"/>
            </a:solidFill>
            <a:prstDash val="solid"/>
            <a:miter lim="800000"/>
            <a:headEnd len="sm" w="sm" type="none"/>
            <a:tailEnd len="sm" w="sm" type="none"/>
          </a:ln>
        </p:spPr>
      </p:cxnSp>
      <p:sp>
        <p:nvSpPr>
          <p:cNvPr id="714" name="Google Shape;714;p4"/>
          <p:cNvSpPr txBox="1"/>
          <p:nvPr/>
        </p:nvSpPr>
        <p:spPr>
          <a:xfrm>
            <a:off x="11062355" y="4012919"/>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1</a:t>
            </a:r>
            <a:endParaRPr b="1" i="0" sz="1600" u="none" cap="none" strike="noStrike">
              <a:solidFill>
                <a:schemeClr val="lt1"/>
              </a:solidFill>
              <a:latin typeface="Arial"/>
              <a:ea typeface="Arial"/>
              <a:cs typeface="Arial"/>
              <a:sym typeface="Arial"/>
            </a:endParaRPr>
          </a:p>
        </p:txBody>
      </p:sp>
      <p:sp>
        <p:nvSpPr>
          <p:cNvPr id="715" name="Google Shape;715;p4"/>
          <p:cNvSpPr txBox="1"/>
          <p:nvPr/>
        </p:nvSpPr>
        <p:spPr>
          <a:xfrm>
            <a:off x="9715075" y="3998047"/>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2</a:t>
            </a:r>
            <a:endParaRPr b="1" i="0" sz="1600" u="none" cap="none" strike="noStrike">
              <a:solidFill>
                <a:schemeClr val="lt1"/>
              </a:solidFill>
              <a:latin typeface="Arial"/>
              <a:ea typeface="Arial"/>
              <a:cs typeface="Arial"/>
              <a:sym typeface="Arial"/>
            </a:endParaRPr>
          </a:p>
        </p:txBody>
      </p:sp>
      <p:sp>
        <p:nvSpPr>
          <p:cNvPr id="716" name="Google Shape;716;p4"/>
          <p:cNvSpPr txBox="1"/>
          <p:nvPr/>
        </p:nvSpPr>
        <p:spPr>
          <a:xfrm>
            <a:off x="8367795" y="4012919"/>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3</a:t>
            </a:r>
            <a:endParaRPr b="1" i="0" sz="1600" u="none" cap="none" strike="noStrike">
              <a:solidFill>
                <a:schemeClr val="lt1"/>
              </a:solidFill>
              <a:latin typeface="Arial"/>
              <a:ea typeface="Arial"/>
              <a:cs typeface="Arial"/>
              <a:sym typeface="Arial"/>
            </a:endParaRPr>
          </a:p>
        </p:txBody>
      </p:sp>
      <p:sp>
        <p:nvSpPr>
          <p:cNvPr id="717" name="Google Shape;717;p4"/>
          <p:cNvSpPr txBox="1"/>
          <p:nvPr/>
        </p:nvSpPr>
        <p:spPr>
          <a:xfrm>
            <a:off x="7090175" y="4033488"/>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3</a:t>
            </a:r>
            <a:endParaRPr b="1" i="0" sz="1600" u="none" cap="none" strike="noStrike">
              <a:solidFill>
                <a:schemeClr val="lt1"/>
              </a:solidFill>
              <a:latin typeface="Arial"/>
              <a:ea typeface="Arial"/>
              <a:cs typeface="Arial"/>
              <a:sym typeface="Arial"/>
            </a:endParaRPr>
          </a:p>
        </p:txBody>
      </p:sp>
      <p:sp>
        <p:nvSpPr>
          <p:cNvPr id="718" name="Google Shape;718;p4"/>
          <p:cNvSpPr txBox="1"/>
          <p:nvPr/>
        </p:nvSpPr>
        <p:spPr>
          <a:xfrm>
            <a:off x="5801173" y="4012919"/>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4</a:t>
            </a:r>
            <a:endParaRPr b="1" i="0" sz="1600" u="none" cap="none" strike="noStrike">
              <a:solidFill>
                <a:schemeClr val="lt1"/>
              </a:solidFill>
              <a:latin typeface="Arial"/>
              <a:ea typeface="Arial"/>
              <a:cs typeface="Arial"/>
              <a:sym typeface="Arial"/>
            </a:endParaRPr>
          </a:p>
        </p:txBody>
      </p:sp>
      <p:sp>
        <p:nvSpPr>
          <p:cNvPr id="719" name="Google Shape;719;p4"/>
          <p:cNvSpPr txBox="1"/>
          <p:nvPr/>
        </p:nvSpPr>
        <p:spPr>
          <a:xfrm>
            <a:off x="4565810" y="3988524"/>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5</a:t>
            </a:r>
            <a:endParaRPr b="1" i="0" sz="1600" u="none" cap="none" strike="noStrike">
              <a:solidFill>
                <a:schemeClr val="lt1"/>
              </a:solidFill>
              <a:latin typeface="Arial"/>
              <a:ea typeface="Arial"/>
              <a:cs typeface="Arial"/>
              <a:sym typeface="Arial"/>
            </a:endParaRPr>
          </a:p>
        </p:txBody>
      </p:sp>
      <p:sp>
        <p:nvSpPr>
          <p:cNvPr id="720" name="Google Shape;720;p4"/>
          <p:cNvSpPr txBox="1"/>
          <p:nvPr/>
        </p:nvSpPr>
        <p:spPr>
          <a:xfrm>
            <a:off x="3334775" y="3968208"/>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6</a:t>
            </a:r>
            <a:endParaRPr b="1" i="0" sz="1600" u="none" cap="none" strike="noStrike">
              <a:solidFill>
                <a:schemeClr val="lt1"/>
              </a:solidFill>
              <a:latin typeface="Arial"/>
              <a:ea typeface="Arial"/>
              <a:cs typeface="Arial"/>
              <a:sym typeface="Arial"/>
            </a:endParaRPr>
          </a:p>
        </p:txBody>
      </p:sp>
      <p:sp>
        <p:nvSpPr>
          <p:cNvPr id="721" name="Google Shape;721;p4"/>
          <p:cNvSpPr txBox="1"/>
          <p:nvPr/>
        </p:nvSpPr>
        <p:spPr>
          <a:xfrm>
            <a:off x="2010573" y="3996626"/>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7</a:t>
            </a:r>
            <a:endParaRPr b="1" i="0" sz="1600" u="none" cap="none" strike="noStrike">
              <a:solidFill>
                <a:schemeClr val="lt1"/>
              </a:solidFill>
              <a:latin typeface="Arial"/>
              <a:ea typeface="Arial"/>
              <a:cs typeface="Arial"/>
              <a:sym typeface="Arial"/>
            </a:endParaRPr>
          </a:p>
        </p:txBody>
      </p:sp>
      <p:sp>
        <p:nvSpPr>
          <p:cNvPr id="722" name="Google Shape;722;p4"/>
          <p:cNvSpPr txBox="1"/>
          <p:nvPr/>
        </p:nvSpPr>
        <p:spPr>
          <a:xfrm>
            <a:off x="599171" y="3962487"/>
            <a:ext cx="89960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35</a:t>
            </a:r>
            <a:endParaRPr b="1" i="0" sz="1600" u="none" cap="none" strike="noStrike">
              <a:solidFill>
                <a:schemeClr val="lt1"/>
              </a:solidFill>
              <a:latin typeface="Arial"/>
              <a:ea typeface="Arial"/>
              <a:cs typeface="Arial"/>
              <a:sym typeface="Arial"/>
            </a:endParaRPr>
          </a:p>
        </p:txBody>
      </p:sp>
      <p:cxnSp>
        <p:nvCxnSpPr>
          <p:cNvPr id="723" name="Google Shape;723;p4"/>
          <p:cNvCxnSpPr/>
          <p:nvPr/>
        </p:nvCxnSpPr>
        <p:spPr>
          <a:xfrm flipH="1" rot="10800000">
            <a:off x="7639374" y="4894908"/>
            <a:ext cx="7025" cy="407297"/>
          </a:xfrm>
          <a:prstGeom prst="straightConnector1">
            <a:avLst/>
          </a:prstGeom>
          <a:noFill/>
          <a:ln cap="flat" cmpd="sng" w="12700">
            <a:solidFill>
              <a:srgbClr val="A6A6A6"/>
            </a:solidFill>
            <a:prstDash val="solid"/>
            <a:miter lim="800000"/>
            <a:headEnd len="sm" w="sm" type="none"/>
            <a:tailEnd len="sm" w="sm" type="none"/>
          </a:ln>
        </p:spPr>
      </p:cxnSp>
      <p:pic>
        <p:nvPicPr>
          <p:cNvPr descr="Image générée" id="724" name="Google Shape;724;p4"/>
          <p:cNvPicPr preferRelativeResize="0"/>
          <p:nvPr/>
        </p:nvPicPr>
        <p:blipFill rotWithShape="1">
          <a:blip r:embed="rId3">
            <a:alphaModFix/>
          </a:blip>
          <a:srcRect b="10678" l="0" r="0" t="11064"/>
          <a:stretch/>
        </p:blipFill>
        <p:spPr>
          <a:xfrm>
            <a:off x="11102571" y="182701"/>
            <a:ext cx="727815" cy="854359"/>
          </a:xfrm>
          <a:prstGeom prst="rect">
            <a:avLst/>
          </a:prstGeom>
          <a:noFill/>
          <a:ln>
            <a:noFill/>
          </a:ln>
        </p:spPr>
      </p:pic>
      <p:sp>
        <p:nvSpPr>
          <p:cNvPr id="725" name="Google Shape;725;p4"/>
          <p:cNvSpPr txBox="1"/>
          <p:nvPr/>
        </p:nvSpPr>
        <p:spPr>
          <a:xfrm>
            <a:off x="4911973" y="2150911"/>
            <a:ext cx="314800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2000" u="none" cap="none" strike="noStrike">
                <a:solidFill>
                  <a:srgbClr val="A3C5ED"/>
                </a:solidFill>
                <a:latin typeface="Calibri"/>
                <a:ea typeface="Calibri"/>
                <a:cs typeface="Calibri"/>
                <a:sym typeface="Calibri"/>
              </a:rPr>
              <a:t>أستمع و أفهم</a:t>
            </a:r>
            <a:endParaRPr b="1" i="0" sz="2000" u="none" cap="none" strike="noStrike">
              <a:solidFill>
                <a:srgbClr val="A3C5ED"/>
              </a:solidFill>
              <a:latin typeface="Calibri"/>
              <a:ea typeface="Calibri"/>
              <a:cs typeface="Calibri"/>
              <a:sym typeface="Calibri"/>
            </a:endParaRPr>
          </a:p>
        </p:txBody>
      </p:sp>
      <p:sp>
        <p:nvSpPr>
          <p:cNvPr id="726" name="Google Shape;726;p4"/>
          <p:cNvSpPr/>
          <p:nvPr/>
        </p:nvSpPr>
        <p:spPr>
          <a:xfrm rot="10800000">
            <a:off x="5119211" y="1641460"/>
            <a:ext cx="2863133" cy="1312966"/>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727" name="Google Shape;727;p4"/>
          <p:cNvCxnSpPr/>
          <p:nvPr/>
        </p:nvCxnSpPr>
        <p:spPr>
          <a:xfrm flipH="1" rot="10800000">
            <a:off x="6543792" y="2948664"/>
            <a:ext cx="2" cy="497765"/>
          </a:xfrm>
          <a:prstGeom prst="straightConnector1">
            <a:avLst/>
          </a:prstGeom>
          <a:noFill/>
          <a:ln cap="flat" cmpd="sng" w="12700">
            <a:solidFill>
              <a:srgbClr val="A6A6A6"/>
            </a:solidFill>
            <a:prstDash val="solid"/>
            <a:miter lim="800000"/>
            <a:headEnd len="sm" w="sm" type="none"/>
            <a:tailEnd len="sm" w="sm" type="non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731" name="Shape 731"/>
        <p:cNvGrpSpPr/>
        <p:nvPr/>
      </p:nvGrpSpPr>
      <p:grpSpPr>
        <a:xfrm>
          <a:off x="0" y="0"/>
          <a:ext cx="0" cy="0"/>
          <a:chOff x="0" y="0"/>
          <a:chExt cx="0" cy="0"/>
        </a:xfrm>
      </p:grpSpPr>
      <p:sp>
        <p:nvSpPr>
          <p:cNvPr id="732" name="Google Shape;732;p5"/>
          <p:cNvSpPr txBox="1"/>
          <p:nvPr/>
        </p:nvSpPr>
        <p:spPr>
          <a:xfrm>
            <a:off x="6813675" y="235406"/>
            <a:ext cx="4234074" cy="509110"/>
          </a:xfrm>
          <a:prstGeom prst="rect">
            <a:avLst/>
          </a:prstGeom>
          <a:noFill/>
          <a:ln>
            <a:noFill/>
          </a:ln>
        </p:spPr>
        <p:txBody>
          <a:bodyPr anchorCtr="0" anchor="t" bIns="0" lIns="0" spcFirstLastPara="1" rIns="0" wrap="square" tIns="0">
            <a:spAutoFit/>
          </a:bodyPr>
          <a:lstStyle/>
          <a:p>
            <a:pPr indent="0" lvl="0" marL="0" marR="0" rtl="1" algn="r">
              <a:lnSpc>
                <a:spcPct val="131250"/>
              </a:lnSpc>
              <a:spcBef>
                <a:spcPts val="0"/>
              </a:spcBef>
              <a:spcAft>
                <a:spcPts val="0"/>
              </a:spcAft>
              <a:buClr>
                <a:srgbClr val="44546A"/>
              </a:buClr>
              <a:buSzPts val="3200"/>
              <a:buFont typeface="Calibri"/>
              <a:buNone/>
            </a:pPr>
            <a:r>
              <a:rPr b="1" i="0" lang="ar-SA" sz="3200" u="none" cap="none" strike="noStrike">
                <a:solidFill>
                  <a:srgbClr val="44546A"/>
                </a:solidFill>
                <a:latin typeface="Calibri"/>
                <a:ea typeface="Calibri"/>
                <a:cs typeface="Calibri"/>
                <a:sym typeface="Calibri"/>
              </a:rPr>
              <a:t>هيكلة حصص الأسبوع :</a:t>
            </a:r>
            <a:endParaRPr b="1" i="0" sz="3200" u="none" cap="none" strike="noStrike">
              <a:solidFill>
                <a:srgbClr val="44546A"/>
              </a:solidFill>
              <a:latin typeface="Calibri"/>
              <a:ea typeface="Calibri"/>
              <a:cs typeface="Calibri"/>
              <a:sym typeface="Calibri"/>
            </a:endParaRPr>
          </a:p>
        </p:txBody>
      </p:sp>
      <p:sp>
        <p:nvSpPr>
          <p:cNvPr id="733" name="Google Shape;733;p5"/>
          <p:cNvSpPr/>
          <p:nvPr/>
        </p:nvSpPr>
        <p:spPr>
          <a:xfrm>
            <a:off x="2808599" y="1779842"/>
            <a:ext cx="5536024" cy="725869"/>
          </a:xfrm>
          <a:custGeom>
            <a:rect b="b" l="l" r="r" t="t"/>
            <a:pathLst>
              <a:path extrusionOk="0" h="120000" w="120000">
                <a:moveTo>
                  <a:pt x="2622" y="0"/>
                </a:moveTo>
                <a:cubicBezTo>
                  <a:pt x="2621" y="0"/>
                  <a:pt x="2621" y="0"/>
                  <a:pt x="2621" y="1"/>
                </a:cubicBezTo>
                <a:lnTo>
                  <a:pt x="0" y="100000"/>
                </a:lnTo>
                <a:cubicBezTo>
                  <a:pt x="0" y="100001"/>
                  <a:pt x="0" y="100001"/>
                  <a:pt x="1" y="100001"/>
                </a:cubicBezTo>
                <a:lnTo>
                  <a:pt x="117378" y="120000"/>
                </a:lnTo>
                <a:cubicBezTo>
                  <a:pt x="117379" y="120000"/>
                  <a:pt x="117379" y="120000"/>
                  <a:pt x="117379" y="119999"/>
                </a:cubicBezTo>
                <a:lnTo>
                  <a:pt x="120000" y="20000"/>
                </a:lnTo>
                <a:cubicBezTo>
                  <a:pt x="120000" y="19999"/>
                  <a:pt x="120000" y="19999"/>
                  <a:pt x="119999" y="19999"/>
                </a:cubicBezTo>
                <a:close/>
              </a:path>
            </a:pathLst>
          </a:custGeom>
          <a:solidFill>
            <a:schemeClr val="lt1"/>
          </a:solidFill>
          <a:ln cap="flat" cmpd="sng" w="9525">
            <a:solidFill>
              <a:srgbClr val="44546A"/>
            </a:solidFill>
            <a:prstDash val="solid"/>
            <a:miter lim="8000"/>
            <a:headEnd len="sm" w="sm" type="none"/>
            <a:tailEnd len="sm" w="sm" type="none"/>
          </a:ln>
        </p:spPr>
        <p:txBody>
          <a:bodyPr anchorCtr="0" anchor="ctr" bIns="45675" lIns="91425" spcFirstLastPara="1" rIns="91425" wrap="square" tIns="45675">
            <a:noAutofit/>
          </a:bodyPr>
          <a:lstStyle/>
          <a:p>
            <a:pPr indent="-342900" lvl="0" marL="342900" marR="0" rtl="1" algn="r">
              <a:lnSpc>
                <a:spcPct val="150000"/>
              </a:lnSpc>
              <a:spcBef>
                <a:spcPts val="0"/>
              </a:spcBef>
              <a:spcAft>
                <a:spcPts val="0"/>
              </a:spcAft>
              <a:buClr>
                <a:srgbClr val="002060"/>
              </a:buClr>
              <a:buSzPts val="2400"/>
              <a:buFont typeface="Arial"/>
              <a:buChar char="•"/>
            </a:pPr>
            <a:r>
              <a:rPr b="1" i="0" lang="ar-SA" sz="2400" u="none" cap="none" strike="noStrike">
                <a:solidFill>
                  <a:srgbClr val="002060"/>
                </a:solidFill>
                <a:latin typeface="Calibri"/>
                <a:ea typeface="Calibri"/>
                <a:cs typeface="Calibri"/>
                <a:sym typeface="Calibri"/>
              </a:rPr>
              <a:t>أقرأُ بطلاقةٍ وأفهمُ جُمَلاً سَرْديَّةً</a:t>
            </a:r>
            <a:endParaRPr b="1" i="0" sz="2400" u="none" cap="none" strike="noStrike">
              <a:solidFill>
                <a:srgbClr val="002060"/>
              </a:solidFill>
              <a:latin typeface="Calibri"/>
              <a:ea typeface="Calibri"/>
              <a:cs typeface="Calibri"/>
              <a:sym typeface="Calibri"/>
            </a:endParaRPr>
          </a:p>
        </p:txBody>
      </p:sp>
      <p:sp>
        <p:nvSpPr>
          <p:cNvPr id="734" name="Google Shape;734;p5"/>
          <p:cNvSpPr/>
          <p:nvPr/>
        </p:nvSpPr>
        <p:spPr>
          <a:xfrm>
            <a:off x="8930712" y="1741558"/>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54AFE9"/>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spcBef>
                <a:spcPts val="0"/>
              </a:spcBef>
              <a:spcAft>
                <a:spcPts val="0"/>
              </a:spcAft>
              <a:buNone/>
            </a:pPr>
            <a:r>
              <a:rPr b="1" i="0" lang="ar-SA" sz="1867" u="none" cap="none" strike="noStrike">
                <a:solidFill>
                  <a:srgbClr val="000000"/>
                </a:solidFill>
                <a:latin typeface="Calibri"/>
                <a:ea typeface="Calibri"/>
                <a:cs typeface="Calibri"/>
                <a:sym typeface="Calibri"/>
              </a:rPr>
              <a:t>الحصة 2</a:t>
            </a:r>
            <a:endParaRPr b="1" i="0" sz="1867" u="none" cap="none" strike="noStrike">
              <a:solidFill>
                <a:srgbClr val="000000"/>
              </a:solidFill>
              <a:latin typeface="Calibri"/>
              <a:ea typeface="Calibri"/>
              <a:cs typeface="Calibri"/>
              <a:sym typeface="Calibri"/>
            </a:endParaRPr>
          </a:p>
        </p:txBody>
      </p:sp>
      <p:sp>
        <p:nvSpPr>
          <p:cNvPr id="735" name="Google Shape;735;p5"/>
          <p:cNvSpPr/>
          <p:nvPr/>
        </p:nvSpPr>
        <p:spPr>
          <a:xfrm>
            <a:off x="2819873" y="2750096"/>
            <a:ext cx="5545799"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rgbClr val="156082"/>
          </a:solidFill>
          <a:ln>
            <a:noFill/>
          </a:ln>
        </p:spPr>
        <p:txBody>
          <a:bodyPr anchorCtr="0" anchor="ctr" bIns="45700" lIns="91425" spcFirstLastPara="1" rIns="91425" wrap="square" tIns="45700">
            <a:noAutofit/>
          </a:bodyPr>
          <a:lstStyle/>
          <a:p>
            <a:pPr indent="0" lvl="0" marL="0" marR="0" rtl="1" algn="r">
              <a:spcBef>
                <a:spcPts val="0"/>
              </a:spcBef>
              <a:spcAft>
                <a:spcPts val="0"/>
              </a:spcAft>
              <a:buClr>
                <a:srgbClr val="9CC2E5"/>
              </a:buClr>
              <a:buSzPts val="2400"/>
              <a:buFont typeface="Arial"/>
              <a:buChar char="•"/>
            </a:pPr>
            <a:r>
              <a:rPr b="1" i="0" lang="ar-SA" sz="2400" u="none" cap="none" strike="noStrike">
                <a:solidFill>
                  <a:srgbClr val="9CC2E5"/>
                </a:solidFill>
                <a:latin typeface="Calibri"/>
                <a:ea typeface="Calibri"/>
                <a:cs typeface="Calibri"/>
                <a:sym typeface="Calibri"/>
              </a:rPr>
              <a:t>أُنْجِزُ نَشاطاً توليفياً للَّبِنَةِ</a:t>
            </a:r>
            <a:endParaRPr b="1" i="0" sz="2400" u="none" cap="none" strike="noStrike">
              <a:solidFill>
                <a:srgbClr val="9CC2E5"/>
              </a:solidFill>
              <a:latin typeface="Calibri"/>
              <a:ea typeface="Calibri"/>
              <a:cs typeface="Calibri"/>
              <a:sym typeface="Calibri"/>
            </a:endParaRPr>
          </a:p>
        </p:txBody>
      </p:sp>
      <p:sp>
        <p:nvSpPr>
          <p:cNvPr id="736" name="Google Shape;736;p5"/>
          <p:cNvSpPr/>
          <p:nvPr/>
        </p:nvSpPr>
        <p:spPr>
          <a:xfrm>
            <a:off x="8949242" y="2700221"/>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spcBef>
                <a:spcPts val="0"/>
              </a:spcBef>
              <a:spcAft>
                <a:spcPts val="0"/>
              </a:spcAft>
              <a:buNone/>
            </a:pPr>
            <a:r>
              <a:rPr b="1" i="0" lang="ar-SA" sz="1867" u="none" cap="none" strike="noStrike">
                <a:solidFill>
                  <a:srgbClr val="FFFFFF"/>
                </a:solidFill>
                <a:latin typeface="Calibri"/>
                <a:ea typeface="Calibri"/>
                <a:cs typeface="Calibri"/>
                <a:sym typeface="Calibri"/>
              </a:rPr>
              <a:t>الحصة 3</a:t>
            </a:r>
            <a:endParaRPr b="1" i="0" sz="1867" u="none" cap="none" strike="noStrike">
              <a:solidFill>
                <a:srgbClr val="FFFFFF"/>
              </a:solidFill>
              <a:latin typeface="Calibri"/>
              <a:ea typeface="Calibri"/>
              <a:cs typeface="Calibri"/>
              <a:sym typeface="Calibri"/>
            </a:endParaRPr>
          </a:p>
        </p:txBody>
      </p:sp>
      <p:sp>
        <p:nvSpPr>
          <p:cNvPr id="737" name="Google Shape;737;p5"/>
          <p:cNvSpPr/>
          <p:nvPr/>
        </p:nvSpPr>
        <p:spPr>
          <a:xfrm>
            <a:off x="8908556" y="76553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1" algn="ctr">
              <a:spcBef>
                <a:spcPts val="0"/>
              </a:spcBef>
              <a:spcAft>
                <a:spcPts val="0"/>
              </a:spcAft>
              <a:buNone/>
            </a:pPr>
            <a:r>
              <a:rPr b="1" i="0" lang="ar-SA" sz="1867" u="none" cap="none" strike="noStrike">
                <a:solidFill>
                  <a:srgbClr val="FFFFFF"/>
                </a:solidFill>
                <a:latin typeface="Calibri"/>
                <a:ea typeface="Calibri"/>
                <a:cs typeface="Calibri"/>
                <a:sym typeface="Calibri"/>
              </a:rPr>
              <a:t>الحصة 1</a:t>
            </a:r>
            <a:endParaRPr b="1" i="0" sz="1867" u="none" cap="none" strike="noStrike">
              <a:solidFill>
                <a:srgbClr val="FFFFFF"/>
              </a:solidFill>
              <a:latin typeface="Calibri"/>
              <a:ea typeface="Calibri"/>
              <a:cs typeface="Calibri"/>
              <a:sym typeface="Calibri"/>
            </a:endParaRPr>
          </a:p>
        </p:txBody>
      </p:sp>
      <p:sp>
        <p:nvSpPr>
          <p:cNvPr id="738" name="Google Shape;738;p5"/>
          <p:cNvSpPr/>
          <p:nvPr/>
        </p:nvSpPr>
        <p:spPr>
          <a:xfrm>
            <a:off x="8969597" y="3527824"/>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spcBef>
                <a:spcPts val="0"/>
              </a:spcBef>
              <a:spcAft>
                <a:spcPts val="0"/>
              </a:spcAft>
              <a:buNone/>
            </a:pPr>
            <a:r>
              <a:rPr b="1" i="0" lang="ar-SA" sz="1867" u="none" cap="none" strike="noStrike">
                <a:solidFill>
                  <a:srgbClr val="FFFFFF"/>
                </a:solidFill>
                <a:latin typeface="Calibri"/>
                <a:ea typeface="Calibri"/>
                <a:cs typeface="Calibri"/>
                <a:sym typeface="Calibri"/>
              </a:rPr>
              <a:t>الحصة 4</a:t>
            </a:r>
            <a:endParaRPr b="1" i="0" sz="1867" u="none" cap="none" strike="noStrike">
              <a:solidFill>
                <a:srgbClr val="FFFFFF"/>
              </a:solidFill>
              <a:latin typeface="Calibri"/>
              <a:ea typeface="Calibri"/>
              <a:cs typeface="Calibri"/>
              <a:sym typeface="Calibri"/>
            </a:endParaRPr>
          </a:p>
        </p:txBody>
      </p:sp>
      <p:sp>
        <p:nvSpPr>
          <p:cNvPr id="739" name="Google Shape;739;p5"/>
          <p:cNvSpPr/>
          <p:nvPr/>
        </p:nvSpPr>
        <p:spPr>
          <a:xfrm>
            <a:off x="2793937" y="841776"/>
            <a:ext cx="5545799"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rgbClr val="156082"/>
          </a:solidFill>
          <a:ln cap="flat" cmpd="sng" w="9525">
            <a:solidFill>
              <a:srgbClr val="000000"/>
            </a:solidFill>
            <a:prstDash val="solid"/>
            <a:miter lim="8000"/>
            <a:headEnd len="sm" w="sm" type="none"/>
            <a:tailEnd len="sm" w="sm" type="none"/>
          </a:ln>
        </p:spPr>
        <p:txBody>
          <a:bodyPr anchorCtr="0" anchor="ctr" bIns="45675" lIns="91425" spcFirstLastPara="1" rIns="91425" wrap="square" tIns="45675">
            <a:noAutofit/>
          </a:bodyPr>
          <a:lstStyle/>
          <a:p>
            <a:pPr indent="-285750" lvl="0" marL="285750" marR="0" rtl="1" algn="r">
              <a:lnSpc>
                <a:spcPct val="150000"/>
              </a:lnSpc>
              <a:spcBef>
                <a:spcPts val="0"/>
              </a:spcBef>
              <a:spcAft>
                <a:spcPts val="0"/>
              </a:spcAft>
              <a:buClr>
                <a:srgbClr val="9CC2E5"/>
              </a:buClr>
              <a:buSzPts val="2400"/>
              <a:buFont typeface="Arial"/>
              <a:buChar char="•"/>
            </a:pPr>
            <a:r>
              <a:rPr b="1" i="0" lang="ar-SA" sz="2400" u="none" cap="none" strike="noStrike">
                <a:solidFill>
                  <a:srgbClr val="9CC2E5"/>
                </a:solidFill>
                <a:latin typeface="Calibri"/>
                <a:ea typeface="Calibri"/>
                <a:cs typeface="Calibri"/>
                <a:sym typeface="Calibri"/>
              </a:rPr>
              <a:t>أقرأُ بطلاقةٍ وأفهمُ جُمَلاً حجاجية</a:t>
            </a:r>
            <a:endParaRPr b="1" i="0" sz="2400" u="none" cap="none" strike="noStrike">
              <a:solidFill>
                <a:srgbClr val="9CC2E5"/>
              </a:solidFill>
              <a:latin typeface="Calibri"/>
              <a:ea typeface="Calibri"/>
              <a:cs typeface="Calibri"/>
              <a:sym typeface="Calibri"/>
            </a:endParaRPr>
          </a:p>
        </p:txBody>
      </p:sp>
      <p:sp>
        <p:nvSpPr>
          <p:cNvPr id="740" name="Google Shape;740;p5"/>
          <p:cNvSpPr/>
          <p:nvPr/>
        </p:nvSpPr>
        <p:spPr>
          <a:xfrm>
            <a:off x="2819873" y="3538108"/>
            <a:ext cx="5545799"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rgbClr val="156082"/>
          </a:solidFill>
          <a:ln>
            <a:noFill/>
          </a:ln>
        </p:spPr>
        <p:txBody>
          <a:bodyPr anchorCtr="0" anchor="ctr" bIns="45700" lIns="91425" spcFirstLastPara="1" rIns="91425" wrap="square" tIns="45700">
            <a:noAutofit/>
          </a:bodyPr>
          <a:lstStyle/>
          <a:p>
            <a:pPr indent="0" lvl="0" marL="0" marR="0" rtl="1" algn="r">
              <a:spcBef>
                <a:spcPts val="0"/>
              </a:spcBef>
              <a:spcAft>
                <a:spcPts val="0"/>
              </a:spcAft>
              <a:buClr>
                <a:srgbClr val="9CC2E5"/>
              </a:buClr>
              <a:buSzPts val="2400"/>
              <a:buFont typeface="Arial"/>
              <a:buChar char="•"/>
            </a:pPr>
            <a:r>
              <a:rPr b="1" i="0" lang="ar-SA" sz="2400" u="none" cap="none" strike="noStrike">
                <a:solidFill>
                  <a:srgbClr val="9CC2E5"/>
                </a:solidFill>
                <a:latin typeface="Calibri"/>
                <a:ea typeface="Calibri"/>
                <a:cs typeface="Calibri"/>
                <a:sym typeface="Calibri"/>
              </a:rPr>
              <a:t>أجتازُ الرائزَ لأقومَ درجَةَ تَحَكُّمي فِي اللَّبِنَةِ</a:t>
            </a:r>
            <a:endParaRPr b="1" i="0" sz="2400" u="none" cap="none" strike="noStrike">
              <a:solidFill>
                <a:srgbClr val="9CC2E5"/>
              </a:solidFill>
              <a:latin typeface="Calibri"/>
              <a:ea typeface="Calibri"/>
              <a:cs typeface="Calibri"/>
              <a:sym typeface="Calibri"/>
            </a:endParaRPr>
          </a:p>
        </p:txBody>
      </p:sp>
      <p:sp>
        <p:nvSpPr>
          <p:cNvPr id="741" name="Google Shape;741;p5"/>
          <p:cNvSpPr/>
          <p:nvPr/>
        </p:nvSpPr>
        <p:spPr>
          <a:xfrm>
            <a:off x="2124173" y="1664906"/>
            <a:ext cx="8794800" cy="976025"/>
          </a:xfrm>
          <a:prstGeom prst="roundRect">
            <a:avLst>
              <a:gd fmla="val 16667" name="adj"/>
            </a:avLst>
          </a:prstGeom>
          <a:noFill/>
          <a:ln cap="flat" cmpd="sng" w="38100">
            <a:solidFill>
              <a:srgbClr val="1C3052"/>
            </a:solidFill>
            <a:prstDash val="lg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descr="Image générée" id="742" name="Google Shape;742;p5"/>
          <p:cNvPicPr preferRelativeResize="0"/>
          <p:nvPr/>
        </p:nvPicPr>
        <p:blipFill rotWithShape="1">
          <a:blip r:embed="rId3">
            <a:alphaModFix/>
          </a:blip>
          <a:srcRect b="10678" l="0" r="0" t="11064"/>
          <a:stretch/>
        </p:blipFill>
        <p:spPr>
          <a:xfrm>
            <a:off x="11177521" y="62781"/>
            <a:ext cx="727815" cy="85435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sp>
        <p:nvSpPr>
          <p:cNvPr id="747" name="Google Shape;747;p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748" name="Google Shape;748;p6"/>
          <p:cNvSpPr txBox="1"/>
          <p:nvPr/>
        </p:nvSpPr>
        <p:spPr>
          <a:xfrm>
            <a:off x="6373801" y="1645993"/>
            <a:ext cx="3566004" cy="559996"/>
          </a:xfrm>
          <a:prstGeom prst="rect">
            <a:avLst/>
          </a:prstGeom>
          <a:solidFill>
            <a:srgbClr val="2E6574"/>
          </a:solidFill>
          <a:ln cap="flat" cmpd="sng" w="9525">
            <a:solidFill>
              <a:srgbClr val="1D9A78"/>
            </a:solidFill>
            <a:prstDash val="solid"/>
            <a:round/>
            <a:headEnd len="sm" w="sm" type="none"/>
            <a:tailEnd len="sm" w="sm" type="none"/>
          </a:ln>
        </p:spPr>
        <p:txBody>
          <a:bodyPr anchorCtr="1" anchor="ctr" bIns="60950" lIns="60950" spcFirstLastPara="1" rIns="60950" wrap="square" tIns="60000">
            <a:noAutofit/>
          </a:bodyPr>
          <a:lstStyle/>
          <a:p>
            <a:pPr indent="0" lvl="0" marL="0" marR="0" rtl="0" algn="ctr">
              <a:lnSpc>
                <a:spcPct val="100000"/>
              </a:lnSpc>
              <a:spcBef>
                <a:spcPts val="0"/>
              </a:spcBef>
              <a:spcAft>
                <a:spcPts val="0"/>
              </a:spcAft>
              <a:buClr>
                <a:srgbClr val="FFFFFF"/>
              </a:buClr>
              <a:buSzPts val="1850"/>
              <a:buFont typeface="Arial"/>
              <a:buNone/>
            </a:pPr>
            <a:r>
              <a:rPr b="1" i="0" lang="ar-SA" sz="1850" u="none" cap="none" strike="noStrike">
                <a:solidFill>
                  <a:srgbClr val="FFFFFF"/>
                </a:solidFill>
                <a:latin typeface="Arial"/>
                <a:ea typeface="Arial"/>
                <a:cs typeface="Arial"/>
                <a:sym typeface="Arial"/>
              </a:rPr>
              <a:t>كراسة التلميذ</a:t>
            </a:r>
            <a:endParaRPr b="1" i="0" sz="1850" u="none" cap="none" strike="noStrike">
              <a:solidFill>
                <a:srgbClr val="FFFFFF"/>
              </a:solidFill>
              <a:latin typeface="Arial"/>
              <a:ea typeface="Arial"/>
              <a:cs typeface="Arial"/>
              <a:sym typeface="Arial"/>
            </a:endParaRPr>
          </a:p>
        </p:txBody>
      </p:sp>
      <p:sp>
        <p:nvSpPr>
          <p:cNvPr id="749" name="Google Shape;749;p6"/>
          <p:cNvSpPr txBox="1"/>
          <p:nvPr/>
        </p:nvSpPr>
        <p:spPr>
          <a:xfrm>
            <a:off x="1361709" y="1645993"/>
            <a:ext cx="4770397" cy="559996"/>
          </a:xfrm>
          <a:prstGeom prst="rect">
            <a:avLst/>
          </a:prstGeom>
          <a:solidFill>
            <a:srgbClr val="2E6574"/>
          </a:solidFill>
          <a:ln cap="flat" cmpd="sng" w="9525">
            <a:solidFill>
              <a:srgbClr val="1D9A78"/>
            </a:solidFill>
            <a:prstDash val="solid"/>
            <a:round/>
            <a:headEnd len="sm" w="sm" type="none"/>
            <a:tailEnd len="sm" w="sm" type="none"/>
          </a:ln>
        </p:spPr>
        <p:txBody>
          <a:bodyPr anchorCtr="1" anchor="ctr" bIns="60950" lIns="60950" spcFirstLastPara="1" rIns="60950" wrap="square" tIns="60000">
            <a:noAutofit/>
          </a:bodyPr>
          <a:lstStyle/>
          <a:p>
            <a:pPr indent="0" lvl="0" marL="0" marR="0" rtl="0" algn="ctr">
              <a:lnSpc>
                <a:spcPct val="100000"/>
              </a:lnSpc>
              <a:spcBef>
                <a:spcPts val="0"/>
              </a:spcBef>
              <a:spcAft>
                <a:spcPts val="0"/>
              </a:spcAft>
              <a:buClr>
                <a:srgbClr val="FFFFFF"/>
              </a:buClr>
              <a:buSzPts val="1850"/>
              <a:buFont typeface="Arial"/>
              <a:buNone/>
            </a:pPr>
            <a:r>
              <a:rPr b="1" i="0" lang="ar-SA" sz="1850" u="none" cap="none" strike="noStrike">
                <a:solidFill>
                  <a:srgbClr val="FFFFFF"/>
                </a:solidFill>
                <a:latin typeface="Arial"/>
                <a:ea typeface="Arial"/>
                <a:cs typeface="Arial"/>
                <a:sym typeface="Arial"/>
              </a:rPr>
              <a:t>أخرى</a:t>
            </a:r>
            <a:endParaRPr b="1" i="0" sz="1867" u="none" cap="none" strike="noStrike">
              <a:solidFill>
                <a:srgbClr val="FFFFFF"/>
              </a:solidFill>
              <a:latin typeface="Arial"/>
              <a:ea typeface="Arial"/>
              <a:cs typeface="Arial"/>
              <a:sym typeface="Arial"/>
            </a:endParaRPr>
          </a:p>
        </p:txBody>
      </p:sp>
      <p:sp>
        <p:nvSpPr>
          <p:cNvPr id="750" name="Google Shape;750;p6"/>
          <p:cNvSpPr/>
          <p:nvPr/>
        </p:nvSpPr>
        <p:spPr>
          <a:xfrm>
            <a:off x="1312911" y="2401561"/>
            <a:ext cx="4770397" cy="3161792"/>
          </a:xfrm>
          <a:prstGeom prst="rect">
            <a:avLst/>
          </a:prstGeom>
          <a:noFill/>
          <a:ln cap="flat" cmpd="sng" w="9525">
            <a:solidFill>
              <a:srgbClr val="000000"/>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751" name="Google Shape;751;p6"/>
          <p:cNvSpPr/>
          <p:nvPr/>
        </p:nvSpPr>
        <p:spPr>
          <a:xfrm>
            <a:off x="6371820" y="2448953"/>
            <a:ext cx="3566004" cy="3114400"/>
          </a:xfrm>
          <a:prstGeom prst="rect">
            <a:avLst/>
          </a:prstGeom>
          <a:noFill/>
          <a:ln cap="flat" cmpd="sng" w="9525">
            <a:solidFill>
              <a:srgbClr val="000000"/>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752" name="Google Shape;752;p6"/>
          <p:cNvSpPr txBox="1"/>
          <p:nvPr/>
        </p:nvSpPr>
        <p:spPr>
          <a:xfrm>
            <a:off x="7109916" y="146933"/>
            <a:ext cx="4116213" cy="687115"/>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chemeClr val="dk2"/>
              </a:buClr>
              <a:buSzPts val="3200"/>
              <a:buFont typeface="Calibri"/>
              <a:buNone/>
            </a:pPr>
            <a:r>
              <a:rPr b="1" i="0" lang="ar-SA" sz="3200" u="none" cap="none" strike="noStrike">
                <a:solidFill>
                  <a:schemeClr val="dk2"/>
                </a:solidFill>
                <a:latin typeface="Calibri"/>
                <a:ea typeface="Calibri"/>
                <a:cs typeface="Calibri"/>
                <a:sym typeface="Calibri"/>
              </a:rPr>
              <a:t>المستلزمات الدراسية</a:t>
            </a:r>
            <a:endParaRPr b="1" i="0" sz="3200" u="none" cap="none" strike="noStrike">
              <a:solidFill>
                <a:schemeClr val="dk2"/>
              </a:solidFill>
              <a:latin typeface="Calibri"/>
              <a:ea typeface="Calibri"/>
              <a:cs typeface="Calibri"/>
              <a:sym typeface="Calibri"/>
            </a:endParaRPr>
          </a:p>
        </p:txBody>
      </p:sp>
      <p:pic>
        <p:nvPicPr>
          <p:cNvPr id="753" name="Google Shape;753;p6"/>
          <p:cNvPicPr preferRelativeResize="0"/>
          <p:nvPr/>
        </p:nvPicPr>
        <p:blipFill rotWithShape="1">
          <a:blip r:embed="rId3">
            <a:alphaModFix/>
          </a:blip>
          <a:srcRect b="0" l="0" r="0" t="0"/>
          <a:stretch/>
        </p:blipFill>
        <p:spPr>
          <a:xfrm>
            <a:off x="1717600" y="2922013"/>
            <a:ext cx="883669" cy="901265"/>
          </a:xfrm>
          <a:prstGeom prst="rect">
            <a:avLst/>
          </a:prstGeom>
          <a:noFill/>
          <a:ln>
            <a:noFill/>
          </a:ln>
        </p:spPr>
      </p:pic>
      <p:grpSp>
        <p:nvGrpSpPr>
          <p:cNvPr id="754" name="Google Shape;754;p6"/>
          <p:cNvGrpSpPr/>
          <p:nvPr/>
        </p:nvGrpSpPr>
        <p:grpSpPr>
          <a:xfrm>
            <a:off x="4512956" y="2966355"/>
            <a:ext cx="1156758" cy="812580"/>
            <a:chOff x="3412147" y="3579446"/>
            <a:chExt cx="849431" cy="398513"/>
          </a:xfrm>
        </p:grpSpPr>
        <p:sp>
          <p:nvSpPr>
            <p:cNvPr id="755" name="Google Shape;755;p6"/>
            <p:cNvSpPr/>
            <p:nvPr/>
          </p:nvSpPr>
          <p:spPr>
            <a:xfrm>
              <a:off x="3412147" y="3579446"/>
              <a:ext cx="849431" cy="398513"/>
            </a:xfrm>
            <a:custGeom>
              <a:rect b="b" l="l" r="r" t="t"/>
              <a:pathLst>
                <a:path extrusionOk="0" h="120000" w="120000">
                  <a:moveTo>
                    <a:pt x="4264" y="0"/>
                  </a:moveTo>
                  <a:cubicBezTo>
                    <a:pt x="4263" y="0"/>
                    <a:pt x="4263" y="0"/>
                    <a:pt x="4263" y="1"/>
                  </a:cubicBezTo>
                  <a:lnTo>
                    <a:pt x="0" y="110911"/>
                  </a:lnTo>
                  <a:cubicBezTo>
                    <a:pt x="0" y="110912"/>
                    <a:pt x="0" y="110912"/>
                    <a:pt x="1" y="110912"/>
                  </a:cubicBezTo>
                  <a:lnTo>
                    <a:pt x="115736" y="120000"/>
                  </a:lnTo>
                  <a:cubicBezTo>
                    <a:pt x="115737" y="120000"/>
                    <a:pt x="115737" y="120000"/>
                    <a:pt x="115737" y="119999"/>
                  </a:cubicBezTo>
                  <a:lnTo>
                    <a:pt x="120000" y="9089"/>
                  </a:lnTo>
                  <a:cubicBezTo>
                    <a:pt x="120000" y="9088"/>
                    <a:pt x="120000" y="9088"/>
                    <a:pt x="119999" y="9088"/>
                  </a:cubicBezTo>
                  <a:close/>
                </a:path>
              </a:pathLst>
            </a:custGeom>
            <a:solidFill>
              <a:srgbClr val="FFFFFF"/>
            </a:solidFill>
            <a:ln cap="flat" cmpd="sng" w="109550">
              <a:solidFill>
                <a:srgbClr val="2E6574"/>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Calibri"/>
                <a:buNone/>
              </a:pPr>
              <a:r>
                <a:t/>
              </a:r>
              <a:endParaRPr b="0" i="0" sz="1200" u="none" cap="none" strike="noStrike">
                <a:solidFill>
                  <a:srgbClr val="FFFFFF"/>
                </a:solidFill>
                <a:latin typeface="Calibri"/>
                <a:ea typeface="Calibri"/>
                <a:cs typeface="Calibri"/>
                <a:sym typeface="Calibri"/>
              </a:endParaRPr>
            </a:p>
          </p:txBody>
        </p:sp>
        <p:grpSp>
          <p:nvGrpSpPr>
            <p:cNvPr id="756" name="Google Shape;756;p6"/>
            <p:cNvGrpSpPr/>
            <p:nvPr/>
          </p:nvGrpSpPr>
          <p:grpSpPr>
            <a:xfrm>
              <a:off x="3605206" y="3592046"/>
              <a:ext cx="569696" cy="375626"/>
              <a:chOff x="3605206" y="3592046"/>
              <a:chExt cx="569696" cy="375626"/>
            </a:xfrm>
          </p:grpSpPr>
          <p:pic>
            <p:nvPicPr>
              <p:cNvPr id="757" name="Google Shape;757;p6"/>
              <p:cNvPicPr preferRelativeResize="0"/>
              <p:nvPr/>
            </p:nvPicPr>
            <p:blipFill rotWithShape="1">
              <a:blip r:embed="rId4">
                <a:alphaModFix/>
              </a:blip>
              <a:srcRect b="76219" l="71346" r="15566" t="7392"/>
              <a:stretch/>
            </p:blipFill>
            <p:spPr>
              <a:xfrm>
                <a:off x="4063145" y="3592046"/>
                <a:ext cx="111757" cy="86666"/>
              </a:xfrm>
              <a:prstGeom prst="rect">
                <a:avLst/>
              </a:prstGeom>
              <a:noFill/>
              <a:ln>
                <a:noFill/>
              </a:ln>
            </p:spPr>
          </p:pic>
          <p:pic>
            <p:nvPicPr>
              <p:cNvPr id="758" name="Google Shape;758;p6"/>
              <p:cNvPicPr preferRelativeResize="0"/>
              <p:nvPr/>
            </p:nvPicPr>
            <p:blipFill rotWithShape="1">
              <a:blip r:embed="rId5">
                <a:alphaModFix/>
              </a:blip>
              <a:srcRect b="0" l="0" r="0" t="0"/>
              <a:stretch/>
            </p:blipFill>
            <p:spPr>
              <a:xfrm rot="-953030">
                <a:off x="3631923" y="3665042"/>
                <a:ext cx="406002" cy="251880"/>
              </a:xfrm>
              <a:prstGeom prst="rect">
                <a:avLst/>
              </a:prstGeom>
              <a:noFill/>
              <a:ln>
                <a:noFill/>
              </a:ln>
            </p:spPr>
          </p:pic>
        </p:grpSp>
      </p:grpSp>
      <p:pic>
        <p:nvPicPr>
          <p:cNvPr id="759" name="Google Shape;759;p6"/>
          <p:cNvPicPr preferRelativeResize="0"/>
          <p:nvPr/>
        </p:nvPicPr>
        <p:blipFill rotWithShape="1">
          <a:blip r:embed="rId6">
            <a:alphaModFix/>
          </a:blip>
          <a:srcRect b="0" l="0" r="0" t="0"/>
          <a:stretch/>
        </p:blipFill>
        <p:spPr>
          <a:xfrm>
            <a:off x="7109916" y="2574935"/>
            <a:ext cx="2089811" cy="2862436"/>
          </a:xfrm>
          <a:prstGeom prst="rect">
            <a:avLst/>
          </a:prstGeom>
          <a:noFill/>
          <a:ln cap="flat" cmpd="sng" w="9525">
            <a:solidFill>
              <a:srgbClr val="156082"/>
            </a:solidFill>
            <a:prstDash val="solid"/>
            <a:round/>
            <a:headEnd len="sm" w="sm" type="none"/>
            <a:tailEnd len="sm" w="sm" type="none"/>
          </a:ln>
        </p:spPr>
      </p:pic>
      <p:pic>
        <p:nvPicPr>
          <p:cNvPr descr="Blackboard " id="760" name="Google Shape;760;p6"/>
          <p:cNvPicPr preferRelativeResize="0"/>
          <p:nvPr/>
        </p:nvPicPr>
        <p:blipFill rotWithShape="1">
          <a:blip r:embed="rId7">
            <a:alphaModFix/>
          </a:blip>
          <a:srcRect b="0" l="0" r="0" t="0"/>
          <a:stretch/>
        </p:blipFill>
        <p:spPr>
          <a:xfrm>
            <a:off x="2736951" y="3724514"/>
            <a:ext cx="1487493" cy="1487493"/>
          </a:xfrm>
          <a:prstGeom prst="rect">
            <a:avLst/>
          </a:prstGeom>
          <a:solidFill>
            <a:schemeClr val="lt1"/>
          </a:solidFill>
          <a:ln>
            <a:noFill/>
          </a:ln>
        </p:spPr>
      </p:pic>
      <p:pic>
        <p:nvPicPr>
          <p:cNvPr descr="Image générée" id="761" name="Google Shape;761;p6"/>
          <p:cNvPicPr preferRelativeResize="0"/>
          <p:nvPr/>
        </p:nvPicPr>
        <p:blipFill rotWithShape="1">
          <a:blip r:embed="rId8">
            <a:alphaModFix/>
          </a:blip>
          <a:srcRect b="60700" l="0" r="71115" t="23546"/>
          <a:stretch/>
        </p:blipFill>
        <p:spPr>
          <a:xfrm>
            <a:off x="10979739" y="-107861"/>
            <a:ext cx="1264016" cy="103414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765" name="Shape 765"/>
        <p:cNvGrpSpPr/>
        <p:nvPr/>
      </p:nvGrpSpPr>
      <p:grpSpPr>
        <a:xfrm>
          <a:off x="0" y="0"/>
          <a:ext cx="0" cy="0"/>
          <a:chOff x="0" y="0"/>
          <a:chExt cx="0" cy="0"/>
        </a:xfrm>
      </p:grpSpPr>
      <p:sp>
        <p:nvSpPr>
          <p:cNvPr id="766" name="Google Shape;766;p7"/>
          <p:cNvSpPr/>
          <p:nvPr/>
        </p:nvSpPr>
        <p:spPr>
          <a:xfrm>
            <a:off x="172899" y="61516"/>
            <a:ext cx="11310803" cy="602723"/>
          </a:xfrm>
          <a:prstGeom prst="rect">
            <a:avLst/>
          </a:prstGeom>
          <a:noFill/>
          <a:ln>
            <a:noFill/>
          </a:ln>
        </p:spPr>
        <p:txBody>
          <a:bodyPr anchorCtr="0" anchor="t" bIns="45675" lIns="91425" spcFirstLastPara="1" rIns="91425" wrap="square" tIns="45675">
            <a:noAutofit/>
          </a:bodyPr>
          <a:lstStyle/>
          <a:p>
            <a:pPr indent="0" lvl="0" marL="0" marR="0" rtl="1" algn="r">
              <a:lnSpc>
                <a:spcPct val="171406"/>
              </a:lnSpc>
              <a:spcBef>
                <a:spcPts val="0"/>
              </a:spcBef>
              <a:spcAft>
                <a:spcPts val="0"/>
              </a:spcAft>
              <a:buNone/>
            </a:pPr>
            <a:r>
              <a:rPr b="1" i="0" lang="ar-SA" sz="3200" u="none" cap="none" strike="noStrike">
                <a:solidFill>
                  <a:srgbClr val="44546A"/>
                </a:solidFill>
                <a:latin typeface="Calibri"/>
                <a:ea typeface="Calibri"/>
                <a:cs typeface="Calibri"/>
                <a:sym typeface="Calibri"/>
              </a:rPr>
              <a:t>دلالة الأيقونات  الخاصة بالمتعلم</a:t>
            </a:r>
            <a:r>
              <a:rPr b="0" i="0" lang="ar-SA" sz="3200" u="none" cap="none" strike="noStrike">
                <a:solidFill>
                  <a:srgbClr val="000000"/>
                </a:solidFill>
                <a:latin typeface="Calibri"/>
                <a:ea typeface="Calibri"/>
                <a:cs typeface="Calibri"/>
                <a:sym typeface="Calibri"/>
              </a:rPr>
              <a:t> </a:t>
            </a:r>
            <a:r>
              <a:rPr b="1" i="0" lang="ar-SA" sz="3200" u="none" cap="none" strike="noStrike">
                <a:solidFill>
                  <a:srgbClr val="44546A"/>
                </a:solidFill>
                <a:latin typeface="Calibri"/>
                <a:ea typeface="Calibri"/>
                <a:cs typeface="Calibri"/>
                <a:sym typeface="Calibri"/>
              </a:rPr>
              <a:t>:</a:t>
            </a:r>
            <a:endParaRPr/>
          </a:p>
        </p:txBody>
      </p:sp>
      <p:sp>
        <p:nvSpPr>
          <p:cNvPr id="767" name="Google Shape;767;p7"/>
          <p:cNvSpPr txBox="1"/>
          <p:nvPr/>
        </p:nvSpPr>
        <p:spPr>
          <a:xfrm>
            <a:off x="608022" y="1536628"/>
            <a:ext cx="10062183"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SA" sz="2000" u="none" cap="none" strike="noStrike">
                <a:solidFill>
                  <a:srgbClr val="44546A"/>
                </a:solidFill>
                <a:latin typeface="Calibri"/>
                <a:ea typeface="Calibri"/>
                <a:cs typeface="Calibri"/>
                <a:sym typeface="Calibri"/>
              </a:rPr>
              <a:t>ضوابط القسم</a:t>
            </a:r>
            <a:endParaRPr b="1" i="0" sz="2000" u="none" cap="none" strike="noStrike">
              <a:solidFill>
                <a:srgbClr val="44546A"/>
              </a:solidFill>
              <a:latin typeface="Calibri"/>
              <a:ea typeface="Calibri"/>
              <a:cs typeface="Calibri"/>
              <a:sym typeface="Calibri"/>
            </a:endParaRPr>
          </a:p>
        </p:txBody>
      </p:sp>
      <p:sp>
        <p:nvSpPr>
          <p:cNvPr id="768" name="Google Shape;768;p7"/>
          <p:cNvSpPr txBox="1"/>
          <p:nvPr/>
        </p:nvSpPr>
        <p:spPr>
          <a:xfrm>
            <a:off x="797206" y="2629655"/>
            <a:ext cx="10062183" cy="420514"/>
          </a:xfrm>
          <a:prstGeom prst="rect">
            <a:avLst/>
          </a:prstGeom>
          <a:noFill/>
          <a:ln>
            <a:noFill/>
          </a:ln>
        </p:spPr>
        <p:txBody>
          <a:bodyPr anchorCtr="0" anchor="t" bIns="45675" lIns="91425" spcFirstLastPara="1" rIns="91425" wrap="square" tIns="45675">
            <a:spAutoFit/>
          </a:bodyPr>
          <a:lstStyle/>
          <a:p>
            <a:pPr indent="0" lvl="0" marL="0" marR="0" rtl="0" algn="r">
              <a:spcBef>
                <a:spcPts val="0"/>
              </a:spcBef>
              <a:spcAft>
                <a:spcPts val="0"/>
              </a:spcAft>
              <a:buNone/>
            </a:pPr>
            <a:r>
              <a:rPr b="1" i="0" lang="ar-SA" sz="2133" u="none" cap="none" strike="noStrike">
                <a:solidFill>
                  <a:srgbClr val="44546A"/>
                </a:solidFill>
                <a:latin typeface="Calibri"/>
                <a:ea typeface="Calibri"/>
                <a:cs typeface="Calibri"/>
                <a:sym typeface="Calibri"/>
              </a:rPr>
              <a:t>استعمال الألواح للإجابة</a:t>
            </a:r>
            <a:endParaRPr b="1" i="0" sz="2133" u="none" cap="none" strike="noStrike">
              <a:solidFill>
                <a:srgbClr val="44546A"/>
              </a:solidFill>
              <a:latin typeface="Calibri"/>
              <a:ea typeface="Calibri"/>
              <a:cs typeface="Calibri"/>
              <a:sym typeface="Calibri"/>
            </a:endParaRPr>
          </a:p>
        </p:txBody>
      </p:sp>
      <p:sp>
        <p:nvSpPr>
          <p:cNvPr id="769" name="Google Shape;769;p7"/>
          <p:cNvSpPr txBox="1"/>
          <p:nvPr/>
        </p:nvSpPr>
        <p:spPr>
          <a:xfrm>
            <a:off x="797208" y="3958205"/>
            <a:ext cx="10062181"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SA" sz="2000" u="none" cap="none" strike="noStrike">
                <a:solidFill>
                  <a:srgbClr val="44546A"/>
                </a:solidFill>
                <a:latin typeface="Calibri"/>
                <a:ea typeface="Calibri"/>
                <a:cs typeface="Calibri"/>
                <a:sym typeface="Calibri"/>
              </a:rPr>
              <a:t>الممارسة المستقلة</a:t>
            </a:r>
            <a:endParaRPr/>
          </a:p>
        </p:txBody>
      </p:sp>
      <p:sp>
        <p:nvSpPr>
          <p:cNvPr id="770" name="Google Shape;770;p7"/>
          <p:cNvSpPr txBox="1"/>
          <p:nvPr/>
        </p:nvSpPr>
        <p:spPr>
          <a:xfrm>
            <a:off x="797206" y="5159833"/>
            <a:ext cx="10062181"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SA" sz="2000" u="none" cap="none" strike="noStrike">
                <a:solidFill>
                  <a:srgbClr val="44546A"/>
                </a:solidFill>
                <a:latin typeface="Calibri"/>
                <a:ea typeface="Calibri"/>
                <a:cs typeface="Calibri"/>
                <a:sym typeface="Calibri"/>
              </a:rPr>
              <a:t>الممارسة الموجهة الثنائية</a:t>
            </a:r>
            <a:endParaRPr/>
          </a:p>
        </p:txBody>
      </p:sp>
      <p:pic>
        <p:nvPicPr>
          <p:cNvPr id="771" name="Google Shape;771;p7"/>
          <p:cNvPicPr preferRelativeResize="0"/>
          <p:nvPr/>
        </p:nvPicPr>
        <p:blipFill rotWithShape="1">
          <a:blip r:embed="rId3">
            <a:alphaModFix/>
          </a:blip>
          <a:srcRect b="0" l="0" r="0" t="0"/>
          <a:stretch/>
        </p:blipFill>
        <p:spPr>
          <a:xfrm>
            <a:off x="11017502" y="1181507"/>
            <a:ext cx="875940" cy="875940"/>
          </a:xfrm>
          <a:prstGeom prst="rect">
            <a:avLst/>
          </a:prstGeom>
          <a:noFill/>
          <a:ln>
            <a:noFill/>
          </a:ln>
        </p:spPr>
      </p:pic>
      <p:pic>
        <p:nvPicPr>
          <p:cNvPr descr="Une image contenant Dessin animé, clipart, Animation, illustration&#10;&#10;Description générée automatiquement" id="772" name="Google Shape;772;p7"/>
          <p:cNvPicPr preferRelativeResize="0"/>
          <p:nvPr/>
        </p:nvPicPr>
        <p:blipFill rotWithShape="1">
          <a:blip r:embed="rId4">
            <a:alphaModFix/>
          </a:blip>
          <a:srcRect b="23864" l="18242" r="18458" t="9344"/>
          <a:stretch/>
        </p:blipFill>
        <p:spPr>
          <a:xfrm>
            <a:off x="10988052" y="2151545"/>
            <a:ext cx="991300" cy="1045913"/>
          </a:xfrm>
          <a:prstGeom prst="rect">
            <a:avLst/>
          </a:prstGeom>
          <a:noFill/>
          <a:ln>
            <a:noFill/>
          </a:ln>
        </p:spPr>
      </p:pic>
      <p:pic>
        <p:nvPicPr>
          <p:cNvPr id="773" name="Google Shape;773;p7"/>
          <p:cNvPicPr preferRelativeResize="0"/>
          <p:nvPr/>
        </p:nvPicPr>
        <p:blipFill rotWithShape="1">
          <a:blip r:embed="rId5">
            <a:alphaModFix/>
          </a:blip>
          <a:srcRect b="0" l="0" r="0" t="0"/>
          <a:stretch/>
        </p:blipFill>
        <p:spPr>
          <a:xfrm>
            <a:off x="10988052" y="3385655"/>
            <a:ext cx="991299" cy="991299"/>
          </a:xfrm>
          <a:prstGeom prst="rect">
            <a:avLst/>
          </a:prstGeom>
          <a:noFill/>
          <a:ln>
            <a:noFill/>
          </a:ln>
        </p:spPr>
      </p:pic>
      <p:pic>
        <p:nvPicPr>
          <p:cNvPr id="774" name="Google Shape;774;p7"/>
          <p:cNvPicPr preferRelativeResize="0"/>
          <p:nvPr/>
        </p:nvPicPr>
        <p:blipFill rotWithShape="1">
          <a:blip r:embed="rId6">
            <a:alphaModFix/>
          </a:blip>
          <a:srcRect b="0" l="0" r="0" t="0"/>
          <a:stretch/>
        </p:blipFill>
        <p:spPr>
          <a:xfrm>
            <a:off x="10988052" y="4684764"/>
            <a:ext cx="991299" cy="92546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778" name="Shape 778"/>
        <p:cNvGrpSpPr/>
        <p:nvPr/>
      </p:nvGrpSpPr>
      <p:grpSpPr>
        <a:xfrm>
          <a:off x="0" y="0"/>
          <a:ext cx="0" cy="0"/>
          <a:chOff x="0" y="0"/>
          <a:chExt cx="0" cy="0"/>
        </a:xfrm>
      </p:grpSpPr>
      <p:sp>
        <p:nvSpPr>
          <p:cNvPr id="779" name="Google Shape;779;p8"/>
          <p:cNvSpPr/>
          <p:nvPr/>
        </p:nvSpPr>
        <p:spPr>
          <a:xfrm>
            <a:off x="-595085" y="319589"/>
            <a:ext cx="11800115" cy="602723"/>
          </a:xfrm>
          <a:prstGeom prst="rect">
            <a:avLst/>
          </a:prstGeom>
          <a:noFill/>
          <a:ln>
            <a:noFill/>
          </a:ln>
        </p:spPr>
        <p:txBody>
          <a:bodyPr anchorCtr="0" anchor="t" bIns="45675" lIns="91425" spcFirstLastPara="1" rIns="91425" wrap="square" tIns="45675">
            <a:noAutofit/>
          </a:bodyPr>
          <a:lstStyle/>
          <a:p>
            <a:pPr indent="0" lvl="0" marL="0" marR="0" rtl="1" algn="r">
              <a:spcBef>
                <a:spcPts val="0"/>
              </a:spcBef>
              <a:spcAft>
                <a:spcPts val="0"/>
              </a:spcAft>
              <a:buNone/>
            </a:pPr>
            <a:r>
              <a:rPr b="1" i="0" lang="ar-SA" sz="3200" u="none" cap="none" strike="noStrike">
                <a:solidFill>
                  <a:srgbClr val="44546A"/>
                </a:solidFill>
                <a:latin typeface="Arial"/>
                <a:ea typeface="Arial"/>
                <a:cs typeface="Arial"/>
                <a:sym typeface="Arial"/>
              </a:rPr>
              <a:t>توظيف الموارد التعليمية لدى للأستاذ</a:t>
            </a:r>
            <a:endParaRPr b="1" i="0" sz="3200" u="none" cap="none" strike="noStrike">
              <a:solidFill>
                <a:srgbClr val="FF0000"/>
              </a:solidFill>
              <a:latin typeface="Calibri"/>
              <a:ea typeface="Calibri"/>
              <a:cs typeface="Calibri"/>
              <a:sym typeface="Calibri"/>
            </a:endParaRPr>
          </a:p>
        </p:txBody>
      </p:sp>
      <p:sp>
        <p:nvSpPr>
          <p:cNvPr id="780" name="Google Shape;780;p8"/>
          <p:cNvSpPr/>
          <p:nvPr/>
        </p:nvSpPr>
        <p:spPr>
          <a:xfrm>
            <a:off x="2854159" y="1725050"/>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SA" sz="1867" u="none" cap="none" strike="noStrike">
                <a:solidFill>
                  <a:srgbClr val="44546A"/>
                </a:solidFill>
                <a:latin typeface="Calibri"/>
                <a:ea typeface="Calibri"/>
                <a:cs typeface="Calibri"/>
                <a:sym typeface="Calibri"/>
              </a:rPr>
              <a:t>دليل تقديم الحصة</a:t>
            </a:r>
            <a:endParaRPr b="1" i="0" sz="1867" u="none" cap="none" strike="noStrike">
              <a:solidFill>
                <a:srgbClr val="44546A"/>
              </a:solidFill>
              <a:latin typeface="Calibri"/>
              <a:ea typeface="Calibri"/>
              <a:cs typeface="Calibri"/>
              <a:sym typeface="Calibri"/>
            </a:endParaRPr>
          </a:p>
        </p:txBody>
      </p:sp>
      <p:sp>
        <p:nvSpPr>
          <p:cNvPr id="781" name="Google Shape;781;p8"/>
          <p:cNvSpPr/>
          <p:nvPr/>
        </p:nvSpPr>
        <p:spPr>
          <a:xfrm>
            <a:off x="2854159" y="2351322"/>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SA" sz="1867" u="none" cap="none" strike="noStrike">
                <a:solidFill>
                  <a:srgbClr val="44546A"/>
                </a:solidFill>
                <a:latin typeface="Calibri"/>
                <a:ea typeface="Calibri"/>
                <a:cs typeface="Calibri"/>
                <a:sym typeface="Calibri"/>
              </a:rPr>
              <a:t>دليل مسار</a:t>
            </a:r>
            <a:endParaRPr b="1" i="0" sz="1867" u="none" cap="none" strike="noStrike">
              <a:solidFill>
                <a:srgbClr val="44546A"/>
              </a:solidFill>
              <a:latin typeface="Calibri"/>
              <a:ea typeface="Calibri"/>
              <a:cs typeface="Calibri"/>
              <a:sym typeface="Calibri"/>
            </a:endParaRPr>
          </a:p>
        </p:txBody>
      </p:sp>
      <p:sp>
        <p:nvSpPr>
          <p:cNvPr id="782" name="Google Shape;782;p8"/>
          <p:cNvSpPr/>
          <p:nvPr/>
        </p:nvSpPr>
        <p:spPr>
          <a:xfrm>
            <a:off x="2854160" y="4015705"/>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SA" sz="1867" u="sng" cap="none" strike="noStrike">
                <a:solidFill>
                  <a:srgbClr val="44546A"/>
                </a:solidFill>
                <a:latin typeface="Calibri"/>
                <a:ea typeface="Calibri"/>
                <a:cs typeface="Calibri"/>
                <a:sym typeface="Calibri"/>
                <a:hlinkClick r:id="rId3">
                  <a:extLst>
                    <a:ext uri="{A12FA001-AC4F-418D-AE19-62706E023703}">
                      <ahyp:hlinkClr val="tx"/>
                    </a:ext>
                  </a:extLst>
                </a:hlinkClick>
              </a:rPr>
              <a:t>تقنيات التنشيط</a:t>
            </a:r>
            <a:endParaRPr b="1" i="0" sz="1867" u="none" cap="none" strike="noStrike">
              <a:solidFill>
                <a:srgbClr val="44546A"/>
              </a:solidFill>
              <a:latin typeface="Calibri"/>
              <a:ea typeface="Calibri"/>
              <a:cs typeface="Calibri"/>
              <a:sym typeface="Calibri"/>
            </a:endParaRPr>
          </a:p>
        </p:txBody>
      </p:sp>
      <p:sp>
        <p:nvSpPr>
          <p:cNvPr id="783" name="Google Shape;783;p8"/>
          <p:cNvSpPr/>
          <p:nvPr/>
        </p:nvSpPr>
        <p:spPr>
          <a:xfrm>
            <a:off x="2854159" y="4557531"/>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SA" sz="1800" u="sng" cap="none" strike="noStrike">
                <a:solidFill>
                  <a:schemeClr val="dk1"/>
                </a:solidFill>
                <a:latin typeface="Arial"/>
                <a:ea typeface="Arial"/>
                <a:cs typeface="Arial"/>
                <a:sym typeface="Arial"/>
                <a:hlinkClick r:id="rId4">
                  <a:extLst>
                    <a:ext uri="{A12FA001-AC4F-418D-AE19-62706E023703}">
                      <ahyp:hlinkClr val="tx"/>
                    </a:ext>
                  </a:extLst>
                </a:hlinkClick>
              </a:rPr>
              <a:t>مقاطع عامة – التصرفات السليمة</a:t>
            </a:r>
            <a:endParaRPr b="0" i="0" sz="1800" u="none" cap="none" strike="noStrike">
              <a:solidFill>
                <a:schemeClr val="dk1"/>
              </a:solidFill>
              <a:latin typeface="Arial"/>
              <a:ea typeface="Arial"/>
              <a:cs typeface="Arial"/>
              <a:sym typeface="Arial"/>
            </a:endParaRPr>
          </a:p>
        </p:txBody>
      </p:sp>
      <p:sp>
        <p:nvSpPr>
          <p:cNvPr id="784" name="Google Shape;784;p8"/>
          <p:cNvSpPr/>
          <p:nvPr/>
        </p:nvSpPr>
        <p:spPr>
          <a:xfrm>
            <a:off x="2854159" y="5093383"/>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SA" sz="1867" u="sng" cap="none" strike="noStrike">
                <a:solidFill>
                  <a:srgbClr val="44546A"/>
                </a:solidFill>
                <a:latin typeface="Calibri"/>
                <a:ea typeface="Calibri"/>
                <a:cs typeface="Calibri"/>
                <a:sym typeface="Calibri"/>
                <a:hlinkClick r:id="rId5">
                  <a:extLst>
                    <a:ext uri="{A12FA001-AC4F-418D-AE19-62706E023703}">
                      <ahyp:hlinkClr val="tx"/>
                    </a:ext>
                  </a:extLst>
                </a:hlinkClick>
              </a:rPr>
              <a:t>مقاطع فيديو-العربية</a:t>
            </a:r>
            <a:endParaRPr b="1" i="0" sz="1867" u="none" cap="none" strike="noStrike">
              <a:solidFill>
                <a:srgbClr val="44546A"/>
              </a:solidFill>
              <a:latin typeface="Calibri"/>
              <a:ea typeface="Calibri"/>
              <a:cs typeface="Calibri"/>
              <a:sym typeface="Calibri"/>
            </a:endParaRPr>
          </a:p>
        </p:txBody>
      </p:sp>
      <p:sp>
        <p:nvSpPr>
          <p:cNvPr id="785" name="Google Shape;785;p8"/>
          <p:cNvSpPr/>
          <p:nvPr/>
        </p:nvSpPr>
        <p:spPr>
          <a:xfrm>
            <a:off x="2854159" y="3013749"/>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SA" sz="1867" u="none" cap="none" strike="noStrike">
                <a:solidFill>
                  <a:srgbClr val="44546A"/>
                </a:solidFill>
                <a:latin typeface="Calibri"/>
                <a:ea typeface="Calibri"/>
                <a:cs typeface="Calibri"/>
                <a:sym typeface="Calibri"/>
              </a:rPr>
              <a:t>….</a:t>
            </a:r>
            <a:endParaRPr/>
          </a:p>
        </p:txBody>
      </p:sp>
      <p:pic>
        <p:nvPicPr>
          <p:cNvPr descr="Image générée" id="786" name="Google Shape;786;p8"/>
          <p:cNvPicPr preferRelativeResize="0"/>
          <p:nvPr/>
        </p:nvPicPr>
        <p:blipFill rotWithShape="1">
          <a:blip r:embed="rId6">
            <a:alphaModFix/>
          </a:blip>
          <a:srcRect b="10678" l="0" r="0" t="11064"/>
          <a:stretch/>
        </p:blipFill>
        <p:spPr>
          <a:xfrm>
            <a:off x="11322962" y="67953"/>
            <a:ext cx="727815" cy="854359"/>
          </a:xfrm>
          <a:prstGeom prst="rect">
            <a:avLst/>
          </a:prstGeom>
          <a:noFill/>
          <a:ln>
            <a:noFill/>
          </a:ln>
        </p:spPr>
      </p:pic>
      <p:sp>
        <p:nvSpPr>
          <p:cNvPr id="787" name="Google Shape;787;p8"/>
          <p:cNvSpPr/>
          <p:nvPr/>
        </p:nvSpPr>
        <p:spPr>
          <a:xfrm>
            <a:off x="8748241" y="1696275"/>
            <a:ext cx="1891380" cy="1703743"/>
          </a:xfrm>
          <a:custGeom>
            <a:rect b="b" l="l" r="r" t="t"/>
            <a:pathLst>
              <a:path extrusionOk="0" h="120000" w="120000">
                <a:moveTo>
                  <a:pt x="0" y="20000"/>
                </a:moveTo>
                <a:lnTo>
                  <a:pt x="0" y="20000"/>
                </a:lnTo>
                <a:cubicBezTo>
                  <a:pt x="0" y="8954"/>
                  <a:pt x="8066" y="0"/>
                  <a:pt x="18016" y="0"/>
                </a:cubicBezTo>
                <a:lnTo>
                  <a:pt x="101984" y="0"/>
                </a:lnTo>
                <a:cubicBezTo>
                  <a:pt x="106762" y="0"/>
                  <a:pt x="111345" y="2107"/>
                  <a:pt x="114723" y="5858"/>
                </a:cubicBezTo>
                <a:cubicBezTo>
                  <a:pt x="118102" y="9609"/>
                  <a:pt x="120000" y="14696"/>
                  <a:pt x="120000" y="20000"/>
                </a:cubicBezTo>
                <a:lnTo>
                  <a:pt x="120000" y="100000"/>
                </a:lnTo>
                <a:cubicBezTo>
                  <a:pt x="120000" y="111046"/>
                  <a:pt x="111934" y="120000"/>
                  <a:pt x="101984" y="120000"/>
                </a:cubicBezTo>
                <a:lnTo>
                  <a:pt x="18016" y="120000"/>
                </a:lnTo>
                <a:cubicBezTo>
                  <a:pt x="8066" y="120000"/>
                  <a:pt x="0" y="111046"/>
                  <a:pt x="0" y="100000"/>
                </a:cubicBezTo>
                <a:close/>
              </a:path>
            </a:pathLst>
          </a:custGeom>
          <a:solidFill>
            <a:schemeClr val="accent1"/>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rPr b="1" i="0" lang="ar-SA" sz="2200" u="none" cap="none" strike="noStrike">
                <a:solidFill>
                  <a:schemeClr val="lt1"/>
                </a:solidFill>
                <a:latin typeface="Arial"/>
                <a:ea typeface="Arial"/>
                <a:cs typeface="Arial"/>
                <a:sym typeface="Arial"/>
              </a:rPr>
              <a:t>الدلائل </a:t>
            </a:r>
            <a:r>
              <a:rPr b="1" i="0" lang="ar-SA" sz="2200" u="none" cap="none" strike="noStrike">
                <a:solidFill>
                  <a:schemeClr val="lt1"/>
                </a:solidFill>
                <a:latin typeface="Calibri"/>
                <a:ea typeface="Calibri"/>
                <a:cs typeface="Calibri"/>
                <a:sym typeface="Calibri"/>
              </a:rPr>
              <a:t>والمراجع</a:t>
            </a:r>
            <a:endParaRPr b="1" i="0" sz="2200" u="none" cap="none" strike="noStrike">
              <a:solidFill>
                <a:schemeClr val="lt1"/>
              </a:solidFill>
              <a:latin typeface="Calibri"/>
              <a:ea typeface="Calibri"/>
              <a:cs typeface="Calibri"/>
              <a:sym typeface="Calibri"/>
            </a:endParaRPr>
          </a:p>
        </p:txBody>
      </p:sp>
      <p:sp>
        <p:nvSpPr>
          <p:cNvPr id="788" name="Google Shape;788;p8"/>
          <p:cNvSpPr/>
          <p:nvPr/>
        </p:nvSpPr>
        <p:spPr>
          <a:xfrm>
            <a:off x="8748241" y="3884304"/>
            <a:ext cx="1891380" cy="1703743"/>
          </a:xfrm>
          <a:custGeom>
            <a:rect b="b" l="l" r="r" t="t"/>
            <a:pathLst>
              <a:path extrusionOk="0" h="120000" w="120000">
                <a:moveTo>
                  <a:pt x="0" y="20000"/>
                </a:moveTo>
                <a:lnTo>
                  <a:pt x="0" y="20000"/>
                </a:lnTo>
                <a:cubicBezTo>
                  <a:pt x="0" y="8954"/>
                  <a:pt x="8066" y="0"/>
                  <a:pt x="18016" y="0"/>
                </a:cubicBezTo>
                <a:lnTo>
                  <a:pt x="101984" y="0"/>
                </a:lnTo>
                <a:cubicBezTo>
                  <a:pt x="106762" y="0"/>
                  <a:pt x="111345" y="2107"/>
                  <a:pt x="114723" y="5858"/>
                </a:cubicBezTo>
                <a:cubicBezTo>
                  <a:pt x="118102" y="9609"/>
                  <a:pt x="120000" y="14696"/>
                  <a:pt x="120000" y="20000"/>
                </a:cubicBezTo>
                <a:lnTo>
                  <a:pt x="120000" y="100000"/>
                </a:lnTo>
                <a:cubicBezTo>
                  <a:pt x="120000" y="111046"/>
                  <a:pt x="111934" y="120000"/>
                  <a:pt x="101984" y="120000"/>
                </a:cubicBezTo>
                <a:lnTo>
                  <a:pt x="18016" y="120000"/>
                </a:lnTo>
                <a:cubicBezTo>
                  <a:pt x="8066" y="120000"/>
                  <a:pt x="0" y="111046"/>
                  <a:pt x="0" y="100000"/>
                </a:cubicBezTo>
                <a:close/>
              </a:path>
            </a:pathLst>
          </a:custGeom>
          <a:solidFill>
            <a:schemeClr val="accent1"/>
          </a:solidFill>
          <a:ln>
            <a:noFill/>
          </a:ln>
        </p:spPr>
        <p:txBody>
          <a:bodyPr anchorCtr="0" anchor="ctr" bIns="45675" lIns="91425" spcFirstLastPara="1" rIns="91425" wrap="square" tIns="45675">
            <a:noAutofit/>
          </a:bodyPr>
          <a:lstStyle/>
          <a:p>
            <a:pPr indent="0" lvl="0" marL="0" marR="0" rtl="0" algn="ctr">
              <a:spcBef>
                <a:spcPts val="0"/>
              </a:spcBef>
              <a:spcAft>
                <a:spcPts val="0"/>
              </a:spcAft>
              <a:buNone/>
            </a:pPr>
            <a:r>
              <a:rPr b="0" i="0" lang="ar-SA" sz="2200" u="none" cap="none" strike="noStrike">
                <a:solidFill>
                  <a:schemeClr val="lt1"/>
                </a:solidFill>
                <a:latin typeface="Arial"/>
                <a:ea typeface="Arial"/>
                <a:cs typeface="Arial"/>
                <a:sym typeface="Arial"/>
              </a:rPr>
              <a:t>مقاطع فيديو</a:t>
            </a:r>
            <a:endParaRPr b="1" i="0" sz="2200" u="none" cap="none" strike="noStrike">
              <a:solidFill>
                <a:schemeClr val="l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92" name="Shape 792"/>
        <p:cNvGrpSpPr/>
        <p:nvPr/>
      </p:nvGrpSpPr>
      <p:grpSpPr>
        <a:xfrm>
          <a:off x="0" y="0"/>
          <a:ext cx="0" cy="0"/>
          <a:chOff x="0" y="0"/>
          <a:chExt cx="0" cy="0"/>
        </a:xfrm>
      </p:grpSpPr>
      <p:sp>
        <p:nvSpPr>
          <p:cNvPr id="793" name="Google Shape;793;p9"/>
          <p:cNvSpPr txBox="1"/>
          <p:nvPr/>
        </p:nvSpPr>
        <p:spPr>
          <a:xfrm>
            <a:off x="1399309" y="343893"/>
            <a:ext cx="9957210" cy="592213"/>
          </a:xfrm>
          <a:prstGeom prst="rect">
            <a:avLst/>
          </a:prstGeom>
          <a:noFill/>
          <a:ln>
            <a:noFill/>
          </a:ln>
        </p:spPr>
        <p:txBody>
          <a:bodyPr anchorCtr="0" anchor="t" bIns="0" lIns="0" spcFirstLastPara="1" rIns="0" wrap="square" tIns="0">
            <a:spAutoFit/>
          </a:bodyPr>
          <a:lstStyle/>
          <a:p>
            <a:pPr indent="0" lvl="0" marL="0" marR="0" rtl="1" algn="r">
              <a:lnSpc>
                <a:spcPct val="131218"/>
              </a:lnSpc>
              <a:spcBef>
                <a:spcPts val="0"/>
              </a:spcBef>
              <a:spcAft>
                <a:spcPts val="0"/>
              </a:spcAft>
              <a:buNone/>
            </a:pPr>
            <a:r>
              <a:rPr b="1" i="0" lang="ar-SA" sz="3200" u="none" cap="none" strike="noStrike">
                <a:solidFill>
                  <a:srgbClr val="156082"/>
                </a:solidFill>
                <a:latin typeface="Calibri"/>
                <a:ea typeface="Calibri"/>
                <a:cs typeface="Calibri"/>
                <a:sym typeface="Calibri"/>
              </a:rPr>
              <a:t>توجيهات ديداكتيكية لهذه الحصة</a:t>
            </a:r>
            <a:endParaRPr b="1" i="0" sz="3200" u="none" cap="none" strike="noStrike">
              <a:solidFill>
                <a:srgbClr val="FF0000"/>
              </a:solidFill>
              <a:latin typeface="Calibri"/>
              <a:ea typeface="Calibri"/>
              <a:cs typeface="Calibri"/>
              <a:sym typeface="Calibri"/>
            </a:endParaRPr>
          </a:p>
        </p:txBody>
      </p:sp>
      <p:pic>
        <p:nvPicPr>
          <p:cNvPr descr="Image générée" id="794" name="Google Shape;794;p9"/>
          <p:cNvPicPr preferRelativeResize="0"/>
          <p:nvPr/>
        </p:nvPicPr>
        <p:blipFill rotWithShape="1">
          <a:blip r:embed="rId3">
            <a:alphaModFix/>
          </a:blip>
          <a:srcRect b="10678" l="0" r="0" t="11064"/>
          <a:stretch/>
        </p:blipFill>
        <p:spPr>
          <a:xfrm>
            <a:off x="11464185" y="193993"/>
            <a:ext cx="727815" cy="854359"/>
          </a:xfrm>
          <a:prstGeom prst="rect">
            <a:avLst/>
          </a:prstGeom>
          <a:noFill/>
          <a:ln>
            <a:noFill/>
          </a:ln>
        </p:spPr>
      </p:pic>
      <p:sp>
        <p:nvSpPr>
          <p:cNvPr id="795" name="Google Shape;795;p9"/>
          <p:cNvSpPr/>
          <p:nvPr/>
        </p:nvSpPr>
        <p:spPr>
          <a:xfrm>
            <a:off x="1995055" y="6182883"/>
            <a:ext cx="328936" cy="369332"/>
          </a:xfrm>
          <a:prstGeom prst="rect">
            <a:avLst/>
          </a:prstGeom>
          <a:noFill/>
          <a:ln>
            <a:noFill/>
          </a:ln>
        </p:spPr>
        <p:txBody>
          <a:bodyPr anchorCtr="0" anchor="ctr" bIns="45700" lIns="91425" spcFirstLastPara="1" rIns="91425" wrap="square" tIns="45700">
            <a:spAutoFit/>
          </a:bodyPr>
          <a:lstStyle/>
          <a:p>
            <a:pPr indent="-114300" lvl="0" marL="0" marR="0" rtl="0" algn="l">
              <a:lnSpc>
                <a:spcPct val="100000"/>
              </a:lnSpc>
              <a:spcBef>
                <a:spcPts val="0"/>
              </a:spcBef>
              <a:spcAft>
                <a:spcPts val="0"/>
              </a:spcAft>
              <a:buClr>
                <a:schemeClr val="dk1"/>
              </a:buClr>
              <a:buSzPts val="1800"/>
              <a:buFont typeface="Arial"/>
              <a:buChar char="•"/>
            </a:pPr>
            <a:r>
              <a:rPr b="0" i="0" lang="ar-SA" sz="1800" u="none" cap="none" strike="noStrike">
                <a:solidFill>
                  <a:schemeClr val="dk1"/>
                </a:solidFill>
                <a:latin typeface="Arial"/>
                <a:ea typeface="Arial"/>
                <a:cs typeface="Arial"/>
                <a:sym typeface="Arial"/>
              </a:rPr>
              <a:t>.</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0" name="Shape 800"/>
        <p:cNvGrpSpPr/>
        <p:nvPr/>
      </p:nvGrpSpPr>
      <p:grpSpPr>
        <a:xfrm>
          <a:off x="0" y="0"/>
          <a:ext cx="0" cy="0"/>
          <a:chOff x="0" y="0"/>
          <a:chExt cx="0" cy="0"/>
        </a:xfrm>
      </p:grpSpPr>
      <p:grpSp>
        <p:nvGrpSpPr>
          <p:cNvPr id="801" name="Google Shape;801;p10"/>
          <p:cNvGrpSpPr/>
          <p:nvPr/>
        </p:nvGrpSpPr>
        <p:grpSpPr>
          <a:xfrm>
            <a:off x="835255" y="904692"/>
            <a:ext cx="9864245" cy="5485899"/>
            <a:chOff x="2159302" y="1382561"/>
            <a:chExt cx="8127697" cy="5072667"/>
          </a:xfrm>
        </p:grpSpPr>
        <p:sp>
          <p:nvSpPr>
            <p:cNvPr id="802" name="Google Shape;802;p10"/>
            <p:cNvSpPr/>
            <p:nvPr/>
          </p:nvSpPr>
          <p:spPr>
            <a:xfrm>
              <a:off x="2159302" y="1382561"/>
              <a:ext cx="8127697" cy="5072667"/>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549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803" name="Google Shape;803;p10"/>
            <p:cNvSpPr/>
            <p:nvPr/>
          </p:nvSpPr>
          <p:spPr>
            <a:xfrm>
              <a:off x="2257274" y="1455217"/>
              <a:ext cx="7899097" cy="4912926"/>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grpSp>
      <p:sp>
        <p:nvSpPr>
          <p:cNvPr id="804" name="Google Shape;804;p10"/>
          <p:cNvSpPr/>
          <p:nvPr/>
        </p:nvSpPr>
        <p:spPr>
          <a:xfrm>
            <a:off x="9561957" y="160834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SA" sz="2133" u="none" cap="none" strike="noStrike">
                <a:solidFill>
                  <a:srgbClr val="FFFFFF"/>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sp>
        <p:nvSpPr>
          <p:cNvPr id="805" name="Google Shape;805;p10"/>
          <p:cNvSpPr/>
          <p:nvPr/>
        </p:nvSpPr>
        <p:spPr>
          <a:xfrm>
            <a:off x="9561956" y="223777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SA" sz="2133" u="none" cap="none" strike="noStrike">
                <a:solidFill>
                  <a:srgbClr val="FFFFFF"/>
                </a:solidFill>
                <a:latin typeface="Calibri"/>
                <a:ea typeface="Calibri"/>
                <a:cs typeface="Calibri"/>
                <a:sym typeface="Calibri"/>
              </a:rPr>
              <a:t>2</a:t>
            </a:r>
            <a:endParaRPr b="0" i="0" sz="1400" u="none" cap="none" strike="noStrike">
              <a:solidFill>
                <a:srgbClr val="000000"/>
              </a:solidFill>
              <a:latin typeface="Arial"/>
              <a:ea typeface="Arial"/>
              <a:cs typeface="Arial"/>
              <a:sym typeface="Arial"/>
            </a:endParaRPr>
          </a:p>
        </p:txBody>
      </p:sp>
      <p:sp>
        <p:nvSpPr>
          <p:cNvPr id="806" name="Google Shape;806;p10"/>
          <p:cNvSpPr/>
          <p:nvPr/>
        </p:nvSpPr>
        <p:spPr>
          <a:xfrm>
            <a:off x="9578437" y="2906743"/>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SA" sz="2133" u="none" cap="none" strike="noStrike">
                <a:solidFill>
                  <a:srgbClr val="FFFFFF"/>
                </a:solidFill>
                <a:latin typeface="Calibri"/>
                <a:ea typeface="Calibri"/>
                <a:cs typeface="Calibri"/>
                <a:sym typeface="Calibri"/>
              </a:rPr>
              <a:t>3</a:t>
            </a:r>
            <a:endParaRPr b="0" i="0" sz="1400" u="none" cap="none" strike="noStrike">
              <a:solidFill>
                <a:srgbClr val="000000"/>
              </a:solidFill>
              <a:latin typeface="Arial"/>
              <a:ea typeface="Arial"/>
              <a:cs typeface="Arial"/>
              <a:sym typeface="Arial"/>
            </a:endParaRPr>
          </a:p>
        </p:txBody>
      </p:sp>
      <p:sp>
        <p:nvSpPr>
          <p:cNvPr id="807" name="Google Shape;807;p10"/>
          <p:cNvSpPr/>
          <p:nvPr/>
        </p:nvSpPr>
        <p:spPr>
          <a:xfrm>
            <a:off x="9595208" y="351815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SA" sz="2133" u="none" cap="none" strike="noStrike">
                <a:solidFill>
                  <a:srgbClr val="FFFFFF"/>
                </a:solidFill>
                <a:latin typeface="Calibri"/>
                <a:ea typeface="Calibri"/>
                <a:cs typeface="Calibri"/>
                <a:sym typeface="Calibri"/>
              </a:rPr>
              <a:t>4</a:t>
            </a:r>
            <a:endParaRPr b="0" i="0" sz="1400" u="none" cap="none" strike="noStrike">
              <a:solidFill>
                <a:srgbClr val="000000"/>
              </a:solidFill>
              <a:latin typeface="Arial"/>
              <a:ea typeface="Arial"/>
              <a:cs typeface="Arial"/>
              <a:sym typeface="Arial"/>
            </a:endParaRPr>
          </a:p>
        </p:txBody>
      </p:sp>
      <p:sp>
        <p:nvSpPr>
          <p:cNvPr id="808" name="Google Shape;808;p10"/>
          <p:cNvSpPr/>
          <p:nvPr/>
        </p:nvSpPr>
        <p:spPr>
          <a:xfrm>
            <a:off x="9553358" y="4161250"/>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SA" sz="2133" u="none" cap="none" strike="noStrike">
                <a:solidFill>
                  <a:srgbClr val="FFFFFF"/>
                </a:solidFill>
                <a:latin typeface="Calibri"/>
                <a:ea typeface="Calibri"/>
                <a:cs typeface="Calibri"/>
                <a:sym typeface="Calibri"/>
              </a:rPr>
              <a:t>5</a:t>
            </a:r>
            <a:endParaRPr b="0" i="0" sz="1400" u="none" cap="none" strike="noStrike">
              <a:solidFill>
                <a:srgbClr val="000000"/>
              </a:solidFill>
              <a:latin typeface="Arial"/>
              <a:ea typeface="Arial"/>
              <a:cs typeface="Arial"/>
              <a:sym typeface="Arial"/>
            </a:endParaRPr>
          </a:p>
        </p:txBody>
      </p:sp>
      <p:sp>
        <p:nvSpPr>
          <p:cNvPr id="809" name="Google Shape;809;p10"/>
          <p:cNvSpPr/>
          <p:nvPr/>
        </p:nvSpPr>
        <p:spPr>
          <a:xfrm>
            <a:off x="5334862" y="312272"/>
            <a:ext cx="5817654" cy="584735"/>
          </a:xfrm>
          <a:prstGeom prst="rect">
            <a:avLst/>
          </a:prstGeom>
          <a:noFill/>
          <a:ln>
            <a:noFill/>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Clr>
                <a:srgbClr val="000000"/>
              </a:buClr>
              <a:buSzPts val="3200"/>
              <a:buFont typeface="Calibri"/>
              <a:buNone/>
            </a:pPr>
            <a:r>
              <a:rPr b="1" i="0" lang="ar-SA" sz="3200" u="none" cap="none" strike="noStrike">
                <a:solidFill>
                  <a:srgbClr val="0E2841"/>
                </a:solidFill>
                <a:latin typeface="Calibri"/>
                <a:ea typeface="Calibri"/>
                <a:cs typeface="Calibri"/>
                <a:sym typeface="Calibri"/>
              </a:rPr>
              <a:t>هيكلة حصة أقرأ بطلاقة وأفهم</a:t>
            </a:r>
            <a:endParaRPr b="1" i="0" sz="3200" u="none" cap="none" strike="noStrike">
              <a:solidFill>
                <a:srgbClr val="0E2841"/>
              </a:solidFill>
              <a:latin typeface="Calibri"/>
              <a:ea typeface="Calibri"/>
              <a:cs typeface="Calibri"/>
              <a:sym typeface="Calibri"/>
            </a:endParaRPr>
          </a:p>
        </p:txBody>
      </p:sp>
      <p:pic>
        <p:nvPicPr>
          <p:cNvPr id="810" name="Google Shape;810;p10"/>
          <p:cNvPicPr preferRelativeResize="0"/>
          <p:nvPr/>
        </p:nvPicPr>
        <p:blipFill rotWithShape="1">
          <a:blip r:embed="rId3">
            <a:alphaModFix/>
          </a:blip>
          <a:srcRect b="0" l="0" r="0" t="0"/>
          <a:stretch/>
        </p:blipFill>
        <p:spPr>
          <a:xfrm>
            <a:off x="11182967" y="251992"/>
            <a:ext cx="609383" cy="609383"/>
          </a:xfrm>
          <a:prstGeom prst="rect">
            <a:avLst/>
          </a:prstGeom>
          <a:noFill/>
          <a:ln>
            <a:noFill/>
          </a:ln>
        </p:spPr>
      </p:pic>
      <p:sp>
        <p:nvSpPr>
          <p:cNvPr id="811" name="Google Shape;811;p10"/>
          <p:cNvSpPr txBox="1"/>
          <p:nvPr/>
        </p:nvSpPr>
        <p:spPr>
          <a:xfrm>
            <a:off x="1667662" y="1604571"/>
            <a:ext cx="7885696"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SA" sz="2000" u="none" cap="none" strike="noStrike">
                <a:solidFill>
                  <a:srgbClr val="0F4861"/>
                </a:solidFill>
                <a:latin typeface="Calibri"/>
                <a:ea typeface="Calibri"/>
                <a:cs typeface="Calibri"/>
                <a:sym typeface="Calibri"/>
              </a:rPr>
              <a:t> افتتاح الحصة </a:t>
            </a:r>
            <a:r>
              <a:rPr b="1" i="0" lang="ar-SA" sz="1800" u="none" cap="none" strike="noStrike">
                <a:solidFill>
                  <a:srgbClr val="0E2841"/>
                </a:solidFill>
                <a:latin typeface="Arial"/>
                <a:ea typeface="Arial"/>
                <a:cs typeface="Arial"/>
                <a:sym typeface="Arial"/>
              </a:rPr>
              <a:t>(</a:t>
            </a:r>
            <a:r>
              <a:rPr b="1" i="0" lang="ar-SA" sz="1800" u="none" cap="none" strike="noStrike">
                <a:solidFill>
                  <a:srgbClr val="106585"/>
                </a:solidFill>
                <a:latin typeface="Calibri"/>
                <a:ea typeface="Calibri"/>
                <a:cs typeface="Calibri"/>
                <a:sym typeface="Calibri"/>
              </a:rPr>
              <a:t>النشاط الاعتيادي-مراقبة الواجب المنزلي- التصريح بالأهداف(</a:t>
            </a:r>
            <a:r>
              <a:rPr b="1" i="0" lang="ar-SA" sz="2000" u="none" cap="none" strike="noStrike">
                <a:solidFill>
                  <a:srgbClr val="0F4861"/>
                </a:solidFill>
                <a:latin typeface="Calibri"/>
                <a:ea typeface="Calibri"/>
                <a:cs typeface="Calibri"/>
                <a:sym typeface="Calibri"/>
              </a:rPr>
              <a:t>	</a:t>
            </a:r>
            <a:endParaRPr b="1" i="0" sz="2000" u="none" cap="none" strike="noStrike">
              <a:solidFill>
                <a:srgbClr val="0F4861"/>
              </a:solidFill>
              <a:latin typeface="Calibri"/>
              <a:ea typeface="Calibri"/>
              <a:cs typeface="Calibri"/>
              <a:sym typeface="Calibri"/>
            </a:endParaRPr>
          </a:p>
        </p:txBody>
      </p:sp>
      <p:sp>
        <p:nvSpPr>
          <p:cNvPr id="812" name="Google Shape;812;p10"/>
          <p:cNvSpPr/>
          <p:nvPr/>
        </p:nvSpPr>
        <p:spPr>
          <a:xfrm>
            <a:off x="1894216" y="1641538"/>
            <a:ext cx="1483741" cy="339735"/>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SA" sz="1867" u="none" cap="none" strike="noStrike">
                <a:solidFill>
                  <a:srgbClr val="156082"/>
                </a:solidFill>
                <a:latin typeface="Poppins ExtraBold"/>
                <a:ea typeface="Poppins ExtraBold"/>
                <a:cs typeface="Poppins ExtraBold"/>
                <a:sym typeface="Poppins ExtraBold"/>
              </a:rPr>
              <a:t>10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813" name="Google Shape;813;p10"/>
          <p:cNvSpPr/>
          <p:nvPr/>
        </p:nvSpPr>
        <p:spPr>
          <a:xfrm>
            <a:off x="1634412" y="1521985"/>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814" name="Google Shape;814;p10"/>
          <p:cNvSpPr txBox="1"/>
          <p:nvPr/>
        </p:nvSpPr>
        <p:spPr>
          <a:xfrm>
            <a:off x="1736937" y="2222477"/>
            <a:ext cx="7763771" cy="461665"/>
          </a:xfrm>
          <a:prstGeom prst="rect">
            <a:avLst/>
          </a:prstGeom>
          <a:solidFill>
            <a:srgbClr val="F2F2F2"/>
          </a:solidFill>
          <a:ln>
            <a:noFill/>
          </a:ln>
        </p:spPr>
        <p:txBody>
          <a:bodyPr anchorCtr="0" anchor="t" bIns="0" lIns="0" spcFirstLastPara="1" rIns="0" wrap="square" tIns="0">
            <a:spAutoFit/>
          </a:bodyPr>
          <a:lstStyle/>
          <a:p>
            <a:pPr indent="0" lvl="1" marL="180000" marR="0" rtl="1" algn="r">
              <a:lnSpc>
                <a:spcPct val="150000"/>
              </a:lnSpc>
              <a:spcBef>
                <a:spcPts val="0"/>
              </a:spcBef>
              <a:spcAft>
                <a:spcPts val="0"/>
              </a:spcAft>
              <a:buClr>
                <a:srgbClr val="000000"/>
              </a:buClr>
              <a:buSzPts val="2000"/>
              <a:buFont typeface="Arial"/>
              <a:buNone/>
            </a:pPr>
            <a:r>
              <a:rPr b="1" i="0" lang="ar-SA" sz="2000" u="none" cap="none" strike="noStrike">
                <a:solidFill>
                  <a:srgbClr val="106585"/>
                </a:solidFill>
                <a:latin typeface="Calibri"/>
                <a:ea typeface="Calibri"/>
                <a:cs typeface="Calibri"/>
                <a:sym typeface="Calibri"/>
              </a:rPr>
              <a:t>أقرأ بطلاقة (أ- أقرأ العبارات بطلاقة/ ب- أقرأ الجمل بطلاقة)</a:t>
            </a:r>
            <a:endParaRPr/>
          </a:p>
        </p:txBody>
      </p:sp>
      <p:sp>
        <p:nvSpPr>
          <p:cNvPr id="815" name="Google Shape;815;p10"/>
          <p:cNvSpPr/>
          <p:nvPr/>
        </p:nvSpPr>
        <p:spPr>
          <a:xfrm>
            <a:off x="1996741" y="2259444"/>
            <a:ext cx="1483741" cy="339735"/>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SA" sz="1867" u="none" cap="none" strike="noStrike">
                <a:solidFill>
                  <a:srgbClr val="156082"/>
                </a:solidFill>
                <a:latin typeface="Poppins ExtraBold"/>
                <a:ea typeface="Poppins ExtraBold"/>
                <a:cs typeface="Poppins ExtraBold"/>
                <a:sym typeface="Poppins ExtraBold"/>
              </a:rPr>
              <a:t>15 دقيقة</a:t>
            </a:r>
            <a:endParaRPr b="1" i="0" sz="1867" u="none" cap="none" strike="noStrike">
              <a:solidFill>
                <a:srgbClr val="156082"/>
              </a:solidFill>
              <a:latin typeface="Poppins ExtraBold"/>
              <a:ea typeface="Poppins ExtraBold"/>
              <a:cs typeface="Poppins ExtraBold"/>
              <a:sym typeface="Poppins ExtraBold"/>
            </a:endParaRPr>
          </a:p>
        </p:txBody>
      </p:sp>
      <p:sp>
        <p:nvSpPr>
          <p:cNvPr id="816" name="Google Shape;816;p10"/>
          <p:cNvSpPr/>
          <p:nvPr/>
        </p:nvSpPr>
        <p:spPr>
          <a:xfrm>
            <a:off x="1736937" y="2139891"/>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817" name="Google Shape;817;p10"/>
          <p:cNvSpPr txBox="1"/>
          <p:nvPr/>
        </p:nvSpPr>
        <p:spPr>
          <a:xfrm>
            <a:off x="1756337" y="2840385"/>
            <a:ext cx="7763771" cy="461665"/>
          </a:xfrm>
          <a:prstGeom prst="rect">
            <a:avLst/>
          </a:prstGeom>
          <a:solidFill>
            <a:srgbClr val="F2F2F2"/>
          </a:solidFill>
          <a:ln>
            <a:noFill/>
          </a:ln>
        </p:spPr>
        <p:txBody>
          <a:bodyPr anchorCtr="0" anchor="t" bIns="0" lIns="0" spcFirstLastPara="1" rIns="0" wrap="square" tIns="0">
            <a:spAutoFit/>
          </a:bodyPr>
          <a:lstStyle/>
          <a:p>
            <a:pPr indent="0" lvl="1" marL="180000" marR="0" rtl="1" algn="r">
              <a:lnSpc>
                <a:spcPct val="150000"/>
              </a:lnSpc>
              <a:spcBef>
                <a:spcPts val="0"/>
              </a:spcBef>
              <a:spcAft>
                <a:spcPts val="0"/>
              </a:spcAft>
              <a:buClr>
                <a:srgbClr val="000000"/>
              </a:buClr>
              <a:buSzPts val="2000"/>
              <a:buFont typeface="Arial"/>
              <a:buNone/>
            </a:pPr>
            <a:r>
              <a:rPr b="1" i="0" lang="ar-SA" sz="2000" u="none" cap="none" strike="noStrike">
                <a:solidFill>
                  <a:srgbClr val="106585"/>
                </a:solidFill>
                <a:latin typeface="Calibri"/>
                <a:ea typeface="Calibri"/>
                <a:cs typeface="Calibri"/>
                <a:sym typeface="Calibri"/>
              </a:rPr>
              <a:t>أغني رصيدي</a:t>
            </a:r>
            <a:endParaRPr b="1" i="0" sz="2000" u="none" cap="none" strike="noStrike">
              <a:solidFill>
                <a:srgbClr val="2F5496"/>
              </a:solidFill>
              <a:latin typeface="Calibri"/>
              <a:ea typeface="Calibri"/>
              <a:cs typeface="Calibri"/>
              <a:sym typeface="Calibri"/>
            </a:endParaRPr>
          </a:p>
        </p:txBody>
      </p:sp>
      <p:sp>
        <p:nvSpPr>
          <p:cNvPr id="818" name="Google Shape;818;p10"/>
          <p:cNvSpPr/>
          <p:nvPr/>
        </p:nvSpPr>
        <p:spPr>
          <a:xfrm>
            <a:off x="2016141" y="2877352"/>
            <a:ext cx="1483741" cy="339735"/>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SA" sz="1867" u="none" cap="none" strike="noStrike">
                <a:solidFill>
                  <a:srgbClr val="156082"/>
                </a:solidFill>
                <a:latin typeface="Poppins ExtraBold"/>
                <a:ea typeface="Poppins ExtraBold"/>
                <a:cs typeface="Poppins ExtraBold"/>
                <a:sym typeface="Poppins ExtraBold"/>
              </a:rPr>
              <a:t>5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819" name="Google Shape;819;p10"/>
          <p:cNvSpPr/>
          <p:nvPr/>
        </p:nvSpPr>
        <p:spPr>
          <a:xfrm>
            <a:off x="1772962" y="2824299"/>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820" name="Google Shape;820;p10"/>
          <p:cNvSpPr txBox="1"/>
          <p:nvPr/>
        </p:nvSpPr>
        <p:spPr>
          <a:xfrm>
            <a:off x="1739712" y="3540843"/>
            <a:ext cx="7763771"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SA" sz="2000" u="none" cap="none" strike="noStrike">
                <a:solidFill>
                  <a:srgbClr val="106585"/>
                </a:solidFill>
                <a:latin typeface="Calibri"/>
                <a:ea typeface="Calibri"/>
                <a:cs typeface="Calibri"/>
                <a:sym typeface="Calibri"/>
              </a:rPr>
              <a:t> أجيب عن أسئلة الفهم</a:t>
            </a:r>
            <a:endParaRPr b="0" i="0" sz="2000" u="none" cap="none" strike="noStrike">
              <a:solidFill>
                <a:srgbClr val="000000"/>
              </a:solidFill>
              <a:latin typeface="Calibri"/>
              <a:ea typeface="Calibri"/>
              <a:cs typeface="Calibri"/>
              <a:sym typeface="Calibri"/>
            </a:endParaRPr>
          </a:p>
        </p:txBody>
      </p:sp>
      <p:sp>
        <p:nvSpPr>
          <p:cNvPr id="821" name="Google Shape;821;p10"/>
          <p:cNvSpPr txBox="1"/>
          <p:nvPr/>
        </p:nvSpPr>
        <p:spPr>
          <a:xfrm>
            <a:off x="2175031" y="3611441"/>
            <a:ext cx="1396708" cy="334488"/>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SA" sz="1867" u="none" cap="none" strike="noStrike">
                <a:solidFill>
                  <a:srgbClr val="156082"/>
                </a:solidFill>
                <a:latin typeface="Poppins ExtraBold"/>
                <a:ea typeface="Poppins ExtraBold"/>
                <a:cs typeface="Poppins ExtraBold"/>
                <a:sym typeface="Poppins ExtraBold"/>
              </a:rPr>
              <a:t>  15  دقيقة</a:t>
            </a:r>
            <a:endParaRPr b="1" i="0" sz="1867" u="none" cap="none" strike="noStrike">
              <a:solidFill>
                <a:srgbClr val="156082"/>
              </a:solidFill>
              <a:latin typeface="Poppins ExtraBold"/>
              <a:ea typeface="Poppins ExtraBold"/>
              <a:cs typeface="Poppins ExtraBold"/>
              <a:sym typeface="Poppins ExtraBold"/>
            </a:endParaRPr>
          </a:p>
        </p:txBody>
      </p:sp>
      <p:sp>
        <p:nvSpPr>
          <p:cNvPr id="822" name="Google Shape;822;p10"/>
          <p:cNvSpPr/>
          <p:nvPr/>
        </p:nvSpPr>
        <p:spPr>
          <a:xfrm>
            <a:off x="1755752" y="3510195"/>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823" name="Google Shape;823;p10"/>
          <p:cNvSpPr txBox="1"/>
          <p:nvPr/>
        </p:nvSpPr>
        <p:spPr>
          <a:xfrm>
            <a:off x="1727538" y="4178896"/>
            <a:ext cx="7763771"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SA" sz="2000" u="none" cap="none" strike="noStrike">
                <a:solidFill>
                  <a:srgbClr val="106585"/>
                </a:solidFill>
                <a:latin typeface="Calibri"/>
                <a:ea typeface="Calibri"/>
                <a:cs typeface="Calibri"/>
                <a:sym typeface="Calibri"/>
              </a:rPr>
              <a:t>  أوظف وأستثمر </a:t>
            </a:r>
            <a:endParaRPr b="0" i="0" sz="2000" u="none" cap="none" strike="noStrike">
              <a:solidFill>
                <a:srgbClr val="000000"/>
              </a:solidFill>
              <a:latin typeface="Calibri"/>
              <a:ea typeface="Calibri"/>
              <a:cs typeface="Calibri"/>
              <a:sym typeface="Calibri"/>
            </a:endParaRPr>
          </a:p>
        </p:txBody>
      </p:sp>
      <p:sp>
        <p:nvSpPr>
          <p:cNvPr id="824" name="Google Shape;824;p10"/>
          <p:cNvSpPr txBox="1"/>
          <p:nvPr/>
        </p:nvSpPr>
        <p:spPr>
          <a:xfrm>
            <a:off x="2181996" y="4284042"/>
            <a:ext cx="1329922" cy="331507"/>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1867" u="none" cap="none" strike="noStrike">
                <a:solidFill>
                  <a:srgbClr val="156082"/>
                </a:solidFill>
                <a:latin typeface="Poppins ExtraBold"/>
                <a:ea typeface="Poppins ExtraBold"/>
                <a:cs typeface="Poppins ExtraBold"/>
                <a:sym typeface="Poppins ExtraBold"/>
              </a:rPr>
              <a:t>  05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825" name="Google Shape;825;p10"/>
          <p:cNvSpPr/>
          <p:nvPr/>
        </p:nvSpPr>
        <p:spPr>
          <a:xfrm>
            <a:off x="1778702" y="4167552"/>
            <a:ext cx="519608" cy="465747"/>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826" name="Google Shape;826;p10"/>
          <p:cNvSpPr txBox="1"/>
          <p:nvPr/>
        </p:nvSpPr>
        <p:spPr>
          <a:xfrm>
            <a:off x="1731230" y="4816317"/>
            <a:ext cx="7763771"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SA" sz="2000" u="none" cap="none" strike="noStrike">
                <a:solidFill>
                  <a:srgbClr val="106585"/>
                </a:solidFill>
                <a:latin typeface="Calibri"/>
                <a:ea typeface="Calibri"/>
                <a:cs typeface="Calibri"/>
                <a:sym typeface="Calibri"/>
              </a:rPr>
              <a:t> اختتام الحصة</a:t>
            </a:r>
            <a:endParaRPr b="0" i="0" sz="2000" u="none" cap="none" strike="noStrike">
              <a:solidFill>
                <a:srgbClr val="000000"/>
              </a:solidFill>
              <a:latin typeface="Calibri"/>
              <a:ea typeface="Calibri"/>
              <a:cs typeface="Calibri"/>
              <a:sym typeface="Calibri"/>
            </a:endParaRPr>
          </a:p>
        </p:txBody>
      </p:sp>
      <p:sp>
        <p:nvSpPr>
          <p:cNvPr id="827" name="Google Shape;827;p10"/>
          <p:cNvSpPr/>
          <p:nvPr/>
        </p:nvSpPr>
        <p:spPr>
          <a:xfrm>
            <a:off x="9556133" y="4829030"/>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SA" sz="2133" u="none" cap="none" strike="noStrike">
                <a:solidFill>
                  <a:srgbClr val="FFFFFF"/>
                </a:solidFill>
                <a:latin typeface="Calibri"/>
                <a:ea typeface="Calibri"/>
                <a:cs typeface="Calibri"/>
                <a:sym typeface="Calibri"/>
              </a:rPr>
              <a:t>6</a:t>
            </a:r>
            <a:endParaRPr b="0" i="0" sz="1400" u="none" cap="none" strike="noStrike">
              <a:solidFill>
                <a:srgbClr val="000000"/>
              </a:solidFill>
              <a:latin typeface="Arial"/>
              <a:ea typeface="Arial"/>
              <a:cs typeface="Arial"/>
              <a:sym typeface="Arial"/>
            </a:endParaRPr>
          </a:p>
        </p:txBody>
      </p:sp>
      <p:sp>
        <p:nvSpPr>
          <p:cNvPr id="828" name="Google Shape;828;p10"/>
          <p:cNvSpPr/>
          <p:nvPr/>
        </p:nvSpPr>
        <p:spPr>
          <a:xfrm>
            <a:off x="1774649" y="4738445"/>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829" name="Google Shape;829;p10"/>
          <p:cNvSpPr/>
          <p:nvPr/>
        </p:nvSpPr>
        <p:spPr>
          <a:xfrm>
            <a:off x="2194689" y="4897746"/>
            <a:ext cx="1188309" cy="244767"/>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SA" sz="1867" u="none" cap="none" strike="noStrike">
                <a:solidFill>
                  <a:srgbClr val="156082"/>
                </a:solidFill>
                <a:latin typeface="Poppins ExtraBold"/>
                <a:ea typeface="Poppins ExtraBold"/>
                <a:cs typeface="Poppins ExtraBold"/>
                <a:sym typeface="Poppins ExtraBold"/>
              </a:rPr>
              <a:t> 5  دقائق</a:t>
            </a:r>
            <a:endParaRPr b="1" i="0" sz="1867" u="none" cap="none" strike="noStrike">
              <a:solidFill>
                <a:srgbClr val="156082"/>
              </a:solidFill>
              <a:latin typeface="Poppins ExtraBold"/>
              <a:ea typeface="Poppins ExtraBold"/>
              <a:cs typeface="Poppins ExtraBold"/>
              <a:sym typeface="Poppins ExtraBo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3" name="Shape 833"/>
        <p:cNvGrpSpPr/>
        <p:nvPr/>
      </p:nvGrpSpPr>
      <p:grpSpPr>
        <a:xfrm>
          <a:off x="0" y="0"/>
          <a:ext cx="0" cy="0"/>
          <a:chOff x="0" y="0"/>
          <a:chExt cx="0" cy="0"/>
        </a:xfrm>
      </p:grpSpPr>
      <p:grpSp>
        <p:nvGrpSpPr>
          <p:cNvPr id="834" name="Google Shape;834;p11"/>
          <p:cNvGrpSpPr/>
          <p:nvPr/>
        </p:nvGrpSpPr>
        <p:grpSpPr>
          <a:xfrm>
            <a:off x="5130955" y="1706886"/>
            <a:ext cx="6054377" cy="3711725"/>
            <a:chOff x="1715066" y="1103461"/>
            <a:chExt cx="5717724" cy="3124203"/>
          </a:xfrm>
        </p:grpSpPr>
        <p:sp>
          <p:nvSpPr>
            <p:cNvPr id="835" name="Google Shape;835;p11"/>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836" name="Google Shape;836;p11"/>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837" name="Google Shape;837;p11"/>
          <p:cNvSpPr txBox="1"/>
          <p:nvPr/>
        </p:nvSpPr>
        <p:spPr>
          <a:xfrm>
            <a:off x="5877453" y="2008346"/>
            <a:ext cx="4754879" cy="280602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SA" sz="5467" u="none" cap="none" strike="noStrike">
                <a:solidFill>
                  <a:srgbClr val="44546A"/>
                </a:solidFill>
                <a:latin typeface="Calibri"/>
                <a:ea typeface="Calibri"/>
                <a:cs typeface="Calibri"/>
                <a:sym typeface="Calibri"/>
              </a:rPr>
              <a:t>افتتاح الحصة: </a:t>
            </a:r>
            <a:endParaRPr b="1" i="0" sz="5467" u="none" cap="none" strike="noStrike">
              <a:solidFill>
                <a:srgbClr val="44546A"/>
              </a:solidFill>
              <a:latin typeface="Calibri"/>
              <a:ea typeface="Calibri"/>
              <a:cs typeface="Calibri"/>
              <a:sym typeface="Calibri"/>
            </a:endParaRPr>
          </a:p>
          <a:p>
            <a:pPr indent="0" lvl="0" marL="0" marR="0" rtl="1" algn="ctr">
              <a:lnSpc>
                <a:spcPct val="131218"/>
              </a:lnSpc>
              <a:spcBef>
                <a:spcPts val="0"/>
              </a:spcBef>
              <a:spcAft>
                <a:spcPts val="0"/>
              </a:spcAft>
              <a:buNone/>
            </a:pPr>
            <a:r>
              <a:rPr b="1" i="0" lang="ar-SA" sz="4800" u="none" cap="none" strike="noStrike">
                <a:solidFill>
                  <a:srgbClr val="FFC000"/>
                </a:solidFill>
                <a:latin typeface="Calibri"/>
                <a:ea typeface="Calibri"/>
                <a:cs typeface="Calibri"/>
                <a:sym typeface="Calibri"/>
              </a:rPr>
              <a:t>أ- نشاط اعتيادي</a:t>
            </a:r>
            <a:endParaRPr b="1" i="0" sz="4800" u="none" cap="none" strike="noStrike">
              <a:solidFill>
                <a:srgbClr val="FFC000"/>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SA" sz="4000" u="none" cap="none" strike="noStrike">
                <a:solidFill>
                  <a:srgbClr val="44546A"/>
                </a:solidFill>
                <a:latin typeface="Arial"/>
                <a:ea typeface="Arial"/>
                <a:cs typeface="Arial"/>
                <a:sym typeface="Arial"/>
              </a:rPr>
              <a:t>05 </a:t>
            </a:r>
            <a:r>
              <a:rPr b="1" i="0" lang="ar-SA" sz="4000" u="none" cap="none" strike="noStrike">
                <a:solidFill>
                  <a:srgbClr val="44546A"/>
                </a:solidFill>
                <a:latin typeface="Calibri"/>
                <a:ea typeface="Calibri"/>
                <a:cs typeface="Calibri"/>
                <a:sym typeface="Calibri"/>
              </a:rPr>
              <a:t>دقائق</a:t>
            </a:r>
            <a:r>
              <a:rPr b="1" i="0" lang="ar-SA" sz="4000" u="none" cap="none" strike="noStrike">
                <a:solidFill>
                  <a:srgbClr val="44546A"/>
                </a:solidFill>
                <a:latin typeface="Arial"/>
                <a:ea typeface="Arial"/>
                <a:cs typeface="Arial"/>
                <a:sym typeface="Arial"/>
              </a:rPr>
              <a:t> </a:t>
            </a:r>
            <a:endParaRPr b="1" i="0" sz="4000" u="none" cap="none" strike="noStrike">
              <a:solidFill>
                <a:srgbClr val="44546A"/>
              </a:solidFill>
              <a:latin typeface="Calibri"/>
              <a:ea typeface="Calibri"/>
              <a:cs typeface="Calibri"/>
              <a:sym typeface="Calibri"/>
            </a:endParaRPr>
          </a:p>
        </p:txBody>
      </p:sp>
      <p:pic>
        <p:nvPicPr>
          <p:cNvPr id="838" name="Google Shape;838;p11"/>
          <p:cNvPicPr preferRelativeResize="0"/>
          <p:nvPr/>
        </p:nvPicPr>
        <p:blipFill rotWithShape="1">
          <a:blip r:embed="rId3">
            <a:alphaModFix/>
          </a:blip>
          <a:srcRect b="0" l="0" r="0" t="0"/>
          <a:stretch/>
        </p:blipFill>
        <p:spPr>
          <a:xfrm>
            <a:off x="1900174" y="2026230"/>
            <a:ext cx="2431983" cy="1522857"/>
          </a:xfrm>
          <a:prstGeom prst="rect">
            <a:avLst/>
          </a:prstGeom>
          <a:noFill/>
          <a:ln>
            <a:noFill/>
          </a:ln>
        </p:spPr>
      </p:pic>
      <p:pic>
        <p:nvPicPr>
          <p:cNvPr id="839" name="Google Shape;839;p11"/>
          <p:cNvPicPr preferRelativeResize="0"/>
          <p:nvPr/>
        </p:nvPicPr>
        <p:blipFill rotWithShape="1">
          <a:blip r:embed="rId4">
            <a:alphaModFix/>
          </a:blip>
          <a:srcRect b="0" l="0" r="0" t="0"/>
          <a:stretch/>
        </p:blipFill>
        <p:spPr>
          <a:xfrm>
            <a:off x="469977" y="2211482"/>
            <a:ext cx="2675209" cy="2675209"/>
          </a:xfrm>
          <a:prstGeom prst="rect">
            <a:avLst/>
          </a:prstGeom>
          <a:noFill/>
          <a:ln>
            <a:noFill/>
          </a:ln>
        </p:spPr>
      </p:pic>
      <p:sp>
        <p:nvSpPr>
          <p:cNvPr id="840" name="Google Shape;840;p11"/>
          <p:cNvSpPr/>
          <p:nvPr/>
        </p:nvSpPr>
        <p:spPr>
          <a:xfrm>
            <a:off x="9548106" y="4146722"/>
            <a:ext cx="519608" cy="519608"/>
          </a:xfrm>
          <a:prstGeom prst="ellipse">
            <a:avLst/>
          </a:prstGeom>
          <a:blipFill rotWithShape="1">
            <a:blip r:embed="rId5">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4" name="Shape 844"/>
        <p:cNvGrpSpPr/>
        <p:nvPr/>
      </p:nvGrpSpPr>
      <p:grpSpPr>
        <a:xfrm>
          <a:off x="0" y="0"/>
          <a:ext cx="0" cy="0"/>
          <a:chOff x="0" y="0"/>
          <a:chExt cx="0" cy="0"/>
        </a:xfrm>
      </p:grpSpPr>
      <p:sp>
        <p:nvSpPr>
          <p:cNvPr id="845" name="Google Shape;845;p12"/>
          <p:cNvSpPr txBox="1"/>
          <p:nvPr/>
        </p:nvSpPr>
        <p:spPr>
          <a:xfrm>
            <a:off x="941132" y="117748"/>
            <a:ext cx="10344487" cy="348388"/>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None/>
            </a:pPr>
            <a:r>
              <a:rPr b="1" i="0" lang="ar-SA" sz="1600" u="none" cap="none" strike="noStrike">
                <a:solidFill>
                  <a:srgbClr val="757070"/>
                </a:solidFill>
                <a:latin typeface="Calibri"/>
                <a:ea typeface="Calibri"/>
                <a:cs typeface="Calibri"/>
                <a:sym typeface="Calibri"/>
              </a:rPr>
              <a:t>النشاط الاعتيادي : سنبدأ حصتنا بحديث غير رسمي، انطلاقا قدرتكم على التخيل</a:t>
            </a:r>
            <a:r>
              <a:rPr b="1" i="0" lang="ar-SA" sz="1600" u="none" cap="none" strike="noStrike">
                <a:solidFill>
                  <a:schemeClr val="dk1"/>
                </a:solidFill>
                <a:latin typeface="Calibri"/>
                <a:ea typeface="Calibri"/>
                <a:cs typeface="Calibri"/>
                <a:sym typeface="Calibri"/>
              </a:rPr>
              <a:t>: شجرة تتحدث إليكم فجأة، فماذا أنتم فاعلون؟..</a:t>
            </a:r>
            <a:endParaRPr b="1" i="0" sz="1600" u="none" cap="none" strike="noStrike">
              <a:solidFill>
                <a:schemeClr val="dk1"/>
              </a:solidFill>
              <a:latin typeface="Calibri"/>
              <a:ea typeface="Calibri"/>
              <a:cs typeface="Calibri"/>
              <a:sym typeface="Calibri"/>
            </a:endParaRPr>
          </a:p>
        </p:txBody>
      </p:sp>
      <p:sp>
        <p:nvSpPr>
          <p:cNvPr id="846" name="Google Shape;846;p12"/>
          <p:cNvSpPr txBox="1"/>
          <p:nvPr/>
        </p:nvSpPr>
        <p:spPr>
          <a:xfrm>
            <a:off x="1649668" y="522570"/>
            <a:ext cx="9601200" cy="193899"/>
          </a:xfrm>
          <a:prstGeom prst="rect">
            <a:avLst/>
          </a:prstGeom>
          <a:noFill/>
          <a:ln>
            <a:noFill/>
          </a:ln>
        </p:spPr>
        <p:txBody>
          <a:bodyPr anchorCtr="0" anchor="t" bIns="0" lIns="0" spcFirstLastPara="1" rIns="0" wrap="square" tIns="0">
            <a:spAutoFit/>
          </a:bodyPr>
          <a:lstStyle/>
          <a:p>
            <a:pPr indent="0" lvl="0" marL="0" marR="0" rtl="1" algn="r">
              <a:lnSpc>
                <a:spcPct val="90000"/>
              </a:lnSpc>
              <a:spcBef>
                <a:spcPts val="0"/>
              </a:spcBef>
              <a:spcAft>
                <a:spcPts val="0"/>
              </a:spcAft>
              <a:buClr>
                <a:srgbClr val="AEABAB"/>
              </a:buClr>
              <a:buSzPts val="1400"/>
              <a:buFont typeface="Arial"/>
              <a:buNone/>
            </a:pPr>
            <a:r>
              <a:rPr b="0" i="1" lang="ar-SA" sz="1400" u="none" cap="none" strike="noStrike">
                <a:solidFill>
                  <a:srgbClr val="AEABAB"/>
                </a:solidFill>
                <a:latin typeface="Calibri"/>
                <a:ea typeface="Calibri"/>
                <a:cs typeface="Calibri"/>
                <a:sym typeface="Calibri"/>
              </a:rPr>
              <a:t>يطلب  المدرس من التلاميذ أن يتخيلوا أن شجرة تتحدث إليهم، وماذا يمكن أن يحدث بعد ذلك. وبعدها يستمع إلى إجابات 4 تلاميذ ويوثقها على السبورة.</a:t>
            </a:r>
            <a:endParaRPr b="0" i="0" sz="1800" u="none" cap="none" strike="noStrike">
              <a:solidFill>
                <a:srgbClr val="000000"/>
              </a:solidFill>
              <a:latin typeface="Calibri"/>
              <a:ea typeface="Calibri"/>
              <a:cs typeface="Calibri"/>
              <a:sym typeface="Calibri"/>
            </a:endParaRPr>
          </a:p>
        </p:txBody>
      </p:sp>
      <p:pic>
        <p:nvPicPr>
          <p:cNvPr descr="Lever la main - Icônes mains et gestes gratuites" id="847" name="Google Shape;847;p12"/>
          <p:cNvPicPr preferRelativeResize="0"/>
          <p:nvPr/>
        </p:nvPicPr>
        <p:blipFill rotWithShape="1">
          <a:blip r:embed="rId3">
            <a:alphaModFix/>
          </a:blip>
          <a:srcRect b="0" l="0" r="0" t="0"/>
          <a:stretch/>
        </p:blipFill>
        <p:spPr>
          <a:xfrm>
            <a:off x="248478" y="64923"/>
            <a:ext cx="735012" cy="733425"/>
          </a:xfrm>
          <a:prstGeom prst="rect">
            <a:avLst/>
          </a:prstGeom>
          <a:noFill/>
          <a:ln>
            <a:noFill/>
          </a:ln>
        </p:spPr>
      </p:pic>
      <p:pic>
        <p:nvPicPr>
          <p:cNvPr descr="Image générée" id="848" name="Google Shape;848;p12"/>
          <p:cNvPicPr preferRelativeResize="0"/>
          <p:nvPr/>
        </p:nvPicPr>
        <p:blipFill rotWithShape="1">
          <a:blip r:embed="rId4">
            <a:alphaModFix/>
          </a:blip>
          <a:srcRect b="61971" l="3539" r="75793" t="24327"/>
          <a:stretch/>
        </p:blipFill>
        <p:spPr>
          <a:xfrm>
            <a:off x="11253763" y="9878"/>
            <a:ext cx="784989" cy="783654"/>
          </a:xfrm>
          <a:prstGeom prst="rect">
            <a:avLst/>
          </a:prstGeom>
          <a:noFill/>
          <a:ln>
            <a:noFill/>
          </a:ln>
        </p:spPr>
      </p:pic>
      <p:sp>
        <p:nvSpPr>
          <p:cNvPr id="849" name="Google Shape;849;p12"/>
          <p:cNvSpPr/>
          <p:nvPr/>
        </p:nvSpPr>
        <p:spPr>
          <a:xfrm>
            <a:off x="-2894" y="2032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850" name="Google Shape;850;p12"/>
          <p:cNvSpPr txBox="1"/>
          <p:nvPr/>
        </p:nvSpPr>
        <p:spPr>
          <a:xfrm>
            <a:off x="611192" y="1060451"/>
            <a:ext cx="5163341" cy="1384995"/>
          </a:xfrm>
          <a:prstGeom prst="rect">
            <a:avLst/>
          </a:prstGeom>
          <a:solidFill>
            <a:srgbClr val="E1EFD8"/>
          </a:solidFill>
          <a:ln>
            <a:noFill/>
          </a:ln>
        </p:spPr>
        <p:txBody>
          <a:bodyPr anchorCtr="0" anchor="t" bIns="45700" lIns="91425" spcFirstLastPara="1" rIns="91425" wrap="square" tIns="45700">
            <a:spAutoFit/>
          </a:bodyPr>
          <a:lstStyle/>
          <a:p>
            <a:pPr indent="0" lvl="0" marL="0" marR="0" rtl="1" algn="just">
              <a:spcBef>
                <a:spcPts val="0"/>
              </a:spcBef>
              <a:spcAft>
                <a:spcPts val="0"/>
              </a:spcAft>
              <a:buNone/>
            </a:pPr>
            <a:r>
              <a:rPr b="1" i="0" lang="ar-SA" sz="2800" u="none" cap="none" strike="noStrike">
                <a:solidFill>
                  <a:srgbClr val="002060"/>
                </a:solidFill>
                <a:latin typeface="Calibri"/>
                <a:ea typeface="Calibri"/>
                <a:cs typeface="Calibri"/>
                <a:sym typeface="Calibri"/>
              </a:rPr>
              <a:t>تخيّلوا أنكم في ليلة مظلمة، وبينما أنتم عائدون من المدرسة، سمعتم صوتًا غريبًا يناديكم من داخل شجرة كبيرة...</a:t>
            </a:r>
            <a:endParaRPr b="1" i="0" sz="2800" u="none" cap="none" strike="noStrike">
              <a:solidFill>
                <a:srgbClr val="002060"/>
              </a:solidFill>
              <a:latin typeface="Calibri"/>
              <a:ea typeface="Calibri"/>
              <a:cs typeface="Calibri"/>
              <a:sym typeface="Calibri"/>
            </a:endParaRPr>
          </a:p>
        </p:txBody>
      </p:sp>
      <p:sp>
        <p:nvSpPr>
          <p:cNvPr id="851" name="Google Shape;851;p12"/>
          <p:cNvSpPr txBox="1"/>
          <p:nvPr/>
        </p:nvSpPr>
        <p:spPr>
          <a:xfrm>
            <a:off x="611191" y="4150945"/>
            <a:ext cx="5163341" cy="523220"/>
          </a:xfrm>
          <a:prstGeom prst="rect">
            <a:avLst/>
          </a:prstGeom>
          <a:solidFill>
            <a:srgbClr val="E1EFD8"/>
          </a:solidFill>
          <a:ln>
            <a:noFill/>
          </a:ln>
        </p:spPr>
        <p:txBody>
          <a:bodyPr anchorCtr="0" anchor="t" bIns="45700" lIns="91425" spcFirstLastPara="1" rIns="91425" wrap="square" tIns="45700">
            <a:spAutoFit/>
          </a:bodyPr>
          <a:lstStyle/>
          <a:p>
            <a:pPr indent="-457200" lvl="0" marL="457200" marR="0" rtl="1" algn="r">
              <a:spcBef>
                <a:spcPts val="0"/>
              </a:spcBef>
              <a:spcAft>
                <a:spcPts val="0"/>
              </a:spcAft>
              <a:buClr>
                <a:srgbClr val="002060"/>
              </a:buClr>
              <a:buSzPts val="2800"/>
              <a:buFont typeface="Noto Sans Symbols"/>
              <a:buChar char="▪"/>
            </a:pPr>
            <a:r>
              <a:rPr b="1" i="0" lang="ar-SA" sz="2800" u="none" cap="none" strike="noStrike">
                <a:solidFill>
                  <a:srgbClr val="002060"/>
                </a:solidFill>
                <a:latin typeface="Calibri"/>
                <a:ea typeface="Calibri"/>
                <a:cs typeface="Calibri"/>
                <a:sym typeface="Calibri"/>
              </a:rPr>
              <a:t>ماذا يمكن أن يحدث بعد ذلك؟ </a:t>
            </a:r>
            <a:endParaRPr b="1" i="0" sz="2800" u="none" cap="none" strike="noStrike">
              <a:solidFill>
                <a:srgbClr val="002060"/>
              </a:solidFill>
              <a:latin typeface="Calibri"/>
              <a:ea typeface="Calibri"/>
              <a:cs typeface="Calibri"/>
              <a:sym typeface="Calibri"/>
            </a:endParaRPr>
          </a:p>
        </p:txBody>
      </p:sp>
      <p:pic>
        <p:nvPicPr>
          <p:cNvPr descr="Image générée" id="852" name="Google Shape;852;p12"/>
          <p:cNvPicPr preferRelativeResize="0"/>
          <p:nvPr/>
        </p:nvPicPr>
        <p:blipFill rotWithShape="1">
          <a:blip r:embed="rId5">
            <a:alphaModFix/>
          </a:blip>
          <a:srcRect b="0" l="0" r="0" t="0"/>
          <a:stretch/>
        </p:blipFill>
        <p:spPr>
          <a:xfrm>
            <a:off x="6388619" y="1111717"/>
            <a:ext cx="5468114" cy="5468114"/>
          </a:xfrm>
          <a:prstGeom prst="rect">
            <a:avLst/>
          </a:prstGeom>
          <a:noFill/>
          <a:ln>
            <a:noFill/>
          </a:ln>
        </p:spPr>
      </p:pic>
      <p:sp>
        <p:nvSpPr>
          <p:cNvPr id="853" name="Google Shape;853;p12"/>
          <p:cNvSpPr txBox="1"/>
          <p:nvPr/>
        </p:nvSpPr>
        <p:spPr>
          <a:xfrm>
            <a:off x="611190" y="4981252"/>
            <a:ext cx="5163341" cy="523220"/>
          </a:xfrm>
          <a:prstGeom prst="rect">
            <a:avLst/>
          </a:prstGeom>
          <a:solidFill>
            <a:srgbClr val="E1EFD8"/>
          </a:solidFill>
          <a:ln>
            <a:noFill/>
          </a:ln>
        </p:spPr>
        <p:txBody>
          <a:bodyPr anchorCtr="0" anchor="t" bIns="45700" lIns="91425" spcFirstLastPara="1" rIns="91425" wrap="square" tIns="45700">
            <a:spAutoFit/>
          </a:bodyPr>
          <a:lstStyle/>
          <a:p>
            <a:pPr indent="-457200" lvl="0" marL="457200" marR="0" rtl="1" algn="r">
              <a:spcBef>
                <a:spcPts val="0"/>
              </a:spcBef>
              <a:spcAft>
                <a:spcPts val="0"/>
              </a:spcAft>
              <a:buClr>
                <a:srgbClr val="002060"/>
              </a:buClr>
              <a:buSzPts val="2800"/>
              <a:buFont typeface="Noto Sans Symbols"/>
              <a:buChar char="▪"/>
            </a:pPr>
            <a:r>
              <a:rPr b="1" i="0" lang="ar-SA" sz="2800" u="none" cap="none" strike="noStrike">
                <a:solidFill>
                  <a:srgbClr val="002060"/>
                </a:solidFill>
                <a:latin typeface="Calibri"/>
                <a:ea typeface="Calibri"/>
                <a:cs typeface="Calibri"/>
                <a:sym typeface="Calibri"/>
              </a:rPr>
              <a:t>ما هي توقعاتكم؟</a:t>
            </a:r>
            <a:endParaRPr b="1" i="0" sz="2800" u="none" cap="none" strike="noStrike">
              <a:solidFill>
                <a:srgbClr val="002060"/>
              </a:solidFill>
              <a:latin typeface="Calibri"/>
              <a:ea typeface="Calibri"/>
              <a:cs typeface="Calibri"/>
              <a:sym typeface="Calibri"/>
            </a:endParaRPr>
          </a:p>
        </p:txBody>
      </p:sp>
      <p:sp>
        <p:nvSpPr>
          <p:cNvPr id="854" name="Google Shape;854;p12"/>
          <p:cNvSpPr txBox="1"/>
          <p:nvPr/>
        </p:nvSpPr>
        <p:spPr>
          <a:xfrm>
            <a:off x="611189" y="5797549"/>
            <a:ext cx="5163341" cy="523220"/>
          </a:xfrm>
          <a:prstGeom prst="rect">
            <a:avLst/>
          </a:prstGeom>
          <a:solidFill>
            <a:srgbClr val="E1EFD8"/>
          </a:solidFill>
          <a:ln>
            <a:noFill/>
          </a:ln>
        </p:spPr>
        <p:txBody>
          <a:bodyPr anchorCtr="0" anchor="t" bIns="45700" lIns="91425" spcFirstLastPara="1" rIns="91425" wrap="square" tIns="45700">
            <a:spAutoFit/>
          </a:bodyPr>
          <a:lstStyle/>
          <a:p>
            <a:pPr indent="-457200" lvl="0" marL="457200" marR="0" rtl="1" algn="ctr">
              <a:spcBef>
                <a:spcPts val="0"/>
              </a:spcBef>
              <a:spcAft>
                <a:spcPts val="0"/>
              </a:spcAft>
              <a:buClr>
                <a:srgbClr val="002060"/>
              </a:buClr>
              <a:buSzPts val="2800"/>
              <a:buFont typeface="Noto Sans Symbols"/>
              <a:buChar char="▪"/>
            </a:pPr>
            <a:r>
              <a:rPr b="1" i="0" lang="ar-SA" sz="2800" u="none" cap="none" strike="noStrike">
                <a:solidFill>
                  <a:srgbClr val="002060"/>
                </a:solidFill>
                <a:latin typeface="Calibri"/>
                <a:ea typeface="Calibri"/>
                <a:cs typeface="Calibri"/>
                <a:sym typeface="Calibri"/>
              </a:rPr>
              <a:t>ربما...</a:t>
            </a:r>
            <a:endParaRPr b="1" i="0" sz="2800" u="none" cap="none" strike="noStrike">
              <a:solidFill>
                <a:srgbClr val="002060"/>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8" name="Shape 858"/>
        <p:cNvGrpSpPr/>
        <p:nvPr/>
      </p:nvGrpSpPr>
      <p:grpSpPr>
        <a:xfrm>
          <a:off x="0" y="0"/>
          <a:ext cx="0" cy="0"/>
          <a:chOff x="0" y="0"/>
          <a:chExt cx="0" cy="0"/>
        </a:xfrm>
      </p:grpSpPr>
      <p:pic>
        <p:nvPicPr>
          <p:cNvPr descr="Image générée" id="859" name="Google Shape;859;p13"/>
          <p:cNvPicPr preferRelativeResize="0"/>
          <p:nvPr/>
        </p:nvPicPr>
        <p:blipFill rotWithShape="1">
          <a:blip r:embed="rId3">
            <a:alphaModFix/>
          </a:blip>
          <a:srcRect b="61971" l="3539" r="75793" t="24327"/>
          <a:stretch/>
        </p:blipFill>
        <p:spPr>
          <a:xfrm>
            <a:off x="11272992" y="9878"/>
            <a:ext cx="765760" cy="764458"/>
          </a:xfrm>
          <a:prstGeom prst="rect">
            <a:avLst/>
          </a:prstGeom>
          <a:noFill/>
          <a:ln>
            <a:noFill/>
          </a:ln>
        </p:spPr>
      </p:pic>
      <p:sp>
        <p:nvSpPr>
          <p:cNvPr id="860" name="Google Shape;860;p13"/>
          <p:cNvSpPr txBox="1"/>
          <p:nvPr/>
        </p:nvSpPr>
        <p:spPr>
          <a:xfrm>
            <a:off x="1414023" y="78463"/>
            <a:ext cx="9815770" cy="348388"/>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None/>
            </a:pPr>
            <a:r>
              <a:rPr b="1" i="0" lang="ar-SA" sz="1600" u="none" cap="none" strike="noStrike">
                <a:solidFill>
                  <a:srgbClr val="757070"/>
                </a:solidFill>
                <a:latin typeface="Calibri"/>
                <a:ea typeface="Calibri"/>
                <a:cs typeface="Calibri"/>
                <a:sym typeface="Calibri"/>
              </a:rPr>
              <a:t>بعد سماع إجابات التلاميذ، يدون منها الأستاذ بعض العبارات على السبورة:</a:t>
            </a:r>
            <a:r>
              <a:rPr b="0" i="0" lang="ar-SA" sz="1600" u="none" cap="none" strike="noStrike">
                <a:solidFill>
                  <a:schemeClr val="dk1"/>
                </a:solidFill>
                <a:latin typeface="Calibri"/>
                <a:ea typeface="Calibri"/>
                <a:cs typeface="Calibri"/>
                <a:sym typeface="Calibri"/>
              </a:rPr>
              <a:t>.</a:t>
            </a:r>
            <a:endParaRPr b="0" i="0" sz="1600" u="none" cap="none" strike="noStrike">
              <a:solidFill>
                <a:schemeClr val="dk1"/>
              </a:solidFill>
              <a:latin typeface="Calibri"/>
              <a:ea typeface="Calibri"/>
              <a:cs typeface="Calibri"/>
              <a:sym typeface="Calibri"/>
            </a:endParaRPr>
          </a:p>
        </p:txBody>
      </p:sp>
      <p:sp>
        <p:nvSpPr>
          <p:cNvPr id="861" name="Google Shape;861;p13"/>
          <p:cNvSpPr txBox="1"/>
          <p:nvPr/>
        </p:nvSpPr>
        <p:spPr>
          <a:xfrm>
            <a:off x="1047199" y="449530"/>
            <a:ext cx="10224346" cy="430887"/>
          </a:xfrm>
          <a:prstGeom prst="rect">
            <a:avLst/>
          </a:prstGeom>
          <a:noFill/>
          <a:ln>
            <a:noFill/>
          </a:ln>
        </p:spPr>
        <p:txBody>
          <a:bodyPr anchorCtr="0" anchor="t" bIns="0" lIns="0" spcFirstLastPara="1" rIns="0" wrap="square" tIns="0">
            <a:spAutoFit/>
          </a:bodyPr>
          <a:lstStyle/>
          <a:p>
            <a:pPr indent="0" lvl="0" marL="0" marR="0" rtl="1" algn="r">
              <a:spcBef>
                <a:spcPts val="0"/>
              </a:spcBef>
              <a:spcAft>
                <a:spcPts val="0"/>
              </a:spcAft>
              <a:buNone/>
            </a:pPr>
            <a:r>
              <a:rPr b="0" i="1" lang="ar-SA" sz="1400" u="none" cap="none" strike="noStrike">
                <a:solidFill>
                  <a:srgbClr val="AEABAB"/>
                </a:solidFill>
                <a:latin typeface="Calibri"/>
                <a:ea typeface="Calibri"/>
                <a:cs typeface="Calibri"/>
                <a:sym typeface="Calibri"/>
              </a:rPr>
              <a:t>ينوه المدرس بعمل المتعلمين، ويعلق قائلاً: "</a:t>
            </a:r>
            <a:r>
              <a:rPr b="0" i="0" lang="ar-SA" sz="1400" u="none" cap="none" strike="noStrike">
                <a:solidFill>
                  <a:schemeClr val="dk1"/>
                </a:solidFill>
                <a:latin typeface="Calibri"/>
                <a:ea typeface="Calibri"/>
                <a:cs typeface="Calibri"/>
                <a:sym typeface="Calibri"/>
              </a:rPr>
              <a:t>هذه الأفكار التي تنقلنا من الواقع إلى عالم غير مألوف، هي ما سنسميه </a:t>
            </a:r>
            <a:r>
              <a:rPr b="1" i="0" lang="ar-SA" sz="1400" u="none" cap="none" strike="noStrike">
                <a:solidFill>
                  <a:schemeClr val="dk1"/>
                </a:solidFill>
                <a:latin typeface="Calibri"/>
                <a:ea typeface="Calibri"/>
                <a:cs typeface="Calibri"/>
                <a:sym typeface="Calibri"/>
              </a:rPr>
              <a:t>العجيب</a:t>
            </a:r>
            <a:r>
              <a:rPr b="0" i="0" lang="ar-SA" sz="1400" u="none" cap="none" strike="noStrike">
                <a:solidFill>
                  <a:schemeClr val="dk1"/>
                </a:solidFill>
                <a:latin typeface="Calibri"/>
                <a:ea typeface="Calibri"/>
                <a:cs typeface="Calibri"/>
                <a:sym typeface="Calibri"/>
              </a:rPr>
              <a:t>، واليوم سنتعرف على الحكاية العجائبية". </a:t>
            </a:r>
            <a:r>
              <a:rPr b="0" i="1" lang="ar-SA" sz="1400" u="none" cap="none" strike="noStrike">
                <a:solidFill>
                  <a:srgbClr val="AEABAB"/>
                </a:solidFill>
                <a:latin typeface="Calibri"/>
                <a:ea typeface="Calibri"/>
                <a:cs typeface="Calibri"/>
                <a:sym typeface="Calibri"/>
              </a:rPr>
              <a:t>سنتعلم كيف نعبر عنها بالكلمة وبالقراءة..."</a:t>
            </a:r>
            <a:endParaRPr b="0" i="1" sz="1400" u="none" cap="none" strike="noStrike">
              <a:solidFill>
                <a:srgbClr val="AEABAB"/>
              </a:solidFill>
              <a:latin typeface="Calibri"/>
              <a:ea typeface="Calibri"/>
              <a:cs typeface="Calibri"/>
              <a:sym typeface="Calibri"/>
            </a:endParaRPr>
          </a:p>
        </p:txBody>
      </p:sp>
      <p:pic>
        <p:nvPicPr>
          <p:cNvPr id="862" name="Google Shape;862;p13"/>
          <p:cNvPicPr preferRelativeResize="0"/>
          <p:nvPr/>
        </p:nvPicPr>
        <p:blipFill rotWithShape="1">
          <a:blip r:embed="rId4">
            <a:alphaModFix/>
          </a:blip>
          <a:srcRect b="0" l="0" r="0" t="0"/>
          <a:stretch/>
        </p:blipFill>
        <p:spPr>
          <a:xfrm>
            <a:off x="316949" y="44086"/>
            <a:ext cx="730250" cy="730250"/>
          </a:xfrm>
          <a:prstGeom prst="rect">
            <a:avLst/>
          </a:prstGeom>
          <a:noFill/>
          <a:ln>
            <a:noFill/>
          </a:ln>
        </p:spPr>
      </p:pic>
      <p:sp>
        <p:nvSpPr>
          <p:cNvPr id="863" name="Google Shape;863;p13"/>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864" name="Google Shape;864;p13"/>
          <p:cNvSpPr/>
          <p:nvPr/>
        </p:nvSpPr>
        <p:spPr>
          <a:xfrm>
            <a:off x="3931796" y="4227047"/>
            <a:ext cx="2161309" cy="2181423"/>
          </a:xfrm>
          <a:prstGeom prst="ellipse">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2400" u="none" cap="none" strike="noStrike">
                <a:solidFill>
                  <a:srgbClr val="002060"/>
                </a:solidFill>
                <a:latin typeface="Calibri"/>
                <a:ea typeface="Calibri"/>
                <a:cs typeface="Calibri"/>
                <a:sym typeface="Calibri"/>
              </a:rPr>
              <a:t>سِرٌّ عَظيمٌ</a:t>
            </a:r>
            <a:endParaRPr b="1" i="0" sz="2400" u="none" cap="none" strike="noStrike">
              <a:solidFill>
                <a:srgbClr val="002060"/>
              </a:solidFill>
              <a:latin typeface="Calibri"/>
              <a:ea typeface="Calibri"/>
              <a:cs typeface="Calibri"/>
              <a:sym typeface="Calibri"/>
            </a:endParaRPr>
          </a:p>
        </p:txBody>
      </p:sp>
      <p:sp>
        <p:nvSpPr>
          <p:cNvPr id="865" name="Google Shape;865;p13"/>
          <p:cNvSpPr/>
          <p:nvPr/>
        </p:nvSpPr>
        <p:spPr>
          <a:xfrm>
            <a:off x="3472885" y="1144138"/>
            <a:ext cx="2129893" cy="2181423"/>
          </a:xfrm>
          <a:prstGeom prst="ellipse">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2400" u="none" cap="none" strike="noStrike">
                <a:solidFill>
                  <a:srgbClr val="002060"/>
                </a:solidFill>
                <a:latin typeface="Calibri"/>
                <a:ea typeface="Calibri"/>
                <a:cs typeface="Calibri"/>
                <a:sym typeface="Calibri"/>
              </a:rPr>
              <a:t>مَخْلوقٌ غَريبٌ</a:t>
            </a:r>
            <a:endParaRPr b="1" i="0" sz="2400" u="none" cap="none" strike="noStrike">
              <a:solidFill>
                <a:srgbClr val="002060"/>
              </a:solidFill>
              <a:latin typeface="Calibri"/>
              <a:ea typeface="Calibri"/>
              <a:cs typeface="Calibri"/>
              <a:sym typeface="Calibri"/>
            </a:endParaRPr>
          </a:p>
        </p:txBody>
      </p:sp>
      <p:pic>
        <p:nvPicPr>
          <p:cNvPr descr="Image générée" id="866" name="Google Shape;866;p13"/>
          <p:cNvPicPr preferRelativeResize="0"/>
          <p:nvPr/>
        </p:nvPicPr>
        <p:blipFill rotWithShape="1">
          <a:blip r:embed="rId5">
            <a:alphaModFix/>
          </a:blip>
          <a:srcRect b="0" l="0" r="0" t="0"/>
          <a:stretch/>
        </p:blipFill>
        <p:spPr>
          <a:xfrm>
            <a:off x="6388619" y="1111717"/>
            <a:ext cx="5468114" cy="5468114"/>
          </a:xfrm>
          <a:prstGeom prst="rect">
            <a:avLst/>
          </a:prstGeom>
          <a:noFill/>
          <a:ln>
            <a:noFill/>
          </a:ln>
        </p:spPr>
      </p:pic>
      <p:sp>
        <p:nvSpPr>
          <p:cNvPr id="867" name="Google Shape;867;p13"/>
          <p:cNvSpPr/>
          <p:nvPr/>
        </p:nvSpPr>
        <p:spPr>
          <a:xfrm>
            <a:off x="130289" y="1144137"/>
            <a:ext cx="2129893" cy="2181423"/>
          </a:xfrm>
          <a:prstGeom prst="ellipse">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2400" u="none" cap="none" strike="noStrike">
                <a:solidFill>
                  <a:srgbClr val="002060"/>
                </a:solidFill>
                <a:latin typeface="Calibri"/>
                <a:ea typeface="Calibri"/>
                <a:cs typeface="Calibri"/>
                <a:sym typeface="Calibri"/>
              </a:rPr>
              <a:t>حَكْمَةٌ خالِدَةٌ</a:t>
            </a:r>
            <a:endParaRPr b="1" i="0" sz="2400" u="none" cap="none" strike="noStrike">
              <a:solidFill>
                <a:srgbClr val="002060"/>
              </a:solidFill>
              <a:latin typeface="Calibri"/>
              <a:ea typeface="Calibri"/>
              <a:cs typeface="Calibri"/>
              <a:sym typeface="Calibri"/>
            </a:endParaRPr>
          </a:p>
        </p:txBody>
      </p:sp>
      <p:sp>
        <p:nvSpPr>
          <p:cNvPr id="868" name="Google Shape;868;p13"/>
          <p:cNvSpPr/>
          <p:nvPr/>
        </p:nvSpPr>
        <p:spPr>
          <a:xfrm>
            <a:off x="200574" y="4326797"/>
            <a:ext cx="2129893" cy="2181423"/>
          </a:xfrm>
          <a:prstGeom prst="ellipse">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2400" u="none" cap="none" strike="noStrike">
                <a:solidFill>
                  <a:srgbClr val="002060"/>
                </a:solidFill>
                <a:latin typeface="Calibri"/>
                <a:ea typeface="Calibri"/>
                <a:cs typeface="Calibri"/>
                <a:sym typeface="Calibri"/>
              </a:rPr>
              <a:t>عَالَمٌ آخَر</a:t>
            </a:r>
            <a:endParaRPr b="1" i="0" sz="2400" u="none" cap="none" strike="noStrike">
              <a:solidFill>
                <a:srgbClr val="002060"/>
              </a:solidFill>
              <a:latin typeface="Calibri"/>
              <a:ea typeface="Calibri"/>
              <a:cs typeface="Calibri"/>
              <a:sym typeface="Calibri"/>
            </a:endParaRPr>
          </a:p>
        </p:txBody>
      </p:sp>
      <p:sp>
        <p:nvSpPr>
          <p:cNvPr id="869" name="Google Shape;869;p13"/>
          <p:cNvSpPr/>
          <p:nvPr/>
        </p:nvSpPr>
        <p:spPr>
          <a:xfrm>
            <a:off x="2233227" y="3038386"/>
            <a:ext cx="1511909" cy="1661644"/>
          </a:xfrm>
          <a:prstGeom prst="ellipse">
            <a:avLst/>
          </a:prstGeom>
          <a:solidFill>
            <a:srgbClr val="FBE4D4"/>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2400" u="none" cap="none" strike="noStrike">
                <a:solidFill>
                  <a:srgbClr val="002060"/>
                </a:solidFill>
                <a:latin typeface="Calibri"/>
                <a:ea typeface="Calibri"/>
                <a:cs typeface="Calibri"/>
                <a:sym typeface="Calibri"/>
              </a:rPr>
              <a:t>حِكايَةٌ عَجيبَةٌ</a:t>
            </a:r>
            <a:endParaRPr b="1" i="0" sz="2400" u="none" cap="none" strike="noStrike">
              <a:solidFill>
                <a:srgbClr val="002060"/>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3" name="Shape 873"/>
        <p:cNvGrpSpPr/>
        <p:nvPr/>
      </p:nvGrpSpPr>
      <p:grpSpPr>
        <a:xfrm>
          <a:off x="0" y="0"/>
          <a:ext cx="0" cy="0"/>
          <a:chOff x="0" y="0"/>
          <a:chExt cx="0" cy="0"/>
        </a:xfrm>
      </p:grpSpPr>
      <p:grpSp>
        <p:nvGrpSpPr>
          <p:cNvPr id="874" name="Google Shape;874;p14"/>
          <p:cNvGrpSpPr/>
          <p:nvPr/>
        </p:nvGrpSpPr>
        <p:grpSpPr>
          <a:xfrm>
            <a:off x="5130955" y="1706886"/>
            <a:ext cx="6054377" cy="3711725"/>
            <a:chOff x="1715066" y="1103461"/>
            <a:chExt cx="5717724" cy="3124203"/>
          </a:xfrm>
        </p:grpSpPr>
        <p:sp>
          <p:nvSpPr>
            <p:cNvPr id="875" name="Google Shape;875;p14"/>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876" name="Google Shape;876;p14"/>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877" name="Google Shape;877;p14"/>
          <p:cNvSpPr txBox="1"/>
          <p:nvPr/>
        </p:nvSpPr>
        <p:spPr>
          <a:xfrm>
            <a:off x="5877453" y="2008346"/>
            <a:ext cx="4754879" cy="280602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SA" sz="5467" u="none" cap="none" strike="noStrike">
                <a:solidFill>
                  <a:srgbClr val="44546A"/>
                </a:solidFill>
                <a:latin typeface="Calibri"/>
                <a:ea typeface="Calibri"/>
                <a:cs typeface="Calibri"/>
                <a:sym typeface="Calibri"/>
              </a:rPr>
              <a:t>افتتاح الحصة: </a:t>
            </a:r>
            <a:endParaRPr b="1" i="0" sz="5467" u="none" cap="none" strike="noStrike">
              <a:solidFill>
                <a:srgbClr val="44546A"/>
              </a:solidFill>
              <a:latin typeface="Calibri"/>
              <a:ea typeface="Calibri"/>
              <a:cs typeface="Calibri"/>
              <a:sym typeface="Calibri"/>
            </a:endParaRPr>
          </a:p>
          <a:p>
            <a:pPr indent="0" lvl="0" marL="0" marR="0" rtl="1" algn="ctr">
              <a:lnSpc>
                <a:spcPct val="131218"/>
              </a:lnSpc>
              <a:spcBef>
                <a:spcPts val="0"/>
              </a:spcBef>
              <a:spcAft>
                <a:spcPts val="0"/>
              </a:spcAft>
              <a:buNone/>
            </a:pPr>
            <a:r>
              <a:rPr b="1" i="0" lang="ar-SA" sz="4800" u="none" cap="none" strike="noStrike">
                <a:solidFill>
                  <a:srgbClr val="FFC000"/>
                </a:solidFill>
                <a:latin typeface="Calibri"/>
                <a:ea typeface="Calibri"/>
                <a:cs typeface="Calibri"/>
                <a:sym typeface="Calibri"/>
              </a:rPr>
              <a:t>ب- واجبات منزلية</a:t>
            </a:r>
            <a:endParaRPr b="1" i="0" sz="4800" u="none" cap="none" strike="noStrike">
              <a:solidFill>
                <a:srgbClr val="FFC000"/>
              </a:solidFill>
              <a:latin typeface="Calibri"/>
              <a:ea typeface="Calibri"/>
              <a:cs typeface="Calibri"/>
              <a:sym typeface="Calibri"/>
            </a:endParaRPr>
          </a:p>
          <a:p>
            <a:pPr indent="0" lvl="0" marL="0" marR="0" rtl="1" algn="ctr">
              <a:lnSpc>
                <a:spcPct val="131218"/>
              </a:lnSpc>
              <a:spcBef>
                <a:spcPts val="0"/>
              </a:spcBef>
              <a:spcAft>
                <a:spcPts val="0"/>
              </a:spcAft>
              <a:buNone/>
            </a:pPr>
            <a:r>
              <a:rPr b="1" i="0" lang="ar-SA" sz="4000" u="none" cap="none" strike="noStrike">
                <a:solidFill>
                  <a:srgbClr val="44546A"/>
                </a:solidFill>
                <a:latin typeface="Arial"/>
                <a:ea typeface="Arial"/>
                <a:cs typeface="Arial"/>
                <a:sym typeface="Arial"/>
              </a:rPr>
              <a:t>02 </a:t>
            </a:r>
            <a:r>
              <a:rPr b="1" i="0" lang="ar-SA" sz="4000" u="none" cap="none" strike="noStrike">
                <a:solidFill>
                  <a:srgbClr val="44546A"/>
                </a:solidFill>
                <a:latin typeface="Calibri"/>
                <a:ea typeface="Calibri"/>
                <a:cs typeface="Calibri"/>
                <a:sym typeface="Calibri"/>
              </a:rPr>
              <a:t>دقيقتان</a:t>
            </a:r>
            <a:endParaRPr b="1" i="0" sz="4000" u="none" cap="none" strike="noStrike">
              <a:solidFill>
                <a:srgbClr val="44546A"/>
              </a:solidFill>
              <a:latin typeface="Calibri"/>
              <a:ea typeface="Calibri"/>
              <a:cs typeface="Calibri"/>
              <a:sym typeface="Calibri"/>
            </a:endParaRPr>
          </a:p>
        </p:txBody>
      </p:sp>
      <p:pic>
        <p:nvPicPr>
          <p:cNvPr id="878" name="Google Shape;878;p14"/>
          <p:cNvPicPr preferRelativeResize="0"/>
          <p:nvPr/>
        </p:nvPicPr>
        <p:blipFill rotWithShape="1">
          <a:blip r:embed="rId3">
            <a:alphaModFix/>
          </a:blip>
          <a:srcRect b="0" l="0" r="0" t="0"/>
          <a:stretch/>
        </p:blipFill>
        <p:spPr>
          <a:xfrm>
            <a:off x="1900174" y="2026230"/>
            <a:ext cx="2431983" cy="1522857"/>
          </a:xfrm>
          <a:prstGeom prst="rect">
            <a:avLst/>
          </a:prstGeom>
          <a:noFill/>
          <a:ln>
            <a:noFill/>
          </a:ln>
        </p:spPr>
      </p:pic>
      <p:pic>
        <p:nvPicPr>
          <p:cNvPr id="879" name="Google Shape;879;p14"/>
          <p:cNvPicPr preferRelativeResize="0"/>
          <p:nvPr/>
        </p:nvPicPr>
        <p:blipFill rotWithShape="1">
          <a:blip r:embed="rId4">
            <a:alphaModFix/>
          </a:blip>
          <a:srcRect b="0" l="0" r="0" t="0"/>
          <a:stretch/>
        </p:blipFill>
        <p:spPr>
          <a:xfrm>
            <a:off x="469977" y="2211482"/>
            <a:ext cx="2675209" cy="2675209"/>
          </a:xfrm>
          <a:prstGeom prst="rect">
            <a:avLst/>
          </a:prstGeom>
          <a:noFill/>
          <a:ln>
            <a:noFill/>
          </a:ln>
        </p:spPr>
      </p:pic>
      <p:sp>
        <p:nvSpPr>
          <p:cNvPr id="880" name="Google Shape;880;p14"/>
          <p:cNvSpPr/>
          <p:nvPr/>
        </p:nvSpPr>
        <p:spPr>
          <a:xfrm>
            <a:off x="9548106" y="4146722"/>
            <a:ext cx="519608" cy="519608"/>
          </a:xfrm>
          <a:prstGeom prst="ellipse">
            <a:avLst/>
          </a:prstGeom>
          <a:blipFill rotWithShape="1">
            <a:blip r:embed="rId5">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884" name="Shape 884"/>
        <p:cNvGrpSpPr/>
        <p:nvPr/>
      </p:nvGrpSpPr>
      <p:grpSpPr>
        <a:xfrm>
          <a:off x="0" y="0"/>
          <a:ext cx="0" cy="0"/>
          <a:chOff x="0" y="0"/>
          <a:chExt cx="0" cy="0"/>
        </a:xfrm>
      </p:grpSpPr>
      <p:sp>
        <p:nvSpPr>
          <p:cNvPr id="885" name="Google Shape;885;p15"/>
          <p:cNvSpPr/>
          <p:nvPr/>
        </p:nvSpPr>
        <p:spPr>
          <a:xfrm>
            <a:off x="4683940" y="216280"/>
            <a:ext cx="6224235" cy="520981"/>
          </a:xfrm>
          <a:prstGeom prst="rect">
            <a:avLst/>
          </a:prstGeom>
          <a:noFill/>
          <a:ln>
            <a:noFill/>
          </a:ln>
        </p:spPr>
        <p:txBody>
          <a:bodyPr anchorCtr="0" anchor="t" bIns="45675" lIns="91425" spcFirstLastPara="1" rIns="91425" wrap="square" tIns="45675">
            <a:noAutofit/>
          </a:bodyPr>
          <a:lstStyle/>
          <a:p>
            <a:pPr indent="0" lvl="0" marL="0" marR="0" rtl="1" algn="r">
              <a:spcBef>
                <a:spcPts val="0"/>
              </a:spcBef>
              <a:spcAft>
                <a:spcPts val="0"/>
              </a:spcAft>
              <a:buNone/>
            </a:pPr>
            <a:r>
              <a:rPr b="1" i="0" lang="ar-SA" sz="2800" u="none" cap="none" strike="noStrike">
                <a:solidFill>
                  <a:srgbClr val="44546A"/>
                </a:solidFill>
                <a:latin typeface="Calibri"/>
                <a:ea typeface="Calibri"/>
                <a:cs typeface="Calibri"/>
                <a:sym typeface="Calibri"/>
              </a:rPr>
              <a:t>مراقبة إنجاز الواجبات المنزلية</a:t>
            </a:r>
            <a:endParaRPr b="0" i="0" sz="2800" u="none" cap="none" strike="noStrike">
              <a:solidFill>
                <a:srgbClr val="000000"/>
              </a:solidFill>
              <a:latin typeface="Arial"/>
              <a:ea typeface="Arial"/>
              <a:cs typeface="Arial"/>
              <a:sym typeface="Arial"/>
            </a:endParaRPr>
          </a:p>
        </p:txBody>
      </p:sp>
      <p:sp>
        <p:nvSpPr>
          <p:cNvPr id="886" name="Google Shape;886;p15"/>
          <p:cNvSpPr txBox="1"/>
          <p:nvPr/>
        </p:nvSpPr>
        <p:spPr>
          <a:xfrm>
            <a:off x="1416402" y="706528"/>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SA" sz="1600" u="none" cap="none" strike="noStrike">
                <a:solidFill>
                  <a:srgbClr val="AFABAB"/>
                </a:solidFill>
                <a:latin typeface="Calibri"/>
                <a:ea typeface="Calibri"/>
                <a:cs typeface="Calibri"/>
                <a:sym typeface="Calibri"/>
              </a:rPr>
              <a:t>يراقب  المدرس إنجاز الواجبات المنزلية لدى عينة من التلاميذ.</a:t>
            </a:r>
            <a:endParaRPr b="0" i="1" sz="1600" u="none" cap="none" strike="noStrike">
              <a:solidFill>
                <a:srgbClr val="AFABAB"/>
              </a:solidFill>
              <a:latin typeface="Calibri"/>
              <a:ea typeface="Calibri"/>
              <a:cs typeface="Calibri"/>
              <a:sym typeface="Calibri"/>
            </a:endParaRPr>
          </a:p>
        </p:txBody>
      </p:sp>
      <p:pic>
        <p:nvPicPr>
          <p:cNvPr descr="Image générée" id="887" name="Google Shape;887;p15"/>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pic>
        <p:nvPicPr>
          <p:cNvPr descr="Image générée" id="888" name="Google Shape;888;p15"/>
          <p:cNvPicPr preferRelativeResize="0"/>
          <p:nvPr/>
        </p:nvPicPr>
        <p:blipFill rotWithShape="1">
          <a:blip r:embed="rId4">
            <a:alphaModFix/>
          </a:blip>
          <a:srcRect b="0" l="0" r="0" t="0"/>
          <a:stretch/>
        </p:blipFill>
        <p:spPr>
          <a:xfrm>
            <a:off x="2826930" y="1134538"/>
            <a:ext cx="5507182" cy="550718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2" name="Shape 892"/>
        <p:cNvGrpSpPr/>
        <p:nvPr/>
      </p:nvGrpSpPr>
      <p:grpSpPr>
        <a:xfrm>
          <a:off x="0" y="0"/>
          <a:ext cx="0" cy="0"/>
          <a:chOff x="0" y="0"/>
          <a:chExt cx="0" cy="0"/>
        </a:xfrm>
      </p:grpSpPr>
      <p:sp>
        <p:nvSpPr>
          <p:cNvPr id="893" name="Google Shape;893;p16"/>
          <p:cNvSpPr/>
          <p:nvPr/>
        </p:nvSpPr>
        <p:spPr>
          <a:xfrm>
            <a:off x="835469" y="1158825"/>
            <a:ext cx="10355945" cy="4912803"/>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894" name="Google Shape;894;p16"/>
          <p:cNvSpPr/>
          <p:nvPr/>
        </p:nvSpPr>
        <p:spPr>
          <a:xfrm>
            <a:off x="4683940" y="216280"/>
            <a:ext cx="6224235" cy="602723"/>
          </a:xfrm>
          <a:prstGeom prst="rect">
            <a:avLst/>
          </a:prstGeom>
          <a:noFill/>
          <a:ln>
            <a:noFill/>
          </a:ln>
        </p:spPr>
        <p:txBody>
          <a:bodyPr anchorCtr="0" anchor="t" bIns="45675" lIns="91425" spcFirstLastPara="1" rIns="91425" wrap="square" tIns="45675">
            <a:noAutofit/>
          </a:bodyPr>
          <a:lstStyle/>
          <a:p>
            <a:pPr indent="0" lvl="0" marL="0" marR="0" rtl="0" algn="r">
              <a:spcBef>
                <a:spcPts val="0"/>
              </a:spcBef>
              <a:spcAft>
                <a:spcPts val="0"/>
              </a:spcAft>
              <a:buNone/>
            </a:pPr>
            <a:r>
              <a:rPr b="1" i="0" lang="ar-SA" sz="3200" u="none" cap="none" strike="noStrike">
                <a:solidFill>
                  <a:srgbClr val="44546A"/>
                </a:solidFill>
                <a:latin typeface="Calibri"/>
                <a:ea typeface="Calibri"/>
                <a:cs typeface="Calibri"/>
                <a:sym typeface="Calibri"/>
              </a:rPr>
              <a:t>ضوابط القسم</a:t>
            </a:r>
            <a:endParaRPr b="0" i="0" sz="3200" u="none" cap="none" strike="noStrike">
              <a:solidFill>
                <a:srgbClr val="000000"/>
              </a:solidFill>
              <a:latin typeface="Arial"/>
              <a:ea typeface="Arial"/>
              <a:cs typeface="Arial"/>
              <a:sym typeface="Arial"/>
            </a:endParaRPr>
          </a:p>
        </p:txBody>
      </p:sp>
      <p:pic>
        <p:nvPicPr>
          <p:cNvPr id="895" name="Google Shape;895;p16"/>
          <p:cNvPicPr preferRelativeResize="0"/>
          <p:nvPr/>
        </p:nvPicPr>
        <p:blipFill rotWithShape="1">
          <a:blip r:embed="rId3">
            <a:alphaModFix/>
          </a:blip>
          <a:srcRect b="0" l="0" r="0" t="0"/>
          <a:stretch/>
        </p:blipFill>
        <p:spPr>
          <a:xfrm>
            <a:off x="7446531" y="2819520"/>
            <a:ext cx="1614342" cy="1614342"/>
          </a:xfrm>
          <a:prstGeom prst="rect">
            <a:avLst/>
          </a:prstGeom>
          <a:noFill/>
          <a:ln>
            <a:noFill/>
          </a:ln>
        </p:spPr>
      </p:pic>
      <p:pic>
        <p:nvPicPr>
          <p:cNvPr id="896" name="Google Shape;896;p16"/>
          <p:cNvPicPr preferRelativeResize="0"/>
          <p:nvPr/>
        </p:nvPicPr>
        <p:blipFill rotWithShape="1">
          <a:blip r:embed="rId4">
            <a:alphaModFix/>
          </a:blip>
          <a:srcRect b="0" l="0" r="0" t="0"/>
          <a:stretch/>
        </p:blipFill>
        <p:spPr>
          <a:xfrm>
            <a:off x="4010517" y="2927621"/>
            <a:ext cx="1469905" cy="1469905"/>
          </a:xfrm>
          <a:prstGeom prst="rect">
            <a:avLst/>
          </a:prstGeom>
          <a:noFill/>
          <a:ln>
            <a:noFill/>
          </a:ln>
        </p:spPr>
      </p:pic>
      <p:sp>
        <p:nvSpPr>
          <p:cNvPr id="897" name="Google Shape;897;p16"/>
          <p:cNvSpPr txBox="1"/>
          <p:nvPr>
            <p:ph type="title"/>
          </p:nvPr>
        </p:nvSpPr>
        <p:spPr>
          <a:xfrm>
            <a:off x="1699640" y="1229905"/>
            <a:ext cx="9491773" cy="470793"/>
          </a:xfrm>
          <a:prstGeom prst="rect">
            <a:avLst/>
          </a:prstGeom>
          <a:noFill/>
          <a:ln>
            <a:noFill/>
          </a:ln>
        </p:spPr>
        <p:txBody>
          <a:bodyPr anchorCtr="0" anchor="ctr" bIns="68550" lIns="91425" spcFirstLastPara="1" rIns="91425" wrap="square" tIns="68550">
            <a:noAutofit/>
          </a:bodyPr>
          <a:lstStyle/>
          <a:p>
            <a:pPr indent="0" lvl="0" marL="0" rtl="0" algn="r">
              <a:lnSpc>
                <a:spcPct val="90000"/>
              </a:lnSpc>
              <a:spcBef>
                <a:spcPts val="0"/>
              </a:spcBef>
              <a:spcAft>
                <a:spcPts val="0"/>
              </a:spcAft>
              <a:buClr>
                <a:schemeClr val="dk1"/>
              </a:buClr>
              <a:buSzPts val="2400"/>
              <a:buFont typeface="Calibri"/>
              <a:buNone/>
            </a:pPr>
            <a:r>
              <a:rPr lang="ar-SA" sz="2400">
                <a:latin typeface="Calibri"/>
                <a:ea typeface="Calibri"/>
                <a:cs typeface="Calibri"/>
                <a:sym typeface="Calibri"/>
              </a:rPr>
              <a:t>من يذكرنا بالضوابط التي ينبغي الالتزام بها داخل القسم؟</a:t>
            </a:r>
            <a:endParaRPr sz="2400"/>
          </a:p>
        </p:txBody>
      </p:sp>
      <p:sp>
        <p:nvSpPr>
          <p:cNvPr id="898" name="Google Shape;898;p16"/>
          <p:cNvSpPr txBox="1"/>
          <p:nvPr/>
        </p:nvSpPr>
        <p:spPr>
          <a:xfrm>
            <a:off x="1261098" y="1804644"/>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SA" sz="1600" u="none" cap="none" strike="noStrike">
                <a:solidFill>
                  <a:srgbClr val="AFABAB"/>
                </a:solidFill>
                <a:latin typeface="Calibri"/>
                <a:ea typeface="Calibri"/>
                <a:cs typeface="Calibri"/>
                <a:sym typeface="Calibri"/>
              </a:rPr>
              <a:t>يختار الأستاذ 3 متعلمين للتذكير بضابطين فقط من ضوابط العمل الصفي.</a:t>
            </a:r>
            <a:endParaRPr b="0" i="1" sz="1600" u="none" cap="none" strike="noStrike">
              <a:solidFill>
                <a:srgbClr val="AFABAB"/>
              </a:solidFill>
              <a:latin typeface="Calibri"/>
              <a:ea typeface="Calibri"/>
              <a:cs typeface="Calibri"/>
              <a:sym typeface="Calibri"/>
            </a:endParaRPr>
          </a:p>
        </p:txBody>
      </p:sp>
      <p:pic>
        <p:nvPicPr>
          <p:cNvPr id="899" name="Google Shape;899;p16"/>
          <p:cNvPicPr preferRelativeResize="0"/>
          <p:nvPr/>
        </p:nvPicPr>
        <p:blipFill rotWithShape="1">
          <a:blip r:embed="rId5">
            <a:alphaModFix/>
          </a:blip>
          <a:srcRect b="0" l="0" r="0" t="0"/>
          <a:stretch/>
        </p:blipFill>
        <p:spPr>
          <a:xfrm>
            <a:off x="11191413" y="183649"/>
            <a:ext cx="602723" cy="602723"/>
          </a:xfrm>
          <a:prstGeom prst="rect">
            <a:avLst/>
          </a:prstGeom>
          <a:noFill/>
          <a:ln>
            <a:noFill/>
          </a:ln>
        </p:spPr>
      </p:pic>
      <p:sp>
        <p:nvSpPr>
          <p:cNvPr id="900" name="Google Shape;900;p16"/>
          <p:cNvSpPr txBox="1"/>
          <p:nvPr/>
        </p:nvSpPr>
        <p:spPr>
          <a:xfrm>
            <a:off x="1590213" y="754429"/>
            <a:ext cx="9601200" cy="246221"/>
          </a:xfrm>
          <a:prstGeom prst="rect">
            <a:avLst/>
          </a:prstGeom>
          <a:noFill/>
          <a:ln>
            <a:noFill/>
          </a:ln>
        </p:spPr>
        <p:txBody>
          <a:bodyPr anchorCtr="0" anchor="t" bIns="0" lIns="0" spcFirstLastPara="1" rIns="0" wrap="square" tIns="0">
            <a:spAutoFit/>
          </a:bodyPr>
          <a:lstStyle/>
          <a:p>
            <a:pPr indent="0" lvl="1" marL="457200" marR="0" rtl="1" algn="r">
              <a:spcBef>
                <a:spcPts val="0"/>
              </a:spcBef>
              <a:spcAft>
                <a:spcPts val="0"/>
              </a:spcAft>
              <a:buNone/>
            </a:pPr>
            <a:r>
              <a:rPr b="0" i="0" lang="ar-SA" sz="1600" u="none" cap="none" strike="noStrike">
                <a:solidFill>
                  <a:srgbClr val="AEABAB"/>
                </a:solidFill>
                <a:latin typeface="Calibri"/>
                <a:ea typeface="Calibri"/>
                <a:cs typeface="Calibri"/>
                <a:sym typeface="Calibri"/>
              </a:rPr>
              <a:t>يُخصص الأستاذ الحصة للتذكير بضابطين 02 على الأكثر تجنبا للتكرار وعدم الجدوى</a:t>
            </a:r>
            <a:endParaRPr b="0" i="0" sz="1600" u="none" cap="none" strike="noStrike">
              <a:solidFill>
                <a:srgbClr val="AEABAB"/>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4" name="Shape 904"/>
        <p:cNvGrpSpPr/>
        <p:nvPr/>
      </p:nvGrpSpPr>
      <p:grpSpPr>
        <a:xfrm>
          <a:off x="0" y="0"/>
          <a:ext cx="0" cy="0"/>
          <a:chOff x="0" y="0"/>
          <a:chExt cx="0" cy="0"/>
        </a:xfrm>
      </p:grpSpPr>
      <p:sp>
        <p:nvSpPr>
          <p:cNvPr id="905" name="Google Shape;905;p17"/>
          <p:cNvSpPr/>
          <p:nvPr/>
        </p:nvSpPr>
        <p:spPr>
          <a:xfrm>
            <a:off x="835469" y="1158825"/>
            <a:ext cx="10355945" cy="4912803"/>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906" name="Google Shape;906;p17"/>
          <p:cNvSpPr/>
          <p:nvPr/>
        </p:nvSpPr>
        <p:spPr>
          <a:xfrm>
            <a:off x="4731236" y="219008"/>
            <a:ext cx="6224235" cy="602723"/>
          </a:xfrm>
          <a:prstGeom prst="rect">
            <a:avLst/>
          </a:prstGeom>
          <a:noFill/>
          <a:ln>
            <a:noFill/>
          </a:ln>
        </p:spPr>
        <p:txBody>
          <a:bodyPr anchorCtr="0" anchor="t" bIns="45675" lIns="91425" spcFirstLastPara="1" rIns="91425" wrap="square" tIns="45675">
            <a:noAutofit/>
          </a:bodyPr>
          <a:lstStyle/>
          <a:p>
            <a:pPr indent="0" lvl="0" marL="0" marR="0" rtl="0" algn="r">
              <a:spcBef>
                <a:spcPts val="0"/>
              </a:spcBef>
              <a:spcAft>
                <a:spcPts val="0"/>
              </a:spcAft>
              <a:buNone/>
            </a:pPr>
            <a:r>
              <a:rPr b="1" i="0" lang="ar-SA" sz="3200" u="none" cap="none" strike="noStrike">
                <a:solidFill>
                  <a:srgbClr val="44546A"/>
                </a:solidFill>
                <a:latin typeface="Calibri"/>
                <a:ea typeface="Calibri"/>
                <a:cs typeface="Calibri"/>
                <a:sym typeface="Calibri"/>
              </a:rPr>
              <a:t>ضوابط القسم</a:t>
            </a:r>
            <a:endParaRPr b="0" i="0" sz="3200" u="none" cap="none" strike="noStrike">
              <a:solidFill>
                <a:srgbClr val="000000"/>
              </a:solidFill>
              <a:latin typeface="Arial"/>
              <a:ea typeface="Arial"/>
              <a:cs typeface="Arial"/>
              <a:sym typeface="Arial"/>
            </a:endParaRPr>
          </a:p>
        </p:txBody>
      </p:sp>
      <p:pic>
        <p:nvPicPr>
          <p:cNvPr id="907" name="Google Shape;907;p17"/>
          <p:cNvPicPr preferRelativeResize="0"/>
          <p:nvPr/>
        </p:nvPicPr>
        <p:blipFill rotWithShape="1">
          <a:blip r:embed="rId3">
            <a:alphaModFix/>
          </a:blip>
          <a:srcRect b="0" l="0" r="0" t="0"/>
          <a:stretch/>
        </p:blipFill>
        <p:spPr>
          <a:xfrm>
            <a:off x="10024889" y="3036459"/>
            <a:ext cx="699052" cy="699052"/>
          </a:xfrm>
          <a:prstGeom prst="rect">
            <a:avLst/>
          </a:prstGeom>
          <a:noFill/>
          <a:ln>
            <a:noFill/>
          </a:ln>
        </p:spPr>
      </p:pic>
      <p:pic>
        <p:nvPicPr>
          <p:cNvPr id="908" name="Google Shape;908;p17"/>
          <p:cNvPicPr preferRelativeResize="0"/>
          <p:nvPr/>
        </p:nvPicPr>
        <p:blipFill rotWithShape="1">
          <a:blip r:embed="rId4">
            <a:alphaModFix/>
          </a:blip>
          <a:srcRect b="0" l="0" r="0" t="0"/>
          <a:stretch/>
        </p:blipFill>
        <p:spPr>
          <a:xfrm>
            <a:off x="10091018" y="4157075"/>
            <a:ext cx="636507" cy="636507"/>
          </a:xfrm>
          <a:prstGeom prst="rect">
            <a:avLst/>
          </a:prstGeom>
          <a:noFill/>
          <a:ln>
            <a:noFill/>
          </a:ln>
        </p:spPr>
      </p:pic>
      <p:sp>
        <p:nvSpPr>
          <p:cNvPr id="909" name="Google Shape;909;p17"/>
          <p:cNvSpPr txBox="1"/>
          <p:nvPr>
            <p:ph type="title"/>
          </p:nvPr>
        </p:nvSpPr>
        <p:spPr>
          <a:xfrm>
            <a:off x="1699640" y="1229905"/>
            <a:ext cx="9491773" cy="470793"/>
          </a:xfrm>
          <a:prstGeom prst="rect">
            <a:avLst/>
          </a:prstGeom>
          <a:noFill/>
          <a:ln>
            <a:noFill/>
          </a:ln>
        </p:spPr>
        <p:txBody>
          <a:bodyPr anchorCtr="0" anchor="ctr" bIns="68550" lIns="91425" spcFirstLastPara="1" rIns="91425" wrap="square" tIns="68550">
            <a:noAutofit/>
          </a:bodyPr>
          <a:lstStyle/>
          <a:p>
            <a:pPr indent="0" lvl="0" marL="0" rtl="0" algn="r">
              <a:lnSpc>
                <a:spcPct val="90000"/>
              </a:lnSpc>
              <a:spcBef>
                <a:spcPts val="0"/>
              </a:spcBef>
              <a:spcAft>
                <a:spcPts val="0"/>
              </a:spcAft>
              <a:buClr>
                <a:schemeClr val="dk1"/>
              </a:buClr>
              <a:buSzPts val="2400"/>
              <a:buFont typeface="Calibri"/>
              <a:buNone/>
            </a:pPr>
            <a:r>
              <a:rPr lang="ar-SA" sz="2400">
                <a:latin typeface="Calibri"/>
                <a:ea typeface="Calibri"/>
                <a:cs typeface="Calibri"/>
                <a:sym typeface="Calibri"/>
              </a:rPr>
              <a:t>من يذكرنا بالضوابط التي ينبغي الالتزام بها داخل القسم؟</a:t>
            </a:r>
            <a:endParaRPr sz="2400"/>
          </a:p>
        </p:txBody>
      </p:sp>
      <p:sp>
        <p:nvSpPr>
          <p:cNvPr id="910" name="Google Shape;910;p17"/>
          <p:cNvSpPr txBox="1"/>
          <p:nvPr/>
        </p:nvSpPr>
        <p:spPr>
          <a:xfrm>
            <a:off x="1261098" y="1804644"/>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SA" sz="1600" u="none" cap="none" strike="noStrike">
                <a:solidFill>
                  <a:srgbClr val="AFABAB"/>
                </a:solidFill>
                <a:latin typeface="Calibri"/>
                <a:ea typeface="Calibri"/>
                <a:cs typeface="Calibri"/>
                <a:sym typeface="Calibri"/>
              </a:rPr>
              <a:t>يختار الأستاذ 3 متعلمين للتذكير بضابطين فقط من ضوابط العمل الصفي.</a:t>
            </a:r>
            <a:endParaRPr b="0" i="1" sz="1600" u="none" cap="none" strike="noStrike">
              <a:solidFill>
                <a:srgbClr val="AFABAB"/>
              </a:solidFill>
              <a:latin typeface="Calibri"/>
              <a:ea typeface="Calibri"/>
              <a:cs typeface="Calibri"/>
              <a:sym typeface="Calibri"/>
            </a:endParaRPr>
          </a:p>
        </p:txBody>
      </p:sp>
      <p:pic>
        <p:nvPicPr>
          <p:cNvPr id="911" name="Google Shape;911;p17"/>
          <p:cNvPicPr preferRelativeResize="0"/>
          <p:nvPr/>
        </p:nvPicPr>
        <p:blipFill rotWithShape="1">
          <a:blip r:embed="rId5">
            <a:alphaModFix/>
          </a:blip>
          <a:srcRect b="0" l="0" r="0" t="0"/>
          <a:stretch/>
        </p:blipFill>
        <p:spPr>
          <a:xfrm>
            <a:off x="11191413" y="183649"/>
            <a:ext cx="602723" cy="602723"/>
          </a:xfrm>
          <a:prstGeom prst="rect">
            <a:avLst/>
          </a:prstGeom>
          <a:noFill/>
          <a:ln>
            <a:noFill/>
          </a:ln>
        </p:spPr>
      </p:pic>
      <p:sp>
        <p:nvSpPr>
          <p:cNvPr id="912" name="Google Shape;912;p17"/>
          <p:cNvSpPr txBox="1"/>
          <p:nvPr/>
        </p:nvSpPr>
        <p:spPr>
          <a:xfrm>
            <a:off x="2094591" y="3243125"/>
            <a:ext cx="7824785" cy="492386"/>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FFC000"/>
              </a:buClr>
              <a:buSzPts val="2400"/>
              <a:buFont typeface="Calibri"/>
              <a:buNone/>
            </a:pPr>
            <a:r>
              <a:rPr b="1" i="0" lang="ar-SA" sz="2400" u="none" cap="none" strike="noStrike">
                <a:solidFill>
                  <a:srgbClr val="FFC000"/>
                </a:solidFill>
                <a:latin typeface="Calibri"/>
                <a:ea typeface="Calibri"/>
                <a:cs typeface="Calibri"/>
                <a:sym typeface="Calibri"/>
              </a:rPr>
              <a:t>أنتبه عندما يتحدث </a:t>
            </a:r>
            <a:r>
              <a:rPr b="1" i="0" lang="ar-SA" sz="2400" u="none" cap="none" strike="noStrike">
                <a:solidFill>
                  <a:srgbClr val="002060"/>
                </a:solidFill>
                <a:latin typeface="Calibri"/>
                <a:ea typeface="Calibri"/>
                <a:cs typeface="Calibri"/>
                <a:sym typeface="Calibri"/>
              </a:rPr>
              <a:t>أستاذي، وأصغي بعناية لحديث زملائي وزميلاتي</a:t>
            </a:r>
            <a:endParaRPr b="1" i="0" sz="2400" u="none" cap="none" strike="noStrike">
              <a:solidFill>
                <a:srgbClr val="002060"/>
              </a:solidFill>
              <a:latin typeface="Calibri"/>
              <a:ea typeface="Calibri"/>
              <a:cs typeface="Calibri"/>
              <a:sym typeface="Calibri"/>
            </a:endParaRPr>
          </a:p>
        </p:txBody>
      </p:sp>
      <p:sp>
        <p:nvSpPr>
          <p:cNvPr id="913" name="Google Shape;913;p17"/>
          <p:cNvSpPr txBox="1"/>
          <p:nvPr/>
        </p:nvSpPr>
        <p:spPr>
          <a:xfrm>
            <a:off x="3414874" y="4301196"/>
            <a:ext cx="6504502" cy="492386"/>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FFC000"/>
              </a:buClr>
              <a:buSzPts val="2400"/>
              <a:buFont typeface="Calibri"/>
              <a:buNone/>
            </a:pPr>
            <a:r>
              <a:rPr b="1" i="0" lang="ar-SA" sz="2400" u="none" cap="none" strike="noStrike">
                <a:solidFill>
                  <a:srgbClr val="FFC000"/>
                </a:solidFill>
                <a:latin typeface="Calibri"/>
                <a:ea typeface="Calibri"/>
                <a:cs typeface="Calibri"/>
                <a:sym typeface="Calibri"/>
              </a:rPr>
              <a:t>أطرح أسئلتي </a:t>
            </a:r>
            <a:r>
              <a:rPr b="1" i="0" lang="ar-SA" sz="2400" u="none" cap="none" strike="noStrike">
                <a:solidFill>
                  <a:srgbClr val="002060"/>
                </a:solidFill>
                <a:latin typeface="Calibri"/>
                <a:ea typeface="Calibri"/>
                <a:cs typeface="Calibri"/>
                <a:sym typeface="Calibri"/>
              </a:rPr>
              <a:t>كلما كان أمر ما غير واضح بالنسبة إلي</a:t>
            </a:r>
            <a:endParaRPr b="1" i="0" sz="2400" u="none" cap="none" strike="noStrike">
              <a:solidFill>
                <a:srgbClr val="002060"/>
              </a:solidFill>
              <a:latin typeface="Calibri"/>
              <a:ea typeface="Calibri"/>
              <a:cs typeface="Calibri"/>
              <a:sym typeface="Calibri"/>
            </a:endParaRPr>
          </a:p>
        </p:txBody>
      </p:sp>
      <p:sp>
        <p:nvSpPr>
          <p:cNvPr id="914" name="Google Shape;914;p17"/>
          <p:cNvSpPr txBox="1"/>
          <p:nvPr/>
        </p:nvSpPr>
        <p:spPr>
          <a:xfrm>
            <a:off x="1590213" y="754429"/>
            <a:ext cx="9601200" cy="246221"/>
          </a:xfrm>
          <a:prstGeom prst="rect">
            <a:avLst/>
          </a:prstGeom>
          <a:noFill/>
          <a:ln>
            <a:noFill/>
          </a:ln>
        </p:spPr>
        <p:txBody>
          <a:bodyPr anchorCtr="0" anchor="t" bIns="0" lIns="0" spcFirstLastPara="1" rIns="0" wrap="square" tIns="0">
            <a:spAutoFit/>
          </a:bodyPr>
          <a:lstStyle/>
          <a:p>
            <a:pPr indent="0" lvl="1" marL="457200" marR="0" rtl="1" algn="r">
              <a:spcBef>
                <a:spcPts val="0"/>
              </a:spcBef>
              <a:spcAft>
                <a:spcPts val="0"/>
              </a:spcAft>
              <a:buNone/>
            </a:pPr>
            <a:r>
              <a:rPr b="0" i="0" lang="ar-SA" sz="1600" u="none" cap="none" strike="noStrike">
                <a:solidFill>
                  <a:srgbClr val="AEABAB"/>
                </a:solidFill>
                <a:latin typeface="Calibri"/>
                <a:ea typeface="Calibri"/>
                <a:cs typeface="Calibri"/>
                <a:sym typeface="Calibri"/>
              </a:rPr>
              <a:t>يُخصص الأستاذ الحصة للتذكير بضابطين 02 على الأكثر تجنبا للتكرار وعدم الجدوى</a:t>
            </a:r>
            <a:endParaRPr b="0" i="0" sz="1600" u="none" cap="none" strike="noStrike">
              <a:solidFill>
                <a:srgbClr val="AEABAB"/>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8" name="Shape 918"/>
        <p:cNvGrpSpPr/>
        <p:nvPr/>
      </p:nvGrpSpPr>
      <p:grpSpPr>
        <a:xfrm>
          <a:off x="0" y="0"/>
          <a:ext cx="0" cy="0"/>
          <a:chOff x="0" y="0"/>
          <a:chExt cx="0" cy="0"/>
        </a:xfrm>
      </p:grpSpPr>
      <p:pic>
        <p:nvPicPr>
          <p:cNvPr id="919" name="Google Shape;919;p18"/>
          <p:cNvPicPr preferRelativeResize="0"/>
          <p:nvPr/>
        </p:nvPicPr>
        <p:blipFill rotWithShape="1">
          <a:blip r:embed="rId3">
            <a:alphaModFix/>
          </a:blip>
          <a:srcRect b="0" l="0" r="0" t="0"/>
          <a:stretch/>
        </p:blipFill>
        <p:spPr>
          <a:xfrm>
            <a:off x="1807581" y="2255309"/>
            <a:ext cx="1173691" cy="1173691"/>
          </a:xfrm>
          <a:prstGeom prst="rect">
            <a:avLst/>
          </a:prstGeom>
          <a:noFill/>
          <a:ln>
            <a:noFill/>
          </a:ln>
        </p:spPr>
      </p:pic>
      <p:grpSp>
        <p:nvGrpSpPr>
          <p:cNvPr id="920" name="Google Shape;920;p18"/>
          <p:cNvGrpSpPr/>
          <p:nvPr/>
        </p:nvGrpSpPr>
        <p:grpSpPr>
          <a:xfrm>
            <a:off x="5130955" y="1706886"/>
            <a:ext cx="6054377" cy="3711725"/>
            <a:chOff x="1715066" y="1103461"/>
            <a:chExt cx="5717724" cy="3124203"/>
          </a:xfrm>
        </p:grpSpPr>
        <p:sp>
          <p:nvSpPr>
            <p:cNvPr id="921" name="Google Shape;921;p18"/>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922" name="Google Shape;922;p18"/>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923" name="Google Shape;923;p18"/>
          <p:cNvSpPr txBox="1"/>
          <p:nvPr/>
        </p:nvSpPr>
        <p:spPr>
          <a:xfrm>
            <a:off x="5877453" y="2008346"/>
            <a:ext cx="4754879" cy="280602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Clr>
                <a:srgbClr val="44546A"/>
              </a:buClr>
              <a:buSzPts val="5467"/>
              <a:buFont typeface="Calibri"/>
              <a:buNone/>
            </a:pPr>
            <a:r>
              <a:rPr b="1" i="0" lang="ar-SA" sz="5467" u="none" cap="none" strike="noStrike">
                <a:solidFill>
                  <a:srgbClr val="44546A"/>
                </a:solidFill>
                <a:latin typeface="Calibri"/>
                <a:ea typeface="Calibri"/>
                <a:cs typeface="Calibri"/>
                <a:sym typeface="Calibri"/>
              </a:rPr>
              <a:t>افتتاح الحصة: </a:t>
            </a:r>
            <a:endParaRPr b="1" i="0" sz="5467" u="none" cap="none" strike="noStrike">
              <a:solidFill>
                <a:srgbClr val="44546A"/>
              </a:solidFill>
              <a:latin typeface="Calibri"/>
              <a:ea typeface="Calibri"/>
              <a:cs typeface="Calibri"/>
              <a:sym typeface="Calibri"/>
            </a:endParaRPr>
          </a:p>
          <a:p>
            <a:pPr indent="0" lvl="0" marL="0" marR="0" rtl="1" algn="ctr">
              <a:lnSpc>
                <a:spcPct val="131218"/>
              </a:lnSpc>
              <a:spcBef>
                <a:spcPts val="0"/>
              </a:spcBef>
              <a:spcAft>
                <a:spcPts val="0"/>
              </a:spcAft>
              <a:buNone/>
            </a:pPr>
            <a:r>
              <a:rPr b="1" i="0" lang="ar-SA" sz="4800" u="none" cap="none" strike="noStrike">
                <a:solidFill>
                  <a:srgbClr val="FFC000"/>
                </a:solidFill>
                <a:latin typeface="Calibri"/>
                <a:ea typeface="Calibri"/>
                <a:cs typeface="Calibri"/>
                <a:sym typeface="Calibri"/>
              </a:rPr>
              <a:t>ج- التصريح بالأهداف </a:t>
            </a:r>
            <a:r>
              <a:rPr b="1" i="0" lang="ar-SA" sz="4000" u="none" cap="none" strike="noStrike">
                <a:solidFill>
                  <a:srgbClr val="44546A"/>
                </a:solidFill>
                <a:latin typeface="Arial"/>
                <a:ea typeface="Arial"/>
                <a:cs typeface="Arial"/>
                <a:sym typeface="Arial"/>
              </a:rPr>
              <a:t>05 </a:t>
            </a:r>
            <a:r>
              <a:rPr b="1" i="0" lang="ar-SA" sz="4000" u="none" cap="none" strike="noStrike">
                <a:solidFill>
                  <a:srgbClr val="44546A"/>
                </a:solidFill>
                <a:latin typeface="Calibri"/>
                <a:ea typeface="Calibri"/>
                <a:cs typeface="Calibri"/>
                <a:sym typeface="Calibri"/>
              </a:rPr>
              <a:t>دقائق</a:t>
            </a:r>
            <a:endParaRPr b="1" i="0" sz="4800" u="none" cap="none" strike="noStrike">
              <a:solidFill>
                <a:srgbClr val="44546A"/>
              </a:solidFill>
              <a:latin typeface="Calibri"/>
              <a:ea typeface="Calibri"/>
              <a:cs typeface="Calibri"/>
              <a:sym typeface="Calibri"/>
            </a:endParaRPr>
          </a:p>
        </p:txBody>
      </p:sp>
      <p:pic>
        <p:nvPicPr>
          <p:cNvPr id="924" name="Google Shape;924;p18"/>
          <p:cNvPicPr preferRelativeResize="0"/>
          <p:nvPr/>
        </p:nvPicPr>
        <p:blipFill rotWithShape="1">
          <a:blip r:embed="rId4">
            <a:alphaModFix/>
          </a:blip>
          <a:srcRect b="0" l="0" r="0" t="0"/>
          <a:stretch/>
        </p:blipFill>
        <p:spPr>
          <a:xfrm>
            <a:off x="469977" y="2211482"/>
            <a:ext cx="2675209" cy="2675209"/>
          </a:xfrm>
          <a:prstGeom prst="rect">
            <a:avLst/>
          </a:prstGeom>
          <a:noFill/>
          <a:ln>
            <a:noFill/>
          </a:ln>
        </p:spPr>
      </p:pic>
      <p:sp>
        <p:nvSpPr>
          <p:cNvPr id="925" name="Google Shape;925;p18"/>
          <p:cNvSpPr/>
          <p:nvPr/>
        </p:nvSpPr>
        <p:spPr>
          <a:xfrm>
            <a:off x="9548106" y="4146722"/>
            <a:ext cx="519608" cy="519608"/>
          </a:xfrm>
          <a:prstGeom prst="ellipse">
            <a:avLst/>
          </a:prstGeom>
          <a:blipFill rotWithShape="1">
            <a:blip r:embed="rId5">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9"/>
                                        </p:tgtEl>
                                        <p:attrNameLst>
                                          <p:attrName>style.visibility</p:attrName>
                                        </p:attrNameLst>
                                      </p:cBhvr>
                                      <p:to>
                                        <p:strVal val="visible"/>
                                      </p:to>
                                    </p:set>
                                    <p:animEffect filter="fade" transition="in">
                                      <p:cBhvr>
                                        <p:cTn dur="2000"/>
                                        <p:tgtEl>
                                          <p:spTgt spid="9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9" name="Shape 929"/>
        <p:cNvGrpSpPr/>
        <p:nvPr/>
      </p:nvGrpSpPr>
      <p:grpSpPr>
        <a:xfrm>
          <a:off x="0" y="0"/>
          <a:ext cx="0" cy="0"/>
          <a:chOff x="0" y="0"/>
          <a:chExt cx="0" cy="0"/>
        </a:xfrm>
      </p:grpSpPr>
      <p:sp>
        <p:nvSpPr>
          <p:cNvPr id="930" name="Google Shape;930;p19"/>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31" name="Google Shape;931;p19"/>
          <p:cNvSpPr/>
          <p:nvPr/>
        </p:nvSpPr>
        <p:spPr>
          <a:xfrm>
            <a:off x="0" y="0"/>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32" name="Google Shape;932;p19"/>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933" name="Google Shape;933;p19"/>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pic>
        <p:nvPicPr>
          <p:cNvPr descr="Image générée" id="934" name="Google Shape;934;p19"/>
          <p:cNvPicPr preferRelativeResize="0"/>
          <p:nvPr/>
        </p:nvPicPr>
        <p:blipFill rotWithShape="1">
          <a:blip r:embed="rId4">
            <a:alphaModFix/>
          </a:blip>
          <a:srcRect b="61971" l="3539" r="75793" t="24327"/>
          <a:stretch/>
        </p:blipFill>
        <p:spPr>
          <a:xfrm>
            <a:off x="11340162" y="0"/>
            <a:ext cx="792431" cy="791083"/>
          </a:xfrm>
          <a:prstGeom prst="rect">
            <a:avLst/>
          </a:prstGeom>
          <a:noFill/>
          <a:ln>
            <a:noFill/>
          </a:ln>
        </p:spPr>
      </p:pic>
      <p:pic>
        <p:nvPicPr>
          <p:cNvPr id="935" name="Google Shape;935;p19"/>
          <p:cNvPicPr preferRelativeResize="0"/>
          <p:nvPr/>
        </p:nvPicPr>
        <p:blipFill rotWithShape="1">
          <a:blip r:embed="rId5">
            <a:alphaModFix/>
          </a:blip>
          <a:srcRect b="0" l="0" r="0" t="0"/>
          <a:stretch/>
        </p:blipFill>
        <p:spPr>
          <a:xfrm>
            <a:off x="10548227" y="2378781"/>
            <a:ext cx="707602" cy="707602"/>
          </a:xfrm>
          <a:prstGeom prst="rect">
            <a:avLst/>
          </a:prstGeom>
          <a:noFill/>
          <a:ln>
            <a:noFill/>
          </a:ln>
        </p:spPr>
      </p:pic>
      <p:sp>
        <p:nvSpPr>
          <p:cNvPr id="936" name="Google Shape;936;p19"/>
          <p:cNvSpPr txBox="1"/>
          <p:nvPr/>
        </p:nvSpPr>
        <p:spPr>
          <a:xfrm>
            <a:off x="1744713" y="-166900"/>
            <a:ext cx="9643604" cy="851283"/>
          </a:xfrm>
          <a:prstGeom prst="rect">
            <a:avLst/>
          </a:prstGeom>
          <a:noFill/>
          <a:ln>
            <a:noFill/>
          </a:ln>
        </p:spPr>
        <p:txBody>
          <a:bodyPr anchorCtr="0" anchor="t" bIns="45700" lIns="91425" spcFirstLastPara="1" rIns="91425" wrap="square" tIns="45700">
            <a:spAutoFit/>
          </a:bodyPr>
          <a:lstStyle/>
          <a:p>
            <a:pPr indent="0" lvl="0" marL="0" marR="0" rtl="0" algn="r">
              <a:lnSpc>
                <a:spcPct val="274400"/>
              </a:lnSpc>
              <a:spcBef>
                <a:spcPts val="0"/>
              </a:spcBef>
              <a:spcAft>
                <a:spcPts val="0"/>
              </a:spcAft>
              <a:buClr>
                <a:srgbClr val="000000"/>
              </a:buClr>
              <a:buSzPts val="2000"/>
              <a:buFont typeface="Arial"/>
              <a:buNone/>
            </a:pPr>
            <a:r>
              <a:rPr b="1" i="0" lang="ar-SA" sz="1800" u="none" cap="none" strike="noStrike">
                <a:solidFill>
                  <a:srgbClr val="757070"/>
                </a:solidFill>
                <a:latin typeface="Calibri"/>
                <a:ea typeface="Calibri"/>
                <a:cs typeface="Calibri"/>
                <a:sym typeface="Calibri"/>
              </a:rPr>
              <a:t>عِندَ نِهَايَةِ هذِهِ الحِصَّةِ، سَتَكُونُونَ قَادِرِينَ عَلَى:</a:t>
            </a:r>
            <a:endParaRPr b="1" i="0" sz="1600" u="none" cap="none" strike="noStrike">
              <a:solidFill>
                <a:srgbClr val="002060"/>
              </a:solidFill>
              <a:latin typeface="Calibri"/>
              <a:ea typeface="Calibri"/>
              <a:cs typeface="Calibri"/>
              <a:sym typeface="Calibri"/>
            </a:endParaRPr>
          </a:p>
        </p:txBody>
      </p:sp>
      <p:sp>
        <p:nvSpPr>
          <p:cNvPr id="937" name="Google Shape;937;p19"/>
          <p:cNvSpPr/>
          <p:nvPr/>
        </p:nvSpPr>
        <p:spPr>
          <a:xfrm>
            <a:off x="2522669" y="2378781"/>
            <a:ext cx="7588833"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SA" sz="3200" u="none" cap="none" strike="noStrike">
                <a:solidFill>
                  <a:srgbClr val="106585"/>
                </a:solidFill>
                <a:latin typeface="Calibri"/>
                <a:ea typeface="Calibri"/>
                <a:cs typeface="Calibri"/>
                <a:sym typeface="Calibri"/>
              </a:rPr>
              <a:t>قِرَاءَةُ نَصٍّ بِطَلَاقَةٍ.</a:t>
            </a:r>
            <a:endParaRPr b="1" i="0" sz="3200" u="none" cap="none" strike="noStrike">
              <a:solidFill>
                <a:srgbClr val="106585"/>
              </a:solidFill>
              <a:latin typeface="Calibri"/>
              <a:ea typeface="Calibri"/>
              <a:cs typeface="Calibri"/>
              <a:sym typeface="Calibri"/>
            </a:endParaRPr>
          </a:p>
        </p:txBody>
      </p:sp>
      <p:pic>
        <p:nvPicPr>
          <p:cNvPr id="938" name="Google Shape;938;p19"/>
          <p:cNvPicPr preferRelativeResize="0"/>
          <p:nvPr/>
        </p:nvPicPr>
        <p:blipFill rotWithShape="1">
          <a:blip r:embed="rId5">
            <a:alphaModFix/>
          </a:blip>
          <a:srcRect b="0" l="0" r="0" t="0"/>
          <a:stretch/>
        </p:blipFill>
        <p:spPr>
          <a:xfrm>
            <a:off x="10548227" y="3914380"/>
            <a:ext cx="707602" cy="707602"/>
          </a:xfrm>
          <a:prstGeom prst="rect">
            <a:avLst/>
          </a:prstGeom>
          <a:noFill/>
          <a:ln>
            <a:noFill/>
          </a:ln>
        </p:spPr>
      </p:pic>
      <p:sp>
        <p:nvSpPr>
          <p:cNvPr id="939" name="Google Shape;939;p19"/>
          <p:cNvSpPr/>
          <p:nvPr/>
        </p:nvSpPr>
        <p:spPr>
          <a:xfrm>
            <a:off x="2522669" y="3914380"/>
            <a:ext cx="7588833"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SA" sz="3200" u="none" cap="none" strike="noStrike">
                <a:solidFill>
                  <a:srgbClr val="106585"/>
                </a:solidFill>
                <a:latin typeface="Calibri"/>
                <a:ea typeface="Calibri"/>
                <a:cs typeface="Calibri"/>
                <a:sym typeface="Calibri"/>
              </a:rPr>
              <a:t>فَهْمُ مَعَانِي النَّصِّ </a:t>
            </a:r>
            <a:r>
              <a:rPr b="1" i="0" lang="ar-SA" sz="3200" u="none" cap="none" strike="noStrike">
                <a:solidFill>
                  <a:srgbClr val="106585"/>
                </a:solidFill>
                <a:latin typeface="Simplified Arabic"/>
                <a:ea typeface="Simplified Arabic"/>
                <a:cs typeface="Simplified Arabic"/>
                <a:sym typeface="Simplified Arabic"/>
              </a:rPr>
              <a:t>ٱ</a:t>
            </a:r>
            <a:r>
              <a:rPr b="1" i="0" lang="ar-SA" sz="3200" u="none" cap="none" strike="noStrike">
                <a:solidFill>
                  <a:srgbClr val="106585"/>
                </a:solidFill>
                <a:latin typeface="Calibri"/>
                <a:ea typeface="Calibri"/>
                <a:cs typeface="Calibri"/>
                <a:sym typeface="Calibri"/>
              </a:rPr>
              <a:t>لمُبَاشِرَةِ.</a:t>
            </a:r>
            <a:endParaRPr b="1" i="0" sz="3200" u="none" cap="none" strike="noStrike">
              <a:solidFill>
                <a:srgbClr val="106585"/>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5"/>
                                        </p:tgtEl>
                                        <p:attrNameLst>
                                          <p:attrName>style.visibility</p:attrName>
                                        </p:attrNameLst>
                                      </p:cBhvr>
                                      <p:to>
                                        <p:strVal val="visible"/>
                                      </p:to>
                                    </p:set>
                                    <p:animEffect filter="fade" transition="in">
                                      <p:cBhvr>
                                        <p:cTn dur="2000"/>
                                        <p:tgtEl>
                                          <p:spTgt spid="93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7"/>
                                        </p:tgtEl>
                                        <p:attrNameLst>
                                          <p:attrName>style.visibility</p:attrName>
                                        </p:attrNameLst>
                                      </p:cBhvr>
                                      <p:to>
                                        <p:strVal val="visible"/>
                                      </p:to>
                                    </p:set>
                                    <p:animEffect filter="fade" transition="in">
                                      <p:cBhvr>
                                        <p:cTn dur="500"/>
                                        <p:tgtEl>
                                          <p:spTgt spid="93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8"/>
                                        </p:tgtEl>
                                        <p:attrNameLst>
                                          <p:attrName>style.visibility</p:attrName>
                                        </p:attrNameLst>
                                      </p:cBhvr>
                                      <p:to>
                                        <p:strVal val="visible"/>
                                      </p:to>
                                    </p:set>
                                    <p:animEffect filter="fade" transition="in">
                                      <p:cBhvr>
                                        <p:cTn dur="2000"/>
                                        <p:tgtEl>
                                          <p:spTgt spid="93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9"/>
                                        </p:tgtEl>
                                        <p:attrNameLst>
                                          <p:attrName>style.visibility</p:attrName>
                                        </p:attrNameLst>
                                      </p:cBhvr>
                                      <p:to>
                                        <p:strVal val="visible"/>
                                      </p:to>
                                    </p:set>
                                    <p:animEffect filter="fade" transition="in">
                                      <p:cBhvr>
                                        <p:cTn dur="500"/>
                                        <p:tgtEl>
                                          <p:spTgt spid="9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3" name="Shape 943"/>
        <p:cNvGrpSpPr/>
        <p:nvPr/>
      </p:nvGrpSpPr>
      <p:grpSpPr>
        <a:xfrm>
          <a:off x="0" y="0"/>
          <a:ext cx="0" cy="0"/>
          <a:chOff x="0" y="0"/>
          <a:chExt cx="0" cy="0"/>
        </a:xfrm>
      </p:grpSpPr>
      <p:sp>
        <p:nvSpPr>
          <p:cNvPr id="944" name="Google Shape;944;p20"/>
          <p:cNvSpPr/>
          <p:nvPr/>
        </p:nvSpPr>
        <p:spPr>
          <a:xfrm>
            <a:off x="39187" y="3982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45" name="Google Shape;945;p20"/>
          <p:cNvSpPr/>
          <p:nvPr/>
        </p:nvSpPr>
        <p:spPr>
          <a:xfrm>
            <a:off x="0" y="0"/>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46" name="Google Shape;946;p20"/>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947" name="Google Shape;947;p20"/>
          <p:cNvSpPr txBox="1"/>
          <p:nvPr/>
        </p:nvSpPr>
        <p:spPr>
          <a:xfrm>
            <a:off x="3281336" y="508635"/>
            <a:ext cx="7873995" cy="307726"/>
          </a:xfrm>
          <a:prstGeom prst="rect">
            <a:avLst/>
          </a:prstGeom>
          <a:noFill/>
          <a:ln>
            <a:noFill/>
          </a:ln>
        </p:spPr>
        <p:txBody>
          <a:bodyPr anchorCtr="0" anchor="t" bIns="45675" lIns="91425" spcFirstLastPara="1" rIns="91425" wrap="square" tIns="45675">
            <a:spAutoFit/>
          </a:bodyPr>
          <a:lstStyle/>
          <a:p>
            <a:pPr indent="0" lvl="0" marL="0" marR="0" rtl="0" algn="r">
              <a:spcBef>
                <a:spcPts val="0"/>
              </a:spcBef>
              <a:spcAft>
                <a:spcPts val="0"/>
              </a:spcAft>
              <a:buNone/>
            </a:pPr>
            <a:r>
              <a:rPr b="0" i="0" lang="ar-SA" sz="1400" u="none" cap="none" strike="noStrike">
                <a:solidFill>
                  <a:srgbClr val="7F7F7F"/>
                </a:solidFill>
                <a:latin typeface="Calibri"/>
                <a:ea typeface="Calibri"/>
                <a:cs typeface="Calibri"/>
                <a:sym typeface="Calibri"/>
              </a:rPr>
              <a:t>يُصرح الأستاذ بوضوح بهدف الحصة</a:t>
            </a:r>
            <a:endParaRPr b="0" i="1" sz="1200" u="none" cap="none" strike="noStrike">
              <a:solidFill>
                <a:srgbClr val="7F7F7F"/>
              </a:solidFill>
              <a:latin typeface="Calibri"/>
              <a:ea typeface="Calibri"/>
              <a:cs typeface="Calibri"/>
              <a:sym typeface="Calibri"/>
            </a:endParaRPr>
          </a:p>
        </p:txBody>
      </p:sp>
      <p:sp>
        <p:nvSpPr>
          <p:cNvPr id="948" name="Google Shape;948;p20"/>
          <p:cNvSpPr txBox="1"/>
          <p:nvPr/>
        </p:nvSpPr>
        <p:spPr>
          <a:xfrm>
            <a:off x="792847" y="188940"/>
            <a:ext cx="10622804" cy="338504"/>
          </a:xfrm>
          <a:prstGeom prst="rect">
            <a:avLst/>
          </a:prstGeom>
          <a:noFill/>
          <a:ln>
            <a:noFill/>
          </a:ln>
        </p:spPr>
        <p:txBody>
          <a:bodyPr anchorCtr="0" anchor="t" bIns="45675" lIns="91425" spcFirstLastPara="1" rIns="91425" wrap="square" tIns="45675">
            <a:spAutoFit/>
          </a:bodyPr>
          <a:lstStyle/>
          <a:p>
            <a:pPr indent="0" lvl="0" marL="0" marR="0" rtl="1" algn="r">
              <a:spcBef>
                <a:spcPts val="0"/>
              </a:spcBef>
              <a:spcAft>
                <a:spcPts val="0"/>
              </a:spcAft>
              <a:buNone/>
            </a:pPr>
            <a:r>
              <a:rPr b="1" i="0" lang="ar-SA" sz="1600" u="none" cap="none" strike="noStrike">
                <a:solidFill>
                  <a:srgbClr val="7F7F7F"/>
                </a:solidFill>
                <a:latin typeface="Calibri"/>
                <a:ea typeface="Calibri"/>
                <a:cs typeface="Calibri"/>
                <a:sym typeface="Calibri"/>
              </a:rPr>
              <a:t>هذا مثال لمهمة سيتعين عليك إنجازها: أُغْني رَصيدي في السَّرْدِ العَجائِبيِّ</a:t>
            </a:r>
            <a:endParaRPr b="1" i="0" sz="1400" u="none" cap="none" strike="noStrike">
              <a:solidFill>
                <a:srgbClr val="7F7F7F"/>
              </a:solidFill>
              <a:latin typeface="Calibri"/>
              <a:ea typeface="Calibri"/>
              <a:cs typeface="Calibri"/>
              <a:sym typeface="Calibri"/>
            </a:endParaRPr>
          </a:p>
        </p:txBody>
      </p:sp>
      <p:sp>
        <p:nvSpPr>
          <p:cNvPr id="949" name="Google Shape;949;p20"/>
          <p:cNvSpPr txBox="1"/>
          <p:nvPr/>
        </p:nvSpPr>
        <p:spPr>
          <a:xfrm>
            <a:off x="7612170" y="2999858"/>
            <a:ext cx="2509032" cy="410433"/>
          </a:xfrm>
          <a:prstGeom prst="rect">
            <a:avLst/>
          </a:prstGeom>
          <a:solidFill>
            <a:srgbClr val="ED7D31"/>
          </a:solidFill>
          <a:ln>
            <a:noFill/>
          </a:ln>
        </p:spPr>
        <p:txBody>
          <a:bodyPr anchorCtr="0" anchor="t" bIns="60950" lIns="121900" spcFirstLastPara="1" rIns="121900" wrap="square" tIns="60950">
            <a:spAutoFit/>
          </a:bodyPr>
          <a:lstStyle/>
          <a:p>
            <a:pPr indent="0" lvl="0" marL="0" marR="0" rtl="0" algn="ctr">
              <a:spcBef>
                <a:spcPts val="0"/>
              </a:spcBef>
              <a:spcAft>
                <a:spcPts val="0"/>
              </a:spcAft>
              <a:buNone/>
            </a:pPr>
            <a:r>
              <a:rPr b="1" i="0" lang="ar-SA" sz="1867" u="none" cap="none" strike="noStrike">
                <a:solidFill>
                  <a:srgbClr val="FFFFFF"/>
                </a:solidFill>
                <a:latin typeface="Calibri"/>
                <a:ea typeface="Calibri"/>
                <a:cs typeface="Calibri"/>
                <a:sym typeface="Calibri"/>
              </a:rPr>
              <a:t>مثال</a:t>
            </a:r>
            <a:endParaRPr b="1" i="0" sz="1867" u="none" cap="none" strike="noStrike">
              <a:solidFill>
                <a:srgbClr val="FFFFFF"/>
              </a:solidFill>
              <a:latin typeface="Calibri"/>
              <a:ea typeface="Calibri"/>
              <a:cs typeface="Calibri"/>
              <a:sym typeface="Calibri"/>
            </a:endParaRPr>
          </a:p>
        </p:txBody>
      </p:sp>
      <p:pic>
        <p:nvPicPr>
          <p:cNvPr id="950" name="Google Shape;950;p20"/>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951" name="Google Shape;951;p20"/>
          <p:cNvPicPr preferRelativeResize="0"/>
          <p:nvPr/>
        </p:nvPicPr>
        <p:blipFill rotWithShape="1">
          <a:blip r:embed="rId4">
            <a:alphaModFix/>
          </a:blip>
          <a:srcRect b="61971" l="3539" r="75793" t="24327"/>
          <a:stretch/>
        </p:blipFill>
        <p:spPr>
          <a:xfrm>
            <a:off x="11333166" y="9878"/>
            <a:ext cx="705586" cy="704386"/>
          </a:xfrm>
          <a:prstGeom prst="rect">
            <a:avLst/>
          </a:prstGeom>
          <a:noFill/>
          <a:ln>
            <a:noFill/>
          </a:ln>
        </p:spPr>
      </p:pic>
      <p:pic>
        <p:nvPicPr>
          <p:cNvPr id="952" name="Google Shape;952;p20"/>
          <p:cNvPicPr preferRelativeResize="0"/>
          <p:nvPr/>
        </p:nvPicPr>
        <p:blipFill rotWithShape="1">
          <a:blip r:embed="rId5">
            <a:alphaModFix/>
          </a:blip>
          <a:srcRect b="0" l="0" r="0" t="0"/>
          <a:stretch/>
        </p:blipFill>
        <p:spPr>
          <a:xfrm>
            <a:off x="2070799" y="816362"/>
            <a:ext cx="3923606" cy="6001816"/>
          </a:xfrm>
          <a:prstGeom prst="rect">
            <a:avLst/>
          </a:prstGeom>
          <a:noFill/>
          <a:ln>
            <a:noFill/>
          </a:ln>
        </p:spPr>
      </p:pic>
      <p:cxnSp>
        <p:nvCxnSpPr>
          <p:cNvPr id="953" name="Google Shape;953;p20"/>
          <p:cNvCxnSpPr/>
          <p:nvPr/>
        </p:nvCxnSpPr>
        <p:spPr>
          <a:xfrm>
            <a:off x="5935036" y="3160437"/>
            <a:ext cx="1953518" cy="0"/>
          </a:xfrm>
          <a:prstGeom prst="straightConnector1">
            <a:avLst/>
          </a:prstGeom>
          <a:noFill/>
          <a:ln cap="flat" cmpd="sng" w="19050">
            <a:solidFill>
              <a:schemeClr val="accent2"/>
            </a:solidFill>
            <a:prstDash val="solid"/>
            <a:miter lim="800000"/>
            <a:headEnd len="sm" w="sm" type="none"/>
            <a:tailEnd len="med" w="med" type="triangle"/>
          </a:ln>
        </p:spPr>
      </p:cxnSp>
      <p:sp>
        <p:nvSpPr>
          <p:cNvPr id="954" name="Google Shape;954;p20"/>
          <p:cNvSpPr/>
          <p:nvPr/>
        </p:nvSpPr>
        <p:spPr>
          <a:xfrm>
            <a:off x="4705004" y="3082984"/>
            <a:ext cx="1230032" cy="203204"/>
          </a:xfrm>
          <a:prstGeom prst="rect">
            <a:avLst/>
          </a:prstGeom>
          <a:noFill/>
          <a:ln cap="flat" cmpd="sng" w="28575">
            <a:solidFill>
              <a:schemeClr val="accent2"/>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8" name="Shape 958"/>
        <p:cNvGrpSpPr/>
        <p:nvPr/>
      </p:nvGrpSpPr>
      <p:grpSpPr>
        <a:xfrm>
          <a:off x="0" y="0"/>
          <a:ext cx="0" cy="0"/>
          <a:chOff x="0" y="0"/>
          <a:chExt cx="0" cy="0"/>
        </a:xfrm>
      </p:grpSpPr>
      <p:grpSp>
        <p:nvGrpSpPr>
          <p:cNvPr id="959" name="Google Shape;959;p21"/>
          <p:cNvGrpSpPr/>
          <p:nvPr/>
        </p:nvGrpSpPr>
        <p:grpSpPr>
          <a:xfrm>
            <a:off x="5130955" y="1706886"/>
            <a:ext cx="6054377" cy="3711725"/>
            <a:chOff x="1715066" y="1103461"/>
            <a:chExt cx="5717724" cy="3124203"/>
          </a:xfrm>
        </p:grpSpPr>
        <p:sp>
          <p:nvSpPr>
            <p:cNvPr id="960" name="Google Shape;960;p21"/>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961" name="Google Shape;961;p21"/>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962" name="Google Shape;962;p21"/>
          <p:cNvSpPr txBox="1"/>
          <p:nvPr/>
        </p:nvSpPr>
        <p:spPr>
          <a:xfrm>
            <a:off x="5877453" y="2008346"/>
            <a:ext cx="4754879" cy="2939716"/>
          </a:xfrm>
          <a:prstGeom prst="rect">
            <a:avLst/>
          </a:prstGeom>
          <a:noFill/>
          <a:ln>
            <a:noFill/>
          </a:ln>
        </p:spPr>
        <p:txBody>
          <a:bodyPr anchorCtr="1" anchor="t" bIns="0" lIns="0" spcFirstLastPara="1" rIns="0" wrap="square" tIns="0">
            <a:spAutoFit/>
          </a:bodyPr>
          <a:lstStyle/>
          <a:p>
            <a:pPr indent="0" lvl="0" marL="0" marR="0" rtl="1" algn="ctr">
              <a:lnSpc>
                <a:spcPct val="131218"/>
              </a:lnSpc>
              <a:spcBef>
                <a:spcPts val="0"/>
              </a:spcBef>
              <a:spcAft>
                <a:spcPts val="0"/>
              </a:spcAft>
              <a:buNone/>
            </a:pPr>
            <a:r>
              <a:rPr b="1" i="0" lang="ar-SA" sz="5400" u="none" cap="none" strike="noStrike">
                <a:solidFill>
                  <a:srgbClr val="44546A"/>
                </a:solidFill>
                <a:latin typeface="Calibri"/>
                <a:ea typeface="Calibri"/>
                <a:cs typeface="Calibri"/>
                <a:sym typeface="Calibri"/>
              </a:rPr>
              <a:t>النشاط الأول</a:t>
            </a:r>
            <a:br>
              <a:rPr b="1" i="0" lang="ar-SA" sz="4800" u="none" cap="none" strike="noStrike">
                <a:solidFill>
                  <a:srgbClr val="44546A"/>
                </a:solidFill>
                <a:latin typeface="Calibri"/>
                <a:ea typeface="Calibri"/>
                <a:cs typeface="Calibri"/>
                <a:sym typeface="Calibri"/>
              </a:rPr>
            </a:br>
            <a:r>
              <a:rPr b="1" i="0" lang="ar-SA" sz="4800" u="none" cap="none" strike="noStrike">
                <a:solidFill>
                  <a:srgbClr val="FFC000"/>
                </a:solidFill>
                <a:latin typeface="Calibri"/>
                <a:ea typeface="Calibri"/>
                <a:cs typeface="Calibri"/>
                <a:sym typeface="Calibri"/>
              </a:rPr>
              <a:t>أ- أَقْرَأُ العبارات بِطَلَاقَةٍ  </a:t>
            </a:r>
            <a:r>
              <a:rPr b="1" i="0" lang="ar-SA" sz="4800" u="none" cap="none" strike="noStrike">
                <a:solidFill>
                  <a:srgbClr val="44546A"/>
                </a:solidFill>
                <a:latin typeface="Arial"/>
                <a:ea typeface="Arial"/>
                <a:cs typeface="Arial"/>
                <a:sym typeface="Arial"/>
              </a:rPr>
              <a:t>05 </a:t>
            </a:r>
            <a:r>
              <a:rPr b="1" i="0" lang="ar-SA" sz="4800" u="none" cap="none" strike="noStrike">
                <a:solidFill>
                  <a:srgbClr val="44546A"/>
                </a:solidFill>
                <a:latin typeface="Calibri"/>
                <a:ea typeface="Calibri"/>
                <a:cs typeface="Calibri"/>
                <a:sym typeface="Calibri"/>
              </a:rPr>
              <a:t>دقائق </a:t>
            </a:r>
            <a:endParaRPr b="1" i="0" sz="4800" u="none" cap="none" strike="noStrike">
              <a:solidFill>
                <a:srgbClr val="44546A"/>
              </a:solidFill>
              <a:latin typeface="Calibri"/>
              <a:ea typeface="Calibri"/>
              <a:cs typeface="Calibri"/>
              <a:sym typeface="Calibri"/>
            </a:endParaRPr>
          </a:p>
        </p:txBody>
      </p:sp>
      <p:pic>
        <p:nvPicPr>
          <p:cNvPr id="963" name="Google Shape;963;p21"/>
          <p:cNvPicPr preferRelativeResize="0"/>
          <p:nvPr/>
        </p:nvPicPr>
        <p:blipFill rotWithShape="1">
          <a:blip r:embed="rId3">
            <a:alphaModFix/>
          </a:blip>
          <a:srcRect b="0" l="0" r="0" t="0"/>
          <a:stretch/>
        </p:blipFill>
        <p:spPr>
          <a:xfrm>
            <a:off x="1099260" y="2238423"/>
            <a:ext cx="2924072" cy="2924072"/>
          </a:xfrm>
          <a:prstGeom prst="rect">
            <a:avLst/>
          </a:prstGeom>
          <a:noFill/>
          <a:ln>
            <a:noFill/>
          </a:ln>
        </p:spPr>
      </p:pic>
      <p:sp>
        <p:nvSpPr>
          <p:cNvPr id="964" name="Google Shape;964;p21"/>
          <p:cNvSpPr/>
          <p:nvPr/>
        </p:nvSpPr>
        <p:spPr>
          <a:xfrm>
            <a:off x="9615627" y="4115306"/>
            <a:ext cx="831273" cy="688272"/>
          </a:xfrm>
          <a:prstGeom prst="ellipse">
            <a:avLst/>
          </a:prstGeom>
          <a:blipFill rotWithShape="1">
            <a:blip r:embed="rId4">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68" name="Shape 968"/>
        <p:cNvGrpSpPr/>
        <p:nvPr/>
      </p:nvGrpSpPr>
      <p:grpSpPr>
        <a:xfrm>
          <a:off x="0" y="0"/>
          <a:ext cx="0" cy="0"/>
          <a:chOff x="0" y="0"/>
          <a:chExt cx="0" cy="0"/>
        </a:xfrm>
      </p:grpSpPr>
      <p:sp>
        <p:nvSpPr>
          <p:cNvPr id="969" name="Google Shape;969;p22"/>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70" name="Google Shape;970;p22"/>
          <p:cNvSpPr/>
          <p:nvPr/>
        </p:nvSpPr>
        <p:spPr>
          <a:xfrm>
            <a:off x="0" y="0"/>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id="971" name="Google Shape;971;p22"/>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sp>
        <p:nvSpPr>
          <p:cNvPr id="972" name="Google Shape;972;p22"/>
          <p:cNvSpPr/>
          <p:nvPr/>
        </p:nvSpPr>
        <p:spPr>
          <a:xfrm>
            <a:off x="7538738" y="1291753"/>
            <a:ext cx="4500013" cy="1039329"/>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ar-SA" sz="2400" u="none" cap="none" strike="noStrike">
                <a:solidFill>
                  <a:srgbClr val="000000"/>
                </a:solidFill>
                <a:latin typeface="Arial"/>
                <a:ea typeface="Arial"/>
                <a:cs typeface="Arial"/>
                <a:sym typeface="Arial"/>
              </a:rPr>
              <a:t>© قراءة سليمة من الأخطاء</a:t>
            </a:r>
            <a:endParaRPr b="1"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1" i="0" lang="ar-SA" sz="2400" u="none" cap="none" strike="noStrike">
                <a:solidFill>
                  <a:srgbClr val="000000"/>
                </a:solidFill>
                <a:latin typeface="Arial"/>
                <a:ea typeface="Arial"/>
                <a:cs typeface="Arial"/>
                <a:sym typeface="Arial"/>
              </a:rPr>
              <a:t> (الدقة)</a:t>
            </a:r>
            <a:endParaRPr b="1" i="0" sz="2400" u="none" cap="none" strike="noStrike">
              <a:solidFill>
                <a:srgbClr val="000000"/>
              </a:solidFill>
              <a:latin typeface="Arial"/>
              <a:ea typeface="Arial"/>
              <a:cs typeface="Arial"/>
              <a:sym typeface="Arial"/>
            </a:endParaRPr>
          </a:p>
        </p:txBody>
      </p:sp>
      <p:sp>
        <p:nvSpPr>
          <p:cNvPr id="973" name="Google Shape;973;p22"/>
          <p:cNvSpPr/>
          <p:nvPr/>
        </p:nvSpPr>
        <p:spPr>
          <a:xfrm>
            <a:off x="7538738" y="3065168"/>
            <a:ext cx="4500014" cy="1039329"/>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ar-SA" sz="2000" u="none" cap="none" strike="noStrike">
                <a:solidFill>
                  <a:srgbClr val="000000"/>
                </a:solidFill>
                <a:latin typeface="Arial"/>
                <a:ea typeface="Arial"/>
                <a:cs typeface="Arial"/>
                <a:sym typeface="Arial"/>
              </a:rPr>
              <a:t>© </a:t>
            </a:r>
            <a:r>
              <a:rPr b="1" i="0" lang="ar-SA" sz="2400" u="none" cap="none" strike="noStrike">
                <a:solidFill>
                  <a:srgbClr val="000000"/>
                </a:solidFill>
                <a:latin typeface="Arial"/>
                <a:ea typeface="Arial"/>
                <a:cs typeface="Arial"/>
                <a:sym typeface="Arial"/>
              </a:rPr>
              <a:t>قراءة وفق وتيرة ثابتة</a:t>
            </a:r>
            <a:endParaRPr/>
          </a:p>
          <a:p>
            <a:pPr indent="0" lvl="0" marL="0" marR="0" rtl="0" algn="ctr">
              <a:lnSpc>
                <a:spcPct val="100000"/>
              </a:lnSpc>
              <a:spcBef>
                <a:spcPts val="0"/>
              </a:spcBef>
              <a:spcAft>
                <a:spcPts val="0"/>
              </a:spcAft>
              <a:buClr>
                <a:srgbClr val="000000"/>
              </a:buClr>
              <a:buSzPts val="2400"/>
              <a:buFont typeface="Arial"/>
              <a:buNone/>
            </a:pPr>
            <a:r>
              <a:rPr b="1" i="0" lang="ar-SA" sz="2400" u="none" cap="none" strike="noStrike">
                <a:solidFill>
                  <a:srgbClr val="000000"/>
                </a:solidFill>
                <a:latin typeface="Arial"/>
                <a:ea typeface="Arial"/>
                <a:cs typeface="Arial"/>
                <a:sym typeface="Arial"/>
              </a:rPr>
              <a:t> (السرعة والاسترسال)</a:t>
            </a:r>
            <a:endParaRPr b="1" i="0" sz="2400" u="none" cap="none" strike="noStrike">
              <a:solidFill>
                <a:srgbClr val="000000"/>
              </a:solidFill>
              <a:latin typeface="Arial"/>
              <a:ea typeface="Arial"/>
              <a:cs typeface="Arial"/>
              <a:sym typeface="Arial"/>
            </a:endParaRPr>
          </a:p>
        </p:txBody>
      </p:sp>
      <p:sp>
        <p:nvSpPr>
          <p:cNvPr id="974" name="Google Shape;974;p22"/>
          <p:cNvSpPr txBox="1"/>
          <p:nvPr/>
        </p:nvSpPr>
        <p:spPr>
          <a:xfrm>
            <a:off x="1320820" y="195946"/>
            <a:ext cx="10031763" cy="361721"/>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28205"/>
              <a:buFont typeface="Calibri"/>
              <a:buNone/>
            </a:pPr>
            <a:r>
              <a:rPr b="1" i="0" lang="ar-SA" sz="1600" u="none" cap="none" strike="noStrike">
                <a:solidFill>
                  <a:srgbClr val="7F7F7F"/>
                </a:solidFill>
                <a:latin typeface="Calibri"/>
                <a:ea typeface="Calibri"/>
                <a:cs typeface="Calibri"/>
                <a:sym typeface="Calibri"/>
              </a:rPr>
              <a:t>1- النمذجة: يحدد الأستاذ(ة) معايير القراءة بطلاقة، ويميز بين الدقة والسرعة والاسترسال ثم القراءة المعبرة.</a:t>
            </a:r>
            <a:endParaRPr b="1" i="0" sz="1600" u="none" cap="none" strike="noStrike">
              <a:solidFill>
                <a:srgbClr val="7F7F7F"/>
              </a:solidFill>
              <a:latin typeface="Calibri"/>
              <a:ea typeface="Calibri"/>
              <a:cs typeface="Calibri"/>
              <a:sym typeface="Calibri"/>
            </a:endParaRPr>
          </a:p>
        </p:txBody>
      </p:sp>
      <p:sp>
        <p:nvSpPr>
          <p:cNvPr id="975" name="Google Shape;975;p22"/>
          <p:cNvSpPr/>
          <p:nvPr/>
        </p:nvSpPr>
        <p:spPr>
          <a:xfrm>
            <a:off x="7538738" y="5204413"/>
            <a:ext cx="4500013" cy="1019315"/>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ar-SA" sz="2000" u="none" cap="none" strike="noStrike">
                <a:solidFill>
                  <a:srgbClr val="000000"/>
                </a:solidFill>
                <a:latin typeface="Arial"/>
                <a:ea typeface="Arial"/>
                <a:cs typeface="Arial"/>
                <a:sym typeface="Arial"/>
              </a:rPr>
              <a:t>© </a:t>
            </a:r>
            <a:r>
              <a:rPr b="1" i="0" lang="ar-SA" sz="2400" u="none" cap="none" strike="noStrike">
                <a:solidFill>
                  <a:srgbClr val="000000"/>
                </a:solidFill>
                <a:latin typeface="Arial"/>
                <a:ea typeface="Arial"/>
                <a:cs typeface="Arial"/>
                <a:sym typeface="Arial"/>
              </a:rPr>
              <a:t>قراءة معبرة</a:t>
            </a:r>
            <a:endParaRPr b="1"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1" i="0" lang="ar-SA" sz="2400" u="none" cap="none" strike="noStrike">
                <a:solidFill>
                  <a:srgbClr val="000000"/>
                </a:solidFill>
                <a:latin typeface="Arial"/>
                <a:ea typeface="Arial"/>
                <a:cs typeface="Arial"/>
                <a:sym typeface="Arial"/>
              </a:rPr>
              <a:t> (النبر والتنغيم)</a:t>
            </a:r>
            <a:endParaRPr b="1" i="0" sz="2400" u="none" cap="none" strike="noStrike">
              <a:solidFill>
                <a:srgbClr val="000000"/>
              </a:solidFill>
              <a:latin typeface="Arial"/>
              <a:ea typeface="Arial"/>
              <a:cs typeface="Arial"/>
              <a:sym typeface="Arial"/>
            </a:endParaRPr>
          </a:p>
        </p:txBody>
      </p:sp>
      <p:pic>
        <p:nvPicPr>
          <p:cNvPr descr="Image générée" id="976" name="Google Shape;976;p22"/>
          <p:cNvPicPr preferRelativeResize="0"/>
          <p:nvPr/>
        </p:nvPicPr>
        <p:blipFill rotWithShape="1">
          <a:blip r:embed="rId4">
            <a:alphaModFix/>
          </a:blip>
          <a:srcRect b="61971" l="3539" r="75793" t="24327"/>
          <a:stretch/>
        </p:blipFill>
        <p:spPr>
          <a:xfrm>
            <a:off x="11333166" y="9878"/>
            <a:ext cx="705586" cy="704386"/>
          </a:xfrm>
          <a:prstGeom prst="rect">
            <a:avLst/>
          </a:prstGeom>
          <a:noFill/>
          <a:ln>
            <a:noFill/>
          </a:ln>
        </p:spPr>
      </p:pic>
      <p:sp>
        <p:nvSpPr>
          <p:cNvPr id="977" name="Google Shape;977;p22"/>
          <p:cNvSpPr txBox="1"/>
          <p:nvPr/>
        </p:nvSpPr>
        <p:spPr>
          <a:xfrm>
            <a:off x="740313" y="1089441"/>
            <a:ext cx="6659569" cy="1426031"/>
          </a:xfrm>
          <a:prstGeom prst="rect">
            <a:avLst/>
          </a:prstGeom>
          <a:noFill/>
          <a:ln cap="flat" cmpd="sng" w="9525">
            <a:solidFill>
              <a:srgbClr val="FFC000"/>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1" algn="r">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نطق الحروف من مخارجها الصحيحة.</a:t>
            </a:r>
            <a:endParaRPr b="0" i="0" sz="2000" u="none" cap="none" strike="noStrike">
              <a:solidFill>
                <a:srgbClr val="002060"/>
              </a:solidFill>
              <a:latin typeface="Arial"/>
              <a:ea typeface="Arial"/>
              <a:cs typeface="Arial"/>
              <a:sym typeface="Arial"/>
            </a:endParaRPr>
          </a:p>
          <a:p>
            <a:pPr indent="-342900" lvl="0" marL="342900" marR="0" rtl="1" algn="r">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التمييز بين الحركات القصيرة والطويلة، الشدة والتنوين.</a:t>
            </a:r>
            <a:endParaRPr b="0" i="0" sz="2000" u="none" cap="none" strike="noStrike">
              <a:solidFill>
                <a:srgbClr val="002060"/>
              </a:solidFill>
              <a:latin typeface="Arial"/>
              <a:ea typeface="Arial"/>
              <a:cs typeface="Arial"/>
              <a:sym typeface="Arial"/>
            </a:endParaRPr>
          </a:p>
          <a:p>
            <a:pPr indent="-342900" lvl="0" marL="342900" marR="0" rtl="1" algn="r">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احترام علامات الإعراب كما وردت في المقروء.</a:t>
            </a:r>
            <a:endParaRPr/>
          </a:p>
          <a:p>
            <a:pPr indent="-342900" lvl="0" marL="342900" marR="0" rtl="1" algn="r">
              <a:spcBef>
                <a:spcPts val="80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عدم تغيير، أو حذف، أو إضافة حروف، أو كلمات.</a:t>
            </a:r>
            <a:endParaRPr b="0" i="0" sz="1800" u="none" cap="none" strike="noStrike">
              <a:solidFill>
                <a:srgbClr val="002060"/>
              </a:solidFill>
              <a:latin typeface="Calibri"/>
              <a:ea typeface="Calibri"/>
              <a:cs typeface="Calibri"/>
              <a:sym typeface="Calibri"/>
            </a:endParaRPr>
          </a:p>
        </p:txBody>
      </p:sp>
      <p:sp>
        <p:nvSpPr>
          <p:cNvPr id="978" name="Google Shape;978;p22"/>
          <p:cNvSpPr txBox="1"/>
          <p:nvPr/>
        </p:nvSpPr>
        <p:spPr>
          <a:xfrm>
            <a:off x="716791" y="2844427"/>
            <a:ext cx="6659569" cy="1498102"/>
          </a:xfrm>
          <a:prstGeom prst="rect">
            <a:avLst/>
          </a:prstGeom>
          <a:noFill/>
          <a:ln cap="flat" cmpd="sng" w="9525">
            <a:solidFill>
              <a:srgbClr val="FFC000"/>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1" algn="r">
              <a:lnSpc>
                <a:spcPct val="107000"/>
              </a:lnSpc>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المحافظة على تدفق القراءة دون تلعثم أو توقفات طويلة.</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قراءة عدد مناسب من الحروف/الكلمات في الدقيقة بحسب المستوى/اللبنة.</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احترام علامات الوقف والفصل.</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80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تجنب البطء المفرط أو التسرع المخل بالمعنى.</a:t>
            </a:r>
            <a:endParaRPr b="0" i="0" sz="2000" u="none" cap="none" strike="noStrike">
              <a:solidFill>
                <a:srgbClr val="002060"/>
              </a:solidFill>
              <a:latin typeface="Arial"/>
              <a:ea typeface="Arial"/>
              <a:cs typeface="Arial"/>
              <a:sym typeface="Arial"/>
            </a:endParaRPr>
          </a:p>
        </p:txBody>
      </p:sp>
      <p:sp>
        <p:nvSpPr>
          <p:cNvPr id="979" name="Google Shape;979;p22"/>
          <p:cNvSpPr txBox="1"/>
          <p:nvPr/>
        </p:nvSpPr>
        <p:spPr>
          <a:xfrm>
            <a:off x="716791" y="4739586"/>
            <a:ext cx="6738822" cy="1703287"/>
          </a:xfrm>
          <a:prstGeom prst="rect">
            <a:avLst/>
          </a:prstGeom>
          <a:noFill/>
          <a:ln cap="flat" cmpd="sng" w="9525">
            <a:solidFill>
              <a:srgbClr val="FFC000"/>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1" algn="r">
              <a:lnSpc>
                <a:spcPct val="107000"/>
              </a:lnSpc>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إبراز الكلمات المفتاحية بالنبر المناسب.</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80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توظيف تنغيم ملائم للجمل (خبرية، استفهامية، تعجبية…).</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80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تنويع النبرة لتفادي الرتابة.</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80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انسجام الصوت مع الجو العاطفي للمقروء.</a:t>
            </a:r>
            <a:endParaRPr b="0" i="0" sz="2000" u="none" cap="none" strike="noStrike">
              <a:solidFill>
                <a:srgbClr val="00206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3" name="Shape 983"/>
        <p:cNvGrpSpPr/>
        <p:nvPr/>
      </p:nvGrpSpPr>
      <p:grpSpPr>
        <a:xfrm>
          <a:off x="0" y="0"/>
          <a:ext cx="0" cy="0"/>
          <a:chOff x="0" y="0"/>
          <a:chExt cx="0" cy="0"/>
        </a:xfrm>
      </p:grpSpPr>
      <p:sp>
        <p:nvSpPr>
          <p:cNvPr id="984" name="Google Shape;984;p23"/>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85" name="Google Shape;985;p23"/>
          <p:cNvSpPr/>
          <p:nvPr/>
        </p:nvSpPr>
        <p:spPr>
          <a:xfrm>
            <a:off x="0" y="0"/>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id="986" name="Google Shape;986;p23"/>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sp>
        <p:nvSpPr>
          <p:cNvPr id="987" name="Google Shape;987;p23"/>
          <p:cNvSpPr txBox="1"/>
          <p:nvPr/>
        </p:nvSpPr>
        <p:spPr>
          <a:xfrm>
            <a:off x="335360" y="195947"/>
            <a:ext cx="11017224" cy="358712"/>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28205"/>
              <a:buFont typeface="Calibri"/>
              <a:buNone/>
            </a:pPr>
            <a:r>
              <a:rPr b="1" i="0" lang="ar-SA" sz="1600" u="none" cap="none" strike="noStrike">
                <a:solidFill>
                  <a:srgbClr val="7F7F7F"/>
                </a:solidFill>
                <a:latin typeface="Calibri"/>
                <a:ea typeface="Calibri"/>
                <a:cs typeface="Calibri"/>
                <a:sym typeface="Calibri"/>
              </a:rPr>
              <a:t>1- النمذجة: يحدد الأستاذ(ة) معايير القراءة بطلاقة التي سيركز عليها في الحصة: الدقة ثم السرعة والاسترسال. </a:t>
            </a:r>
            <a:endParaRPr b="1" i="0" sz="1600" u="none" cap="none" strike="noStrike">
              <a:solidFill>
                <a:srgbClr val="7F7F7F"/>
              </a:solidFill>
              <a:latin typeface="Calibri"/>
              <a:ea typeface="Calibri"/>
              <a:cs typeface="Calibri"/>
              <a:sym typeface="Calibri"/>
            </a:endParaRPr>
          </a:p>
        </p:txBody>
      </p:sp>
      <p:pic>
        <p:nvPicPr>
          <p:cNvPr descr="Image générée" id="988" name="Google Shape;988;p23"/>
          <p:cNvPicPr preferRelativeResize="0"/>
          <p:nvPr/>
        </p:nvPicPr>
        <p:blipFill rotWithShape="1">
          <a:blip r:embed="rId4">
            <a:alphaModFix/>
          </a:blip>
          <a:srcRect b="61971" l="3539" r="75793" t="24327"/>
          <a:stretch/>
        </p:blipFill>
        <p:spPr>
          <a:xfrm>
            <a:off x="11333166" y="9878"/>
            <a:ext cx="705586" cy="704386"/>
          </a:xfrm>
          <a:prstGeom prst="rect">
            <a:avLst/>
          </a:prstGeom>
          <a:noFill/>
          <a:ln>
            <a:noFill/>
          </a:ln>
        </p:spPr>
      </p:pic>
      <p:sp>
        <p:nvSpPr>
          <p:cNvPr id="989" name="Google Shape;989;p23"/>
          <p:cNvSpPr/>
          <p:nvPr/>
        </p:nvSpPr>
        <p:spPr>
          <a:xfrm>
            <a:off x="6804354" y="1899789"/>
            <a:ext cx="4881605" cy="584775"/>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ar-SA" sz="2400" u="none" cap="none" strike="noStrike">
                <a:solidFill>
                  <a:srgbClr val="000000"/>
                </a:solidFill>
                <a:latin typeface="Arial"/>
                <a:ea typeface="Arial"/>
                <a:cs typeface="Arial"/>
                <a:sym typeface="Arial"/>
              </a:rPr>
              <a:t>© قراءة سليمة من الأخطاء (الدقة)</a:t>
            </a:r>
            <a:endParaRPr b="1" i="0" sz="2400" u="none" cap="none" strike="noStrike">
              <a:solidFill>
                <a:srgbClr val="000000"/>
              </a:solidFill>
              <a:latin typeface="Arial"/>
              <a:ea typeface="Arial"/>
              <a:cs typeface="Arial"/>
              <a:sym typeface="Arial"/>
            </a:endParaRPr>
          </a:p>
        </p:txBody>
      </p:sp>
      <p:sp>
        <p:nvSpPr>
          <p:cNvPr id="990" name="Google Shape;990;p23"/>
          <p:cNvSpPr txBox="1"/>
          <p:nvPr/>
        </p:nvSpPr>
        <p:spPr>
          <a:xfrm>
            <a:off x="335360" y="1356051"/>
            <a:ext cx="5957210" cy="1672253"/>
          </a:xfrm>
          <a:prstGeom prst="rect">
            <a:avLst/>
          </a:prstGeom>
          <a:noFill/>
          <a:ln cap="flat" cmpd="sng" w="9525">
            <a:solidFill>
              <a:srgbClr val="FFC000"/>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1" algn="r">
              <a:spcBef>
                <a:spcPts val="0"/>
              </a:spcBef>
              <a:spcAft>
                <a:spcPts val="0"/>
              </a:spcAft>
              <a:buClr>
                <a:srgbClr val="002060"/>
              </a:buClr>
              <a:buSzPts val="1000"/>
              <a:buFont typeface="Noto Sans Symbols"/>
              <a:buChar char="∙"/>
            </a:pPr>
            <a:r>
              <a:rPr b="0" i="0" lang="ar-SA" sz="2400" u="none" cap="none" strike="noStrike">
                <a:solidFill>
                  <a:srgbClr val="002060"/>
                </a:solidFill>
                <a:latin typeface="Arial"/>
                <a:ea typeface="Arial"/>
                <a:cs typeface="Arial"/>
                <a:sym typeface="Arial"/>
              </a:rPr>
              <a:t>نطق الحروف من مخارجها الصحيحة.</a:t>
            </a:r>
            <a:endParaRPr b="0" i="0" sz="2400" u="none" cap="none" strike="noStrike">
              <a:solidFill>
                <a:srgbClr val="002060"/>
              </a:solidFill>
              <a:latin typeface="Arial"/>
              <a:ea typeface="Arial"/>
              <a:cs typeface="Arial"/>
              <a:sym typeface="Arial"/>
            </a:endParaRPr>
          </a:p>
          <a:p>
            <a:pPr indent="-342900" lvl="0" marL="342900" marR="0" rtl="1" algn="r">
              <a:spcBef>
                <a:spcPts val="0"/>
              </a:spcBef>
              <a:spcAft>
                <a:spcPts val="0"/>
              </a:spcAft>
              <a:buClr>
                <a:srgbClr val="002060"/>
              </a:buClr>
              <a:buSzPts val="1000"/>
              <a:buFont typeface="Noto Sans Symbols"/>
              <a:buChar char="∙"/>
            </a:pPr>
            <a:r>
              <a:rPr b="0" i="0" lang="ar-SA" sz="2400" u="none" cap="none" strike="noStrike">
                <a:solidFill>
                  <a:srgbClr val="002060"/>
                </a:solidFill>
                <a:latin typeface="Arial"/>
                <a:ea typeface="Arial"/>
                <a:cs typeface="Arial"/>
                <a:sym typeface="Arial"/>
              </a:rPr>
              <a:t>التمييز بين الحركات القصيرة والطويلة، الشدة والتنوين.</a:t>
            </a:r>
            <a:endParaRPr b="0" i="0" sz="2400" u="none" cap="none" strike="noStrike">
              <a:solidFill>
                <a:srgbClr val="002060"/>
              </a:solidFill>
              <a:latin typeface="Arial"/>
              <a:ea typeface="Arial"/>
              <a:cs typeface="Arial"/>
              <a:sym typeface="Arial"/>
            </a:endParaRPr>
          </a:p>
          <a:p>
            <a:pPr indent="-342900" lvl="0" marL="342900" marR="0" rtl="1" algn="r">
              <a:spcBef>
                <a:spcPts val="0"/>
              </a:spcBef>
              <a:spcAft>
                <a:spcPts val="0"/>
              </a:spcAft>
              <a:buClr>
                <a:srgbClr val="002060"/>
              </a:buClr>
              <a:buSzPts val="1000"/>
              <a:buFont typeface="Noto Sans Symbols"/>
              <a:buChar char="∙"/>
            </a:pPr>
            <a:r>
              <a:rPr b="0" i="0" lang="ar-SA" sz="2400" u="none" cap="none" strike="noStrike">
                <a:solidFill>
                  <a:srgbClr val="002060"/>
                </a:solidFill>
                <a:latin typeface="Arial"/>
                <a:ea typeface="Arial"/>
                <a:cs typeface="Arial"/>
                <a:sym typeface="Arial"/>
              </a:rPr>
              <a:t>احترام علامات الإعراب كما وردت في المقروء.</a:t>
            </a:r>
            <a:endParaRPr/>
          </a:p>
          <a:p>
            <a:pPr indent="-342900" lvl="0" marL="342900" marR="0" rtl="1" algn="r">
              <a:spcBef>
                <a:spcPts val="800"/>
              </a:spcBef>
              <a:spcAft>
                <a:spcPts val="0"/>
              </a:spcAft>
              <a:buClr>
                <a:srgbClr val="002060"/>
              </a:buClr>
              <a:buSzPts val="1000"/>
              <a:buFont typeface="Noto Sans Symbols"/>
              <a:buChar char="∙"/>
            </a:pPr>
            <a:r>
              <a:rPr b="0" i="0" lang="ar-SA" sz="2400" u="none" cap="none" strike="noStrike">
                <a:solidFill>
                  <a:srgbClr val="002060"/>
                </a:solidFill>
                <a:latin typeface="Arial"/>
                <a:ea typeface="Arial"/>
                <a:cs typeface="Arial"/>
                <a:sym typeface="Arial"/>
              </a:rPr>
              <a:t>عدم تغيير، أو حذف، أو إضافة حروف، أو كلمات.</a:t>
            </a:r>
            <a:endParaRPr b="0" i="0" sz="2000" u="none" cap="none" strike="noStrike">
              <a:solidFill>
                <a:srgbClr val="002060"/>
              </a:solidFill>
              <a:latin typeface="Calibri"/>
              <a:ea typeface="Calibri"/>
              <a:cs typeface="Calibri"/>
              <a:sym typeface="Calibri"/>
            </a:endParaRPr>
          </a:p>
        </p:txBody>
      </p:sp>
      <p:sp>
        <p:nvSpPr>
          <p:cNvPr id="991" name="Google Shape;991;p23"/>
          <p:cNvSpPr/>
          <p:nvPr/>
        </p:nvSpPr>
        <p:spPr>
          <a:xfrm>
            <a:off x="6454947" y="4133564"/>
            <a:ext cx="5231012" cy="584776"/>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ar-SA" sz="2000" u="none" cap="none" strike="noStrike">
                <a:solidFill>
                  <a:srgbClr val="000000"/>
                </a:solidFill>
                <a:latin typeface="Arial"/>
                <a:ea typeface="Arial"/>
                <a:cs typeface="Arial"/>
                <a:sym typeface="Arial"/>
              </a:rPr>
              <a:t>© </a:t>
            </a:r>
            <a:r>
              <a:rPr b="1" i="0" lang="ar-SA" sz="2400" u="none" cap="none" strike="noStrike">
                <a:solidFill>
                  <a:srgbClr val="000000"/>
                </a:solidFill>
                <a:latin typeface="Arial"/>
                <a:ea typeface="Arial"/>
                <a:cs typeface="Arial"/>
                <a:sym typeface="Arial"/>
              </a:rPr>
              <a:t>قراءة وفق وتيرة ثابتة (السرعة والاسترسال)</a:t>
            </a:r>
            <a:endParaRPr b="1" i="0" sz="2400" u="none" cap="none" strike="noStrike">
              <a:solidFill>
                <a:srgbClr val="000000"/>
              </a:solidFill>
              <a:latin typeface="Arial"/>
              <a:ea typeface="Arial"/>
              <a:cs typeface="Arial"/>
              <a:sym typeface="Arial"/>
            </a:endParaRPr>
          </a:p>
        </p:txBody>
      </p:sp>
      <p:sp>
        <p:nvSpPr>
          <p:cNvPr id="992" name="Google Shape;992;p23"/>
          <p:cNvSpPr txBox="1"/>
          <p:nvPr/>
        </p:nvSpPr>
        <p:spPr>
          <a:xfrm>
            <a:off x="335360" y="3829697"/>
            <a:ext cx="5957210" cy="1827423"/>
          </a:xfrm>
          <a:prstGeom prst="rect">
            <a:avLst/>
          </a:prstGeom>
          <a:noFill/>
          <a:ln cap="flat" cmpd="sng" w="9525">
            <a:solidFill>
              <a:srgbClr val="FFC000"/>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1" algn="r">
              <a:lnSpc>
                <a:spcPct val="107000"/>
              </a:lnSpc>
              <a:spcBef>
                <a:spcPts val="0"/>
              </a:spcBef>
              <a:spcAft>
                <a:spcPts val="0"/>
              </a:spcAft>
              <a:buClr>
                <a:srgbClr val="002060"/>
              </a:buClr>
              <a:buSzPts val="1000"/>
              <a:buFont typeface="Noto Sans Symbols"/>
              <a:buChar char="∙"/>
            </a:pPr>
            <a:r>
              <a:rPr b="1" i="0" lang="ar-SA" sz="2000" u="none" cap="none" strike="noStrike">
                <a:solidFill>
                  <a:srgbClr val="002060"/>
                </a:solidFill>
                <a:latin typeface="Arial"/>
                <a:ea typeface="Arial"/>
                <a:cs typeface="Arial"/>
                <a:sym typeface="Arial"/>
              </a:rPr>
              <a:t>المحافظة على تدفق القراءة دون تلعثم أو توقفات طويلة.</a:t>
            </a:r>
            <a:endParaRPr b="1" i="0" sz="2000" u="none" cap="none" strike="noStrike">
              <a:solidFill>
                <a:srgbClr val="002060"/>
              </a:solidFill>
              <a:latin typeface="Arial"/>
              <a:ea typeface="Arial"/>
              <a:cs typeface="Arial"/>
              <a:sym typeface="Arial"/>
            </a:endParaRPr>
          </a:p>
          <a:p>
            <a:pPr indent="-342900" lvl="0" marL="342900" marR="0" rtl="1" algn="r">
              <a:lnSpc>
                <a:spcPct val="107000"/>
              </a:lnSpc>
              <a:spcBef>
                <a:spcPts val="0"/>
              </a:spcBef>
              <a:spcAft>
                <a:spcPts val="0"/>
              </a:spcAft>
              <a:buClr>
                <a:srgbClr val="002060"/>
              </a:buClr>
              <a:buSzPts val="1000"/>
              <a:buFont typeface="Noto Sans Symbols"/>
              <a:buChar char="∙"/>
            </a:pPr>
            <a:r>
              <a:rPr b="1" i="0" lang="ar-SA" sz="2000" u="none" cap="none" strike="noStrike">
                <a:solidFill>
                  <a:srgbClr val="002060"/>
                </a:solidFill>
                <a:latin typeface="Arial"/>
                <a:ea typeface="Arial"/>
                <a:cs typeface="Arial"/>
                <a:sym typeface="Arial"/>
              </a:rPr>
              <a:t>قراءة عدد مناسب من الحروف/الكلمات في الدقيقة بحسب المستوى/اللبنة.</a:t>
            </a:r>
            <a:endParaRPr b="1" i="0" sz="2000" u="none" cap="none" strike="noStrike">
              <a:solidFill>
                <a:srgbClr val="002060"/>
              </a:solidFill>
              <a:latin typeface="Arial"/>
              <a:ea typeface="Arial"/>
              <a:cs typeface="Arial"/>
              <a:sym typeface="Arial"/>
            </a:endParaRPr>
          </a:p>
          <a:p>
            <a:pPr indent="-342900" lvl="0" marL="342900" marR="0" rtl="1" algn="r">
              <a:lnSpc>
                <a:spcPct val="107000"/>
              </a:lnSpc>
              <a:spcBef>
                <a:spcPts val="0"/>
              </a:spcBef>
              <a:spcAft>
                <a:spcPts val="0"/>
              </a:spcAft>
              <a:buClr>
                <a:srgbClr val="002060"/>
              </a:buClr>
              <a:buSzPts val="1000"/>
              <a:buFont typeface="Noto Sans Symbols"/>
              <a:buChar char="∙"/>
            </a:pPr>
            <a:r>
              <a:rPr b="1" i="0" lang="ar-SA" sz="2000" u="none" cap="none" strike="noStrike">
                <a:solidFill>
                  <a:srgbClr val="002060"/>
                </a:solidFill>
                <a:latin typeface="Arial"/>
                <a:ea typeface="Arial"/>
                <a:cs typeface="Arial"/>
                <a:sym typeface="Arial"/>
              </a:rPr>
              <a:t>احترام علامات الوقف والفصل.</a:t>
            </a:r>
            <a:endParaRPr b="1" i="0" sz="2000" u="none" cap="none" strike="noStrike">
              <a:solidFill>
                <a:srgbClr val="002060"/>
              </a:solidFill>
              <a:latin typeface="Arial"/>
              <a:ea typeface="Arial"/>
              <a:cs typeface="Arial"/>
              <a:sym typeface="Arial"/>
            </a:endParaRPr>
          </a:p>
          <a:p>
            <a:pPr indent="-342900" lvl="0" marL="342900" marR="0" rtl="1" algn="r">
              <a:lnSpc>
                <a:spcPct val="107000"/>
              </a:lnSpc>
              <a:spcBef>
                <a:spcPts val="800"/>
              </a:spcBef>
              <a:spcAft>
                <a:spcPts val="0"/>
              </a:spcAft>
              <a:buClr>
                <a:srgbClr val="002060"/>
              </a:buClr>
              <a:buSzPts val="1000"/>
              <a:buFont typeface="Noto Sans Symbols"/>
              <a:buChar char="∙"/>
            </a:pPr>
            <a:r>
              <a:rPr b="1" i="0" lang="ar-SA" sz="2000" u="none" cap="none" strike="noStrike">
                <a:solidFill>
                  <a:srgbClr val="002060"/>
                </a:solidFill>
                <a:latin typeface="Arial"/>
                <a:ea typeface="Arial"/>
                <a:cs typeface="Arial"/>
                <a:sym typeface="Arial"/>
              </a:rPr>
              <a:t>تجنب البطء المفرط أو التسرع المخل بالمعنى.</a:t>
            </a:r>
            <a:endParaRPr b="1" i="0" sz="2000" u="none" cap="none" strike="noStrike">
              <a:solidFill>
                <a:srgbClr val="00206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6" name="Shape 996"/>
        <p:cNvGrpSpPr/>
        <p:nvPr/>
      </p:nvGrpSpPr>
      <p:grpSpPr>
        <a:xfrm>
          <a:off x="0" y="0"/>
          <a:ext cx="0" cy="0"/>
          <a:chOff x="0" y="0"/>
          <a:chExt cx="0" cy="0"/>
        </a:xfrm>
      </p:grpSpPr>
      <p:pic>
        <p:nvPicPr>
          <p:cNvPr descr="Image générée" id="997" name="Google Shape;997;p24"/>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998" name="Google Shape;998;p24"/>
          <p:cNvSpPr txBox="1"/>
          <p:nvPr/>
        </p:nvSpPr>
        <p:spPr>
          <a:xfrm>
            <a:off x="288587" y="61553"/>
            <a:ext cx="11017224" cy="293438"/>
          </a:xfrm>
          <a:prstGeom prst="rect">
            <a:avLst/>
          </a:prstGeom>
          <a:noFill/>
          <a:ln>
            <a:noFill/>
          </a:ln>
        </p:spPr>
        <p:txBody>
          <a:bodyPr anchorCtr="0" anchor="ctr" bIns="45700" lIns="91425" spcFirstLastPara="1" rIns="91425" wrap="square" tIns="45700">
            <a:normAutofit fontScale="97500" lnSpcReduction="10000"/>
          </a:bodyPr>
          <a:lstStyle/>
          <a:p>
            <a:pPr indent="0" lvl="0" marL="0" marR="0" rtl="1" algn="r">
              <a:lnSpc>
                <a:spcPct val="90000"/>
              </a:lnSpc>
              <a:spcBef>
                <a:spcPts val="0"/>
              </a:spcBef>
              <a:spcAft>
                <a:spcPts val="0"/>
              </a:spcAft>
              <a:buClr>
                <a:srgbClr val="7F7F7F"/>
              </a:buClr>
              <a:buSzPct val="100000"/>
              <a:buFont typeface="Calibri"/>
              <a:buNone/>
            </a:pPr>
            <a:r>
              <a:rPr b="1" i="0" lang="ar-SA" sz="1600" u="none" cap="none" strike="noStrike">
                <a:solidFill>
                  <a:srgbClr val="7F7F7F"/>
                </a:solidFill>
                <a:latin typeface="Calibri"/>
                <a:ea typeface="Calibri"/>
                <a:cs typeface="Calibri"/>
                <a:sym typeface="Calibri"/>
              </a:rPr>
              <a:t>1- النمذجة: انتبهوا، سأقرأ العبارات بطلاقة، ثم ستتناوبون على قراءتها من بعدي مع احترام معايير الدقة والسرعة والاسترسال.</a:t>
            </a:r>
            <a:endParaRPr/>
          </a:p>
        </p:txBody>
      </p:sp>
      <p:sp>
        <p:nvSpPr>
          <p:cNvPr id="999" name="Google Shape;999;p24"/>
          <p:cNvSpPr txBox="1"/>
          <p:nvPr/>
        </p:nvSpPr>
        <p:spPr>
          <a:xfrm>
            <a:off x="883498" y="376645"/>
            <a:ext cx="10512164" cy="307777"/>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0" i="1" lang="ar-SA" sz="1400" u="none" cap="none" strike="noStrike">
                <a:solidFill>
                  <a:srgbClr val="A5A5A5"/>
                </a:solidFill>
                <a:latin typeface="Calibri"/>
                <a:ea typeface="Calibri"/>
                <a:cs typeface="Calibri"/>
                <a:sym typeface="Calibri"/>
              </a:rPr>
              <a:t>يطلب الأستاذ)ة( انتباه التلاميذ، ثم يقرأ العبارات بطلاقة مركزا على السلامة من الأخطاء، وفق مؤشرات السلامة من الأخطاء: ينظر النموذج المرفق</a:t>
            </a:r>
            <a:endParaRPr b="0" i="1" sz="1400" u="none" cap="none" strike="noStrike">
              <a:solidFill>
                <a:srgbClr val="A5A5A5"/>
              </a:solidFill>
              <a:latin typeface="Calibri"/>
              <a:ea typeface="Calibri"/>
              <a:cs typeface="Calibri"/>
              <a:sym typeface="Calibri"/>
            </a:endParaRPr>
          </a:p>
        </p:txBody>
      </p:sp>
      <p:pic>
        <p:nvPicPr>
          <p:cNvPr id="1000" name="Google Shape;1000;p24"/>
          <p:cNvPicPr preferRelativeResize="0"/>
          <p:nvPr/>
        </p:nvPicPr>
        <p:blipFill rotWithShape="1">
          <a:blip r:embed="rId4">
            <a:alphaModFix/>
          </a:blip>
          <a:srcRect b="0" l="0" r="0" t="0"/>
          <a:stretch/>
        </p:blipFill>
        <p:spPr>
          <a:xfrm>
            <a:off x="153248" y="44086"/>
            <a:ext cx="730250" cy="730250"/>
          </a:xfrm>
          <a:prstGeom prst="rect">
            <a:avLst/>
          </a:prstGeom>
          <a:noFill/>
          <a:ln>
            <a:noFill/>
          </a:ln>
        </p:spPr>
      </p:pic>
      <p:graphicFrame>
        <p:nvGraphicFramePr>
          <p:cNvPr id="1001" name="Google Shape;1001;p24"/>
          <p:cNvGraphicFramePr/>
          <p:nvPr/>
        </p:nvGraphicFramePr>
        <p:xfrm>
          <a:off x="9284688" y="1080039"/>
          <a:ext cx="3000000" cy="3000000"/>
        </p:xfrm>
        <a:graphic>
          <a:graphicData uri="http://schemas.openxmlformats.org/drawingml/2006/table">
            <a:tbl>
              <a:tblPr>
                <a:noFill/>
                <a:tableStyleId>{A9353208-CB69-49D4-B617-7BBEDC77324E}</a:tableStyleId>
              </a:tblPr>
              <a:tblGrid>
                <a:gridCol w="2284575"/>
              </a:tblGrid>
              <a:tr h="20145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1-سِيمَا</a:t>
                      </a:r>
                      <a:r>
                        <a:rPr b="1" i="0" lang="ar-SA" sz="2400" u="none" cap="none" strike="noStrike">
                          <a:solidFill>
                            <a:srgbClr val="C00000"/>
                          </a:solidFill>
                          <a:latin typeface="Calibri"/>
                          <a:ea typeface="Calibri"/>
                          <a:cs typeface="Calibri"/>
                          <a:sym typeface="Calibri"/>
                        </a:rPr>
                        <a:t>نُ</a:t>
                      </a:r>
                      <a:r>
                        <a:rPr b="1" i="0" lang="ar-SA" sz="2400" u="none" cap="none" strike="noStrike">
                          <a:solidFill>
                            <a:srgbClr val="002060"/>
                          </a:solidFill>
                          <a:latin typeface="Calibri"/>
                          <a:ea typeface="Calibri"/>
                          <a:cs typeface="Calibri"/>
                          <a:sym typeface="Calibri"/>
                        </a:rPr>
                        <a:t> طِفْلَةٌ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2CC"/>
                    </a:solidFill>
                  </a:tcPr>
                </a:tc>
              </a:tr>
              <a:tr h="30480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6-أ</a:t>
                      </a:r>
                      <a:r>
                        <a:rPr b="1" i="0" lang="ar-SA" sz="2400" u="none" cap="none" strike="noStrike">
                          <a:solidFill>
                            <a:srgbClr val="C00000"/>
                          </a:solidFill>
                          <a:latin typeface="Calibri"/>
                          <a:ea typeface="Calibri"/>
                          <a:cs typeface="Calibri"/>
                          <a:sym typeface="Calibri"/>
                        </a:rPr>
                        <a:t>َذَى</a:t>
                      </a:r>
                      <a:r>
                        <a:rPr b="1" i="0" lang="ar-SA" sz="2400" u="none" cap="none" strike="noStrike">
                          <a:solidFill>
                            <a:srgbClr val="002060"/>
                          </a:solidFill>
                          <a:latin typeface="Calibri"/>
                          <a:ea typeface="Calibri"/>
                          <a:cs typeface="Calibri"/>
                          <a:sym typeface="Calibri"/>
                        </a:rPr>
                        <a:t> الْبَشَرٍِ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2CC"/>
                    </a:solidFill>
                  </a:tcPr>
                </a:tc>
              </a:tr>
            </a:tbl>
          </a:graphicData>
        </a:graphic>
      </p:graphicFrame>
      <p:graphicFrame>
        <p:nvGraphicFramePr>
          <p:cNvPr id="1002" name="Google Shape;1002;p24"/>
          <p:cNvGraphicFramePr/>
          <p:nvPr/>
        </p:nvGraphicFramePr>
        <p:xfrm>
          <a:off x="1098244" y="1080039"/>
          <a:ext cx="3000000" cy="3000000"/>
        </p:xfrm>
        <a:graphic>
          <a:graphicData uri="http://schemas.openxmlformats.org/drawingml/2006/table">
            <a:tbl>
              <a:tblPr>
                <a:noFill/>
                <a:tableStyleId>{A9353208-CB69-49D4-B617-7BBEDC77324E}</a:tableStyleId>
              </a:tblPr>
              <a:tblGrid>
                <a:gridCol w="2528100"/>
              </a:tblGrid>
              <a:tr h="20145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2-مُنْ</a:t>
                      </a:r>
                      <a:r>
                        <a:rPr b="1" i="0" lang="ar-SA" sz="2400" u="none" cap="none" strike="noStrike">
                          <a:solidFill>
                            <a:srgbClr val="C00000"/>
                          </a:solidFill>
                          <a:latin typeface="Calibri"/>
                          <a:ea typeface="Calibri"/>
                          <a:cs typeface="Calibri"/>
                          <a:sym typeface="Calibri"/>
                        </a:rPr>
                        <a:t>ذُ</a:t>
                      </a:r>
                      <a:r>
                        <a:rPr b="1" i="0" lang="ar-SA" sz="2400" u="none" cap="none" strike="noStrike">
                          <a:solidFill>
                            <a:srgbClr val="002060"/>
                          </a:solidFill>
                          <a:latin typeface="Calibri"/>
                          <a:ea typeface="Calibri"/>
                          <a:cs typeface="Calibri"/>
                          <a:sym typeface="Calibri"/>
                        </a:rPr>
                        <a:t> زَمَنٍ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2CC"/>
                    </a:solidFill>
                  </a:tcPr>
                </a:tc>
              </a:tr>
              <a:tr h="30480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7-شَعَرَ</a:t>
                      </a:r>
                      <a:r>
                        <a:rPr b="1" i="0" lang="ar-SA" sz="2400" u="none" cap="none" strike="noStrike">
                          <a:solidFill>
                            <a:srgbClr val="C00000"/>
                          </a:solidFill>
                          <a:latin typeface="Calibri"/>
                          <a:ea typeface="Calibri"/>
                          <a:cs typeface="Calibri"/>
                          <a:sym typeface="Calibri"/>
                        </a:rPr>
                        <a:t>تْ</a:t>
                      </a:r>
                      <a:r>
                        <a:rPr b="1" i="0" lang="ar-SA" sz="2400" u="none" cap="none" strike="noStrike">
                          <a:solidFill>
                            <a:srgbClr val="002060"/>
                          </a:solidFill>
                          <a:latin typeface="Calibri"/>
                          <a:ea typeface="Calibri"/>
                          <a:cs typeface="Calibri"/>
                          <a:sym typeface="Calibri"/>
                        </a:rPr>
                        <a:t> سِيمَا</a:t>
                      </a:r>
                      <a:r>
                        <a:rPr b="1" i="0" lang="ar-SA" sz="2400" u="none" cap="none" strike="noStrike">
                          <a:solidFill>
                            <a:srgbClr val="C00000"/>
                          </a:solidFill>
                          <a:latin typeface="Calibri"/>
                          <a:ea typeface="Calibri"/>
                          <a:cs typeface="Calibri"/>
                          <a:sym typeface="Calibri"/>
                        </a:rPr>
                        <a:t>نُ</a:t>
                      </a:r>
                      <a:r>
                        <a:rPr b="1" i="0" lang="ar-SA" sz="2400" u="none" cap="none" strike="noStrike">
                          <a:solidFill>
                            <a:srgbClr val="002060"/>
                          </a:solidFill>
                          <a:latin typeface="Calibri"/>
                          <a:ea typeface="Calibri"/>
                          <a:cs typeface="Calibri"/>
                          <a:sym typeface="Calibri"/>
                        </a:rPr>
                        <a:t>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2CC"/>
                    </a:solidFill>
                  </a:tcPr>
                </a:tc>
              </a:tr>
            </a:tbl>
          </a:graphicData>
        </a:graphic>
      </p:graphicFrame>
      <p:graphicFrame>
        <p:nvGraphicFramePr>
          <p:cNvPr id="1003" name="Google Shape;1003;p24"/>
          <p:cNvGraphicFramePr/>
          <p:nvPr/>
        </p:nvGraphicFramePr>
        <p:xfrm>
          <a:off x="8877993" y="3926205"/>
          <a:ext cx="3000000" cy="3000000"/>
        </p:xfrm>
        <a:graphic>
          <a:graphicData uri="http://schemas.openxmlformats.org/drawingml/2006/table">
            <a:tbl>
              <a:tblPr>
                <a:noFill/>
                <a:tableStyleId>{A9353208-CB69-49D4-B617-7BBEDC77324E}</a:tableStyleId>
              </a:tblPr>
              <a:tblGrid>
                <a:gridCol w="2691275"/>
              </a:tblGrid>
              <a:tr h="25797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3-مَ</a:t>
                      </a:r>
                      <a:r>
                        <a:rPr b="1" i="0" lang="ar-SA" sz="2400" u="none" cap="none" strike="noStrike">
                          <a:solidFill>
                            <a:srgbClr val="C00000"/>
                          </a:solidFill>
                          <a:latin typeface="Calibri"/>
                          <a:ea typeface="Calibri"/>
                          <a:cs typeface="Calibri"/>
                          <a:sym typeface="Calibri"/>
                        </a:rPr>
                        <a:t>ا</a:t>
                      </a:r>
                      <a:r>
                        <a:rPr b="1" i="0" lang="ar-SA" sz="2400" u="none" cap="none" strike="noStrike">
                          <a:solidFill>
                            <a:srgbClr val="002060"/>
                          </a:solidFill>
                          <a:latin typeface="Calibri"/>
                          <a:ea typeface="Calibri"/>
                          <a:cs typeface="Calibri"/>
                          <a:sym typeface="Calibri"/>
                        </a:rPr>
                        <a:t> طَلَبُك</a:t>
                      </a:r>
                      <a:r>
                        <a:rPr b="1" i="0" lang="ar-SA" sz="2400" u="none" cap="none" strike="noStrike">
                          <a:solidFill>
                            <a:srgbClr val="C00000"/>
                          </a:solidFill>
                          <a:latin typeface="Calibri"/>
                          <a:ea typeface="Calibri"/>
                          <a:cs typeface="Calibri"/>
                          <a:sym typeface="Calibri"/>
                        </a:rPr>
                        <a:t>ِ</a:t>
                      </a:r>
                      <a:r>
                        <a:rPr b="1" i="0" lang="ar-SA" sz="2400" u="none" cap="none" strike="noStrike">
                          <a:solidFill>
                            <a:srgbClr val="000000"/>
                          </a:solidFill>
                          <a:latin typeface="Calibri"/>
                          <a:ea typeface="Calibri"/>
                          <a:cs typeface="Calibri"/>
                          <a:sym typeface="Calibri"/>
                        </a:rPr>
                        <a:t>؟</a:t>
                      </a:r>
                      <a:endParaRPr b="1"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2CC"/>
                    </a:solidFill>
                  </a:tcPr>
                </a:tc>
              </a:tr>
              <a:tr h="22952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8-أنَّ ٱلْإِنْسَ</a:t>
                      </a:r>
                      <a:r>
                        <a:rPr b="1" i="0" lang="ar-SA" sz="2400" u="none" cap="none" strike="noStrike">
                          <a:solidFill>
                            <a:srgbClr val="C00000"/>
                          </a:solidFill>
                          <a:latin typeface="Calibri"/>
                          <a:ea typeface="Calibri"/>
                          <a:cs typeface="Calibri"/>
                          <a:sym typeface="Calibri"/>
                        </a:rPr>
                        <a:t>انَ</a:t>
                      </a:r>
                      <a:r>
                        <a:rPr b="1" i="0" lang="ar-SA" sz="2400" u="none" cap="none" strike="noStrike">
                          <a:solidFill>
                            <a:srgbClr val="002060"/>
                          </a:solidFill>
                          <a:latin typeface="Calibri"/>
                          <a:ea typeface="Calibri"/>
                          <a:cs typeface="Calibri"/>
                          <a:sym typeface="Calibri"/>
                        </a:rPr>
                        <a:t>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2CC"/>
                    </a:solidFill>
                  </a:tcPr>
                </a:tc>
              </a:tr>
            </a:tbl>
          </a:graphicData>
        </a:graphic>
      </p:graphicFrame>
      <p:graphicFrame>
        <p:nvGraphicFramePr>
          <p:cNvPr id="1004" name="Google Shape;1004;p24"/>
          <p:cNvGraphicFramePr/>
          <p:nvPr/>
        </p:nvGraphicFramePr>
        <p:xfrm>
          <a:off x="1116349" y="3822898"/>
          <a:ext cx="3000000" cy="3000000"/>
        </p:xfrm>
        <a:graphic>
          <a:graphicData uri="http://schemas.openxmlformats.org/drawingml/2006/table">
            <a:tbl>
              <a:tblPr>
                <a:noFill/>
                <a:tableStyleId>{A9353208-CB69-49D4-B617-7BBEDC77324E}</a:tableStyleId>
              </a:tblPr>
              <a:tblGrid>
                <a:gridCol w="3095400"/>
              </a:tblGrid>
              <a:tr h="51962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4- تَحَدَّ</a:t>
                      </a:r>
                      <a:r>
                        <a:rPr b="1" i="0" lang="ar-SA" sz="2400" u="none" cap="none" strike="noStrike">
                          <a:solidFill>
                            <a:srgbClr val="C00000"/>
                          </a:solidFill>
                          <a:latin typeface="Calibri"/>
                          <a:ea typeface="Calibri"/>
                          <a:cs typeface="Calibri"/>
                          <a:sym typeface="Calibri"/>
                        </a:rPr>
                        <a:t>ثَ</a:t>
                      </a:r>
                      <a:r>
                        <a:rPr b="1" i="0" lang="ar-SA" sz="2400" u="none" cap="none" strike="noStrike">
                          <a:solidFill>
                            <a:srgbClr val="002060"/>
                          </a:solidFill>
                          <a:latin typeface="Calibri"/>
                          <a:ea typeface="Calibri"/>
                          <a:cs typeface="Calibri"/>
                          <a:sym typeface="Calibri"/>
                        </a:rPr>
                        <a:t>تِ ٱلطِّفْلَةُ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2CC"/>
                    </a:solidFill>
                  </a:tcPr>
                </a:tc>
              </a:tr>
              <a:tr h="82620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9-إلى عَالَ</a:t>
                      </a:r>
                      <a:r>
                        <a:rPr b="1" i="0" lang="ar-SA" sz="2400" u="none" cap="none" strike="noStrike">
                          <a:solidFill>
                            <a:srgbClr val="C00000"/>
                          </a:solidFill>
                          <a:latin typeface="Calibri"/>
                          <a:ea typeface="Calibri"/>
                          <a:cs typeface="Calibri"/>
                          <a:sym typeface="Calibri"/>
                        </a:rPr>
                        <a:t>مٍ </a:t>
                      </a:r>
                      <a:r>
                        <a:rPr b="1" i="0" lang="ar-SA" sz="2400" u="none" cap="none" strike="noStrike">
                          <a:solidFill>
                            <a:srgbClr val="002060"/>
                          </a:solidFill>
                          <a:latin typeface="Calibri"/>
                          <a:ea typeface="Calibri"/>
                          <a:cs typeface="Calibri"/>
                          <a:sym typeface="Calibri"/>
                        </a:rPr>
                        <a:t>آخَرَ</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2CC"/>
                    </a:solidFill>
                  </a:tcPr>
                </a:tc>
              </a:tr>
            </a:tbl>
          </a:graphicData>
        </a:graphic>
      </p:graphicFrame>
      <p:graphicFrame>
        <p:nvGraphicFramePr>
          <p:cNvPr id="1005" name="Google Shape;1005;p24"/>
          <p:cNvGraphicFramePr/>
          <p:nvPr/>
        </p:nvGraphicFramePr>
        <p:xfrm>
          <a:off x="5241766" y="2525878"/>
          <a:ext cx="3000000" cy="3000000"/>
        </p:xfrm>
        <a:graphic>
          <a:graphicData uri="http://schemas.openxmlformats.org/drawingml/2006/table">
            <a:tbl>
              <a:tblPr>
                <a:noFill/>
                <a:tableStyleId>{A9353208-CB69-49D4-B617-7BBEDC77324E}</a:tableStyleId>
              </a:tblPr>
              <a:tblGrid>
                <a:gridCol w="2427500"/>
              </a:tblGrid>
              <a:tr h="19765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5-حَيَوَانَا</a:t>
                      </a:r>
                      <a:r>
                        <a:rPr b="1" i="0" lang="ar-SA" sz="2400" u="none" cap="none" strike="noStrike">
                          <a:solidFill>
                            <a:srgbClr val="C00000"/>
                          </a:solidFill>
                          <a:latin typeface="Calibri"/>
                          <a:ea typeface="Calibri"/>
                          <a:cs typeface="Calibri"/>
                          <a:sym typeface="Calibri"/>
                        </a:rPr>
                        <a:t>تُ</a:t>
                      </a:r>
                      <a:r>
                        <a:rPr b="1" i="0" lang="ar-SA" sz="2400" u="none" cap="none" strike="noStrike">
                          <a:solidFill>
                            <a:srgbClr val="002060"/>
                          </a:solidFill>
                          <a:latin typeface="Calibri"/>
                          <a:ea typeface="Calibri"/>
                          <a:cs typeface="Calibri"/>
                          <a:sym typeface="Calibri"/>
                        </a:rPr>
                        <a:t> ٱلْغَابَةِ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2CC"/>
                    </a:solidFill>
                  </a:tcPr>
                </a:tc>
              </a:tr>
              <a:tr h="20577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10-بِل</a:t>
                      </a:r>
                      <a:r>
                        <a:rPr b="1" i="0" lang="ar-SA" sz="2400" u="none" cap="none" strike="noStrike">
                          <a:solidFill>
                            <a:srgbClr val="C00000"/>
                          </a:solidFill>
                          <a:latin typeface="Calibri"/>
                          <a:ea typeface="Calibri"/>
                          <a:cs typeface="Calibri"/>
                          <a:sym typeface="Calibri"/>
                        </a:rPr>
                        <a:t>اَ </a:t>
                      </a:r>
                      <a:r>
                        <a:rPr b="1" i="0" lang="ar-SA" sz="2400" u="none" cap="none" strike="noStrike">
                          <a:solidFill>
                            <a:srgbClr val="002060"/>
                          </a:solidFill>
                          <a:latin typeface="Calibri"/>
                          <a:ea typeface="Calibri"/>
                          <a:cs typeface="Calibri"/>
                          <a:sym typeface="Calibri"/>
                        </a:rPr>
                        <a:t>رَحْمَةٍِ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2CC"/>
                    </a:solidFill>
                  </a:tcPr>
                </a:tc>
              </a:tr>
            </a:tbl>
          </a:graphicData>
        </a:graphic>
      </p:graphicFrame>
      <p:sp>
        <p:nvSpPr>
          <p:cNvPr id="1006" name="Google Shape;1006;p24"/>
          <p:cNvSpPr/>
          <p:nvPr/>
        </p:nvSpPr>
        <p:spPr>
          <a:xfrm>
            <a:off x="0" y="0"/>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Calibri"/>
              <a:buNone/>
            </a:pPr>
            <a:r>
              <a:t/>
            </a:r>
            <a:endParaRPr b="0" i="0" sz="2400" u="none" cap="none" strike="noStrike">
              <a:solidFill>
                <a:srgbClr val="FFFFFF"/>
              </a:solidFill>
              <a:latin typeface="Arial"/>
              <a:ea typeface="Arial"/>
              <a:cs typeface="Arial"/>
              <a:sym typeface="Arial"/>
            </a:endParaRPr>
          </a:p>
        </p:txBody>
      </p:sp>
      <p:sp>
        <p:nvSpPr>
          <p:cNvPr id="1007" name="Google Shape;1007;p24"/>
          <p:cNvSpPr/>
          <p:nvPr/>
        </p:nvSpPr>
        <p:spPr>
          <a:xfrm>
            <a:off x="7157147" y="5918234"/>
            <a:ext cx="4881605" cy="584775"/>
          </a:xfrm>
          <a:prstGeom prst="rect">
            <a:avLst/>
          </a:prstGeom>
          <a:solidFill>
            <a:srgbClr val="DBDBDB"/>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ar-SA" sz="2400" u="none" cap="none" strike="noStrike">
                <a:solidFill>
                  <a:srgbClr val="000000"/>
                </a:solidFill>
                <a:latin typeface="Arial"/>
                <a:ea typeface="Arial"/>
                <a:cs typeface="Arial"/>
                <a:sym typeface="Arial"/>
              </a:rPr>
              <a:t>© قراءة سليمة من الأخطاء (الدقة)</a:t>
            </a:r>
            <a:endParaRPr b="1" i="0" sz="2400" u="none" cap="none" strike="noStrike">
              <a:solidFill>
                <a:srgbClr val="000000"/>
              </a:solidFill>
              <a:latin typeface="Arial"/>
              <a:ea typeface="Arial"/>
              <a:cs typeface="Arial"/>
              <a:sym typeface="Arial"/>
            </a:endParaRPr>
          </a:p>
        </p:txBody>
      </p:sp>
      <p:sp>
        <p:nvSpPr>
          <p:cNvPr id="1008" name="Google Shape;1008;p24"/>
          <p:cNvSpPr/>
          <p:nvPr/>
        </p:nvSpPr>
        <p:spPr>
          <a:xfrm>
            <a:off x="1265956" y="5918234"/>
            <a:ext cx="5231012" cy="584776"/>
          </a:xfrm>
          <a:prstGeom prst="rect">
            <a:avLst/>
          </a:prstGeom>
          <a:solidFill>
            <a:srgbClr val="DBDBDB"/>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ar-SA" sz="2000" u="none" cap="none" strike="noStrike">
                <a:solidFill>
                  <a:srgbClr val="000000"/>
                </a:solidFill>
                <a:latin typeface="Arial"/>
                <a:ea typeface="Arial"/>
                <a:cs typeface="Arial"/>
                <a:sym typeface="Arial"/>
              </a:rPr>
              <a:t>© </a:t>
            </a:r>
            <a:r>
              <a:rPr b="1" i="0" lang="ar-SA" sz="2400" u="none" cap="none" strike="noStrike">
                <a:solidFill>
                  <a:srgbClr val="000000"/>
                </a:solidFill>
                <a:latin typeface="Arial"/>
                <a:ea typeface="Arial"/>
                <a:cs typeface="Arial"/>
                <a:sym typeface="Arial"/>
              </a:rPr>
              <a:t>قراءة وفق وتيرة ثابتة (السرعة والاسترسال)</a:t>
            </a:r>
            <a:endParaRPr b="1" i="0" sz="2400" u="none" cap="none" strike="noStrik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2" name="Shape 1012"/>
        <p:cNvGrpSpPr/>
        <p:nvPr/>
      </p:nvGrpSpPr>
      <p:grpSpPr>
        <a:xfrm>
          <a:off x="0" y="0"/>
          <a:ext cx="0" cy="0"/>
          <a:chOff x="0" y="0"/>
          <a:chExt cx="0" cy="0"/>
        </a:xfrm>
      </p:grpSpPr>
      <p:pic>
        <p:nvPicPr>
          <p:cNvPr descr="Image générée" id="1013" name="Google Shape;1013;p25"/>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014" name="Google Shape;1014;p25"/>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015" name="Google Shape;1015;p25"/>
          <p:cNvSpPr txBox="1"/>
          <p:nvPr/>
        </p:nvSpPr>
        <p:spPr>
          <a:xfrm>
            <a:off x="288587" y="58042"/>
            <a:ext cx="11017224" cy="333640"/>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F7F7F"/>
              </a:buClr>
              <a:buSzPct val="100000"/>
              <a:buFont typeface="Calibri"/>
              <a:buNone/>
            </a:pPr>
            <a:r>
              <a:rPr b="1" i="0" lang="ar-SA" sz="1600" u="none" cap="none" strike="noStrike">
                <a:solidFill>
                  <a:srgbClr val="7F7F7F"/>
                </a:solidFill>
                <a:latin typeface="Calibri"/>
                <a:ea typeface="Calibri"/>
                <a:cs typeface="Calibri"/>
                <a:sym typeface="Calibri"/>
              </a:rPr>
              <a:t>2- الممارسة الموجهة: معايير الطلاقة في القراءة: أي السلامة من الأخطاء والسرعة والاسترسال.</a:t>
            </a:r>
            <a:endParaRPr/>
          </a:p>
        </p:txBody>
      </p:sp>
      <p:sp>
        <p:nvSpPr>
          <p:cNvPr id="1016" name="Google Shape;1016;p25"/>
          <p:cNvSpPr txBox="1"/>
          <p:nvPr/>
        </p:nvSpPr>
        <p:spPr>
          <a:xfrm>
            <a:off x="777255" y="341806"/>
            <a:ext cx="10559840" cy="52322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0" i="0" lang="ar-SA" sz="1400" u="none" cap="none" strike="noStrike">
                <a:solidFill>
                  <a:srgbClr val="A5A5A5"/>
                </a:solidFill>
                <a:latin typeface="Calibri"/>
                <a:ea typeface="Calibri"/>
                <a:cs typeface="Calibri"/>
                <a:sym typeface="Calibri"/>
              </a:rPr>
              <a:t>يطلب الأستاذ)ة( من بعض التلاميذ المرور إلى السبورة وقراءة بعض العبارات بطلاقة، أي </a:t>
            </a:r>
            <a:r>
              <a:rPr b="0" i="1" lang="ar-SA" sz="1400" u="none" cap="none" strike="noStrike">
                <a:solidFill>
                  <a:srgbClr val="A5A5A5"/>
                </a:solidFill>
                <a:latin typeface="Calibri"/>
                <a:ea typeface="Calibri"/>
                <a:cs typeface="Calibri"/>
                <a:sym typeface="Calibri"/>
              </a:rPr>
              <a:t>على السلامة من الأخطاء. </a:t>
            </a:r>
            <a:r>
              <a:rPr b="0" i="0" lang="ar-SA" sz="1400" u="none" cap="none" strike="noStrike">
                <a:solidFill>
                  <a:srgbClr val="A5A5A5"/>
                </a:solidFill>
                <a:latin typeface="Calibri"/>
                <a:ea typeface="Calibri"/>
                <a:cs typeface="Calibri"/>
                <a:sym typeface="Calibri"/>
              </a:rPr>
              <a:t>ويحرص على التصحيح الفوري لقراءة كل تلميذ بإشراك وملائه، ويطلب منهم إبداء رأيهم، ويختم بتقديم تغذية راجعة.</a:t>
            </a:r>
            <a:endParaRPr b="0" i="0" sz="1400" u="none" cap="none" strike="noStrike">
              <a:solidFill>
                <a:srgbClr val="A5A5A5"/>
              </a:solidFill>
              <a:latin typeface="Calibri"/>
              <a:ea typeface="Calibri"/>
              <a:cs typeface="Calibri"/>
              <a:sym typeface="Calibri"/>
            </a:endParaRPr>
          </a:p>
        </p:txBody>
      </p:sp>
      <p:pic>
        <p:nvPicPr>
          <p:cNvPr descr="Lever la main - Icônes mains et gestes gratuites" id="1017" name="Google Shape;1017;p25"/>
          <p:cNvPicPr preferRelativeResize="0"/>
          <p:nvPr/>
        </p:nvPicPr>
        <p:blipFill rotWithShape="1">
          <a:blip r:embed="rId4">
            <a:alphaModFix/>
          </a:blip>
          <a:srcRect b="0" l="0" r="0" t="0"/>
          <a:stretch/>
        </p:blipFill>
        <p:spPr>
          <a:xfrm>
            <a:off x="74613" y="85751"/>
            <a:ext cx="702642" cy="702642"/>
          </a:xfrm>
          <a:prstGeom prst="rect">
            <a:avLst/>
          </a:prstGeom>
          <a:noFill/>
          <a:ln>
            <a:noFill/>
          </a:ln>
        </p:spPr>
      </p:pic>
      <p:sp>
        <p:nvSpPr>
          <p:cNvPr id="1018" name="Google Shape;1018;p25"/>
          <p:cNvSpPr/>
          <p:nvPr/>
        </p:nvSpPr>
        <p:spPr>
          <a:xfrm>
            <a:off x="7157147" y="5918234"/>
            <a:ext cx="4881605" cy="584775"/>
          </a:xfrm>
          <a:prstGeom prst="rect">
            <a:avLst/>
          </a:prstGeom>
          <a:solidFill>
            <a:srgbClr val="DBDBDB"/>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ar-SA" sz="2400" u="none" cap="none" strike="noStrike">
                <a:solidFill>
                  <a:srgbClr val="000000"/>
                </a:solidFill>
                <a:latin typeface="Arial"/>
                <a:ea typeface="Arial"/>
                <a:cs typeface="Arial"/>
                <a:sym typeface="Arial"/>
              </a:rPr>
              <a:t>© قراءة سليمة من الأخطاء (الدقة)</a:t>
            </a:r>
            <a:endParaRPr b="1" i="0" sz="2400" u="none" cap="none" strike="noStrike">
              <a:solidFill>
                <a:srgbClr val="000000"/>
              </a:solidFill>
              <a:latin typeface="Arial"/>
              <a:ea typeface="Arial"/>
              <a:cs typeface="Arial"/>
              <a:sym typeface="Arial"/>
            </a:endParaRPr>
          </a:p>
        </p:txBody>
      </p:sp>
      <p:sp>
        <p:nvSpPr>
          <p:cNvPr id="1019" name="Google Shape;1019;p25"/>
          <p:cNvSpPr/>
          <p:nvPr/>
        </p:nvSpPr>
        <p:spPr>
          <a:xfrm>
            <a:off x="1265956" y="5918234"/>
            <a:ext cx="5231012" cy="584776"/>
          </a:xfrm>
          <a:prstGeom prst="rect">
            <a:avLst/>
          </a:prstGeom>
          <a:solidFill>
            <a:srgbClr val="DBDBDB"/>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ar-SA" sz="2000" u="none" cap="none" strike="noStrike">
                <a:solidFill>
                  <a:srgbClr val="000000"/>
                </a:solidFill>
                <a:latin typeface="Arial"/>
                <a:ea typeface="Arial"/>
                <a:cs typeface="Arial"/>
                <a:sym typeface="Arial"/>
              </a:rPr>
              <a:t>© </a:t>
            </a:r>
            <a:r>
              <a:rPr b="1" i="0" lang="ar-SA" sz="2400" u="none" cap="none" strike="noStrike">
                <a:solidFill>
                  <a:srgbClr val="000000"/>
                </a:solidFill>
                <a:latin typeface="Arial"/>
                <a:ea typeface="Arial"/>
                <a:cs typeface="Arial"/>
                <a:sym typeface="Arial"/>
              </a:rPr>
              <a:t>قراءة وفق وتيرة ثابتة (السرعة والاسترسال)</a:t>
            </a:r>
            <a:endParaRPr b="1" i="0" sz="2400" u="none" cap="none" strike="noStrike">
              <a:solidFill>
                <a:srgbClr val="000000"/>
              </a:solidFill>
              <a:latin typeface="Arial"/>
              <a:ea typeface="Arial"/>
              <a:cs typeface="Arial"/>
              <a:sym typeface="Arial"/>
            </a:endParaRPr>
          </a:p>
        </p:txBody>
      </p:sp>
      <p:graphicFrame>
        <p:nvGraphicFramePr>
          <p:cNvPr id="1020" name="Google Shape;1020;p25"/>
          <p:cNvGraphicFramePr/>
          <p:nvPr/>
        </p:nvGraphicFramePr>
        <p:xfrm>
          <a:off x="9284688" y="1080039"/>
          <a:ext cx="3000000" cy="3000000"/>
        </p:xfrm>
        <a:graphic>
          <a:graphicData uri="http://schemas.openxmlformats.org/drawingml/2006/table">
            <a:tbl>
              <a:tblPr>
                <a:noFill/>
                <a:tableStyleId>{A9353208-CB69-49D4-B617-7BBEDC77324E}</a:tableStyleId>
              </a:tblPr>
              <a:tblGrid>
                <a:gridCol w="2284575"/>
              </a:tblGrid>
              <a:tr h="20145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1-سِيمَا</a:t>
                      </a:r>
                      <a:r>
                        <a:rPr b="1" i="0" lang="ar-SA" sz="2400" u="none" cap="none" strike="noStrike">
                          <a:solidFill>
                            <a:srgbClr val="C00000"/>
                          </a:solidFill>
                          <a:latin typeface="Calibri"/>
                          <a:ea typeface="Calibri"/>
                          <a:cs typeface="Calibri"/>
                          <a:sym typeface="Calibri"/>
                        </a:rPr>
                        <a:t>نُ</a:t>
                      </a:r>
                      <a:r>
                        <a:rPr b="1" i="0" lang="ar-SA" sz="2400" u="none" cap="none" strike="noStrike">
                          <a:solidFill>
                            <a:srgbClr val="002060"/>
                          </a:solidFill>
                          <a:latin typeface="Calibri"/>
                          <a:ea typeface="Calibri"/>
                          <a:cs typeface="Calibri"/>
                          <a:sym typeface="Calibri"/>
                        </a:rPr>
                        <a:t> طِفْلَةٌ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DEAF6"/>
                    </a:solidFill>
                  </a:tcPr>
                </a:tc>
              </a:tr>
              <a:tr h="30480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6-أ</a:t>
                      </a:r>
                      <a:r>
                        <a:rPr b="1" i="0" lang="ar-SA" sz="2400" u="none" cap="none" strike="noStrike">
                          <a:solidFill>
                            <a:srgbClr val="C00000"/>
                          </a:solidFill>
                          <a:latin typeface="Calibri"/>
                          <a:ea typeface="Calibri"/>
                          <a:cs typeface="Calibri"/>
                          <a:sym typeface="Calibri"/>
                        </a:rPr>
                        <a:t>َذَى</a:t>
                      </a:r>
                      <a:r>
                        <a:rPr b="1" i="0" lang="ar-SA" sz="2400" u="none" cap="none" strike="noStrike">
                          <a:solidFill>
                            <a:srgbClr val="002060"/>
                          </a:solidFill>
                          <a:latin typeface="Calibri"/>
                          <a:ea typeface="Calibri"/>
                          <a:cs typeface="Calibri"/>
                          <a:sym typeface="Calibri"/>
                        </a:rPr>
                        <a:t> الْبَشَرٍِ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DEAF6"/>
                    </a:solidFill>
                  </a:tcPr>
                </a:tc>
              </a:tr>
            </a:tbl>
          </a:graphicData>
        </a:graphic>
      </p:graphicFrame>
      <p:graphicFrame>
        <p:nvGraphicFramePr>
          <p:cNvPr id="1021" name="Google Shape;1021;p25"/>
          <p:cNvGraphicFramePr/>
          <p:nvPr/>
        </p:nvGraphicFramePr>
        <p:xfrm>
          <a:off x="1098244" y="1080039"/>
          <a:ext cx="3000000" cy="3000000"/>
        </p:xfrm>
        <a:graphic>
          <a:graphicData uri="http://schemas.openxmlformats.org/drawingml/2006/table">
            <a:tbl>
              <a:tblPr>
                <a:noFill/>
                <a:tableStyleId>{A9353208-CB69-49D4-B617-7BBEDC77324E}</a:tableStyleId>
              </a:tblPr>
              <a:tblGrid>
                <a:gridCol w="2528100"/>
              </a:tblGrid>
              <a:tr h="20145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2-مُنْ</a:t>
                      </a:r>
                      <a:r>
                        <a:rPr b="1" i="0" lang="ar-SA" sz="2400" u="none" cap="none" strike="noStrike">
                          <a:solidFill>
                            <a:srgbClr val="C00000"/>
                          </a:solidFill>
                          <a:latin typeface="Calibri"/>
                          <a:ea typeface="Calibri"/>
                          <a:cs typeface="Calibri"/>
                          <a:sym typeface="Calibri"/>
                        </a:rPr>
                        <a:t>ذُ</a:t>
                      </a:r>
                      <a:r>
                        <a:rPr b="1" i="0" lang="ar-SA" sz="2400" u="none" cap="none" strike="noStrike">
                          <a:solidFill>
                            <a:srgbClr val="002060"/>
                          </a:solidFill>
                          <a:latin typeface="Calibri"/>
                          <a:ea typeface="Calibri"/>
                          <a:cs typeface="Calibri"/>
                          <a:sym typeface="Calibri"/>
                        </a:rPr>
                        <a:t> زَمَنٍ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DEAF6"/>
                    </a:solidFill>
                  </a:tcPr>
                </a:tc>
              </a:tr>
              <a:tr h="30480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7-شَعَرَ</a:t>
                      </a:r>
                      <a:r>
                        <a:rPr b="1" i="0" lang="ar-SA" sz="2400" u="none" cap="none" strike="noStrike">
                          <a:solidFill>
                            <a:srgbClr val="C00000"/>
                          </a:solidFill>
                          <a:latin typeface="Calibri"/>
                          <a:ea typeface="Calibri"/>
                          <a:cs typeface="Calibri"/>
                          <a:sym typeface="Calibri"/>
                        </a:rPr>
                        <a:t>تْ</a:t>
                      </a:r>
                      <a:r>
                        <a:rPr b="1" i="0" lang="ar-SA" sz="2400" u="none" cap="none" strike="noStrike">
                          <a:solidFill>
                            <a:srgbClr val="002060"/>
                          </a:solidFill>
                          <a:latin typeface="Calibri"/>
                          <a:ea typeface="Calibri"/>
                          <a:cs typeface="Calibri"/>
                          <a:sym typeface="Calibri"/>
                        </a:rPr>
                        <a:t> سِيمَا</a:t>
                      </a:r>
                      <a:r>
                        <a:rPr b="1" i="0" lang="ar-SA" sz="2400" u="none" cap="none" strike="noStrike">
                          <a:solidFill>
                            <a:srgbClr val="C00000"/>
                          </a:solidFill>
                          <a:latin typeface="Calibri"/>
                          <a:ea typeface="Calibri"/>
                          <a:cs typeface="Calibri"/>
                          <a:sym typeface="Calibri"/>
                        </a:rPr>
                        <a:t>نُ</a:t>
                      </a:r>
                      <a:r>
                        <a:rPr b="1" i="0" lang="ar-SA" sz="2400" u="none" cap="none" strike="noStrike">
                          <a:solidFill>
                            <a:srgbClr val="002060"/>
                          </a:solidFill>
                          <a:latin typeface="Calibri"/>
                          <a:ea typeface="Calibri"/>
                          <a:cs typeface="Calibri"/>
                          <a:sym typeface="Calibri"/>
                        </a:rPr>
                        <a:t>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DEAF6"/>
                    </a:solidFill>
                  </a:tcPr>
                </a:tc>
              </a:tr>
            </a:tbl>
          </a:graphicData>
        </a:graphic>
      </p:graphicFrame>
      <p:graphicFrame>
        <p:nvGraphicFramePr>
          <p:cNvPr id="1022" name="Google Shape;1022;p25"/>
          <p:cNvGraphicFramePr/>
          <p:nvPr/>
        </p:nvGraphicFramePr>
        <p:xfrm>
          <a:off x="8877993" y="3926205"/>
          <a:ext cx="3000000" cy="3000000"/>
        </p:xfrm>
        <a:graphic>
          <a:graphicData uri="http://schemas.openxmlformats.org/drawingml/2006/table">
            <a:tbl>
              <a:tblPr>
                <a:noFill/>
                <a:tableStyleId>{A9353208-CB69-49D4-B617-7BBEDC77324E}</a:tableStyleId>
              </a:tblPr>
              <a:tblGrid>
                <a:gridCol w="2691275"/>
              </a:tblGrid>
              <a:tr h="25797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3-مَ</a:t>
                      </a:r>
                      <a:r>
                        <a:rPr b="1" i="0" lang="ar-SA" sz="2400" u="none" cap="none" strike="noStrike">
                          <a:solidFill>
                            <a:srgbClr val="C00000"/>
                          </a:solidFill>
                          <a:latin typeface="Calibri"/>
                          <a:ea typeface="Calibri"/>
                          <a:cs typeface="Calibri"/>
                          <a:sym typeface="Calibri"/>
                        </a:rPr>
                        <a:t>ا</a:t>
                      </a:r>
                      <a:r>
                        <a:rPr b="1" i="0" lang="ar-SA" sz="2400" u="none" cap="none" strike="noStrike">
                          <a:solidFill>
                            <a:srgbClr val="002060"/>
                          </a:solidFill>
                          <a:latin typeface="Calibri"/>
                          <a:ea typeface="Calibri"/>
                          <a:cs typeface="Calibri"/>
                          <a:sym typeface="Calibri"/>
                        </a:rPr>
                        <a:t> طَلَبُك</a:t>
                      </a:r>
                      <a:r>
                        <a:rPr b="1" i="0" lang="ar-SA" sz="2400" u="none" cap="none" strike="noStrike">
                          <a:solidFill>
                            <a:srgbClr val="C00000"/>
                          </a:solidFill>
                          <a:latin typeface="Calibri"/>
                          <a:ea typeface="Calibri"/>
                          <a:cs typeface="Calibri"/>
                          <a:sym typeface="Calibri"/>
                        </a:rPr>
                        <a:t>ِ</a:t>
                      </a:r>
                      <a:r>
                        <a:rPr b="1" i="0" lang="ar-SA" sz="2400" u="none" cap="none" strike="noStrike">
                          <a:solidFill>
                            <a:srgbClr val="000000"/>
                          </a:solidFill>
                          <a:latin typeface="Calibri"/>
                          <a:ea typeface="Calibri"/>
                          <a:cs typeface="Calibri"/>
                          <a:sym typeface="Calibri"/>
                        </a:rPr>
                        <a:t>؟</a:t>
                      </a:r>
                      <a:endParaRPr b="1"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DEAF6"/>
                    </a:solidFill>
                  </a:tcPr>
                </a:tc>
              </a:tr>
              <a:tr h="22952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8-أنَّ ٱلْإِنْسَ</a:t>
                      </a:r>
                      <a:r>
                        <a:rPr b="1" i="0" lang="ar-SA" sz="2400" u="none" cap="none" strike="noStrike">
                          <a:solidFill>
                            <a:srgbClr val="C00000"/>
                          </a:solidFill>
                          <a:latin typeface="Calibri"/>
                          <a:ea typeface="Calibri"/>
                          <a:cs typeface="Calibri"/>
                          <a:sym typeface="Calibri"/>
                        </a:rPr>
                        <a:t>انَ</a:t>
                      </a:r>
                      <a:r>
                        <a:rPr b="1" i="0" lang="ar-SA" sz="2400" u="none" cap="none" strike="noStrike">
                          <a:solidFill>
                            <a:srgbClr val="002060"/>
                          </a:solidFill>
                          <a:latin typeface="Calibri"/>
                          <a:ea typeface="Calibri"/>
                          <a:cs typeface="Calibri"/>
                          <a:sym typeface="Calibri"/>
                        </a:rPr>
                        <a:t>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DEAF6"/>
                    </a:solidFill>
                  </a:tcPr>
                </a:tc>
              </a:tr>
            </a:tbl>
          </a:graphicData>
        </a:graphic>
      </p:graphicFrame>
      <p:graphicFrame>
        <p:nvGraphicFramePr>
          <p:cNvPr id="1023" name="Google Shape;1023;p25"/>
          <p:cNvGraphicFramePr/>
          <p:nvPr/>
        </p:nvGraphicFramePr>
        <p:xfrm>
          <a:off x="1116349" y="3822898"/>
          <a:ext cx="3000000" cy="3000000"/>
        </p:xfrm>
        <a:graphic>
          <a:graphicData uri="http://schemas.openxmlformats.org/drawingml/2006/table">
            <a:tbl>
              <a:tblPr>
                <a:noFill/>
                <a:tableStyleId>{A9353208-CB69-49D4-B617-7BBEDC77324E}</a:tableStyleId>
              </a:tblPr>
              <a:tblGrid>
                <a:gridCol w="3095400"/>
              </a:tblGrid>
              <a:tr h="51962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4- تَحَدَّ</a:t>
                      </a:r>
                      <a:r>
                        <a:rPr b="1" i="0" lang="ar-SA" sz="2400" u="none" cap="none" strike="noStrike">
                          <a:solidFill>
                            <a:srgbClr val="C00000"/>
                          </a:solidFill>
                          <a:latin typeface="Calibri"/>
                          <a:ea typeface="Calibri"/>
                          <a:cs typeface="Calibri"/>
                          <a:sym typeface="Calibri"/>
                        </a:rPr>
                        <a:t>ثَ</a:t>
                      </a:r>
                      <a:r>
                        <a:rPr b="1" i="0" lang="ar-SA" sz="2400" u="none" cap="none" strike="noStrike">
                          <a:solidFill>
                            <a:srgbClr val="002060"/>
                          </a:solidFill>
                          <a:latin typeface="Calibri"/>
                          <a:ea typeface="Calibri"/>
                          <a:cs typeface="Calibri"/>
                          <a:sym typeface="Calibri"/>
                        </a:rPr>
                        <a:t>تِ ٱلطِّفْلَةُ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DEAF6"/>
                    </a:solidFill>
                  </a:tcPr>
                </a:tc>
              </a:tr>
              <a:tr h="82620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9-إلى عَالَ</a:t>
                      </a:r>
                      <a:r>
                        <a:rPr b="1" i="0" lang="ar-SA" sz="2400" u="none" cap="none" strike="noStrike">
                          <a:solidFill>
                            <a:srgbClr val="C00000"/>
                          </a:solidFill>
                          <a:latin typeface="Calibri"/>
                          <a:ea typeface="Calibri"/>
                          <a:cs typeface="Calibri"/>
                          <a:sym typeface="Calibri"/>
                        </a:rPr>
                        <a:t>مٍ </a:t>
                      </a:r>
                      <a:r>
                        <a:rPr b="1" i="0" lang="ar-SA" sz="2400" u="none" cap="none" strike="noStrike">
                          <a:solidFill>
                            <a:srgbClr val="002060"/>
                          </a:solidFill>
                          <a:latin typeface="Calibri"/>
                          <a:ea typeface="Calibri"/>
                          <a:cs typeface="Calibri"/>
                          <a:sym typeface="Calibri"/>
                        </a:rPr>
                        <a:t>آخَرَ</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DEAF6"/>
                    </a:solidFill>
                  </a:tcPr>
                </a:tc>
              </a:tr>
            </a:tbl>
          </a:graphicData>
        </a:graphic>
      </p:graphicFrame>
      <p:graphicFrame>
        <p:nvGraphicFramePr>
          <p:cNvPr id="1024" name="Google Shape;1024;p25"/>
          <p:cNvGraphicFramePr/>
          <p:nvPr/>
        </p:nvGraphicFramePr>
        <p:xfrm>
          <a:off x="5241766" y="2525878"/>
          <a:ext cx="3000000" cy="3000000"/>
        </p:xfrm>
        <a:graphic>
          <a:graphicData uri="http://schemas.openxmlformats.org/drawingml/2006/table">
            <a:tbl>
              <a:tblPr>
                <a:noFill/>
                <a:tableStyleId>{A9353208-CB69-49D4-B617-7BBEDC77324E}</a:tableStyleId>
              </a:tblPr>
              <a:tblGrid>
                <a:gridCol w="2427500"/>
              </a:tblGrid>
              <a:tr h="19765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5-حَيَوَانَا</a:t>
                      </a:r>
                      <a:r>
                        <a:rPr b="1" i="0" lang="ar-SA" sz="2400" u="none" cap="none" strike="noStrike">
                          <a:solidFill>
                            <a:srgbClr val="C00000"/>
                          </a:solidFill>
                          <a:latin typeface="Calibri"/>
                          <a:ea typeface="Calibri"/>
                          <a:cs typeface="Calibri"/>
                          <a:sym typeface="Calibri"/>
                        </a:rPr>
                        <a:t>تُ</a:t>
                      </a:r>
                      <a:r>
                        <a:rPr b="1" i="0" lang="ar-SA" sz="2400" u="none" cap="none" strike="noStrike">
                          <a:solidFill>
                            <a:srgbClr val="002060"/>
                          </a:solidFill>
                          <a:latin typeface="Calibri"/>
                          <a:ea typeface="Calibri"/>
                          <a:cs typeface="Calibri"/>
                          <a:sym typeface="Calibri"/>
                        </a:rPr>
                        <a:t> ٱلْغَابَةِ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DEAF6"/>
                    </a:solidFill>
                  </a:tcPr>
                </a:tc>
              </a:tr>
              <a:tr h="20577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10-بِل</a:t>
                      </a:r>
                      <a:r>
                        <a:rPr b="1" i="0" lang="ar-SA" sz="2400" u="none" cap="none" strike="noStrike">
                          <a:solidFill>
                            <a:srgbClr val="C00000"/>
                          </a:solidFill>
                          <a:latin typeface="Calibri"/>
                          <a:ea typeface="Calibri"/>
                          <a:cs typeface="Calibri"/>
                          <a:sym typeface="Calibri"/>
                        </a:rPr>
                        <a:t>اَ </a:t>
                      </a:r>
                      <a:r>
                        <a:rPr b="1" i="0" lang="ar-SA" sz="2400" u="none" cap="none" strike="noStrike">
                          <a:solidFill>
                            <a:srgbClr val="002060"/>
                          </a:solidFill>
                          <a:latin typeface="Calibri"/>
                          <a:ea typeface="Calibri"/>
                          <a:cs typeface="Calibri"/>
                          <a:sym typeface="Calibri"/>
                        </a:rPr>
                        <a:t>رَحْمَةٍِ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DEAF6"/>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9" name="Shape 1029"/>
        <p:cNvGrpSpPr/>
        <p:nvPr/>
      </p:nvGrpSpPr>
      <p:grpSpPr>
        <a:xfrm>
          <a:off x="0" y="0"/>
          <a:ext cx="0" cy="0"/>
          <a:chOff x="0" y="0"/>
          <a:chExt cx="0" cy="0"/>
        </a:xfrm>
      </p:grpSpPr>
      <p:pic>
        <p:nvPicPr>
          <p:cNvPr descr="Image générée" id="1030" name="Google Shape;1030;p26"/>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031" name="Google Shape;1031;p26"/>
          <p:cNvSpPr txBox="1"/>
          <p:nvPr/>
        </p:nvSpPr>
        <p:spPr>
          <a:xfrm>
            <a:off x="290034" y="20518"/>
            <a:ext cx="11017224" cy="348310"/>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F7F7F"/>
              </a:buClr>
              <a:buSzPct val="100000"/>
              <a:buFont typeface="Calibri"/>
              <a:buNone/>
            </a:pPr>
            <a:r>
              <a:rPr b="1" i="0" lang="ar-SA" sz="1600" u="none" cap="none" strike="noStrike">
                <a:solidFill>
                  <a:srgbClr val="7F7F7F"/>
                </a:solidFill>
                <a:latin typeface="Calibri"/>
                <a:ea typeface="Calibri"/>
                <a:cs typeface="Calibri"/>
                <a:sym typeface="Calibri"/>
              </a:rPr>
              <a:t>3- الممارسة المستقلة: معايير الطلاقة في القراءة: أي السلامة من الأخطاء والسرعة والاسترسال.</a:t>
            </a:r>
            <a:endParaRPr/>
          </a:p>
        </p:txBody>
      </p:sp>
      <p:sp>
        <p:nvSpPr>
          <p:cNvPr id="1032" name="Google Shape;1032;p26"/>
          <p:cNvSpPr txBox="1"/>
          <p:nvPr/>
        </p:nvSpPr>
        <p:spPr>
          <a:xfrm>
            <a:off x="732999" y="356871"/>
            <a:ext cx="10473912" cy="307777"/>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A5A5A5"/>
              </a:buClr>
              <a:buSzPts val="1400"/>
              <a:buFont typeface="Calibri"/>
              <a:buNone/>
            </a:pPr>
            <a:r>
              <a:rPr b="0" i="1" lang="ar-SA" sz="1400" u="none" cap="none" strike="noStrike">
                <a:solidFill>
                  <a:srgbClr val="A5A5A5"/>
                </a:solidFill>
                <a:latin typeface="Calibri"/>
                <a:ea typeface="Calibri"/>
                <a:cs typeface="Calibri"/>
                <a:sym typeface="Calibri"/>
              </a:rPr>
              <a:t>يختار الأستاذ)ة( من بين التلاميذ عينة عشوائية، ويقرأ كل واحد منهم خمس عبارات بطلاقة دون تدخل فوري، ثم يقدم تغذية راجعة بعد انتهاء التلميذ من قراءة العبارات المطلوبة.</a:t>
            </a:r>
            <a:endParaRPr b="0" i="1" sz="1400" u="none" cap="none" strike="noStrike">
              <a:solidFill>
                <a:srgbClr val="A5A5A5"/>
              </a:solidFill>
              <a:latin typeface="Calibri"/>
              <a:ea typeface="Calibri"/>
              <a:cs typeface="Calibri"/>
              <a:sym typeface="Calibri"/>
            </a:endParaRPr>
          </a:p>
        </p:txBody>
      </p:sp>
      <p:pic>
        <p:nvPicPr>
          <p:cNvPr descr="Lever la main - Icônes mains et gestes gratuites" id="1033" name="Google Shape;1033;p26"/>
          <p:cNvPicPr preferRelativeResize="0"/>
          <p:nvPr/>
        </p:nvPicPr>
        <p:blipFill rotWithShape="1">
          <a:blip r:embed="rId4">
            <a:alphaModFix/>
          </a:blip>
          <a:srcRect b="0" l="0" r="0" t="0"/>
          <a:stretch/>
        </p:blipFill>
        <p:spPr>
          <a:xfrm>
            <a:off x="116809" y="71470"/>
            <a:ext cx="702642" cy="702642"/>
          </a:xfrm>
          <a:prstGeom prst="rect">
            <a:avLst/>
          </a:prstGeom>
          <a:noFill/>
          <a:ln>
            <a:noFill/>
          </a:ln>
        </p:spPr>
      </p:pic>
      <p:sp>
        <p:nvSpPr>
          <p:cNvPr id="1034" name="Google Shape;1034;p26"/>
          <p:cNvSpPr/>
          <p:nvPr/>
        </p:nvSpPr>
        <p:spPr>
          <a:xfrm>
            <a:off x="7157147" y="5918234"/>
            <a:ext cx="4881605" cy="584775"/>
          </a:xfrm>
          <a:prstGeom prst="rect">
            <a:avLst/>
          </a:prstGeom>
          <a:solidFill>
            <a:srgbClr val="DBDBDB"/>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ar-SA" sz="2400" u="none" cap="none" strike="noStrike">
                <a:solidFill>
                  <a:srgbClr val="000000"/>
                </a:solidFill>
                <a:latin typeface="Arial"/>
                <a:ea typeface="Arial"/>
                <a:cs typeface="Arial"/>
                <a:sym typeface="Arial"/>
              </a:rPr>
              <a:t>© قراءة سليمة من الأخطاء (الدقة)</a:t>
            </a:r>
            <a:endParaRPr b="1" i="0" sz="2400" u="none" cap="none" strike="noStrike">
              <a:solidFill>
                <a:srgbClr val="000000"/>
              </a:solidFill>
              <a:latin typeface="Arial"/>
              <a:ea typeface="Arial"/>
              <a:cs typeface="Arial"/>
              <a:sym typeface="Arial"/>
            </a:endParaRPr>
          </a:p>
        </p:txBody>
      </p:sp>
      <p:sp>
        <p:nvSpPr>
          <p:cNvPr id="1035" name="Google Shape;1035;p26"/>
          <p:cNvSpPr/>
          <p:nvPr/>
        </p:nvSpPr>
        <p:spPr>
          <a:xfrm>
            <a:off x="1265956" y="5918234"/>
            <a:ext cx="5231012" cy="584776"/>
          </a:xfrm>
          <a:prstGeom prst="rect">
            <a:avLst/>
          </a:prstGeom>
          <a:solidFill>
            <a:srgbClr val="DBDBDB"/>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ar-SA" sz="2000" u="none" cap="none" strike="noStrike">
                <a:solidFill>
                  <a:srgbClr val="000000"/>
                </a:solidFill>
                <a:latin typeface="Arial"/>
                <a:ea typeface="Arial"/>
                <a:cs typeface="Arial"/>
                <a:sym typeface="Arial"/>
              </a:rPr>
              <a:t>© </a:t>
            </a:r>
            <a:r>
              <a:rPr b="1" i="0" lang="ar-SA" sz="2400" u="none" cap="none" strike="noStrike">
                <a:solidFill>
                  <a:srgbClr val="000000"/>
                </a:solidFill>
                <a:latin typeface="Arial"/>
                <a:ea typeface="Arial"/>
                <a:cs typeface="Arial"/>
                <a:sym typeface="Arial"/>
              </a:rPr>
              <a:t>قراءة وفق وتيرة ثابتة (السرعة والاسترسال)</a:t>
            </a:r>
            <a:endParaRPr b="1" i="0" sz="2400" u="none" cap="none" strike="noStrike">
              <a:solidFill>
                <a:srgbClr val="000000"/>
              </a:solidFill>
              <a:latin typeface="Arial"/>
              <a:ea typeface="Arial"/>
              <a:cs typeface="Arial"/>
              <a:sym typeface="Arial"/>
            </a:endParaRPr>
          </a:p>
        </p:txBody>
      </p:sp>
      <p:sp>
        <p:nvSpPr>
          <p:cNvPr id="1036" name="Google Shape;1036;p26"/>
          <p:cNvSpPr/>
          <p:nvPr/>
        </p:nvSpPr>
        <p:spPr>
          <a:xfrm>
            <a:off x="0" y="0"/>
            <a:ext cx="12192000" cy="6858000"/>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graphicFrame>
        <p:nvGraphicFramePr>
          <p:cNvPr id="1037" name="Google Shape;1037;p26"/>
          <p:cNvGraphicFramePr/>
          <p:nvPr/>
        </p:nvGraphicFramePr>
        <p:xfrm>
          <a:off x="9284688" y="1080039"/>
          <a:ext cx="3000000" cy="3000000"/>
        </p:xfrm>
        <a:graphic>
          <a:graphicData uri="http://schemas.openxmlformats.org/drawingml/2006/table">
            <a:tbl>
              <a:tblPr>
                <a:noFill/>
                <a:tableStyleId>{A9353208-CB69-49D4-B617-7BBEDC77324E}</a:tableStyleId>
              </a:tblPr>
              <a:tblGrid>
                <a:gridCol w="2284575"/>
              </a:tblGrid>
              <a:tr h="20145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1-سِيمَا</a:t>
                      </a:r>
                      <a:r>
                        <a:rPr b="1" i="0" lang="ar-SA" sz="2400" u="none" cap="none" strike="noStrike">
                          <a:solidFill>
                            <a:srgbClr val="C00000"/>
                          </a:solidFill>
                          <a:latin typeface="Calibri"/>
                          <a:ea typeface="Calibri"/>
                          <a:cs typeface="Calibri"/>
                          <a:sym typeface="Calibri"/>
                        </a:rPr>
                        <a:t>نُ</a:t>
                      </a:r>
                      <a:r>
                        <a:rPr b="1" i="0" lang="ar-SA" sz="2400" u="none" cap="none" strike="noStrike">
                          <a:solidFill>
                            <a:srgbClr val="002060"/>
                          </a:solidFill>
                          <a:latin typeface="Calibri"/>
                          <a:ea typeface="Calibri"/>
                          <a:cs typeface="Calibri"/>
                          <a:sym typeface="Calibri"/>
                        </a:rPr>
                        <a:t> طِفْلَةٌ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E1EFD8"/>
                    </a:solidFill>
                  </a:tcPr>
                </a:tc>
              </a:tr>
              <a:tr h="30480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6-أ</a:t>
                      </a:r>
                      <a:r>
                        <a:rPr b="1" i="0" lang="ar-SA" sz="2400" u="none" cap="none" strike="noStrike">
                          <a:solidFill>
                            <a:srgbClr val="C00000"/>
                          </a:solidFill>
                          <a:latin typeface="Calibri"/>
                          <a:ea typeface="Calibri"/>
                          <a:cs typeface="Calibri"/>
                          <a:sym typeface="Calibri"/>
                        </a:rPr>
                        <a:t>َذَى</a:t>
                      </a:r>
                      <a:r>
                        <a:rPr b="1" i="0" lang="ar-SA" sz="2400" u="none" cap="none" strike="noStrike">
                          <a:solidFill>
                            <a:srgbClr val="002060"/>
                          </a:solidFill>
                          <a:latin typeface="Calibri"/>
                          <a:ea typeface="Calibri"/>
                          <a:cs typeface="Calibri"/>
                          <a:sym typeface="Calibri"/>
                        </a:rPr>
                        <a:t> الْبَشَرٍِ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E1EFD8"/>
                    </a:solidFill>
                  </a:tcPr>
                </a:tc>
              </a:tr>
            </a:tbl>
          </a:graphicData>
        </a:graphic>
      </p:graphicFrame>
      <p:graphicFrame>
        <p:nvGraphicFramePr>
          <p:cNvPr id="1038" name="Google Shape;1038;p26"/>
          <p:cNvGraphicFramePr/>
          <p:nvPr/>
        </p:nvGraphicFramePr>
        <p:xfrm>
          <a:off x="1098244" y="1080039"/>
          <a:ext cx="3000000" cy="3000000"/>
        </p:xfrm>
        <a:graphic>
          <a:graphicData uri="http://schemas.openxmlformats.org/drawingml/2006/table">
            <a:tbl>
              <a:tblPr>
                <a:noFill/>
                <a:tableStyleId>{A9353208-CB69-49D4-B617-7BBEDC77324E}</a:tableStyleId>
              </a:tblPr>
              <a:tblGrid>
                <a:gridCol w="2528100"/>
              </a:tblGrid>
              <a:tr h="20145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2-مُنْ</a:t>
                      </a:r>
                      <a:r>
                        <a:rPr b="1" i="0" lang="ar-SA" sz="2400" u="none" cap="none" strike="noStrike">
                          <a:solidFill>
                            <a:srgbClr val="C00000"/>
                          </a:solidFill>
                          <a:latin typeface="Calibri"/>
                          <a:ea typeface="Calibri"/>
                          <a:cs typeface="Calibri"/>
                          <a:sym typeface="Calibri"/>
                        </a:rPr>
                        <a:t>ذُ</a:t>
                      </a:r>
                      <a:r>
                        <a:rPr b="1" i="0" lang="ar-SA" sz="2400" u="none" cap="none" strike="noStrike">
                          <a:solidFill>
                            <a:srgbClr val="002060"/>
                          </a:solidFill>
                          <a:latin typeface="Calibri"/>
                          <a:ea typeface="Calibri"/>
                          <a:cs typeface="Calibri"/>
                          <a:sym typeface="Calibri"/>
                        </a:rPr>
                        <a:t> زَمَنٍ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1EFD8"/>
                    </a:solidFill>
                  </a:tcPr>
                </a:tc>
              </a:tr>
              <a:tr h="30480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7-شَعَرَ</a:t>
                      </a:r>
                      <a:r>
                        <a:rPr b="1" i="0" lang="ar-SA" sz="2400" u="none" cap="none" strike="noStrike">
                          <a:solidFill>
                            <a:srgbClr val="C00000"/>
                          </a:solidFill>
                          <a:latin typeface="Calibri"/>
                          <a:ea typeface="Calibri"/>
                          <a:cs typeface="Calibri"/>
                          <a:sym typeface="Calibri"/>
                        </a:rPr>
                        <a:t>تْ</a:t>
                      </a:r>
                      <a:r>
                        <a:rPr b="1" i="0" lang="ar-SA" sz="2400" u="none" cap="none" strike="noStrike">
                          <a:solidFill>
                            <a:srgbClr val="002060"/>
                          </a:solidFill>
                          <a:latin typeface="Calibri"/>
                          <a:ea typeface="Calibri"/>
                          <a:cs typeface="Calibri"/>
                          <a:sym typeface="Calibri"/>
                        </a:rPr>
                        <a:t> سِيمَا</a:t>
                      </a:r>
                      <a:r>
                        <a:rPr b="1" i="0" lang="ar-SA" sz="2400" u="none" cap="none" strike="noStrike">
                          <a:solidFill>
                            <a:srgbClr val="C00000"/>
                          </a:solidFill>
                          <a:latin typeface="Calibri"/>
                          <a:ea typeface="Calibri"/>
                          <a:cs typeface="Calibri"/>
                          <a:sym typeface="Calibri"/>
                        </a:rPr>
                        <a:t>نُ</a:t>
                      </a:r>
                      <a:r>
                        <a:rPr b="1" i="0" lang="ar-SA" sz="2400" u="none" cap="none" strike="noStrike">
                          <a:solidFill>
                            <a:srgbClr val="002060"/>
                          </a:solidFill>
                          <a:latin typeface="Calibri"/>
                          <a:ea typeface="Calibri"/>
                          <a:cs typeface="Calibri"/>
                          <a:sym typeface="Calibri"/>
                        </a:rPr>
                        <a:t>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1EFD8"/>
                    </a:solidFill>
                  </a:tcPr>
                </a:tc>
              </a:tr>
            </a:tbl>
          </a:graphicData>
        </a:graphic>
      </p:graphicFrame>
      <p:graphicFrame>
        <p:nvGraphicFramePr>
          <p:cNvPr id="1039" name="Google Shape;1039;p26"/>
          <p:cNvGraphicFramePr/>
          <p:nvPr/>
        </p:nvGraphicFramePr>
        <p:xfrm>
          <a:off x="8877993" y="3926205"/>
          <a:ext cx="3000000" cy="3000000"/>
        </p:xfrm>
        <a:graphic>
          <a:graphicData uri="http://schemas.openxmlformats.org/drawingml/2006/table">
            <a:tbl>
              <a:tblPr>
                <a:noFill/>
                <a:tableStyleId>{A9353208-CB69-49D4-B617-7BBEDC77324E}</a:tableStyleId>
              </a:tblPr>
              <a:tblGrid>
                <a:gridCol w="2691275"/>
              </a:tblGrid>
              <a:tr h="25797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3-مَ</a:t>
                      </a:r>
                      <a:r>
                        <a:rPr b="1" i="0" lang="ar-SA" sz="2400" u="none" cap="none" strike="noStrike">
                          <a:solidFill>
                            <a:srgbClr val="C00000"/>
                          </a:solidFill>
                          <a:latin typeface="Calibri"/>
                          <a:ea typeface="Calibri"/>
                          <a:cs typeface="Calibri"/>
                          <a:sym typeface="Calibri"/>
                        </a:rPr>
                        <a:t>ا</a:t>
                      </a:r>
                      <a:r>
                        <a:rPr b="1" i="0" lang="ar-SA" sz="2400" u="none" cap="none" strike="noStrike">
                          <a:solidFill>
                            <a:srgbClr val="002060"/>
                          </a:solidFill>
                          <a:latin typeface="Calibri"/>
                          <a:ea typeface="Calibri"/>
                          <a:cs typeface="Calibri"/>
                          <a:sym typeface="Calibri"/>
                        </a:rPr>
                        <a:t> طَلَبُك</a:t>
                      </a:r>
                      <a:r>
                        <a:rPr b="1" i="0" lang="ar-SA" sz="2400" u="none" cap="none" strike="noStrike">
                          <a:solidFill>
                            <a:srgbClr val="C00000"/>
                          </a:solidFill>
                          <a:latin typeface="Calibri"/>
                          <a:ea typeface="Calibri"/>
                          <a:cs typeface="Calibri"/>
                          <a:sym typeface="Calibri"/>
                        </a:rPr>
                        <a:t>ِ</a:t>
                      </a:r>
                      <a:r>
                        <a:rPr b="1" i="0" lang="ar-SA" sz="2400" u="none" cap="none" strike="noStrike">
                          <a:solidFill>
                            <a:srgbClr val="000000"/>
                          </a:solidFill>
                          <a:latin typeface="Calibri"/>
                          <a:ea typeface="Calibri"/>
                          <a:cs typeface="Calibri"/>
                          <a:sym typeface="Calibri"/>
                        </a:rPr>
                        <a:t>؟</a:t>
                      </a:r>
                      <a:endParaRPr b="1"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1EFD8"/>
                    </a:solidFill>
                  </a:tcPr>
                </a:tc>
              </a:tr>
              <a:tr h="22952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8-أنَّ ٱلْإِنْسَ</a:t>
                      </a:r>
                      <a:r>
                        <a:rPr b="1" i="0" lang="ar-SA" sz="2400" u="none" cap="none" strike="noStrike">
                          <a:solidFill>
                            <a:srgbClr val="C00000"/>
                          </a:solidFill>
                          <a:latin typeface="Calibri"/>
                          <a:ea typeface="Calibri"/>
                          <a:cs typeface="Calibri"/>
                          <a:sym typeface="Calibri"/>
                        </a:rPr>
                        <a:t>انَ</a:t>
                      </a:r>
                      <a:r>
                        <a:rPr b="1" i="0" lang="ar-SA" sz="2400" u="none" cap="none" strike="noStrike">
                          <a:solidFill>
                            <a:srgbClr val="002060"/>
                          </a:solidFill>
                          <a:latin typeface="Calibri"/>
                          <a:ea typeface="Calibri"/>
                          <a:cs typeface="Calibri"/>
                          <a:sym typeface="Calibri"/>
                        </a:rPr>
                        <a:t>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1EFD8"/>
                    </a:solidFill>
                  </a:tcPr>
                </a:tc>
              </a:tr>
            </a:tbl>
          </a:graphicData>
        </a:graphic>
      </p:graphicFrame>
      <p:graphicFrame>
        <p:nvGraphicFramePr>
          <p:cNvPr id="1040" name="Google Shape;1040;p26"/>
          <p:cNvGraphicFramePr/>
          <p:nvPr/>
        </p:nvGraphicFramePr>
        <p:xfrm>
          <a:off x="1116349" y="3822898"/>
          <a:ext cx="3000000" cy="3000000"/>
        </p:xfrm>
        <a:graphic>
          <a:graphicData uri="http://schemas.openxmlformats.org/drawingml/2006/table">
            <a:tbl>
              <a:tblPr>
                <a:noFill/>
                <a:tableStyleId>{A9353208-CB69-49D4-B617-7BBEDC77324E}</a:tableStyleId>
              </a:tblPr>
              <a:tblGrid>
                <a:gridCol w="3095400"/>
              </a:tblGrid>
              <a:tr h="51962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4- تَحَدَّ</a:t>
                      </a:r>
                      <a:r>
                        <a:rPr b="1" i="0" lang="ar-SA" sz="2400" u="none" cap="none" strike="noStrike">
                          <a:solidFill>
                            <a:srgbClr val="C00000"/>
                          </a:solidFill>
                          <a:latin typeface="Calibri"/>
                          <a:ea typeface="Calibri"/>
                          <a:cs typeface="Calibri"/>
                          <a:sym typeface="Calibri"/>
                        </a:rPr>
                        <a:t>ثَ</a:t>
                      </a:r>
                      <a:r>
                        <a:rPr b="1" i="0" lang="ar-SA" sz="2400" u="none" cap="none" strike="noStrike">
                          <a:solidFill>
                            <a:srgbClr val="002060"/>
                          </a:solidFill>
                          <a:latin typeface="Calibri"/>
                          <a:ea typeface="Calibri"/>
                          <a:cs typeface="Calibri"/>
                          <a:sym typeface="Calibri"/>
                        </a:rPr>
                        <a:t>تِ ٱلطِّفْلَةُ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1EFD8"/>
                    </a:solidFill>
                  </a:tcPr>
                </a:tc>
              </a:tr>
              <a:tr h="82620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9-إلى عَالَ</a:t>
                      </a:r>
                      <a:r>
                        <a:rPr b="1" i="0" lang="ar-SA" sz="2400" u="none" cap="none" strike="noStrike">
                          <a:solidFill>
                            <a:srgbClr val="C00000"/>
                          </a:solidFill>
                          <a:latin typeface="Calibri"/>
                          <a:ea typeface="Calibri"/>
                          <a:cs typeface="Calibri"/>
                          <a:sym typeface="Calibri"/>
                        </a:rPr>
                        <a:t>مٍ </a:t>
                      </a:r>
                      <a:r>
                        <a:rPr b="1" i="0" lang="ar-SA" sz="2400" u="none" cap="none" strike="noStrike">
                          <a:solidFill>
                            <a:srgbClr val="002060"/>
                          </a:solidFill>
                          <a:latin typeface="Calibri"/>
                          <a:ea typeface="Calibri"/>
                          <a:cs typeface="Calibri"/>
                          <a:sym typeface="Calibri"/>
                        </a:rPr>
                        <a:t>آخَرَ</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1EFD8"/>
                    </a:solidFill>
                  </a:tcPr>
                </a:tc>
              </a:tr>
            </a:tbl>
          </a:graphicData>
        </a:graphic>
      </p:graphicFrame>
      <p:graphicFrame>
        <p:nvGraphicFramePr>
          <p:cNvPr id="1041" name="Google Shape;1041;p26"/>
          <p:cNvGraphicFramePr/>
          <p:nvPr/>
        </p:nvGraphicFramePr>
        <p:xfrm>
          <a:off x="5241766" y="2525878"/>
          <a:ext cx="3000000" cy="3000000"/>
        </p:xfrm>
        <a:graphic>
          <a:graphicData uri="http://schemas.openxmlformats.org/drawingml/2006/table">
            <a:tbl>
              <a:tblPr>
                <a:noFill/>
                <a:tableStyleId>{A9353208-CB69-49D4-B617-7BBEDC77324E}</a:tableStyleId>
              </a:tblPr>
              <a:tblGrid>
                <a:gridCol w="2427500"/>
              </a:tblGrid>
              <a:tr h="19765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5-حَيَوَانَا</a:t>
                      </a:r>
                      <a:r>
                        <a:rPr b="1" i="0" lang="ar-SA" sz="2400" u="none" cap="none" strike="noStrike">
                          <a:solidFill>
                            <a:srgbClr val="C00000"/>
                          </a:solidFill>
                          <a:latin typeface="Calibri"/>
                          <a:ea typeface="Calibri"/>
                          <a:cs typeface="Calibri"/>
                          <a:sym typeface="Calibri"/>
                        </a:rPr>
                        <a:t>تُ</a:t>
                      </a:r>
                      <a:r>
                        <a:rPr b="1" i="0" lang="ar-SA" sz="2400" u="none" cap="none" strike="noStrike">
                          <a:solidFill>
                            <a:srgbClr val="002060"/>
                          </a:solidFill>
                          <a:latin typeface="Calibri"/>
                          <a:ea typeface="Calibri"/>
                          <a:cs typeface="Calibri"/>
                          <a:sym typeface="Calibri"/>
                        </a:rPr>
                        <a:t> ٱلْغَابَةِ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1EFD8"/>
                    </a:solidFill>
                  </a:tcPr>
                </a:tc>
              </a:tr>
              <a:tr h="20577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10-بِل</a:t>
                      </a:r>
                      <a:r>
                        <a:rPr b="1" i="0" lang="ar-SA" sz="2400" u="none" cap="none" strike="noStrike">
                          <a:solidFill>
                            <a:srgbClr val="C00000"/>
                          </a:solidFill>
                          <a:latin typeface="Calibri"/>
                          <a:ea typeface="Calibri"/>
                          <a:cs typeface="Calibri"/>
                          <a:sym typeface="Calibri"/>
                        </a:rPr>
                        <a:t>اَ </a:t>
                      </a:r>
                      <a:r>
                        <a:rPr b="1" i="0" lang="ar-SA" sz="2400" u="none" cap="none" strike="noStrike">
                          <a:solidFill>
                            <a:srgbClr val="002060"/>
                          </a:solidFill>
                          <a:latin typeface="Calibri"/>
                          <a:ea typeface="Calibri"/>
                          <a:cs typeface="Calibri"/>
                          <a:sym typeface="Calibri"/>
                        </a:rPr>
                        <a:t>رَحْمَةٍِ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1EFD8"/>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5" name="Shape 1045"/>
        <p:cNvGrpSpPr/>
        <p:nvPr/>
      </p:nvGrpSpPr>
      <p:grpSpPr>
        <a:xfrm>
          <a:off x="0" y="0"/>
          <a:ext cx="0" cy="0"/>
          <a:chOff x="0" y="0"/>
          <a:chExt cx="0" cy="0"/>
        </a:xfrm>
      </p:grpSpPr>
      <p:grpSp>
        <p:nvGrpSpPr>
          <p:cNvPr id="1046" name="Google Shape;1046;p27"/>
          <p:cNvGrpSpPr/>
          <p:nvPr/>
        </p:nvGrpSpPr>
        <p:grpSpPr>
          <a:xfrm>
            <a:off x="5130955" y="1706886"/>
            <a:ext cx="6054377" cy="3711725"/>
            <a:chOff x="1715066" y="1103461"/>
            <a:chExt cx="5717724" cy="3124203"/>
          </a:xfrm>
        </p:grpSpPr>
        <p:sp>
          <p:nvSpPr>
            <p:cNvPr id="1047" name="Google Shape;1047;p27"/>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048" name="Google Shape;1048;p27"/>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1049" name="Google Shape;1049;p27"/>
          <p:cNvSpPr txBox="1"/>
          <p:nvPr/>
        </p:nvSpPr>
        <p:spPr>
          <a:xfrm>
            <a:off x="5877453" y="2008346"/>
            <a:ext cx="4754879" cy="2792496"/>
          </a:xfrm>
          <a:prstGeom prst="rect">
            <a:avLst/>
          </a:prstGeom>
          <a:noFill/>
          <a:ln>
            <a:noFill/>
          </a:ln>
        </p:spPr>
        <p:txBody>
          <a:bodyPr anchorCtr="1" anchor="t" bIns="0" lIns="0" spcFirstLastPara="1" rIns="0" wrap="square" tIns="0">
            <a:spAutoFit/>
          </a:bodyPr>
          <a:lstStyle/>
          <a:p>
            <a:pPr indent="0" lvl="0" marL="0" marR="0" rtl="1" algn="ctr">
              <a:lnSpc>
                <a:spcPct val="131218"/>
              </a:lnSpc>
              <a:spcBef>
                <a:spcPts val="0"/>
              </a:spcBef>
              <a:spcAft>
                <a:spcPts val="0"/>
              </a:spcAft>
              <a:buNone/>
            </a:pPr>
            <a:r>
              <a:rPr b="1" i="0" lang="ar-SA" sz="5400" u="none" cap="none" strike="noStrike">
                <a:solidFill>
                  <a:srgbClr val="44546A"/>
                </a:solidFill>
                <a:latin typeface="Calibri"/>
                <a:ea typeface="Calibri"/>
                <a:cs typeface="Calibri"/>
                <a:sym typeface="Calibri"/>
              </a:rPr>
              <a:t>النشاط الأول</a:t>
            </a:r>
            <a:br>
              <a:rPr b="1" i="0" lang="ar-SA" sz="4800" u="none" cap="none" strike="noStrike">
                <a:solidFill>
                  <a:srgbClr val="44546A"/>
                </a:solidFill>
                <a:latin typeface="Calibri"/>
                <a:ea typeface="Calibri"/>
                <a:cs typeface="Calibri"/>
                <a:sym typeface="Calibri"/>
              </a:rPr>
            </a:br>
            <a:r>
              <a:rPr b="1" i="0" lang="ar-SA" sz="4800" u="none" cap="none" strike="noStrike">
                <a:solidFill>
                  <a:srgbClr val="FFC000"/>
                </a:solidFill>
                <a:latin typeface="Calibri"/>
                <a:ea typeface="Calibri"/>
                <a:cs typeface="Calibri"/>
                <a:sym typeface="Calibri"/>
              </a:rPr>
              <a:t>ب- أَقْرَأُ </a:t>
            </a:r>
            <a:r>
              <a:rPr b="1" i="0" lang="ar-SA" sz="4800" u="none" cap="none" strike="noStrike">
                <a:solidFill>
                  <a:srgbClr val="FFC000"/>
                </a:solidFill>
                <a:latin typeface="Simplified Arabic"/>
                <a:ea typeface="Simplified Arabic"/>
                <a:cs typeface="Simplified Arabic"/>
                <a:sym typeface="Simplified Arabic"/>
              </a:rPr>
              <a:t>ٱ</a:t>
            </a:r>
            <a:r>
              <a:rPr b="1" i="0" lang="ar-SA" sz="4800" u="none" cap="none" strike="noStrike">
                <a:solidFill>
                  <a:srgbClr val="FFC000"/>
                </a:solidFill>
                <a:latin typeface="Calibri"/>
                <a:ea typeface="Calibri"/>
                <a:cs typeface="Calibri"/>
                <a:sym typeface="Calibri"/>
              </a:rPr>
              <a:t>لنَّصَّ بِطَلاقَةٍ </a:t>
            </a:r>
            <a:r>
              <a:rPr b="1" i="0" lang="ar-SA" sz="4000" u="none" cap="none" strike="noStrike">
                <a:solidFill>
                  <a:srgbClr val="44546A"/>
                </a:solidFill>
                <a:latin typeface="Arial"/>
                <a:ea typeface="Arial"/>
                <a:cs typeface="Arial"/>
                <a:sym typeface="Arial"/>
              </a:rPr>
              <a:t>15 </a:t>
            </a:r>
            <a:r>
              <a:rPr b="1" i="0" lang="ar-SA" sz="4000" u="none" cap="none" strike="noStrike">
                <a:solidFill>
                  <a:srgbClr val="44546A"/>
                </a:solidFill>
                <a:latin typeface="Calibri"/>
                <a:ea typeface="Calibri"/>
                <a:cs typeface="Calibri"/>
                <a:sym typeface="Calibri"/>
              </a:rPr>
              <a:t>دقيقة</a:t>
            </a:r>
            <a:endParaRPr b="1" i="0" sz="4800" u="none" cap="none" strike="noStrike">
              <a:solidFill>
                <a:srgbClr val="44546A"/>
              </a:solidFill>
              <a:latin typeface="Calibri"/>
              <a:ea typeface="Calibri"/>
              <a:cs typeface="Calibri"/>
              <a:sym typeface="Calibri"/>
            </a:endParaRPr>
          </a:p>
        </p:txBody>
      </p:sp>
      <p:pic>
        <p:nvPicPr>
          <p:cNvPr id="1050" name="Google Shape;1050;p27"/>
          <p:cNvPicPr preferRelativeResize="0"/>
          <p:nvPr/>
        </p:nvPicPr>
        <p:blipFill rotWithShape="1">
          <a:blip r:embed="rId3">
            <a:alphaModFix/>
          </a:blip>
          <a:srcRect b="0" l="0" r="0" t="0"/>
          <a:stretch/>
        </p:blipFill>
        <p:spPr>
          <a:xfrm>
            <a:off x="1099260" y="2238423"/>
            <a:ext cx="2924072" cy="2924072"/>
          </a:xfrm>
          <a:prstGeom prst="rect">
            <a:avLst/>
          </a:prstGeom>
          <a:noFill/>
          <a:ln>
            <a:noFill/>
          </a:ln>
        </p:spPr>
      </p:pic>
      <p:sp>
        <p:nvSpPr>
          <p:cNvPr id="1051" name="Google Shape;1051;p27"/>
          <p:cNvSpPr/>
          <p:nvPr/>
        </p:nvSpPr>
        <p:spPr>
          <a:xfrm>
            <a:off x="9425765" y="4032056"/>
            <a:ext cx="831273" cy="688272"/>
          </a:xfrm>
          <a:prstGeom prst="ellipse">
            <a:avLst/>
          </a:prstGeom>
          <a:blipFill rotWithShape="1">
            <a:blip r:embed="rId4">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5" name="Shape 1055"/>
        <p:cNvGrpSpPr/>
        <p:nvPr/>
      </p:nvGrpSpPr>
      <p:grpSpPr>
        <a:xfrm>
          <a:off x="0" y="0"/>
          <a:ext cx="0" cy="0"/>
          <a:chOff x="0" y="0"/>
          <a:chExt cx="0" cy="0"/>
        </a:xfrm>
      </p:grpSpPr>
      <p:sp>
        <p:nvSpPr>
          <p:cNvPr id="1056" name="Google Shape;1056;p28"/>
          <p:cNvSpPr/>
          <p:nvPr/>
        </p:nvSpPr>
        <p:spPr>
          <a:xfrm>
            <a:off x="8870257" y="56127"/>
            <a:ext cx="3216767" cy="888174"/>
          </a:xfrm>
          <a:prstGeom prst="roundRect">
            <a:avLst>
              <a:gd fmla="val 16667" name="adj"/>
            </a:avLst>
          </a:prstGeom>
          <a:solidFill>
            <a:srgbClr val="ED7D31"/>
          </a:solidFill>
          <a:ln cap="flat" cmpd="sng" w="12700">
            <a:solidFill>
              <a:srgbClr val="1E4E79"/>
            </a:solidFill>
            <a:prstDash val="solid"/>
            <a:miter lim="800000"/>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1" algn="r">
              <a:spcBef>
                <a:spcPts val="0"/>
              </a:spcBef>
              <a:spcAft>
                <a:spcPts val="0"/>
              </a:spcAft>
              <a:buNone/>
            </a:pPr>
            <a:r>
              <a:rPr b="1" i="0" lang="ar-SA" sz="2800" u="none" cap="none" strike="noStrike">
                <a:solidFill>
                  <a:srgbClr val="FFFFFF"/>
                </a:solidFill>
                <a:latin typeface="Calibri"/>
                <a:ea typeface="Calibri"/>
                <a:cs typeface="Calibri"/>
                <a:sym typeface="Calibri"/>
              </a:rPr>
              <a:t>أَقْرَأُ ٱلنَّصَّ بِطَلاقَةٍ</a:t>
            </a:r>
            <a:endParaRPr b="1" i="0" sz="2800" u="none" cap="none" strike="noStrike">
              <a:solidFill>
                <a:srgbClr val="FFFFFF"/>
              </a:solidFill>
              <a:latin typeface="Calibri"/>
              <a:ea typeface="Calibri"/>
              <a:cs typeface="Calibri"/>
              <a:sym typeface="Calibri"/>
            </a:endParaRPr>
          </a:p>
        </p:txBody>
      </p:sp>
      <p:sp>
        <p:nvSpPr>
          <p:cNvPr id="1057" name="Google Shape;1057;p28"/>
          <p:cNvSpPr/>
          <p:nvPr/>
        </p:nvSpPr>
        <p:spPr>
          <a:xfrm>
            <a:off x="0" y="15766"/>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1058" name="Google Shape;1058;p28"/>
          <p:cNvSpPr txBox="1"/>
          <p:nvPr/>
        </p:nvSpPr>
        <p:spPr>
          <a:xfrm>
            <a:off x="3657600" y="274320"/>
            <a:ext cx="3724102" cy="461665"/>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SA" sz="2400" u="none" cap="none" strike="noStrike">
                <a:solidFill>
                  <a:srgbClr val="002060"/>
                </a:solidFill>
                <a:latin typeface="Arial"/>
                <a:ea typeface="Arial"/>
                <a:cs typeface="Arial"/>
                <a:sym typeface="Arial"/>
              </a:rPr>
              <a:t>سِيمَانُ وٱلْغَابَةُ الْعَجيبَةُ</a:t>
            </a:r>
            <a:endParaRPr b="1" i="0" sz="2400" u="none" cap="none" strike="noStrike">
              <a:solidFill>
                <a:srgbClr val="002060"/>
              </a:solidFill>
              <a:latin typeface="Arial"/>
              <a:ea typeface="Arial"/>
              <a:cs typeface="Arial"/>
              <a:sym typeface="Arial"/>
            </a:endParaRPr>
          </a:p>
        </p:txBody>
      </p:sp>
      <p:sp>
        <p:nvSpPr>
          <p:cNvPr id="1059" name="Google Shape;1059;p28"/>
          <p:cNvSpPr txBox="1"/>
          <p:nvPr/>
        </p:nvSpPr>
        <p:spPr>
          <a:xfrm>
            <a:off x="4505498" y="1383558"/>
            <a:ext cx="7148945" cy="461665"/>
          </a:xfrm>
          <a:prstGeom prst="rect">
            <a:avLst/>
          </a:prstGeom>
          <a:solidFill>
            <a:srgbClr val="D8F2CF"/>
          </a:solid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2060"/>
              </a:buClr>
              <a:buSzPts val="2400"/>
              <a:buFont typeface="Arial"/>
              <a:buNone/>
            </a:pPr>
            <a:r>
              <a:rPr b="1" i="0" lang="ar-SA" sz="2400" u="none" cap="none" strike="noStrike">
                <a:solidFill>
                  <a:srgbClr val="002060"/>
                </a:solidFill>
                <a:latin typeface="Arial"/>
                <a:ea typeface="Arial"/>
                <a:cs typeface="Arial"/>
                <a:sym typeface="Arial"/>
              </a:rPr>
              <a:t>1- </a:t>
            </a:r>
            <a:r>
              <a:rPr b="1" i="0" lang="ar-SA" sz="2400" u="none" cap="none" strike="noStrike">
                <a:solidFill>
                  <a:srgbClr val="C00000"/>
                </a:solidFill>
                <a:latin typeface="Arial"/>
                <a:ea typeface="Arial"/>
                <a:cs typeface="Arial"/>
                <a:sym typeface="Arial"/>
              </a:rPr>
              <a:t>سِيمَانُ</a:t>
            </a:r>
            <a:r>
              <a:rPr b="1" i="0" lang="ar-SA" sz="2400" u="none" cap="none" strike="noStrike">
                <a:solidFill>
                  <a:srgbClr val="002060"/>
                </a:solidFill>
                <a:latin typeface="Arial"/>
                <a:ea typeface="Arial"/>
                <a:cs typeface="Arial"/>
                <a:sym typeface="Arial"/>
              </a:rPr>
              <a:t> طِفْلَةٌ تُحِبُّ </a:t>
            </a:r>
            <a:r>
              <a:rPr b="1" i="0" lang="ar-SA" sz="2400" u="none" cap="none" strike="noStrike">
                <a:solidFill>
                  <a:srgbClr val="C00000"/>
                </a:solidFill>
                <a:latin typeface="Arial"/>
                <a:ea typeface="Arial"/>
                <a:cs typeface="Arial"/>
                <a:sym typeface="Arial"/>
              </a:rPr>
              <a:t>ٱلْقِرَاءَةَ </a:t>
            </a:r>
            <a:r>
              <a:rPr b="1" i="0" lang="ar-SA" sz="2400" u="none" cap="none" strike="noStrike">
                <a:solidFill>
                  <a:srgbClr val="002060"/>
                </a:solidFill>
                <a:latin typeface="Arial"/>
                <a:ea typeface="Arial"/>
                <a:cs typeface="Arial"/>
                <a:sym typeface="Arial"/>
              </a:rPr>
              <a:t>وَتَغُوصُ فِي عَوَالِمِهَا ٱلسِّحْرِيَّةِ.</a:t>
            </a:r>
            <a:endParaRPr/>
          </a:p>
        </p:txBody>
      </p:sp>
      <p:sp>
        <p:nvSpPr>
          <p:cNvPr id="1060" name="Google Shape;1060;p28"/>
          <p:cNvSpPr txBox="1"/>
          <p:nvPr/>
        </p:nvSpPr>
        <p:spPr>
          <a:xfrm>
            <a:off x="4505498" y="1998825"/>
            <a:ext cx="7148945" cy="461665"/>
          </a:xfrm>
          <a:prstGeom prst="rect">
            <a:avLst/>
          </a:prstGeom>
          <a:solidFill>
            <a:srgbClr val="EFE2D3"/>
          </a:solid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2060"/>
              </a:buClr>
              <a:buSzPts val="2400"/>
              <a:buFont typeface="Arial"/>
              <a:buNone/>
            </a:pPr>
            <a:r>
              <a:rPr b="1" i="0" lang="ar-SA" sz="2400" u="none" cap="none" strike="noStrike">
                <a:solidFill>
                  <a:srgbClr val="002060"/>
                </a:solidFill>
                <a:latin typeface="Arial"/>
                <a:ea typeface="Arial"/>
                <a:cs typeface="Arial"/>
                <a:sym typeface="Arial"/>
              </a:rPr>
              <a:t>2- وَجَدَتِ ٱلطِّفْلَةُ </a:t>
            </a:r>
            <a:r>
              <a:rPr b="1" i="0" lang="ar-SA" sz="2400" u="none" cap="none" strike="noStrike">
                <a:solidFill>
                  <a:srgbClr val="C00000"/>
                </a:solidFill>
                <a:latin typeface="Arial"/>
                <a:ea typeface="Arial"/>
                <a:cs typeface="Arial"/>
                <a:sym typeface="Arial"/>
              </a:rPr>
              <a:t>كِتَابًا غَرِيبًا </a:t>
            </a:r>
            <a:r>
              <a:rPr b="1" i="0" lang="ar-SA" sz="2400" u="none" cap="none" strike="noStrike">
                <a:solidFill>
                  <a:srgbClr val="002060"/>
                </a:solidFill>
                <a:latin typeface="Arial"/>
                <a:ea typeface="Arial"/>
                <a:cs typeface="Arial"/>
                <a:sym typeface="Arial"/>
              </a:rPr>
              <a:t>يَحْمِلُ سُؤَالا سِحْريًا: </a:t>
            </a:r>
            <a:r>
              <a:rPr b="1" i="0" lang="ar-SA" sz="2400" u="none" cap="none" strike="noStrike">
                <a:solidFill>
                  <a:srgbClr val="C00000"/>
                </a:solidFill>
                <a:latin typeface="Arial"/>
                <a:ea typeface="Arial"/>
                <a:cs typeface="Arial"/>
                <a:sym typeface="Arial"/>
              </a:rPr>
              <a:t>مَا طَلَبُكِ؟</a:t>
            </a:r>
            <a:endParaRPr b="1" i="0" sz="2400" u="none" cap="none" strike="noStrike">
              <a:solidFill>
                <a:srgbClr val="C00000"/>
              </a:solidFill>
              <a:latin typeface="Arial"/>
              <a:ea typeface="Arial"/>
              <a:cs typeface="Arial"/>
              <a:sym typeface="Arial"/>
            </a:endParaRPr>
          </a:p>
        </p:txBody>
      </p:sp>
      <p:sp>
        <p:nvSpPr>
          <p:cNvPr id="1061" name="Google Shape;1061;p28"/>
          <p:cNvSpPr txBox="1"/>
          <p:nvPr/>
        </p:nvSpPr>
        <p:spPr>
          <a:xfrm>
            <a:off x="4505498" y="2629068"/>
            <a:ext cx="7148945" cy="461665"/>
          </a:xfrm>
          <a:prstGeom prst="rect">
            <a:avLst/>
          </a:prstGeom>
          <a:solidFill>
            <a:srgbClr val="D8F2CF"/>
          </a:solid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2060"/>
              </a:buClr>
              <a:buSzPts val="2400"/>
              <a:buFont typeface="Arial"/>
              <a:buNone/>
            </a:pPr>
            <a:r>
              <a:rPr b="1" i="0" lang="ar-SA" sz="2400" u="none" cap="none" strike="noStrike">
                <a:solidFill>
                  <a:srgbClr val="002060"/>
                </a:solidFill>
                <a:latin typeface="Arial"/>
                <a:ea typeface="Arial"/>
                <a:cs typeface="Arial"/>
                <a:sym typeface="Arial"/>
              </a:rPr>
              <a:t>3- طَلَبَتِ سِيمَانُ أَنْ تَتَحَدَّثَ إِلَى </a:t>
            </a:r>
            <a:r>
              <a:rPr b="1" i="0" lang="ar-SA" sz="2400" u="none" cap="none" strike="noStrike">
                <a:solidFill>
                  <a:srgbClr val="C00000"/>
                </a:solidFill>
                <a:latin typeface="Arial"/>
                <a:ea typeface="Arial"/>
                <a:cs typeface="Arial"/>
                <a:sym typeface="Arial"/>
              </a:rPr>
              <a:t>حَيَوَانَاتِ ٱلْغَابَةِ وَتَسْمَعَهَا.</a:t>
            </a:r>
            <a:endParaRPr/>
          </a:p>
        </p:txBody>
      </p:sp>
      <p:sp>
        <p:nvSpPr>
          <p:cNvPr id="1062" name="Google Shape;1062;p28"/>
          <p:cNvSpPr txBox="1"/>
          <p:nvPr/>
        </p:nvSpPr>
        <p:spPr>
          <a:xfrm>
            <a:off x="4505498" y="3259311"/>
            <a:ext cx="7148945" cy="461665"/>
          </a:xfrm>
          <a:prstGeom prst="rect">
            <a:avLst/>
          </a:prstGeom>
          <a:solidFill>
            <a:srgbClr val="EFE2D3"/>
          </a:solid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2060"/>
              </a:buClr>
              <a:buSzPts val="2400"/>
              <a:buFont typeface="Arial"/>
              <a:buNone/>
            </a:pPr>
            <a:r>
              <a:rPr b="1" i="0" lang="ar-SA" sz="2400" u="none" cap="none" strike="noStrike">
                <a:solidFill>
                  <a:srgbClr val="002060"/>
                </a:solidFill>
                <a:latin typeface="Arial"/>
                <a:ea typeface="Arial"/>
                <a:cs typeface="Arial"/>
                <a:sym typeface="Arial"/>
              </a:rPr>
              <a:t>4- </a:t>
            </a:r>
            <a:r>
              <a:rPr b="1" i="0" lang="ar-SA" sz="2400" u="none" cap="none" strike="noStrike">
                <a:solidFill>
                  <a:srgbClr val="C00000"/>
                </a:solidFill>
                <a:latin typeface="Arial"/>
                <a:ea typeface="Arial"/>
                <a:cs typeface="Arial"/>
                <a:sym typeface="Arial"/>
              </a:rPr>
              <a:t>غَمَرَ ٱلْغُرْفَةَ نُورٌ</a:t>
            </a:r>
            <a:r>
              <a:rPr b="1" i="0" lang="ar-SA" sz="2400" u="none" cap="none" strike="noStrike">
                <a:solidFill>
                  <a:srgbClr val="002060"/>
                </a:solidFill>
                <a:latin typeface="Arial"/>
                <a:ea typeface="Arial"/>
                <a:cs typeface="Arial"/>
                <a:sym typeface="Arial"/>
              </a:rPr>
              <a:t>، وَشَعَرَتْ سِيمَانُ </a:t>
            </a:r>
            <a:r>
              <a:rPr b="1" i="0" lang="ar-SA" sz="2400" u="none" cap="none" strike="noStrike">
                <a:solidFill>
                  <a:srgbClr val="C00000"/>
                </a:solidFill>
                <a:latin typeface="Arial"/>
                <a:ea typeface="Arial"/>
                <a:cs typeface="Arial"/>
                <a:sym typeface="Arial"/>
              </a:rPr>
              <a:t>أَنَّهَا تُسْحَبُ </a:t>
            </a:r>
            <a:r>
              <a:rPr b="1" i="0" lang="ar-SA" sz="2400" u="none" cap="none" strike="noStrike">
                <a:solidFill>
                  <a:srgbClr val="002060"/>
                </a:solidFill>
                <a:latin typeface="Arial"/>
                <a:ea typeface="Arial"/>
                <a:cs typeface="Arial"/>
                <a:sym typeface="Arial"/>
              </a:rPr>
              <a:t>إِلَى عَالَمٍ آخَرَ.</a:t>
            </a:r>
            <a:endParaRPr/>
          </a:p>
        </p:txBody>
      </p:sp>
      <p:sp>
        <p:nvSpPr>
          <p:cNvPr id="1063" name="Google Shape;1063;p28"/>
          <p:cNvSpPr txBox="1"/>
          <p:nvPr/>
        </p:nvSpPr>
        <p:spPr>
          <a:xfrm>
            <a:off x="207818" y="4028180"/>
            <a:ext cx="7473142" cy="461665"/>
          </a:xfrm>
          <a:prstGeom prst="rect">
            <a:avLst/>
          </a:prstGeom>
          <a:solidFill>
            <a:srgbClr val="D8F2CF"/>
          </a:solid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2060"/>
              </a:buClr>
              <a:buSzPts val="2400"/>
              <a:buFont typeface="Arial"/>
              <a:buNone/>
            </a:pPr>
            <a:r>
              <a:rPr b="1" i="0" lang="ar-SA" sz="2400" u="none" cap="none" strike="noStrike">
                <a:solidFill>
                  <a:srgbClr val="002060"/>
                </a:solidFill>
                <a:latin typeface="Arial"/>
                <a:ea typeface="Arial"/>
                <a:cs typeface="Arial"/>
                <a:sym typeface="Arial"/>
              </a:rPr>
              <a:t>5- ٱسْتَيْقَظَتْ س</a:t>
            </a:r>
            <a:r>
              <a:rPr b="1" i="0" lang="ar-SA" sz="2400" u="none" cap="none" strike="noStrike">
                <a:solidFill>
                  <a:srgbClr val="C00000"/>
                </a:solidFill>
                <a:latin typeface="Arial"/>
                <a:ea typeface="Arial"/>
                <a:cs typeface="Arial"/>
                <a:sym typeface="Arial"/>
              </a:rPr>
              <a:t>ِيمَان</a:t>
            </a:r>
            <a:r>
              <a:rPr b="1" i="0" lang="ar-SA" sz="2400" u="none" cap="none" strike="noStrike">
                <a:solidFill>
                  <a:srgbClr val="002060"/>
                </a:solidFill>
                <a:latin typeface="Arial"/>
                <a:ea typeface="Arial"/>
                <a:cs typeface="Arial"/>
                <a:sym typeface="Arial"/>
              </a:rPr>
              <a:t>ُ دَاخِلَ غَابَةٍ تَتَكَلَّمُ فِيهَا ٱلْأَشْجَارُ وٱلْحَيَوَانَاتُ.</a:t>
            </a:r>
            <a:endParaRPr/>
          </a:p>
        </p:txBody>
      </p:sp>
      <p:sp>
        <p:nvSpPr>
          <p:cNvPr id="1064" name="Google Shape;1064;p28"/>
          <p:cNvSpPr txBox="1"/>
          <p:nvPr/>
        </p:nvSpPr>
        <p:spPr>
          <a:xfrm>
            <a:off x="207818" y="4604873"/>
            <a:ext cx="7473142" cy="461665"/>
          </a:xfrm>
          <a:prstGeom prst="rect">
            <a:avLst/>
          </a:prstGeom>
          <a:solidFill>
            <a:srgbClr val="EFE2D3"/>
          </a:solid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2060"/>
              </a:buClr>
              <a:buSzPts val="2400"/>
              <a:buFont typeface="Arial"/>
              <a:buNone/>
            </a:pPr>
            <a:r>
              <a:rPr b="1" i="0" lang="ar-SA" sz="2400" u="none" cap="none" strike="noStrike">
                <a:solidFill>
                  <a:srgbClr val="002060"/>
                </a:solidFill>
                <a:latin typeface="Arial"/>
                <a:ea typeface="Arial"/>
                <a:cs typeface="Arial"/>
                <a:sym typeface="Arial"/>
              </a:rPr>
              <a:t>6- قَالَ </a:t>
            </a:r>
            <a:r>
              <a:rPr b="1" i="0" lang="ar-SA" sz="2400" u="none" cap="none" strike="noStrike">
                <a:solidFill>
                  <a:srgbClr val="C00000"/>
                </a:solidFill>
                <a:latin typeface="Arial"/>
                <a:ea typeface="Arial"/>
                <a:cs typeface="Arial"/>
                <a:sym typeface="Arial"/>
              </a:rPr>
              <a:t>أَرْنَبٌ صَغِيرٌ </a:t>
            </a:r>
            <a:r>
              <a:rPr b="1" i="0" lang="ar-SA" sz="2400" u="none" cap="none" strike="noStrike">
                <a:solidFill>
                  <a:srgbClr val="002060"/>
                </a:solidFill>
                <a:latin typeface="Arial"/>
                <a:ea typeface="Arial"/>
                <a:cs typeface="Arial"/>
                <a:sym typeface="Arial"/>
              </a:rPr>
              <a:t>لسِيمَانَ: كُنَّا نَنْتَظِرُكِ مُنْذُ زَمَنٍ طَوِيلٍ.</a:t>
            </a:r>
            <a:endParaRPr/>
          </a:p>
        </p:txBody>
      </p:sp>
      <p:sp>
        <p:nvSpPr>
          <p:cNvPr id="1065" name="Google Shape;1065;p28"/>
          <p:cNvSpPr txBox="1"/>
          <p:nvPr/>
        </p:nvSpPr>
        <p:spPr>
          <a:xfrm>
            <a:off x="207818" y="5253382"/>
            <a:ext cx="7473142" cy="461665"/>
          </a:xfrm>
          <a:prstGeom prst="rect">
            <a:avLst/>
          </a:prstGeom>
          <a:solidFill>
            <a:srgbClr val="D8F2CF"/>
          </a:solid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2060"/>
              </a:buClr>
              <a:buSzPts val="2400"/>
              <a:buFont typeface="Arial"/>
              <a:buNone/>
            </a:pPr>
            <a:r>
              <a:rPr b="1" i="0" lang="ar-SA" sz="2400" u="none" cap="none" strike="noStrike">
                <a:solidFill>
                  <a:srgbClr val="002060"/>
                </a:solidFill>
                <a:latin typeface="Arial"/>
                <a:ea typeface="Arial"/>
                <a:cs typeface="Arial"/>
                <a:sym typeface="Arial"/>
              </a:rPr>
              <a:t>7- تَحَدَّثَتِ ٱلطِّفْلَةُ إِلَى ٱلْحَيَوَانَاتِ </a:t>
            </a:r>
            <a:r>
              <a:rPr b="1" i="0" lang="ar-SA" sz="2400" u="none" cap="none" strike="noStrike">
                <a:solidFill>
                  <a:srgbClr val="C00000"/>
                </a:solidFill>
                <a:latin typeface="Arial"/>
                <a:ea typeface="Arial"/>
                <a:cs typeface="Arial"/>
                <a:sym typeface="Arial"/>
              </a:rPr>
              <a:t>وَٱسْتَمَعَتْ لِشَكْوَاهَا </a:t>
            </a:r>
            <a:r>
              <a:rPr b="1" i="0" lang="ar-SA" sz="2400" u="none" cap="none" strike="noStrike">
                <a:solidFill>
                  <a:srgbClr val="002060"/>
                </a:solidFill>
                <a:latin typeface="Arial"/>
                <a:ea typeface="Arial"/>
                <a:cs typeface="Arial"/>
                <a:sym typeface="Arial"/>
              </a:rPr>
              <a:t>مِنَ أَذَى الْبَشَرِ.</a:t>
            </a:r>
            <a:endParaRPr/>
          </a:p>
        </p:txBody>
      </p:sp>
      <p:sp>
        <p:nvSpPr>
          <p:cNvPr id="1066" name="Google Shape;1066;p28"/>
          <p:cNvSpPr txBox="1"/>
          <p:nvPr/>
        </p:nvSpPr>
        <p:spPr>
          <a:xfrm>
            <a:off x="207818" y="5901891"/>
            <a:ext cx="7473142" cy="461665"/>
          </a:xfrm>
          <a:prstGeom prst="rect">
            <a:avLst/>
          </a:prstGeom>
          <a:solidFill>
            <a:srgbClr val="EFE2D3"/>
          </a:solid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2060"/>
              </a:buClr>
              <a:buSzPts val="2400"/>
              <a:buFont typeface="Arial"/>
              <a:buNone/>
            </a:pPr>
            <a:r>
              <a:rPr b="1" i="0" lang="ar-SA" sz="2400" u="none" cap="none" strike="noStrike">
                <a:solidFill>
                  <a:srgbClr val="002060"/>
                </a:solidFill>
                <a:latin typeface="Arial"/>
                <a:ea typeface="Arial"/>
                <a:cs typeface="Arial"/>
                <a:sym typeface="Arial"/>
              </a:rPr>
              <a:t>8- أَدْرَكَتْ سِيمَانُ </a:t>
            </a:r>
            <a:r>
              <a:rPr b="1" i="0" lang="ar-SA" sz="2400" u="none" cap="none" strike="noStrike">
                <a:solidFill>
                  <a:srgbClr val="C00000"/>
                </a:solidFill>
                <a:latin typeface="Arial"/>
                <a:ea typeface="Arial"/>
                <a:cs typeface="Arial"/>
                <a:sym typeface="Arial"/>
              </a:rPr>
              <a:t>أن ٱلْإِنْسَانَ يُدَمِ</a:t>
            </a:r>
            <a:r>
              <a:rPr b="1" lang="ar-SA" sz="2400">
                <a:solidFill>
                  <a:srgbClr val="C00000"/>
                </a:solidFill>
              </a:rPr>
              <a:t>ّ</a:t>
            </a:r>
            <a:r>
              <a:rPr b="1" i="0" lang="ar-SA" sz="2400" u="none" cap="none" strike="noStrike">
                <a:solidFill>
                  <a:srgbClr val="C00000"/>
                </a:solidFill>
                <a:latin typeface="Arial"/>
                <a:ea typeface="Arial"/>
                <a:cs typeface="Arial"/>
                <a:sym typeface="Arial"/>
              </a:rPr>
              <a:t>ر</a:t>
            </a:r>
            <a:r>
              <a:rPr b="1" lang="ar-SA" sz="2400">
                <a:solidFill>
                  <a:srgbClr val="C00000"/>
                </a:solidFill>
              </a:rPr>
              <a:t>ُ</a:t>
            </a:r>
            <a:r>
              <a:rPr b="1" i="0" lang="ar-SA" sz="2400" u="none" cap="none" strike="noStrike">
                <a:solidFill>
                  <a:srgbClr val="C00000"/>
                </a:solidFill>
                <a:latin typeface="Arial"/>
                <a:ea typeface="Arial"/>
                <a:cs typeface="Arial"/>
                <a:sym typeface="Arial"/>
              </a:rPr>
              <a:t> </a:t>
            </a:r>
            <a:r>
              <a:rPr b="1" i="0" lang="ar-SA" sz="2400" u="none" cap="none" strike="noStrike">
                <a:solidFill>
                  <a:srgbClr val="002060"/>
                </a:solidFill>
                <a:latin typeface="Arial"/>
                <a:ea typeface="Arial"/>
                <a:cs typeface="Arial"/>
                <a:sym typeface="Arial"/>
              </a:rPr>
              <a:t>ِٱلطَّبِيعَة</a:t>
            </a:r>
            <a:r>
              <a:rPr b="1" lang="ar-SA" sz="2400">
                <a:solidFill>
                  <a:srgbClr val="002060"/>
                </a:solidFill>
              </a:rPr>
              <a:t>َ</a:t>
            </a:r>
            <a:r>
              <a:rPr b="1" i="0" lang="ar-SA" sz="2400" u="none" cap="none" strike="noStrike">
                <a:solidFill>
                  <a:srgbClr val="002060"/>
                </a:solidFill>
                <a:latin typeface="Arial"/>
                <a:ea typeface="Arial"/>
                <a:cs typeface="Arial"/>
                <a:sym typeface="Arial"/>
              </a:rPr>
              <a:t> وَٱلْبِيئَة</a:t>
            </a:r>
            <a:r>
              <a:rPr b="1" lang="ar-SA" sz="2400">
                <a:solidFill>
                  <a:srgbClr val="002060"/>
                </a:solidFill>
              </a:rPr>
              <a:t>َ</a:t>
            </a:r>
            <a:r>
              <a:rPr b="1" i="0" lang="ar-SA" sz="2400" u="none" cap="none" strike="noStrike">
                <a:solidFill>
                  <a:srgbClr val="002060"/>
                </a:solidFill>
                <a:latin typeface="Arial"/>
                <a:ea typeface="Arial"/>
                <a:cs typeface="Arial"/>
                <a:sym typeface="Arial"/>
              </a:rPr>
              <a:t> بِلاَ رَحْمَةٍ.</a:t>
            </a:r>
            <a:endParaRPr b="1" i="0" sz="2400" u="none" cap="none" strike="noStrike">
              <a:solidFill>
                <a:srgbClr val="00206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0" name="Shape 1070"/>
        <p:cNvGrpSpPr/>
        <p:nvPr/>
      </p:nvGrpSpPr>
      <p:grpSpPr>
        <a:xfrm>
          <a:off x="0" y="0"/>
          <a:ext cx="0" cy="0"/>
          <a:chOff x="0" y="0"/>
          <a:chExt cx="0" cy="0"/>
        </a:xfrm>
      </p:grpSpPr>
      <p:pic>
        <p:nvPicPr>
          <p:cNvPr descr="Image générée" id="1071" name="Google Shape;1071;p29"/>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072" name="Google Shape;1072;p29"/>
          <p:cNvSpPr txBox="1"/>
          <p:nvPr/>
        </p:nvSpPr>
        <p:spPr>
          <a:xfrm>
            <a:off x="1096040" y="426542"/>
            <a:ext cx="10289372" cy="48253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1" i="0" lang="ar-SA" sz="1400" u="none" cap="none" strike="noStrike">
                <a:solidFill>
                  <a:srgbClr val="A5A5A5"/>
                </a:solidFill>
                <a:latin typeface="Calibri"/>
                <a:ea typeface="Calibri"/>
                <a:cs typeface="Calibri"/>
                <a:sym typeface="Calibri"/>
              </a:rPr>
              <a:t>يحرص  الأستاذ)ة(على  قراءة الجمل المثبتة في الكراسة قراءة اقتدائية وفق معايير الطلاقة: 1- معيار الدقة في القراءة، 2- معيار السرعة والاسترسال. ويطلب من التلاميذ استعمال الإشارة بالأصبع في تتبع الكلمات المقروءة .</a:t>
            </a:r>
            <a:endParaRPr b="1" i="0" sz="1400" u="none" cap="none" strike="noStrike">
              <a:solidFill>
                <a:srgbClr val="A5A5A5"/>
              </a:solidFill>
              <a:latin typeface="Calibri"/>
              <a:ea typeface="Calibri"/>
              <a:cs typeface="Calibri"/>
              <a:sym typeface="Calibri"/>
            </a:endParaRPr>
          </a:p>
        </p:txBody>
      </p:sp>
      <p:pic>
        <p:nvPicPr>
          <p:cNvPr id="1073" name="Google Shape;1073;p29"/>
          <p:cNvPicPr preferRelativeResize="0"/>
          <p:nvPr/>
        </p:nvPicPr>
        <p:blipFill rotWithShape="1">
          <a:blip r:embed="rId4">
            <a:alphaModFix/>
          </a:blip>
          <a:srcRect b="0" l="0" r="0" t="0"/>
          <a:stretch/>
        </p:blipFill>
        <p:spPr>
          <a:xfrm>
            <a:off x="7345115" y="1962392"/>
            <a:ext cx="4505667" cy="3114328"/>
          </a:xfrm>
          <a:prstGeom prst="rect">
            <a:avLst/>
          </a:prstGeom>
          <a:noFill/>
          <a:ln>
            <a:noFill/>
          </a:ln>
        </p:spPr>
      </p:pic>
      <p:sp>
        <p:nvSpPr>
          <p:cNvPr id="1074" name="Google Shape;1074;p29"/>
          <p:cNvSpPr txBox="1"/>
          <p:nvPr/>
        </p:nvSpPr>
        <p:spPr>
          <a:xfrm>
            <a:off x="436888" y="1067518"/>
            <a:ext cx="10787683" cy="412312"/>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2000" u="none" cap="none" strike="noStrike">
                <a:solidFill>
                  <a:schemeClr val="dk1"/>
                </a:solidFill>
                <a:latin typeface="Calibri"/>
                <a:ea typeface="Calibri"/>
                <a:cs typeface="Calibri"/>
                <a:sym typeface="Calibri"/>
              </a:rPr>
              <a:t>يحرص الأستاذ)ة( على قراءة النص قراءة اقتدائية، وعلى تتبع التلاميذ لقراءته</a:t>
            </a:r>
            <a:endParaRPr b="0" i="1" sz="2000" u="none" cap="none" strike="noStrike">
              <a:solidFill>
                <a:schemeClr val="dk1"/>
              </a:solidFill>
              <a:latin typeface="Calibri"/>
              <a:ea typeface="Calibri"/>
              <a:cs typeface="Calibri"/>
              <a:sym typeface="Calibri"/>
            </a:endParaRPr>
          </a:p>
        </p:txBody>
      </p:sp>
      <p:pic>
        <p:nvPicPr>
          <p:cNvPr id="1075" name="Google Shape;1075;p29"/>
          <p:cNvPicPr preferRelativeResize="0"/>
          <p:nvPr/>
        </p:nvPicPr>
        <p:blipFill rotWithShape="1">
          <a:blip r:embed="rId5">
            <a:alphaModFix/>
          </a:blip>
          <a:srcRect b="0" l="0" r="0" t="0"/>
          <a:stretch/>
        </p:blipFill>
        <p:spPr>
          <a:xfrm>
            <a:off x="211197" y="95704"/>
            <a:ext cx="730250" cy="730250"/>
          </a:xfrm>
          <a:prstGeom prst="rect">
            <a:avLst/>
          </a:prstGeom>
          <a:noFill/>
          <a:ln>
            <a:noFill/>
          </a:ln>
        </p:spPr>
      </p:pic>
      <p:sp>
        <p:nvSpPr>
          <p:cNvPr id="1076" name="Google Shape;1076;p29"/>
          <p:cNvSpPr/>
          <p:nvPr/>
        </p:nvSpPr>
        <p:spPr>
          <a:xfrm>
            <a:off x="0" y="15766"/>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1077" name="Google Shape;1077;p29"/>
          <p:cNvSpPr/>
          <p:nvPr/>
        </p:nvSpPr>
        <p:spPr>
          <a:xfrm>
            <a:off x="1105231" y="1846017"/>
            <a:ext cx="5231012" cy="584775"/>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ar-SA" sz="1800" u="none" cap="none" strike="noStrike">
                <a:solidFill>
                  <a:srgbClr val="000000"/>
                </a:solidFill>
                <a:latin typeface="Arial"/>
                <a:ea typeface="Arial"/>
                <a:cs typeface="Arial"/>
                <a:sym typeface="Arial"/>
              </a:rPr>
              <a:t>© قراءة سليمة من الأخطاء (الدقة)</a:t>
            </a:r>
            <a:endParaRPr b="1" i="0" sz="1800" u="none" cap="none" strike="noStrike">
              <a:solidFill>
                <a:srgbClr val="000000"/>
              </a:solidFill>
              <a:latin typeface="Arial"/>
              <a:ea typeface="Arial"/>
              <a:cs typeface="Arial"/>
              <a:sym typeface="Arial"/>
            </a:endParaRPr>
          </a:p>
        </p:txBody>
      </p:sp>
      <p:sp>
        <p:nvSpPr>
          <p:cNvPr id="1078" name="Google Shape;1078;p29"/>
          <p:cNvSpPr txBox="1"/>
          <p:nvPr/>
        </p:nvSpPr>
        <p:spPr>
          <a:xfrm>
            <a:off x="436888" y="2484564"/>
            <a:ext cx="5957210" cy="1302921"/>
          </a:xfrm>
          <a:prstGeom prst="rect">
            <a:avLst/>
          </a:prstGeom>
          <a:noFill/>
          <a:ln>
            <a:noFill/>
          </a:ln>
        </p:spPr>
        <p:txBody>
          <a:bodyPr anchorCtr="0" anchor="t" bIns="45700" lIns="91425" spcFirstLastPara="1" rIns="91425" wrap="square" tIns="45700">
            <a:spAutoFit/>
          </a:bodyPr>
          <a:lstStyle/>
          <a:p>
            <a:pPr indent="-342900" lvl="0" marL="342900" marR="0" rtl="1" algn="r">
              <a:spcBef>
                <a:spcPts val="0"/>
              </a:spcBef>
              <a:spcAft>
                <a:spcPts val="0"/>
              </a:spcAft>
              <a:buClr>
                <a:srgbClr val="002060"/>
              </a:buClr>
              <a:buSzPts val="1000"/>
              <a:buFont typeface="Noto Sans Symbols"/>
              <a:buChar char="∙"/>
            </a:pPr>
            <a:r>
              <a:rPr b="0" i="0" lang="ar-SA" sz="1800" u="none" cap="none" strike="noStrike">
                <a:solidFill>
                  <a:srgbClr val="002060"/>
                </a:solidFill>
                <a:latin typeface="Arial"/>
                <a:ea typeface="Arial"/>
                <a:cs typeface="Arial"/>
                <a:sym typeface="Arial"/>
              </a:rPr>
              <a:t>نطق الحروف من مخارجها الصحيحة.</a:t>
            </a:r>
            <a:endParaRPr b="0" i="0" sz="1800" u="none" cap="none" strike="noStrike">
              <a:solidFill>
                <a:srgbClr val="002060"/>
              </a:solidFill>
              <a:latin typeface="Arial"/>
              <a:ea typeface="Arial"/>
              <a:cs typeface="Arial"/>
              <a:sym typeface="Arial"/>
            </a:endParaRPr>
          </a:p>
          <a:p>
            <a:pPr indent="-342900" lvl="0" marL="342900" marR="0" rtl="1" algn="r">
              <a:spcBef>
                <a:spcPts val="0"/>
              </a:spcBef>
              <a:spcAft>
                <a:spcPts val="0"/>
              </a:spcAft>
              <a:buClr>
                <a:srgbClr val="002060"/>
              </a:buClr>
              <a:buSzPts val="1000"/>
              <a:buFont typeface="Noto Sans Symbols"/>
              <a:buChar char="∙"/>
            </a:pPr>
            <a:r>
              <a:rPr b="0" i="0" lang="ar-SA" sz="1800" u="none" cap="none" strike="noStrike">
                <a:solidFill>
                  <a:srgbClr val="002060"/>
                </a:solidFill>
                <a:latin typeface="Arial"/>
                <a:ea typeface="Arial"/>
                <a:cs typeface="Arial"/>
                <a:sym typeface="Arial"/>
              </a:rPr>
              <a:t>التمييز بين الحركات القصيرة والطويلة، الشدة والتنوين.</a:t>
            </a:r>
            <a:endParaRPr b="0" i="0" sz="1800" u="none" cap="none" strike="noStrike">
              <a:solidFill>
                <a:srgbClr val="002060"/>
              </a:solidFill>
              <a:latin typeface="Arial"/>
              <a:ea typeface="Arial"/>
              <a:cs typeface="Arial"/>
              <a:sym typeface="Arial"/>
            </a:endParaRPr>
          </a:p>
          <a:p>
            <a:pPr indent="-342900" lvl="0" marL="342900" marR="0" rtl="1" algn="r">
              <a:spcBef>
                <a:spcPts val="0"/>
              </a:spcBef>
              <a:spcAft>
                <a:spcPts val="0"/>
              </a:spcAft>
              <a:buClr>
                <a:srgbClr val="002060"/>
              </a:buClr>
              <a:buSzPts val="1000"/>
              <a:buFont typeface="Noto Sans Symbols"/>
              <a:buChar char="∙"/>
            </a:pPr>
            <a:r>
              <a:rPr b="0" i="0" lang="ar-SA" sz="1800" u="none" cap="none" strike="noStrike">
                <a:solidFill>
                  <a:srgbClr val="002060"/>
                </a:solidFill>
                <a:latin typeface="Arial"/>
                <a:ea typeface="Arial"/>
                <a:cs typeface="Arial"/>
                <a:sym typeface="Arial"/>
              </a:rPr>
              <a:t>احترام علامات الإعراب كما وردت في المقروء.</a:t>
            </a:r>
            <a:endParaRPr/>
          </a:p>
          <a:p>
            <a:pPr indent="-342900" lvl="0" marL="342900" marR="0" rtl="1" algn="r">
              <a:spcBef>
                <a:spcPts val="800"/>
              </a:spcBef>
              <a:spcAft>
                <a:spcPts val="0"/>
              </a:spcAft>
              <a:buClr>
                <a:srgbClr val="002060"/>
              </a:buClr>
              <a:buSzPts val="1000"/>
              <a:buFont typeface="Noto Sans Symbols"/>
              <a:buChar char="∙"/>
            </a:pPr>
            <a:r>
              <a:rPr b="0" i="0" lang="ar-SA" sz="1800" u="none" cap="none" strike="noStrike">
                <a:solidFill>
                  <a:srgbClr val="002060"/>
                </a:solidFill>
                <a:latin typeface="Arial"/>
                <a:ea typeface="Arial"/>
                <a:cs typeface="Arial"/>
                <a:sym typeface="Arial"/>
              </a:rPr>
              <a:t>عدم تغيير، أو حذف، أو إضافة حروف، أو كلمات.</a:t>
            </a:r>
            <a:endParaRPr b="0" i="0" sz="1600" u="none" cap="none" strike="noStrike">
              <a:solidFill>
                <a:srgbClr val="002060"/>
              </a:solidFill>
              <a:latin typeface="Calibri"/>
              <a:ea typeface="Calibri"/>
              <a:cs typeface="Calibri"/>
              <a:sym typeface="Calibri"/>
            </a:endParaRPr>
          </a:p>
        </p:txBody>
      </p:sp>
      <p:sp>
        <p:nvSpPr>
          <p:cNvPr id="1079" name="Google Shape;1079;p29"/>
          <p:cNvSpPr/>
          <p:nvPr/>
        </p:nvSpPr>
        <p:spPr>
          <a:xfrm>
            <a:off x="1105230" y="4323502"/>
            <a:ext cx="5231012" cy="584776"/>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ar-SA" sz="1600" u="none" cap="none" strike="noStrike">
                <a:solidFill>
                  <a:srgbClr val="000000"/>
                </a:solidFill>
                <a:latin typeface="Arial"/>
                <a:ea typeface="Arial"/>
                <a:cs typeface="Arial"/>
                <a:sym typeface="Arial"/>
              </a:rPr>
              <a:t>© </a:t>
            </a:r>
            <a:r>
              <a:rPr b="1" i="0" lang="ar-SA" sz="1800" u="none" cap="none" strike="noStrike">
                <a:solidFill>
                  <a:srgbClr val="000000"/>
                </a:solidFill>
                <a:latin typeface="Arial"/>
                <a:ea typeface="Arial"/>
                <a:cs typeface="Arial"/>
                <a:sym typeface="Arial"/>
              </a:rPr>
              <a:t>قراءة وفق وتيرة ثابتة (السرعة والاسترسال)</a:t>
            </a:r>
            <a:endParaRPr b="1" i="0" sz="1800" u="none" cap="none" strike="noStrike">
              <a:solidFill>
                <a:srgbClr val="000000"/>
              </a:solidFill>
              <a:latin typeface="Arial"/>
              <a:ea typeface="Arial"/>
              <a:cs typeface="Arial"/>
              <a:sym typeface="Arial"/>
            </a:endParaRPr>
          </a:p>
        </p:txBody>
      </p:sp>
      <p:sp>
        <p:nvSpPr>
          <p:cNvPr id="1080" name="Google Shape;1080;p29"/>
          <p:cNvSpPr txBox="1"/>
          <p:nvPr/>
        </p:nvSpPr>
        <p:spPr>
          <a:xfrm>
            <a:off x="379032" y="4999555"/>
            <a:ext cx="5957210" cy="1237583"/>
          </a:xfrm>
          <a:prstGeom prst="rect">
            <a:avLst/>
          </a:prstGeom>
          <a:noFill/>
          <a:ln>
            <a:noFill/>
          </a:ln>
        </p:spPr>
        <p:txBody>
          <a:bodyPr anchorCtr="0" anchor="t" bIns="45700" lIns="91425" spcFirstLastPara="1" rIns="91425" wrap="square" tIns="45700">
            <a:spAutoFit/>
          </a:bodyPr>
          <a:lstStyle/>
          <a:p>
            <a:pPr indent="-342900" lvl="0" marL="342900" marR="0" rtl="1" algn="r">
              <a:lnSpc>
                <a:spcPct val="107000"/>
              </a:lnSpc>
              <a:spcBef>
                <a:spcPts val="0"/>
              </a:spcBef>
              <a:spcAft>
                <a:spcPts val="0"/>
              </a:spcAft>
              <a:buClr>
                <a:srgbClr val="002060"/>
              </a:buClr>
              <a:buSzPts val="1000"/>
              <a:buFont typeface="Noto Sans Symbols"/>
              <a:buChar char="∙"/>
            </a:pPr>
            <a:r>
              <a:rPr b="0" i="0" lang="ar-SA" sz="1600" u="none" cap="none" strike="noStrike">
                <a:solidFill>
                  <a:srgbClr val="002060"/>
                </a:solidFill>
                <a:latin typeface="Arial"/>
                <a:ea typeface="Arial"/>
                <a:cs typeface="Arial"/>
                <a:sym typeface="Arial"/>
              </a:rPr>
              <a:t>المحافظة على تدفق القراءة دون تلعثم أو توقفات طويلة.</a:t>
            </a:r>
            <a:endParaRPr b="0" i="0" sz="1600" u="none" cap="none" strike="noStrike">
              <a:solidFill>
                <a:srgbClr val="002060"/>
              </a:solidFill>
              <a:latin typeface="Arial"/>
              <a:ea typeface="Arial"/>
              <a:cs typeface="Arial"/>
              <a:sym typeface="Arial"/>
            </a:endParaRPr>
          </a:p>
          <a:p>
            <a:pPr indent="-342900" lvl="0" marL="342900" marR="0" rtl="1" algn="r">
              <a:lnSpc>
                <a:spcPct val="107000"/>
              </a:lnSpc>
              <a:spcBef>
                <a:spcPts val="0"/>
              </a:spcBef>
              <a:spcAft>
                <a:spcPts val="0"/>
              </a:spcAft>
              <a:buClr>
                <a:srgbClr val="002060"/>
              </a:buClr>
              <a:buSzPts val="1000"/>
              <a:buFont typeface="Noto Sans Symbols"/>
              <a:buChar char="∙"/>
            </a:pPr>
            <a:r>
              <a:rPr b="0" i="0" lang="ar-SA" sz="1600" u="none" cap="none" strike="noStrike">
                <a:solidFill>
                  <a:srgbClr val="002060"/>
                </a:solidFill>
                <a:latin typeface="Arial"/>
                <a:ea typeface="Arial"/>
                <a:cs typeface="Arial"/>
                <a:sym typeface="Arial"/>
              </a:rPr>
              <a:t>قراءة عدد مناسب نص من 80 إلى 120 كلمة في دقيقتين.</a:t>
            </a:r>
            <a:endParaRPr b="0" i="0" sz="1600" u="none" cap="none" strike="noStrike">
              <a:solidFill>
                <a:srgbClr val="002060"/>
              </a:solidFill>
              <a:latin typeface="Arial"/>
              <a:ea typeface="Arial"/>
              <a:cs typeface="Arial"/>
              <a:sym typeface="Arial"/>
            </a:endParaRPr>
          </a:p>
          <a:p>
            <a:pPr indent="-342900" lvl="0" marL="342900" marR="0" rtl="1" algn="r">
              <a:lnSpc>
                <a:spcPct val="107000"/>
              </a:lnSpc>
              <a:spcBef>
                <a:spcPts val="0"/>
              </a:spcBef>
              <a:spcAft>
                <a:spcPts val="0"/>
              </a:spcAft>
              <a:buClr>
                <a:srgbClr val="002060"/>
              </a:buClr>
              <a:buSzPts val="1000"/>
              <a:buFont typeface="Noto Sans Symbols"/>
              <a:buChar char="∙"/>
            </a:pPr>
            <a:r>
              <a:rPr b="0" i="0" lang="ar-SA" sz="1600" u="none" cap="none" strike="noStrike">
                <a:solidFill>
                  <a:srgbClr val="002060"/>
                </a:solidFill>
                <a:latin typeface="Arial"/>
                <a:ea typeface="Arial"/>
                <a:cs typeface="Arial"/>
                <a:sym typeface="Arial"/>
              </a:rPr>
              <a:t>احترام علامات الوقف والفصل.</a:t>
            </a:r>
            <a:endParaRPr b="0" i="0" sz="1600" u="none" cap="none" strike="noStrike">
              <a:solidFill>
                <a:srgbClr val="002060"/>
              </a:solidFill>
              <a:latin typeface="Arial"/>
              <a:ea typeface="Arial"/>
              <a:cs typeface="Arial"/>
              <a:sym typeface="Arial"/>
            </a:endParaRPr>
          </a:p>
          <a:p>
            <a:pPr indent="-342900" lvl="0" marL="342900" marR="0" rtl="1" algn="r">
              <a:lnSpc>
                <a:spcPct val="107000"/>
              </a:lnSpc>
              <a:spcBef>
                <a:spcPts val="800"/>
              </a:spcBef>
              <a:spcAft>
                <a:spcPts val="0"/>
              </a:spcAft>
              <a:buClr>
                <a:srgbClr val="002060"/>
              </a:buClr>
              <a:buSzPts val="1000"/>
              <a:buFont typeface="Noto Sans Symbols"/>
              <a:buChar char="∙"/>
            </a:pPr>
            <a:r>
              <a:rPr b="0" i="0" lang="ar-SA" sz="1600" u="none" cap="none" strike="noStrike">
                <a:solidFill>
                  <a:srgbClr val="002060"/>
                </a:solidFill>
                <a:latin typeface="Arial"/>
                <a:ea typeface="Arial"/>
                <a:cs typeface="Arial"/>
                <a:sym typeface="Arial"/>
              </a:rPr>
              <a:t>تجنب البطء المفرط أو التسرع المخل بالمعنى.</a:t>
            </a:r>
            <a:endParaRPr b="0" i="0" sz="1600" u="none" cap="none" strike="noStrike">
              <a:solidFill>
                <a:srgbClr val="002060"/>
              </a:solidFill>
              <a:latin typeface="Arial"/>
              <a:ea typeface="Arial"/>
              <a:cs typeface="Arial"/>
              <a:sym typeface="Arial"/>
            </a:endParaRPr>
          </a:p>
        </p:txBody>
      </p:sp>
      <p:sp>
        <p:nvSpPr>
          <p:cNvPr id="1081" name="Google Shape;1081;p29"/>
          <p:cNvSpPr txBox="1"/>
          <p:nvPr/>
        </p:nvSpPr>
        <p:spPr>
          <a:xfrm>
            <a:off x="278023" y="97071"/>
            <a:ext cx="11040563" cy="329471"/>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Calibri"/>
              <a:buNone/>
            </a:pPr>
            <a:r>
              <a:rPr b="1" i="0" lang="ar-SA" sz="1600" u="none" cap="none" strike="noStrike">
                <a:solidFill>
                  <a:srgbClr val="A5A5A5"/>
                </a:solidFill>
                <a:latin typeface="Calibri"/>
                <a:ea typeface="Calibri"/>
                <a:cs typeface="Calibri"/>
                <a:sym typeface="Calibri"/>
              </a:rPr>
              <a:t>1- النمذجة</a:t>
            </a:r>
            <a:r>
              <a:rPr b="1" i="0" lang="ar-SA" sz="1600" u="none" cap="none" strike="noStrike">
                <a:solidFill>
                  <a:srgbClr val="757070"/>
                </a:solidFill>
                <a:latin typeface="Calibri"/>
                <a:ea typeface="Calibri"/>
                <a:cs typeface="Calibri"/>
                <a:sym typeface="Calibri"/>
              </a:rPr>
              <a:t>: </a:t>
            </a:r>
            <a:r>
              <a:rPr b="1" i="0" lang="ar-SA" sz="1600" u="none" cap="none" strike="noStrike">
                <a:solidFill>
                  <a:srgbClr val="44546A"/>
                </a:solidFill>
                <a:latin typeface="Calibri"/>
                <a:ea typeface="Calibri"/>
                <a:cs typeface="Calibri"/>
                <a:sym typeface="Calibri"/>
              </a:rPr>
              <a:t>أقرأ الجمل بطلاقة.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85" name="Shape 1085"/>
        <p:cNvGrpSpPr/>
        <p:nvPr/>
      </p:nvGrpSpPr>
      <p:grpSpPr>
        <a:xfrm>
          <a:off x="0" y="0"/>
          <a:ext cx="0" cy="0"/>
          <a:chOff x="0" y="0"/>
          <a:chExt cx="0" cy="0"/>
        </a:xfrm>
      </p:grpSpPr>
      <p:pic>
        <p:nvPicPr>
          <p:cNvPr descr="Image générée" id="1086" name="Google Shape;1086;p30"/>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087" name="Google Shape;1087;p30"/>
          <p:cNvSpPr txBox="1"/>
          <p:nvPr/>
        </p:nvSpPr>
        <p:spPr>
          <a:xfrm>
            <a:off x="1144639" y="373678"/>
            <a:ext cx="10156375" cy="511489"/>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SA" sz="1400" u="none" cap="none" strike="noStrike">
                <a:solidFill>
                  <a:srgbClr val="757070"/>
                </a:solidFill>
                <a:latin typeface="Calibri"/>
                <a:ea typeface="Calibri"/>
                <a:cs typeface="Calibri"/>
                <a:sym typeface="Calibri"/>
              </a:rPr>
              <a:t>يحرص  الأستاذ)ة( بعد قراءته الجمل المثبتة في الكراسة قراءة اقتدائية على تقديم توضيحات حول معايير الطلاقة: 1- معيار الدقة في القراءة، 2- معيار السرعة والاسترسال. ويطلب من التلاميذ استعمال الإشارة بالأصبع في تتبع الفقرة المقروءة، وفق ما يأتي:</a:t>
            </a:r>
            <a:endParaRPr b="0" i="0" sz="1400" u="none" cap="none" strike="noStrike">
              <a:solidFill>
                <a:srgbClr val="757070"/>
              </a:solidFill>
              <a:latin typeface="Calibri"/>
              <a:ea typeface="Calibri"/>
              <a:cs typeface="Calibri"/>
              <a:sym typeface="Calibri"/>
            </a:endParaRPr>
          </a:p>
        </p:txBody>
      </p:sp>
      <p:pic>
        <p:nvPicPr>
          <p:cNvPr id="1088" name="Google Shape;1088;p30"/>
          <p:cNvPicPr preferRelativeResize="0"/>
          <p:nvPr/>
        </p:nvPicPr>
        <p:blipFill rotWithShape="1">
          <a:blip r:embed="rId4">
            <a:alphaModFix/>
          </a:blip>
          <a:srcRect b="0" l="0" r="0" t="0"/>
          <a:stretch/>
        </p:blipFill>
        <p:spPr>
          <a:xfrm>
            <a:off x="10416272" y="1605484"/>
            <a:ext cx="1781972" cy="1398271"/>
          </a:xfrm>
          <a:prstGeom prst="rect">
            <a:avLst/>
          </a:prstGeom>
          <a:noFill/>
          <a:ln>
            <a:noFill/>
          </a:ln>
        </p:spPr>
      </p:pic>
      <p:sp>
        <p:nvSpPr>
          <p:cNvPr id="1089" name="Google Shape;1089;p30"/>
          <p:cNvSpPr txBox="1"/>
          <p:nvPr/>
        </p:nvSpPr>
        <p:spPr>
          <a:xfrm>
            <a:off x="519575" y="948568"/>
            <a:ext cx="10787683" cy="412312"/>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2000" u="none" cap="none" strike="noStrike">
                <a:solidFill>
                  <a:schemeClr val="dk1"/>
                </a:solidFill>
                <a:latin typeface="Calibri"/>
                <a:ea typeface="Calibri"/>
                <a:cs typeface="Calibri"/>
                <a:sym typeface="Calibri"/>
              </a:rPr>
              <a:t>يقدم  الأستاذ)ة( بعد  قراءة الجمل قراءة اقتدائية،  بعض التوضيحات على قراءته للجمل مركزا على أمثلة توضيحية لمؤشرات الدقة</a:t>
            </a:r>
            <a:endParaRPr b="0" i="1" sz="2000" u="none" cap="none" strike="noStrike">
              <a:solidFill>
                <a:schemeClr val="dk1"/>
              </a:solidFill>
              <a:latin typeface="Calibri"/>
              <a:ea typeface="Calibri"/>
              <a:cs typeface="Calibri"/>
              <a:sym typeface="Calibri"/>
            </a:endParaRPr>
          </a:p>
        </p:txBody>
      </p:sp>
      <p:pic>
        <p:nvPicPr>
          <p:cNvPr id="1090" name="Google Shape;1090;p30"/>
          <p:cNvPicPr preferRelativeResize="0"/>
          <p:nvPr/>
        </p:nvPicPr>
        <p:blipFill rotWithShape="1">
          <a:blip r:embed="rId5">
            <a:alphaModFix/>
          </a:blip>
          <a:srcRect b="0" l="0" r="0" t="0"/>
          <a:stretch/>
        </p:blipFill>
        <p:spPr>
          <a:xfrm>
            <a:off x="211197" y="95704"/>
            <a:ext cx="730250" cy="730250"/>
          </a:xfrm>
          <a:prstGeom prst="rect">
            <a:avLst/>
          </a:prstGeom>
          <a:noFill/>
          <a:ln>
            <a:noFill/>
          </a:ln>
        </p:spPr>
      </p:pic>
      <p:sp>
        <p:nvSpPr>
          <p:cNvPr id="1091" name="Google Shape;1091;p30"/>
          <p:cNvSpPr/>
          <p:nvPr/>
        </p:nvSpPr>
        <p:spPr>
          <a:xfrm>
            <a:off x="0" y="15766"/>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1092" name="Google Shape;1092;p30"/>
          <p:cNvSpPr/>
          <p:nvPr/>
        </p:nvSpPr>
        <p:spPr>
          <a:xfrm>
            <a:off x="513331" y="1297954"/>
            <a:ext cx="9331845" cy="2343655"/>
          </a:xfrm>
          <a:prstGeom prst="rect">
            <a:avLst/>
          </a:prstGeom>
          <a:no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spAutoFit/>
          </a:bodyPr>
          <a:lstStyle/>
          <a:p>
            <a:pPr indent="0" lvl="0" marL="0" marR="0" rtl="1" algn="r">
              <a:lnSpc>
                <a:spcPct val="150000"/>
              </a:lnSpc>
              <a:spcBef>
                <a:spcPts val="0"/>
              </a:spcBef>
              <a:spcAft>
                <a:spcPts val="0"/>
              </a:spcAft>
              <a:buNone/>
            </a:pPr>
            <a:r>
              <a:rPr b="1" i="0" lang="ar-SA" sz="2000" u="none" cap="none" strike="noStrike">
                <a:solidFill>
                  <a:srgbClr val="002060"/>
                </a:solidFill>
                <a:latin typeface="Arial"/>
                <a:ea typeface="Arial"/>
                <a:cs typeface="Arial"/>
                <a:sym typeface="Arial"/>
              </a:rPr>
              <a:t>✅ </a:t>
            </a:r>
            <a:r>
              <a:rPr b="1" i="0" lang="ar-SA" sz="2000" u="none" cap="none" strike="noStrike">
                <a:solidFill>
                  <a:schemeClr val="dk1"/>
                </a:solidFill>
                <a:latin typeface="Arial"/>
                <a:ea typeface="Arial"/>
                <a:cs typeface="Arial"/>
                <a:sym typeface="Arial"/>
              </a:rPr>
              <a:t>أمثلة عن الدقة في القراءة:</a:t>
            </a:r>
            <a:endParaRPr/>
          </a:p>
          <a:p>
            <a:pPr indent="-342900" lvl="1" marL="800100" marR="0" rtl="1" algn="r">
              <a:lnSpc>
                <a:spcPct val="150000"/>
              </a:lnSpc>
              <a:spcBef>
                <a:spcPts val="0"/>
              </a:spcBef>
              <a:spcAft>
                <a:spcPts val="0"/>
              </a:spcAft>
              <a:buClr>
                <a:srgbClr val="002060"/>
              </a:buClr>
              <a:buSzPts val="2000"/>
              <a:buFont typeface="Noto Sans Symbols"/>
              <a:buChar char="❖"/>
            </a:pPr>
            <a:r>
              <a:rPr b="1" i="0" lang="ar-SA" sz="2000" u="none" cap="none" strike="noStrike">
                <a:solidFill>
                  <a:srgbClr val="002060"/>
                </a:solidFill>
                <a:latin typeface="Arial"/>
                <a:ea typeface="Arial"/>
                <a:cs typeface="Arial"/>
                <a:sym typeface="Arial"/>
              </a:rPr>
              <a:t>سِيمانُ طِفْلَةٌ تُحِبُّ القِرَاءَةَ</a:t>
            </a:r>
            <a:r>
              <a:rPr b="0" i="0" lang="ar-SA" sz="2000" u="none" cap="none" strike="noStrike">
                <a:solidFill>
                  <a:srgbClr val="002060"/>
                </a:solidFill>
                <a:latin typeface="Arial"/>
                <a:ea typeface="Arial"/>
                <a:cs typeface="Arial"/>
                <a:sym typeface="Arial"/>
              </a:rPr>
              <a:t> </a:t>
            </a:r>
            <a:r>
              <a:rPr b="0" i="0" lang="ar-SA" sz="2000" u="none" cap="none" strike="noStrike">
                <a:solidFill>
                  <a:srgbClr val="C00000"/>
                </a:solidFill>
                <a:latin typeface="Arial"/>
                <a:ea typeface="Arial"/>
                <a:cs typeface="Arial"/>
                <a:sym typeface="Arial"/>
              </a:rPr>
              <a:t>(تُقرأ بوضوح مع مراعاة الحركات).</a:t>
            </a:r>
            <a:endParaRPr/>
          </a:p>
          <a:p>
            <a:pPr indent="-342900" lvl="1" marL="800100" marR="0" rtl="1" algn="r">
              <a:lnSpc>
                <a:spcPct val="150000"/>
              </a:lnSpc>
              <a:spcBef>
                <a:spcPts val="0"/>
              </a:spcBef>
              <a:spcAft>
                <a:spcPts val="0"/>
              </a:spcAft>
              <a:buClr>
                <a:srgbClr val="002060"/>
              </a:buClr>
              <a:buSzPts val="2000"/>
              <a:buFont typeface="Noto Sans Symbols"/>
              <a:buChar char="❖"/>
            </a:pPr>
            <a:r>
              <a:rPr b="1" i="0" lang="ar-SA" sz="2000" u="none" cap="none" strike="noStrike">
                <a:solidFill>
                  <a:srgbClr val="002060"/>
                </a:solidFill>
                <a:latin typeface="Arial"/>
                <a:ea typeface="Arial"/>
                <a:cs typeface="Arial"/>
                <a:sym typeface="Arial"/>
              </a:rPr>
              <a:t>قَالَ أَرْنَبٌ صَغِيرٌ لِسِيمانَ: كُنَّا نَنْتَظِرُكِ مُنْذُ زَمَنٍ طَوِيلٍ.</a:t>
            </a:r>
            <a:r>
              <a:rPr b="0" i="0" lang="ar-SA" sz="2000" u="none" cap="none" strike="noStrike">
                <a:solidFill>
                  <a:srgbClr val="002060"/>
                </a:solidFill>
                <a:latin typeface="Arial"/>
                <a:ea typeface="Arial"/>
                <a:cs typeface="Arial"/>
                <a:sym typeface="Arial"/>
              </a:rPr>
              <a:t> </a:t>
            </a:r>
            <a:r>
              <a:rPr b="0" i="0" lang="ar-SA" sz="2000" u="none" cap="none" strike="noStrike">
                <a:solidFill>
                  <a:srgbClr val="C00000"/>
                </a:solidFill>
                <a:latin typeface="Arial"/>
                <a:ea typeface="Arial"/>
                <a:cs typeface="Arial"/>
                <a:sym typeface="Arial"/>
              </a:rPr>
              <a:t>(مع التمييز بين التنوين وحركات المد).</a:t>
            </a:r>
            <a:endParaRPr/>
          </a:p>
          <a:p>
            <a:pPr indent="-342900" lvl="1" marL="800100" marR="0" rtl="1" algn="r">
              <a:lnSpc>
                <a:spcPct val="150000"/>
              </a:lnSpc>
              <a:spcBef>
                <a:spcPts val="0"/>
              </a:spcBef>
              <a:spcAft>
                <a:spcPts val="0"/>
              </a:spcAft>
              <a:buClr>
                <a:srgbClr val="002060"/>
              </a:buClr>
              <a:buSzPts val="2000"/>
              <a:buFont typeface="Noto Sans Symbols"/>
              <a:buChar char="❖"/>
            </a:pPr>
            <a:r>
              <a:rPr b="1" i="0" lang="ar-SA" sz="2000" u="none" cap="none" strike="noStrike">
                <a:solidFill>
                  <a:srgbClr val="002060"/>
                </a:solidFill>
                <a:latin typeface="Arial"/>
                <a:ea typeface="Arial"/>
                <a:cs typeface="Arial"/>
                <a:sym typeface="Arial"/>
              </a:rPr>
              <a:t>طَلَبَتْ سِيمَانُ أَنْ تَتَحَدَّثَ إِلَى الحَيَوَانَاتِ وَتَسْمَعَهَا.</a:t>
            </a:r>
            <a:r>
              <a:rPr b="0" i="0" lang="ar-SA" sz="2000" u="none" cap="none" strike="noStrike">
                <a:solidFill>
                  <a:srgbClr val="002060"/>
                </a:solidFill>
                <a:latin typeface="Arial"/>
                <a:ea typeface="Arial"/>
                <a:cs typeface="Arial"/>
                <a:sym typeface="Arial"/>
              </a:rPr>
              <a:t> </a:t>
            </a:r>
            <a:r>
              <a:rPr b="0" i="0" lang="ar-SA" sz="2000" u="none" cap="none" strike="noStrike">
                <a:solidFill>
                  <a:srgbClr val="C00000"/>
                </a:solidFill>
                <a:latin typeface="Arial"/>
                <a:ea typeface="Arial"/>
                <a:cs typeface="Arial"/>
                <a:sym typeface="Arial"/>
              </a:rPr>
              <a:t>(التوقف عند الفواصل بدقة).</a:t>
            </a:r>
            <a:endParaRPr/>
          </a:p>
          <a:p>
            <a:pPr indent="-342900" lvl="0" marL="342900" marR="0" rtl="1" algn="r">
              <a:lnSpc>
                <a:spcPct val="150000"/>
              </a:lnSpc>
              <a:spcBef>
                <a:spcPts val="0"/>
              </a:spcBef>
              <a:spcAft>
                <a:spcPts val="0"/>
              </a:spcAft>
              <a:buClr>
                <a:srgbClr val="002060"/>
              </a:buClr>
              <a:buSzPts val="2000"/>
              <a:buFont typeface="Noto Sans Symbols"/>
              <a:buChar char="⮚"/>
            </a:pPr>
            <a:r>
              <a:rPr b="0" i="0" lang="ar-SA" sz="2000" u="none" cap="none" strike="noStrike">
                <a:solidFill>
                  <a:srgbClr val="002060"/>
                </a:solidFill>
                <a:latin typeface="Arial"/>
                <a:ea typeface="Arial"/>
                <a:cs typeface="Arial"/>
                <a:sym typeface="Arial"/>
              </a:rPr>
              <a:t>الهدف: إتقان مخارج الحروف، احترام الحركات، وضبط التنوين والمدود.</a:t>
            </a:r>
            <a:endParaRPr/>
          </a:p>
        </p:txBody>
      </p:sp>
      <p:sp>
        <p:nvSpPr>
          <p:cNvPr id="1093" name="Google Shape;1093;p30"/>
          <p:cNvSpPr/>
          <p:nvPr/>
        </p:nvSpPr>
        <p:spPr>
          <a:xfrm>
            <a:off x="513331" y="4032667"/>
            <a:ext cx="9331845" cy="2343655"/>
          </a:xfrm>
          <a:prstGeom prst="rect">
            <a:avLst/>
          </a:prstGeom>
          <a:no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spAutoFit/>
          </a:bodyPr>
          <a:lstStyle/>
          <a:p>
            <a:pPr indent="0" lvl="0" marL="0" marR="0" rtl="1" algn="r">
              <a:lnSpc>
                <a:spcPct val="150000"/>
              </a:lnSpc>
              <a:spcBef>
                <a:spcPts val="0"/>
              </a:spcBef>
              <a:spcAft>
                <a:spcPts val="0"/>
              </a:spcAft>
              <a:buNone/>
            </a:pPr>
            <a:r>
              <a:rPr b="1" i="0" lang="ar-SA" sz="2000" u="none" cap="none" strike="noStrike">
                <a:solidFill>
                  <a:srgbClr val="002060"/>
                </a:solidFill>
                <a:latin typeface="Arial"/>
                <a:ea typeface="Arial"/>
                <a:cs typeface="Arial"/>
                <a:sym typeface="Arial"/>
              </a:rPr>
              <a:t>✅ </a:t>
            </a:r>
            <a:r>
              <a:rPr b="1" i="0" lang="ar-SA" sz="2000" u="none" cap="none" strike="noStrike">
                <a:solidFill>
                  <a:schemeClr val="dk1"/>
                </a:solidFill>
                <a:latin typeface="Arial"/>
                <a:ea typeface="Arial"/>
                <a:cs typeface="Arial"/>
                <a:sym typeface="Arial"/>
              </a:rPr>
              <a:t>أمثلة عن السرعة في الاسترسال:</a:t>
            </a:r>
            <a:endParaRPr/>
          </a:p>
          <a:p>
            <a:pPr indent="-342900" lvl="1" marL="800100" marR="0" rtl="1" algn="r">
              <a:lnSpc>
                <a:spcPct val="150000"/>
              </a:lnSpc>
              <a:spcBef>
                <a:spcPts val="0"/>
              </a:spcBef>
              <a:spcAft>
                <a:spcPts val="0"/>
              </a:spcAft>
              <a:buClr>
                <a:srgbClr val="002060"/>
              </a:buClr>
              <a:buSzPts val="2000"/>
              <a:buFont typeface="Noto Sans Symbols"/>
              <a:buChar char="❖"/>
            </a:pPr>
            <a:r>
              <a:rPr b="1" i="0" lang="ar-SA" sz="2000" u="none" cap="none" strike="noStrike">
                <a:solidFill>
                  <a:srgbClr val="002060"/>
                </a:solidFill>
                <a:latin typeface="Arial"/>
                <a:ea typeface="Arial"/>
                <a:cs typeface="Arial"/>
                <a:sym typeface="Arial"/>
              </a:rPr>
              <a:t>وَجَدَتِ الطِّفْلَةُ كِتَابًا غَرِيبًا يَحْمِلُ سُؤَالًا سُخْرِيًّا: مَا طَلَبُكِ؟</a:t>
            </a:r>
            <a:endParaRPr b="0" i="0" sz="2000" u="none" cap="none" strike="noStrike">
              <a:solidFill>
                <a:srgbClr val="002060"/>
              </a:solidFill>
              <a:latin typeface="Arial"/>
              <a:ea typeface="Arial"/>
              <a:cs typeface="Arial"/>
              <a:sym typeface="Arial"/>
            </a:endParaRPr>
          </a:p>
          <a:p>
            <a:pPr indent="-342900" lvl="1" marL="800100" marR="0" rtl="1" algn="r">
              <a:lnSpc>
                <a:spcPct val="150000"/>
              </a:lnSpc>
              <a:spcBef>
                <a:spcPts val="0"/>
              </a:spcBef>
              <a:spcAft>
                <a:spcPts val="0"/>
              </a:spcAft>
              <a:buClr>
                <a:srgbClr val="002060"/>
              </a:buClr>
              <a:buSzPts val="2000"/>
              <a:buFont typeface="Noto Sans Symbols"/>
              <a:buChar char="❖"/>
            </a:pPr>
            <a:r>
              <a:rPr b="1" i="0" lang="ar-SA" sz="2000" u="none" cap="none" strike="noStrike">
                <a:solidFill>
                  <a:srgbClr val="002060"/>
                </a:solidFill>
                <a:latin typeface="Arial"/>
                <a:ea typeface="Arial"/>
                <a:cs typeface="Arial"/>
                <a:sym typeface="Arial"/>
              </a:rPr>
              <a:t>غَمَرَ الغُرْفَةَ نُورٌ، وَشَعَرَتْ سِيمَانُ أَنَّهَا تَنْسَحِبُ إِلَى عَالَمٍ آخَرَ.</a:t>
            </a:r>
            <a:endParaRPr b="0" i="0" sz="2000" u="none" cap="none" strike="noStrike">
              <a:solidFill>
                <a:srgbClr val="002060"/>
              </a:solidFill>
              <a:latin typeface="Arial"/>
              <a:ea typeface="Arial"/>
              <a:cs typeface="Arial"/>
              <a:sym typeface="Arial"/>
            </a:endParaRPr>
          </a:p>
          <a:p>
            <a:pPr indent="-342900" lvl="1" marL="800100" marR="0" rtl="1" algn="r">
              <a:lnSpc>
                <a:spcPct val="150000"/>
              </a:lnSpc>
              <a:spcBef>
                <a:spcPts val="0"/>
              </a:spcBef>
              <a:spcAft>
                <a:spcPts val="0"/>
              </a:spcAft>
              <a:buClr>
                <a:srgbClr val="002060"/>
              </a:buClr>
              <a:buSzPts val="2000"/>
              <a:buFont typeface="Noto Sans Symbols"/>
              <a:buChar char="❖"/>
            </a:pPr>
            <a:r>
              <a:rPr b="1" i="0" lang="ar-SA" sz="2000" u="none" cap="none" strike="noStrike">
                <a:solidFill>
                  <a:srgbClr val="002060"/>
                </a:solidFill>
                <a:latin typeface="Arial"/>
                <a:ea typeface="Arial"/>
                <a:cs typeface="Arial"/>
                <a:sym typeface="Arial"/>
              </a:rPr>
              <a:t>تَحَدَّثَتِ الطِّفْلَةُ إِلَى الحَيَوَانَاتِ وَاسْتَمَعَتْ لِشَكْوَاهَا مِنْ أَذَى البَشَرِ.</a:t>
            </a:r>
            <a:endParaRPr b="0" i="0" sz="2000" u="none" cap="none" strike="noStrike">
              <a:solidFill>
                <a:srgbClr val="002060"/>
              </a:solidFill>
              <a:latin typeface="Arial"/>
              <a:ea typeface="Arial"/>
              <a:cs typeface="Arial"/>
              <a:sym typeface="Arial"/>
            </a:endParaRPr>
          </a:p>
          <a:p>
            <a:pPr indent="-342900" lvl="0" marL="342900" marR="0" rtl="1" algn="r">
              <a:lnSpc>
                <a:spcPct val="150000"/>
              </a:lnSpc>
              <a:spcBef>
                <a:spcPts val="0"/>
              </a:spcBef>
              <a:spcAft>
                <a:spcPts val="0"/>
              </a:spcAft>
              <a:buClr>
                <a:srgbClr val="002060"/>
              </a:buClr>
              <a:buSzPts val="2000"/>
              <a:buFont typeface="Noto Sans Symbols"/>
              <a:buChar char="⮚"/>
            </a:pPr>
            <a:r>
              <a:rPr b="0" i="0" lang="ar-SA" sz="2000" u="none" cap="none" strike="noStrike">
                <a:solidFill>
                  <a:srgbClr val="002060"/>
                </a:solidFill>
                <a:latin typeface="Arial"/>
                <a:ea typeface="Arial"/>
                <a:cs typeface="Arial"/>
                <a:sym typeface="Arial"/>
              </a:rPr>
              <a:t>الهدف: القراءة دون تقطيع، بسرعة مناسبة، مع الحفاظ على الفهم والتعبير الطبيعي.</a:t>
            </a:r>
            <a:endParaRPr/>
          </a:p>
        </p:txBody>
      </p:sp>
      <p:sp>
        <p:nvSpPr>
          <p:cNvPr id="1094" name="Google Shape;1094;p30"/>
          <p:cNvSpPr txBox="1"/>
          <p:nvPr/>
        </p:nvSpPr>
        <p:spPr>
          <a:xfrm>
            <a:off x="278023" y="97071"/>
            <a:ext cx="11040563" cy="297927"/>
          </a:xfrm>
          <a:prstGeom prst="rect">
            <a:avLst/>
          </a:prstGeom>
          <a:noFill/>
          <a:ln>
            <a:noFill/>
          </a:ln>
        </p:spPr>
        <p:txBody>
          <a:bodyPr anchorCtr="0" anchor="ctr" bIns="45700" lIns="91425" spcFirstLastPara="1" rIns="91425" wrap="square" tIns="45700">
            <a:normAutofit lnSpcReduction="10000"/>
          </a:bodyPr>
          <a:lstStyle/>
          <a:p>
            <a:pPr indent="0" lvl="0" marL="0" marR="0" rtl="1" algn="r">
              <a:lnSpc>
                <a:spcPct val="90000"/>
              </a:lnSpc>
              <a:spcBef>
                <a:spcPts val="0"/>
              </a:spcBef>
              <a:spcAft>
                <a:spcPts val="0"/>
              </a:spcAft>
              <a:buClr>
                <a:srgbClr val="AEABAB"/>
              </a:buClr>
              <a:buSzPts val="1400"/>
              <a:buFont typeface="Calibri"/>
              <a:buNone/>
            </a:pPr>
            <a:r>
              <a:rPr b="1" i="0" lang="ar-SA" sz="1600" u="none" cap="none" strike="noStrike">
                <a:solidFill>
                  <a:srgbClr val="A5A5A5"/>
                </a:solidFill>
                <a:latin typeface="Calibri"/>
                <a:ea typeface="Calibri"/>
                <a:cs typeface="Calibri"/>
                <a:sym typeface="Calibri"/>
              </a:rPr>
              <a:t>1- النمذجة</a:t>
            </a:r>
            <a:r>
              <a:rPr b="1" i="0" lang="ar-SA" sz="1600" u="none" cap="none" strike="noStrike">
                <a:solidFill>
                  <a:srgbClr val="757070"/>
                </a:solidFill>
                <a:latin typeface="Calibri"/>
                <a:ea typeface="Calibri"/>
                <a:cs typeface="Calibri"/>
                <a:sym typeface="Calibri"/>
              </a:rPr>
              <a:t>: أقرأ الجمل بطلاقة.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8" name="Shape 1098"/>
        <p:cNvGrpSpPr/>
        <p:nvPr/>
      </p:nvGrpSpPr>
      <p:grpSpPr>
        <a:xfrm>
          <a:off x="0" y="0"/>
          <a:ext cx="0" cy="0"/>
          <a:chOff x="0" y="0"/>
          <a:chExt cx="0" cy="0"/>
        </a:xfrm>
      </p:grpSpPr>
      <p:pic>
        <p:nvPicPr>
          <p:cNvPr descr="Image générée" id="1099" name="Google Shape;1099;p31"/>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pic>
        <p:nvPicPr>
          <p:cNvPr id="1100" name="Google Shape;1100;p31"/>
          <p:cNvPicPr preferRelativeResize="0"/>
          <p:nvPr/>
        </p:nvPicPr>
        <p:blipFill rotWithShape="1">
          <a:blip r:embed="rId4">
            <a:alphaModFix/>
          </a:blip>
          <a:srcRect b="0" l="0" r="0" t="0"/>
          <a:stretch/>
        </p:blipFill>
        <p:spPr>
          <a:xfrm>
            <a:off x="211197" y="95704"/>
            <a:ext cx="730250" cy="730250"/>
          </a:xfrm>
          <a:prstGeom prst="rect">
            <a:avLst/>
          </a:prstGeom>
          <a:noFill/>
          <a:ln>
            <a:noFill/>
          </a:ln>
        </p:spPr>
      </p:pic>
      <p:sp>
        <p:nvSpPr>
          <p:cNvPr id="1101" name="Google Shape;1101;p31"/>
          <p:cNvSpPr txBox="1"/>
          <p:nvPr/>
        </p:nvSpPr>
        <p:spPr>
          <a:xfrm>
            <a:off x="967303" y="418530"/>
            <a:ext cx="10432311" cy="438043"/>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1400" u="none" cap="none" strike="noStrike">
                <a:solidFill>
                  <a:srgbClr val="7F7F7F"/>
                </a:solidFill>
                <a:latin typeface="Calibri"/>
                <a:ea typeface="Calibri"/>
                <a:cs typeface="Calibri"/>
                <a:sym typeface="Calibri"/>
              </a:rPr>
              <a:t> يدعو الأستاذ)ة( التلاميذ إلى قراءة الجمل  في كراساتهم بصمت  مستعملين الإشارة بالأصبع للكلمات المقروءة، وتحديد الكلمات التي وجدوا صعوبة في قراءتها بدقة، قصد تتبع تقدم تمكنهم من قراءتها عند  نهاية هذا النشاط.</a:t>
            </a:r>
            <a:r>
              <a:rPr b="0" i="1" lang="ar-SA" sz="1400" u="none" cap="none" strike="noStrike">
                <a:solidFill>
                  <a:srgbClr val="A5A5A5"/>
                </a:solidFill>
                <a:latin typeface="Arial"/>
                <a:ea typeface="Arial"/>
                <a:cs typeface="Arial"/>
                <a:sym typeface="Arial"/>
              </a:rPr>
              <a:t> </a:t>
            </a:r>
            <a:endParaRPr b="0" i="1" sz="1400" u="none" cap="none" strike="noStrike">
              <a:solidFill>
                <a:srgbClr val="7F7F7F"/>
              </a:solidFill>
              <a:latin typeface="Calibri"/>
              <a:ea typeface="Calibri"/>
              <a:cs typeface="Calibri"/>
              <a:sym typeface="Calibri"/>
            </a:endParaRPr>
          </a:p>
        </p:txBody>
      </p:sp>
      <p:pic>
        <p:nvPicPr>
          <p:cNvPr id="1102" name="Google Shape;1102;p31"/>
          <p:cNvPicPr preferRelativeResize="0"/>
          <p:nvPr/>
        </p:nvPicPr>
        <p:blipFill rotWithShape="1">
          <a:blip r:embed="rId5">
            <a:alphaModFix/>
          </a:blip>
          <a:srcRect b="0" l="0" r="0" t="0"/>
          <a:stretch/>
        </p:blipFill>
        <p:spPr>
          <a:xfrm>
            <a:off x="3707476" y="1517577"/>
            <a:ext cx="4921135" cy="3736067"/>
          </a:xfrm>
          <a:prstGeom prst="rect">
            <a:avLst/>
          </a:prstGeom>
          <a:noFill/>
          <a:ln>
            <a:noFill/>
          </a:ln>
        </p:spPr>
      </p:pic>
      <p:sp>
        <p:nvSpPr>
          <p:cNvPr id="1103" name="Google Shape;1103;p31"/>
          <p:cNvSpPr/>
          <p:nvPr/>
        </p:nvSpPr>
        <p:spPr>
          <a:xfrm>
            <a:off x="0" y="0"/>
            <a:ext cx="12192000" cy="6848122"/>
          </a:xfrm>
          <a:prstGeom prst="rect">
            <a:avLst/>
          </a:prstGeom>
          <a:noFill/>
          <a:ln cap="flat" cmpd="sng" w="76200">
            <a:solidFill>
              <a:srgbClr val="54AFE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04" name="Google Shape;1104;p31"/>
          <p:cNvSpPr txBox="1"/>
          <p:nvPr/>
        </p:nvSpPr>
        <p:spPr>
          <a:xfrm>
            <a:off x="1059659" y="126194"/>
            <a:ext cx="10429257" cy="292336"/>
          </a:xfrm>
          <a:prstGeom prst="rect">
            <a:avLst/>
          </a:prstGeom>
          <a:noFill/>
          <a:ln>
            <a:noFill/>
          </a:ln>
        </p:spPr>
        <p:txBody>
          <a:bodyPr anchorCtr="0" anchor="ctr" bIns="45700" lIns="91425" spcFirstLastPara="1" rIns="91425" wrap="square" tIns="45700">
            <a:normAutofit lnSpcReduction="10000"/>
          </a:bodyPr>
          <a:lstStyle/>
          <a:p>
            <a:pPr indent="0" lvl="0" marL="0" marR="0" rtl="1" algn="r">
              <a:lnSpc>
                <a:spcPct val="90000"/>
              </a:lnSpc>
              <a:spcBef>
                <a:spcPts val="0"/>
              </a:spcBef>
              <a:spcAft>
                <a:spcPts val="0"/>
              </a:spcAft>
              <a:buClr>
                <a:srgbClr val="757070"/>
              </a:buClr>
              <a:buSzPts val="2000"/>
              <a:buFont typeface="Calibri"/>
              <a:buNone/>
            </a:pPr>
            <a:r>
              <a:rPr b="1" i="0" lang="ar-SA" sz="1600" u="none" cap="none" strike="noStrike">
                <a:solidFill>
                  <a:srgbClr val="A5A5A5"/>
                </a:solidFill>
                <a:latin typeface="Calibri"/>
                <a:ea typeface="Calibri"/>
                <a:cs typeface="Calibri"/>
                <a:sym typeface="Calibri"/>
              </a:rPr>
              <a:t>2- الممارسة الموجهة</a:t>
            </a:r>
            <a:r>
              <a:rPr b="1" i="0" lang="ar-SA" sz="1600" u="none" cap="none" strike="noStrike">
                <a:solidFill>
                  <a:srgbClr val="757070"/>
                </a:solidFill>
                <a:latin typeface="Calibri"/>
                <a:ea typeface="Calibri"/>
                <a:cs typeface="Calibri"/>
                <a:sym typeface="Calibri"/>
              </a:rPr>
              <a:t>: نقرأ الآن الجمل بطلاقة.</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8" name="Shape 1108"/>
        <p:cNvGrpSpPr/>
        <p:nvPr/>
      </p:nvGrpSpPr>
      <p:grpSpPr>
        <a:xfrm>
          <a:off x="0" y="0"/>
          <a:ext cx="0" cy="0"/>
          <a:chOff x="0" y="0"/>
          <a:chExt cx="0" cy="0"/>
        </a:xfrm>
      </p:grpSpPr>
      <p:pic>
        <p:nvPicPr>
          <p:cNvPr descr="Image générée" id="1109" name="Google Shape;1109;p32"/>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pic>
        <p:nvPicPr>
          <p:cNvPr id="1110" name="Google Shape;1110;p32"/>
          <p:cNvPicPr preferRelativeResize="0"/>
          <p:nvPr/>
        </p:nvPicPr>
        <p:blipFill rotWithShape="1">
          <a:blip r:embed="rId4">
            <a:alphaModFix/>
          </a:blip>
          <a:srcRect b="0" l="0" r="0" t="0"/>
          <a:stretch/>
        </p:blipFill>
        <p:spPr>
          <a:xfrm>
            <a:off x="153248" y="63064"/>
            <a:ext cx="730250" cy="730250"/>
          </a:xfrm>
          <a:prstGeom prst="rect">
            <a:avLst/>
          </a:prstGeom>
          <a:noFill/>
          <a:ln>
            <a:noFill/>
          </a:ln>
        </p:spPr>
      </p:pic>
      <p:sp>
        <p:nvSpPr>
          <p:cNvPr id="1111" name="Google Shape;1111;p32"/>
          <p:cNvSpPr txBox="1"/>
          <p:nvPr/>
        </p:nvSpPr>
        <p:spPr>
          <a:xfrm>
            <a:off x="937357" y="479154"/>
            <a:ext cx="10450406" cy="363286"/>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1400" u="none" cap="none" strike="noStrike">
                <a:solidFill>
                  <a:srgbClr val="7F7F7F"/>
                </a:solidFill>
                <a:latin typeface="Arial"/>
                <a:ea typeface="Arial"/>
                <a:cs typeface="Arial"/>
                <a:sym typeface="Arial"/>
              </a:rPr>
              <a:t> يطلب الأستاذ)ة( من بعض التلاميذ المرور إلى السبورة وقراءة الجمل بطلاقة، ويحرص على التصحيح الفوري لقراءة كل تلميذ بإشراك زملائه، ويطلب منهم إبداء رأيهم، ويختم بتقديم تغذية راجعة.</a:t>
            </a:r>
            <a:r>
              <a:rPr b="0" i="1" lang="ar-SA" sz="1400" u="none" cap="none" strike="noStrike">
                <a:solidFill>
                  <a:srgbClr val="A5A5A5"/>
                </a:solidFill>
                <a:latin typeface="Arial"/>
                <a:ea typeface="Arial"/>
                <a:cs typeface="Arial"/>
                <a:sym typeface="Arial"/>
              </a:rPr>
              <a:t> وفق: </a:t>
            </a:r>
            <a:r>
              <a:rPr b="0" i="1" lang="ar-SA" sz="1400" u="none" cap="none" strike="noStrike">
                <a:solidFill>
                  <a:srgbClr val="7F7F7F"/>
                </a:solidFill>
                <a:latin typeface="Arial"/>
                <a:ea typeface="Arial"/>
                <a:cs typeface="Arial"/>
                <a:sym typeface="Arial"/>
              </a:rPr>
              <a:t>1-</a:t>
            </a:r>
            <a:r>
              <a:rPr b="1" i="0" lang="ar-SA" sz="1400" u="none" cap="none" strike="noStrike">
                <a:solidFill>
                  <a:srgbClr val="7F7F7F"/>
                </a:solidFill>
                <a:latin typeface="Calibri"/>
                <a:ea typeface="Calibri"/>
                <a:cs typeface="Calibri"/>
                <a:sym typeface="Calibri"/>
              </a:rPr>
              <a:t> معيار الدقة في القراءة، 2- معيار السرعة والاسترسال</a:t>
            </a:r>
            <a:endParaRPr b="0" i="1" sz="1400" u="none" cap="none" strike="noStrike">
              <a:solidFill>
                <a:srgbClr val="7F7F7F"/>
              </a:solidFill>
              <a:latin typeface="Arial"/>
              <a:ea typeface="Arial"/>
              <a:cs typeface="Arial"/>
              <a:sym typeface="Arial"/>
            </a:endParaRPr>
          </a:p>
        </p:txBody>
      </p:sp>
      <p:pic>
        <p:nvPicPr>
          <p:cNvPr id="1112" name="Google Shape;1112;p32"/>
          <p:cNvPicPr preferRelativeResize="0"/>
          <p:nvPr/>
        </p:nvPicPr>
        <p:blipFill rotWithShape="1">
          <a:blip r:embed="rId5">
            <a:alphaModFix/>
          </a:blip>
          <a:srcRect b="0" l="0" r="0" t="0"/>
          <a:stretch/>
        </p:blipFill>
        <p:spPr>
          <a:xfrm>
            <a:off x="3674226" y="1680056"/>
            <a:ext cx="4311079" cy="3476103"/>
          </a:xfrm>
          <a:prstGeom prst="rect">
            <a:avLst/>
          </a:prstGeom>
          <a:noFill/>
          <a:ln>
            <a:noFill/>
          </a:ln>
        </p:spPr>
      </p:pic>
      <p:sp>
        <p:nvSpPr>
          <p:cNvPr id="1113" name="Google Shape;1113;p32"/>
          <p:cNvSpPr/>
          <p:nvPr/>
        </p:nvSpPr>
        <p:spPr>
          <a:xfrm>
            <a:off x="0" y="0"/>
            <a:ext cx="12192000" cy="6858000"/>
          </a:xfrm>
          <a:prstGeom prst="rect">
            <a:avLst/>
          </a:prstGeom>
          <a:noFill/>
          <a:ln cap="flat" cmpd="sng" w="76200">
            <a:solidFill>
              <a:srgbClr val="54AFE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14" name="Google Shape;1114;p32"/>
          <p:cNvSpPr txBox="1"/>
          <p:nvPr/>
        </p:nvSpPr>
        <p:spPr>
          <a:xfrm>
            <a:off x="1015120" y="111462"/>
            <a:ext cx="10450406" cy="3409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SA" sz="1600" u="none" cap="none" strike="noStrike">
                <a:solidFill>
                  <a:srgbClr val="A5A5A5"/>
                </a:solidFill>
                <a:latin typeface="Calibri"/>
                <a:ea typeface="Calibri"/>
                <a:cs typeface="Calibri"/>
                <a:sym typeface="Calibri"/>
              </a:rPr>
              <a:t>2- الممارسة الموجهة</a:t>
            </a:r>
            <a:r>
              <a:rPr b="1" i="0" lang="ar-SA" sz="1600" u="none" cap="none" strike="noStrike">
                <a:solidFill>
                  <a:srgbClr val="757070"/>
                </a:solidFill>
                <a:latin typeface="Calibri"/>
                <a:ea typeface="Calibri"/>
                <a:cs typeface="Calibri"/>
                <a:sym typeface="Calibri"/>
              </a:rPr>
              <a:t>: نقرأ الآن الجمل بطلاقة.</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8" name="Shape 1118"/>
        <p:cNvGrpSpPr/>
        <p:nvPr/>
      </p:nvGrpSpPr>
      <p:grpSpPr>
        <a:xfrm>
          <a:off x="0" y="0"/>
          <a:ext cx="0" cy="0"/>
          <a:chOff x="0" y="0"/>
          <a:chExt cx="0" cy="0"/>
        </a:xfrm>
      </p:grpSpPr>
      <p:pic>
        <p:nvPicPr>
          <p:cNvPr descr="Image générée" id="1119" name="Google Shape;1119;p33"/>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pic>
        <p:nvPicPr>
          <p:cNvPr id="1120" name="Google Shape;1120;p33"/>
          <p:cNvPicPr preferRelativeResize="0"/>
          <p:nvPr/>
        </p:nvPicPr>
        <p:blipFill rotWithShape="1">
          <a:blip r:embed="rId4">
            <a:alphaModFix/>
          </a:blip>
          <a:srcRect b="0" l="0" r="0" t="0"/>
          <a:stretch/>
        </p:blipFill>
        <p:spPr>
          <a:xfrm>
            <a:off x="109166" y="45304"/>
            <a:ext cx="730250" cy="730250"/>
          </a:xfrm>
          <a:prstGeom prst="rect">
            <a:avLst/>
          </a:prstGeom>
          <a:noFill/>
          <a:ln>
            <a:noFill/>
          </a:ln>
        </p:spPr>
      </p:pic>
      <p:sp>
        <p:nvSpPr>
          <p:cNvPr id="1121" name="Google Shape;1121;p33"/>
          <p:cNvSpPr txBox="1"/>
          <p:nvPr/>
        </p:nvSpPr>
        <p:spPr>
          <a:xfrm>
            <a:off x="382775" y="324541"/>
            <a:ext cx="11017224" cy="49941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1400" u="none" cap="none" strike="noStrike">
                <a:solidFill>
                  <a:srgbClr val="AEABAB"/>
                </a:solidFill>
                <a:latin typeface="Calibri"/>
                <a:ea typeface="Calibri"/>
                <a:cs typeface="Calibri"/>
                <a:sym typeface="Calibri"/>
              </a:rPr>
              <a:t> </a:t>
            </a:r>
            <a:r>
              <a:rPr b="0" i="1" lang="ar-SA" sz="1400" u="none" cap="none" strike="noStrike">
                <a:solidFill>
                  <a:srgbClr val="A5A5A5"/>
                </a:solidFill>
                <a:latin typeface="Calibri"/>
                <a:ea typeface="Calibri"/>
                <a:cs typeface="Calibri"/>
                <a:sym typeface="Calibri"/>
              </a:rPr>
              <a:t>يتناوب التلاميذ على قراءة حمل أو جزء منها بطلاقة دون تدخل فوري من الأستاذ)ة(، ثم يقدم الأستاذ)ة( تغذية راجعة بعد انتهاء كل تلميذ من قراءة المقطع المطلوب، بناء على معايير القراءة: </a:t>
            </a:r>
            <a:r>
              <a:rPr b="0" i="1" lang="ar-SA" sz="1400" u="none" cap="none" strike="noStrike">
                <a:solidFill>
                  <a:srgbClr val="7F7F7F"/>
                </a:solidFill>
                <a:latin typeface="Calibri"/>
                <a:ea typeface="Calibri"/>
                <a:cs typeface="Calibri"/>
                <a:sym typeface="Calibri"/>
              </a:rPr>
              <a:t>1-</a:t>
            </a:r>
            <a:r>
              <a:rPr b="1" i="0" lang="ar-SA" sz="1400" u="none" cap="none" strike="noStrike">
                <a:solidFill>
                  <a:srgbClr val="7F7F7F"/>
                </a:solidFill>
                <a:latin typeface="Calibri"/>
                <a:ea typeface="Calibri"/>
                <a:cs typeface="Calibri"/>
                <a:sym typeface="Calibri"/>
              </a:rPr>
              <a:t> معيار الدقة في القراءة، 2- معيار السرعة والاسترسال</a:t>
            </a:r>
            <a:endParaRPr b="0" i="1" sz="1400" u="none" cap="none" strike="noStrike">
              <a:solidFill>
                <a:srgbClr val="A5A5A5"/>
              </a:solidFill>
              <a:latin typeface="Calibri"/>
              <a:ea typeface="Calibri"/>
              <a:cs typeface="Calibri"/>
              <a:sym typeface="Calibri"/>
            </a:endParaRPr>
          </a:p>
        </p:txBody>
      </p:sp>
      <p:pic>
        <p:nvPicPr>
          <p:cNvPr id="1122" name="Google Shape;1122;p33"/>
          <p:cNvPicPr preferRelativeResize="0"/>
          <p:nvPr/>
        </p:nvPicPr>
        <p:blipFill rotWithShape="1">
          <a:blip r:embed="rId5">
            <a:alphaModFix/>
          </a:blip>
          <a:srcRect b="0" l="0" r="0" t="0"/>
          <a:stretch/>
        </p:blipFill>
        <p:spPr>
          <a:xfrm>
            <a:off x="3982269" y="1850273"/>
            <a:ext cx="4068000" cy="2772000"/>
          </a:xfrm>
          <a:prstGeom prst="rect">
            <a:avLst/>
          </a:prstGeom>
          <a:noFill/>
          <a:ln>
            <a:noFill/>
          </a:ln>
        </p:spPr>
      </p:pic>
      <p:sp>
        <p:nvSpPr>
          <p:cNvPr id="1123" name="Google Shape;1123;p33"/>
          <p:cNvSpPr/>
          <p:nvPr/>
        </p:nvSpPr>
        <p:spPr>
          <a:xfrm>
            <a:off x="0" y="0"/>
            <a:ext cx="12192000" cy="6858000"/>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1124" name="Google Shape;1124;p33"/>
          <p:cNvSpPr txBox="1"/>
          <p:nvPr/>
        </p:nvSpPr>
        <p:spPr>
          <a:xfrm>
            <a:off x="2807543" y="5001472"/>
            <a:ext cx="6134792" cy="1477328"/>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Clr>
                <a:srgbClr val="002060"/>
              </a:buClr>
              <a:buSzPts val="1800"/>
              <a:buFont typeface="Arial"/>
              <a:buNone/>
            </a:pPr>
            <a:r>
              <a:rPr b="1" i="0" lang="ar-SA" sz="1800" u="none" cap="none" strike="noStrike">
                <a:solidFill>
                  <a:srgbClr val="002060"/>
                </a:solidFill>
                <a:latin typeface="Arial"/>
                <a:ea typeface="Arial"/>
                <a:cs typeface="Arial"/>
                <a:sym typeface="Arial"/>
              </a:rPr>
              <a:t>تغذية راجعة للقرّاء:</a:t>
            </a:r>
            <a:endParaRPr/>
          </a:p>
          <a:p>
            <a:pPr indent="-285750" lvl="0" marL="285750" marR="0" rtl="1" algn="r">
              <a:spcBef>
                <a:spcPts val="0"/>
              </a:spcBef>
              <a:spcAft>
                <a:spcPts val="0"/>
              </a:spcAft>
              <a:buClr>
                <a:srgbClr val="002060"/>
              </a:buClr>
              <a:buSzPts val="1800"/>
              <a:buFont typeface="Arial"/>
              <a:buChar char="•"/>
            </a:pPr>
            <a:r>
              <a:rPr b="0" i="0" lang="ar-SA" sz="1800" u="none" cap="none" strike="noStrike">
                <a:solidFill>
                  <a:srgbClr val="002060"/>
                </a:solidFill>
                <a:latin typeface="Arial"/>
                <a:ea typeface="Arial"/>
                <a:cs typeface="Arial"/>
                <a:sym typeface="Arial"/>
              </a:rPr>
              <a:t>قسم النص إلى وحدات معنوية صغيرة.</a:t>
            </a:r>
            <a:endParaRPr/>
          </a:p>
          <a:p>
            <a:pPr indent="-285750" lvl="0" marL="285750" marR="0" rtl="1" algn="r">
              <a:spcBef>
                <a:spcPts val="0"/>
              </a:spcBef>
              <a:spcAft>
                <a:spcPts val="0"/>
              </a:spcAft>
              <a:buClr>
                <a:srgbClr val="002060"/>
              </a:buClr>
              <a:buSzPts val="1800"/>
              <a:buFont typeface="Arial"/>
              <a:buChar char="•"/>
            </a:pPr>
            <a:r>
              <a:rPr b="0" i="0" lang="ar-SA" sz="1800" u="none" cap="none" strike="noStrike">
                <a:solidFill>
                  <a:srgbClr val="002060"/>
                </a:solidFill>
                <a:latin typeface="Arial"/>
                <a:ea typeface="Arial"/>
                <a:cs typeface="Arial"/>
                <a:sym typeface="Arial"/>
              </a:rPr>
              <a:t>احترم علامات الترقيم: (،) = وقفة قصيرة، (.) = وقفة أطول.</a:t>
            </a:r>
            <a:endParaRPr/>
          </a:p>
          <a:p>
            <a:pPr indent="-285750" lvl="0" marL="285750" marR="0" rtl="1" algn="r">
              <a:spcBef>
                <a:spcPts val="0"/>
              </a:spcBef>
              <a:spcAft>
                <a:spcPts val="0"/>
              </a:spcAft>
              <a:buClr>
                <a:srgbClr val="002060"/>
              </a:buClr>
              <a:buSzPts val="1800"/>
              <a:buFont typeface="Arial"/>
              <a:buChar char="•"/>
            </a:pPr>
            <a:r>
              <a:rPr b="0" i="0" lang="ar-SA" sz="1800" u="none" cap="none" strike="noStrike">
                <a:solidFill>
                  <a:srgbClr val="002060"/>
                </a:solidFill>
                <a:latin typeface="Arial"/>
                <a:ea typeface="Arial"/>
                <a:cs typeface="Arial"/>
                <a:sym typeface="Arial"/>
              </a:rPr>
              <a:t>راقب نبرة الصوت لإبراز التوتر أو التفسير.</a:t>
            </a:r>
            <a:endParaRPr/>
          </a:p>
          <a:p>
            <a:pPr indent="-285750" lvl="0" marL="285750" marR="0" rtl="1" algn="r">
              <a:spcBef>
                <a:spcPts val="0"/>
              </a:spcBef>
              <a:spcAft>
                <a:spcPts val="0"/>
              </a:spcAft>
              <a:buClr>
                <a:srgbClr val="002060"/>
              </a:buClr>
              <a:buSzPts val="1800"/>
              <a:buFont typeface="Arial"/>
              <a:buChar char="•"/>
            </a:pPr>
            <a:r>
              <a:rPr b="0" i="0" lang="ar-SA" sz="1800" u="none" cap="none" strike="noStrike">
                <a:solidFill>
                  <a:srgbClr val="002060"/>
                </a:solidFill>
                <a:latin typeface="Arial"/>
                <a:ea typeface="Arial"/>
                <a:cs typeface="Arial"/>
                <a:sym typeface="Arial"/>
              </a:rPr>
              <a:t>اجعل الهدف إيصال </a:t>
            </a:r>
            <a:r>
              <a:rPr b="1" i="0" lang="ar-SA" sz="1800" u="none" cap="none" strike="noStrike">
                <a:solidFill>
                  <a:srgbClr val="002060"/>
                </a:solidFill>
                <a:latin typeface="Arial"/>
                <a:ea typeface="Arial"/>
                <a:cs typeface="Arial"/>
                <a:sym typeface="Arial"/>
              </a:rPr>
              <a:t>المعنى</a:t>
            </a:r>
            <a:r>
              <a:rPr b="0" i="0" lang="ar-SA" sz="1800" u="none" cap="none" strike="noStrike">
                <a:solidFill>
                  <a:srgbClr val="002060"/>
                </a:solidFill>
                <a:latin typeface="Arial"/>
                <a:ea typeface="Arial"/>
                <a:cs typeface="Arial"/>
                <a:sym typeface="Arial"/>
              </a:rPr>
              <a:t>، لا فقط </a:t>
            </a:r>
            <a:r>
              <a:rPr b="1" i="0" lang="ar-SA" sz="1800" u="none" cap="none" strike="noStrike">
                <a:solidFill>
                  <a:srgbClr val="002060"/>
                </a:solidFill>
                <a:latin typeface="Arial"/>
                <a:ea typeface="Arial"/>
                <a:cs typeface="Arial"/>
                <a:sym typeface="Arial"/>
              </a:rPr>
              <a:t>قراءة الحروف</a:t>
            </a:r>
            <a:r>
              <a:rPr b="0" i="0" lang="ar-SA" sz="1800" u="none" cap="none" strike="noStrike">
                <a:solidFill>
                  <a:srgbClr val="002060"/>
                </a:solidFill>
                <a:latin typeface="Arial"/>
                <a:ea typeface="Arial"/>
                <a:cs typeface="Arial"/>
                <a:sym typeface="Arial"/>
              </a:rPr>
              <a:t>.</a:t>
            </a:r>
            <a:endParaRPr/>
          </a:p>
        </p:txBody>
      </p:sp>
      <p:sp>
        <p:nvSpPr>
          <p:cNvPr id="1125" name="Google Shape;1125;p33"/>
          <p:cNvSpPr txBox="1"/>
          <p:nvPr/>
        </p:nvSpPr>
        <p:spPr>
          <a:xfrm>
            <a:off x="507657" y="53850"/>
            <a:ext cx="11017224" cy="319095"/>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SA" sz="1600" u="none" cap="none" strike="noStrike">
                <a:solidFill>
                  <a:srgbClr val="A5A5A5"/>
                </a:solidFill>
                <a:latin typeface="Calibri"/>
                <a:ea typeface="Calibri"/>
                <a:cs typeface="Calibri"/>
                <a:sym typeface="Calibri"/>
              </a:rPr>
              <a:t>3- الممارسة المستقلة</a:t>
            </a:r>
            <a:r>
              <a:rPr b="1" i="0" lang="ar-SA" sz="1600" u="none" cap="none" strike="noStrike">
                <a:solidFill>
                  <a:srgbClr val="757070"/>
                </a:solidFill>
                <a:latin typeface="Calibri"/>
                <a:ea typeface="Calibri"/>
                <a:cs typeface="Calibri"/>
                <a:sym typeface="Calibri"/>
              </a:rPr>
              <a:t>: أقرأ الآن الجمل بطلاقة.</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9" name="Shape 1129"/>
        <p:cNvGrpSpPr/>
        <p:nvPr/>
      </p:nvGrpSpPr>
      <p:grpSpPr>
        <a:xfrm>
          <a:off x="0" y="0"/>
          <a:ext cx="0" cy="0"/>
          <a:chOff x="0" y="0"/>
          <a:chExt cx="0" cy="0"/>
        </a:xfrm>
      </p:grpSpPr>
      <p:pic>
        <p:nvPicPr>
          <p:cNvPr descr="Image générée" id="1130" name="Google Shape;1130;p34"/>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131" name="Google Shape;1131;p34"/>
          <p:cNvSpPr txBox="1"/>
          <p:nvPr/>
        </p:nvSpPr>
        <p:spPr>
          <a:xfrm>
            <a:off x="855890" y="424878"/>
            <a:ext cx="10544661" cy="501973"/>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1400" u="none" cap="none" strike="noStrike">
                <a:solidFill>
                  <a:srgbClr val="7F7F7F"/>
                </a:solidFill>
                <a:latin typeface="Arial"/>
                <a:ea typeface="Arial"/>
                <a:cs typeface="Arial"/>
                <a:sym typeface="Arial"/>
              </a:rPr>
              <a:t> </a:t>
            </a:r>
            <a:r>
              <a:rPr b="0" i="1" lang="ar-SA" sz="1400" u="none" cap="none" strike="noStrike">
                <a:solidFill>
                  <a:srgbClr val="7F7F7F"/>
                </a:solidFill>
                <a:latin typeface="Calibri"/>
                <a:ea typeface="Calibri"/>
                <a:cs typeface="Calibri"/>
                <a:sym typeface="Calibri"/>
              </a:rPr>
              <a:t>يختار الأستاذ عينة من التلاميذ الذين وجدوا صعوبة في قراءة بعض الكلمات أثناء مرحلة القراءة الصامتة، ويطلب منهم إعادة قراءتها بطلاقة وبصوت مرتفع، قصد تتبع تطور أدائهم القرائي.</a:t>
            </a:r>
            <a:endParaRPr b="0" i="1" sz="1400" u="none" cap="none" strike="noStrike">
              <a:solidFill>
                <a:srgbClr val="7F7F7F"/>
              </a:solidFill>
              <a:latin typeface="Calibri"/>
              <a:ea typeface="Calibri"/>
              <a:cs typeface="Calibri"/>
              <a:sym typeface="Calibri"/>
            </a:endParaRPr>
          </a:p>
        </p:txBody>
      </p:sp>
      <p:pic>
        <p:nvPicPr>
          <p:cNvPr id="1132" name="Google Shape;1132;p34"/>
          <p:cNvPicPr preferRelativeResize="0"/>
          <p:nvPr/>
        </p:nvPicPr>
        <p:blipFill rotWithShape="1">
          <a:blip r:embed="rId4">
            <a:alphaModFix/>
          </a:blip>
          <a:srcRect b="0" l="0" r="0" t="0"/>
          <a:stretch/>
        </p:blipFill>
        <p:spPr>
          <a:xfrm>
            <a:off x="3809972" y="2408958"/>
            <a:ext cx="4068000" cy="2772000"/>
          </a:xfrm>
          <a:prstGeom prst="rect">
            <a:avLst/>
          </a:prstGeom>
          <a:noFill/>
          <a:ln>
            <a:noFill/>
          </a:ln>
        </p:spPr>
      </p:pic>
      <p:pic>
        <p:nvPicPr>
          <p:cNvPr descr="Lever la main - Icônes mains et gestes gratuites" id="1133" name="Google Shape;1133;p34"/>
          <p:cNvPicPr preferRelativeResize="0"/>
          <p:nvPr/>
        </p:nvPicPr>
        <p:blipFill rotWithShape="1">
          <a:blip r:embed="rId5">
            <a:alphaModFix/>
          </a:blip>
          <a:srcRect b="0" l="0" r="0" t="0"/>
          <a:stretch/>
        </p:blipFill>
        <p:spPr>
          <a:xfrm>
            <a:off x="153248" y="83931"/>
            <a:ext cx="702642" cy="702642"/>
          </a:xfrm>
          <a:prstGeom prst="rect">
            <a:avLst/>
          </a:prstGeom>
          <a:noFill/>
          <a:ln>
            <a:noFill/>
          </a:ln>
        </p:spPr>
      </p:pic>
      <p:sp>
        <p:nvSpPr>
          <p:cNvPr id="1134" name="Google Shape;1134;p34"/>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35" name="Google Shape;1135;p34"/>
          <p:cNvSpPr txBox="1"/>
          <p:nvPr/>
        </p:nvSpPr>
        <p:spPr>
          <a:xfrm>
            <a:off x="381880" y="118412"/>
            <a:ext cx="11017224" cy="271179"/>
          </a:xfrm>
          <a:prstGeom prst="rect">
            <a:avLst/>
          </a:prstGeom>
          <a:noFill/>
          <a:ln>
            <a:noFill/>
          </a:ln>
        </p:spPr>
        <p:txBody>
          <a:bodyPr anchorCtr="0" anchor="ctr" bIns="45700" lIns="91425" spcFirstLastPara="1" rIns="91425" wrap="square" tIns="45700">
            <a:normAutofit fontScale="92500" lnSpcReduction="20000"/>
          </a:bodyPr>
          <a:lstStyle/>
          <a:p>
            <a:pPr indent="0" lvl="0" marL="0" marR="0" rtl="1" algn="r">
              <a:lnSpc>
                <a:spcPct val="90000"/>
              </a:lnSpc>
              <a:spcBef>
                <a:spcPts val="0"/>
              </a:spcBef>
              <a:spcAft>
                <a:spcPts val="0"/>
              </a:spcAft>
              <a:buClr>
                <a:srgbClr val="757070"/>
              </a:buClr>
              <a:buSzPct val="127186"/>
              <a:buFont typeface="Calibri"/>
              <a:buNone/>
            </a:pPr>
            <a:r>
              <a:rPr b="1" i="0" lang="ar-SA" sz="1700" u="none" cap="none" strike="noStrike">
                <a:solidFill>
                  <a:srgbClr val="A5A5A5"/>
                </a:solidFill>
                <a:latin typeface="Calibri"/>
                <a:ea typeface="Calibri"/>
                <a:cs typeface="Calibri"/>
                <a:sym typeface="Calibri"/>
              </a:rPr>
              <a:t>4- التغذية الراجعة</a:t>
            </a:r>
            <a:r>
              <a:rPr b="1" i="1" lang="ar-SA" sz="1700" u="none" cap="none" strike="noStrike">
                <a:solidFill>
                  <a:srgbClr val="7F7F7F"/>
                </a:solidFill>
                <a:latin typeface="Arial"/>
                <a:ea typeface="Arial"/>
                <a:cs typeface="Arial"/>
                <a:sym typeface="Arial"/>
              </a:rPr>
              <a:t>: أقرأ </a:t>
            </a:r>
            <a:r>
              <a:rPr b="1" i="1" lang="ar-SA" sz="1700" u="none" cap="none" strike="noStrike">
                <a:solidFill>
                  <a:srgbClr val="7F7F7F"/>
                </a:solidFill>
                <a:latin typeface="Calibri"/>
                <a:ea typeface="Calibri"/>
                <a:cs typeface="Calibri"/>
                <a:sym typeface="Calibri"/>
              </a:rPr>
              <a:t>الكلمات</a:t>
            </a:r>
            <a:r>
              <a:rPr b="1" i="1" lang="ar-SA" sz="1700" u="none" cap="none" strike="noStrike">
                <a:solidFill>
                  <a:srgbClr val="7F7F7F"/>
                </a:solidFill>
                <a:latin typeface="Arial"/>
                <a:ea typeface="Arial"/>
                <a:cs typeface="Arial"/>
                <a:sym typeface="Arial"/>
              </a:rPr>
              <a:t> التي كنت أجد صعوبة في قراءتها بطلاقة (المسطر تحتها أثناء القراءة الصامتة)</a:t>
            </a:r>
            <a:endParaRPr b="1" i="1" sz="1500" u="none" cap="none" strike="noStrike">
              <a:solidFill>
                <a:srgbClr val="7F7F7F"/>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9" name="Shape 1139"/>
        <p:cNvGrpSpPr/>
        <p:nvPr/>
      </p:nvGrpSpPr>
      <p:grpSpPr>
        <a:xfrm>
          <a:off x="0" y="0"/>
          <a:ext cx="0" cy="0"/>
          <a:chOff x="0" y="0"/>
          <a:chExt cx="0" cy="0"/>
        </a:xfrm>
      </p:grpSpPr>
      <p:pic>
        <p:nvPicPr>
          <p:cNvPr descr="Image générée" id="1140" name="Google Shape;1140;p35"/>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141" name="Google Shape;1141;p35"/>
          <p:cNvSpPr txBox="1"/>
          <p:nvPr/>
        </p:nvSpPr>
        <p:spPr>
          <a:xfrm>
            <a:off x="765613" y="536741"/>
            <a:ext cx="10373965" cy="20338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1600" u="none" cap="none" strike="noStrike">
                <a:solidFill>
                  <a:srgbClr val="7F7F7F"/>
                </a:solidFill>
                <a:latin typeface="Arial"/>
                <a:ea typeface="Arial"/>
                <a:cs typeface="Arial"/>
                <a:sym typeface="Arial"/>
              </a:rPr>
              <a:t> يطلب الأستاذ من التلاميذ أن يقوموا أداءهم القرائي ذاتيا بوضع دائرة أمام الرمز الموافق لإنجازه القرائي في الجهة الخاصة بذلك على الكراسة.  </a:t>
            </a:r>
            <a:endParaRPr b="0" i="1" sz="1600" u="none" cap="none" strike="noStrike">
              <a:solidFill>
                <a:srgbClr val="7F7F7F"/>
              </a:solidFill>
              <a:latin typeface="Arial"/>
              <a:ea typeface="Arial"/>
              <a:cs typeface="Arial"/>
              <a:sym typeface="Arial"/>
            </a:endParaRPr>
          </a:p>
        </p:txBody>
      </p:sp>
      <p:sp>
        <p:nvSpPr>
          <p:cNvPr id="1142" name="Google Shape;1142;p35"/>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43" name="Google Shape;1143;p35"/>
          <p:cNvSpPr/>
          <p:nvPr/>
        </p:nvSpPr>
        <p:spPr>
          <a:xfrm>
            <a:off x="2827743" y="979569"/>
            <a:ext cx="8630560" cy="615142"/>
          </a:xfrm>
          <a:prstGeom prst="roundRect">
            <a:avLst>
              <a:gd fmla="val 16667" name="adj"/>
            </a:avLst>
          </a:prstGeom>
          <a:solidFill>
            <a:srgbClr val="3A7D22"/>
          </a:solidFill>
          <a:ln cap="flat" cmpd="sng" w="19050">
            <a:solidFill>
              <a:srgbClr val="3A7D22"/>
            </a:solidFill>
            <a:prstDash val="solid"/>
            <a:miter lim="800000"/>
            <a:headEnd len="sm" w="sm" type="none"/>
            <a:tailEnd len="sm" w="sm" type="none"/>
          </a:ln>
        </p:spPr>
        <p:txBody>
          <a:bodyPr anchorCtr="0" anchor="ctr" bIns="45700" lIns="91425" spcFirstLastPara="1" rIns="91425" wrap="square" tIns="45700">
            <a:noAutofit/>
          </a:bodyPr>
          <a:lstStyle/>
          <a:p>
            <a:pPr indent="-285750" lvl="0" marL="285750" marR="0" rtl="1" algn="ctr">
              <a:spcBef>
                <a:spcPts val="0"/>
              </a:spcBef>
              <a:spcAft>
                <a:spcPts val="0"/>
              </a:spcAft>
              <a:buClr>
                <a:schemeClr val="lt1"/>
              </a:buClr>
              <a:buSzPts val="3200"/>
              <a:buFont typeface="Arial"/>
              <a:buChar char="•"/>
            </a:pPr>
            <a:r>
              <a:rPr b="1" i="0" lang="ar-SA" sz="3200" u="none" cap="none" strike="noStrike">
                <a:solidFill>
                  <a:schemeClr val="lt1"/>
                </a:solidFill>
                <a:latin typeface="Arial"/>
                <a:ea typeface="Arial"/>
                <a:cs typeface="Arial"/>
                <a:sym typeface="Arial"/>
              </a:rPr>
              <a:t>أحرص على التقويم الذاتي المنتظم لأدائي القرائي </a:t>
            </a:r>
            <a:endParaRPr b="1" i="0" sz="3200" u="none" cap="none" strike="noStrike">
              <a:solidFill>
                <a:schemeClr val="lt1"/>
              </a:solidFill>
              <a:latin typeface="Arial"/>
              <a:ea typeface="Arial"/>
              <a:cs typeface="Arial"/>
              <a:sym typeface="Arial"/>
            </a:endParaRPr>
          </a:p>
        </p:txBody>
      </p:sp>
      <p:sp>
        <p:nvSpPr>
          <p:cNvPr id="1144" name="Google Shape;1144;p35"/>
          <p:cNvSpPr txBox="1"/>
          <p:nvPr/>
        </p:nvSpPr>
        <p:spPr>
          <a:xfrm>
            <a:off x="335360" y="6754"/>
            <a:ext cx="11129828"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D0D0D0"/>
              </a:buClr>
              <a:buSzPts val="1800"/>
              <a:buFont typeface="Calibri"/>
              <a:buNone/>
            </a:pPr>
            <a:r>
              <a:rPr b="1" i="0" lang="ar-SA" sz="1800" u="none" cap="none" strike="noStrike">
                <a:solidFill>
                  <a:srgbClr val="D0D0D0"/>
                </a:solidFill>
                <a:latin typeface="Calibri"/>
                <a:ea typeface="Calibri"/>
                <a:cs typeface="Calibri"/>
                <a:sym typeface="Calibri"/>
              </a:rPr>
              <a:t>5- التقويم الذاتي</a:t>
            </a:r>
            <a:r>
              <a:rPr b="1" i="0" lang="ar-SA" sz="1800" u="none" cap="none" strike="noStrike">
                <a:solidFill>
                  <a:srgbClr val="7F7F7F"/>
                </a:solidFill>
                <a:latin typeface="Calibri"/>
                <a:ea typeface="Calibri"/>
                <a:cs typeface="Calibri"/>
                <a:sym typeface="Calibri"/>
              </a:rPr>
              <a:t>: أقوم أدائي القرائي ذاتيا.</a:t>
            </a:r>
            <a:endParaRPr/>
          </a:p>
        </p:txBody>
      </p:sp>
      <p:sp>
        <p:nvSpPr>
          <p:cNvPr id="1145" name="Google Shape;1145;p35"/>
          <p:cNvSpPr/>
          <p:nvPr/>
        </p:nvSpPr>
        <p:spPr>
          <a:xfrm>
            <a:off x="8611975" y="1634833"/>
            <a:ext cx="3262522" cy="4866968"/>
          </a:xfrm>
          <a:prstGeom prst="ellipse">
            <a:avLst/>
          </a:prstGeom>
          <a:solidFill>
            <a:schemeClr val="accent2"/>
          </a:solidFill>
          <a:ln cap="flat"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46" name="Google Shape;1146;p35"/>
          <p:cNvSpPr/>
          <p:nvPr/>
        </p:nvSpPr>
        <p:spPr>
          <a:xfrm>
            <a:off x="8670967" y="1634833"/>
            <a:ext cx="3262522" cy="4866968"/>
          </a:xfrm>
          <a:prstGeom prst="ellipse">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47" name="Google Shape;1147;p35"/>
          <p:cNvSpPr/>
          <p:nvPr/>
        </p:nvSpPr>
        <p:spPr>
          <a:xfrm>
            <a:off x="2793077" y="1892990"/>
            <a:ext cx="7036310" cy="1289981"/>
          </a:xfrm>
          <a:prstGeom prst="roundRect">
            <a:avLst>
              <a:gd fmla="val 16667" name="adj"/>
            </a:avLst>
          </a:prstGeom>
          <a:solidFill>
            <a:schemeClr val="lt1"/>
          </a:solidFill>
          <a:ln cap="flat"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تَمَكَّنْتُ مِنَ الإِجَا</a:t>
            </a:r>
            <a:r>
              <a:rPr b="0" i="0" lang="ar-SA" sz="1800" u="none" cap="none" strike="noStrike">
                <a:solidFill>
                  <a:schemeClr val="lt1"/>
                </a:solidFill>
                <a:latin typeface="Arial"/>
                <a:ea typeface="Arial"/>
                <a:cs typeface="Arial"/>
                <a:sym typeface="Arial"/>
              </a:rPr>
              <a:t>بِتَصْحِيحِ</a:t>
            </a:r>
            <a:r>
              <a:rPr b="1" i="0" lang="ar-SA" sz="1800" u="none" cap="none" strike="noStrike">
                <a:solidFill>
                  <a:schemeClr val="lt1"/>
                </a:solidFill>
                <a:latin typeface="Arial"/>
                <a:ea typeface="Arial"/>
                <a:cs typeface="Arial"/>
                <a:sym typeface="Arial"/>
              </a:rPr>
              <a:t>بَةِ الصَّحِيحَةِ عَنْ 4 أَسْئِلَةٍ فَأَكْثَرَ</a:t>
            </a:r>
            <a:br>
              <a:rPr b="0" i="0" lang="ar-SA" sz="1800" u="none" cap="none" strike="noStrike">
                <a:solidFill>
                  <a:schemeClr val="lt1"/>
                </a:solidFill>
                <a:latin typeface="Arial"/>
                <a:ea typeface="Arial"/>
                <a:cs typeface="Arial"/>
                <a:sym typeface="Arial"/>
              </a:rPr>
            </a:br>
            <a:r>
              <a:rPr b="0" i="0" lang="ar-SA" sz="1800" u="none" cap="none" strike="noStrike">
                <a:solidFill>
                  <a:schemeClr val="lt1"/>
                </a:solidFill>
                <a:latin typeface="Arial"/>
                <a:ea typeface="Arial"/>
                <a:cs typeface="Arial"/>
                <a:sym typeface="Arial"/>
              </a:rPr>
              <a:t>وَثِقْتُ الأَخْطَاءِ عَلَى كُرَّاسَتِي</a:t>
            </a:r>
            <a:endParaRPr b="0" i="0" sz="1800" u="none" cap="none" strike="noStrike">
              <a:solidFill>
                <a:srgbClr val="FFFFFF"/>
              </a:solidFill>
              <a:latin typeface="Arial"/>
              <a:ea typeface="Arial"/>
              <a:cs typeface="Arial"/>
              <a:sym typeface="Arial"/>
            </a:endParaRPr>
          </a:p>
        </p:txBody>
      </p:sp>
      <p:sp>
        <p:nvSpPr>
          <p:cNvPr id="1148" name="Google Shape;1148;p35"/>
          <p:cNvSpPr/>
          <p:nvPr/>
        </p:nvSpPr>
        <p:spPr>
          <a:xfrm>
            <a:off x="2827743" y="3844316"/>
            <a:ext cx="6490368" cy="1042219"/>
          </a:xfrm>
          <a:prstGeom prst="roundRect">
            <a:avLst>
              <a:gd fmla="val 16667" name="adj"/>
            </a:avLst>
          </a:prstGeom>
          <a:solidFill>
            <a:schemeClr val="lt1"/>
          </a:solidFill>
          <a:ln cap="flat"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49" name="Google Shape;1149;p35"/>
          <p:cNvSpPr/>
          <p:nvPr/>
        </p:nvSpPr>
        <p:spPr>
          <a:xfrm>
            <a:off x="2793077" y="5459581"/>
            <a:ext cx="6525034" cy="1042219"/>
          </a:xfrm>
          <a:prstGeom prst="roundRect">
            <a:avLst>
              <a:gd fmla="val 16667" name="adj"/>
            </a:avLst>
          </a:prstGeom>
          <a:solidFill>
            <a:schemeClr val="lt1"/>
          </a:solidFill>
          <a:ln cap="flat"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50" name="Google Shape;1150;p35"/>
          <p:cNvSpPr/>
          <p:nvPr/>
        </p:nvSpPr>
        <p:spPr>
          <a:xfrm>
            <a:off x="8737467" y="1979674"/>
            <a:ext cx="991272" cy="1042219"/>
          </a:xfrm>
          <a:prstGeom prst="ellipse">
            <a:avLst/>
          </a:prstGeom>
          <a:solidFill>
            <a:schemeClr val="lt1"/>
          </a:solidFill>
          <a:ln cap="flat"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51" name="Google Shape;1151;p35"/>
          <p:cNvSpPr/>
          <p:nvPr/>
        </p:nvSpPr>
        <p:spPr>
          <a:xfrm>
            <a:off x="8749627" y="3791403"/>
            <a:ext cx="991272" cy="1042219"/>
          </a:xfrm>
          <a:prstGeom prst="ellipse">
            <a:avLst/>
          </a:prstGeom>
          <a:solidFill>
            <a:schemeClr val="lt1"/>
          </a:solidFill>
          <a:ln cap="flat"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52" name="Google Shape;1152;p35"/>
          <p:cNvSpPr/>
          <p:nvPr/>
        </p:nvSpPr>
        <p:spPr>
          <a:xfrm>
            <a:off x="8783146" y="5459581"/>
            <a:ext cx="991272" cy="1042219"/>
          </a:xfrm>
          <a:prstGeom prst="ellipse">
            <a:avLst/>
          </a:prstGeom>
          <a:solidFill>
            <a:schemeClr val="lt1"/>
          </a:solidFill>
          <a:ln cap="flat"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pic>
        <p:nvPicPr>
          <p:cNvPr descr="Une image contenant émoticône, Dessin d’enfant, dessin humoristique, smiley&#10;&#10;Le contenu généré par l’IA peut être incorrect." id="1153" name="Google Shape;1153;p35"/>
          <p:cNvPicPr preferRelativeResize="0"/>
          <p:nvPr/>
        </p:nvPicPr>
        <p:blipFill rotWithShape="1">
          <a:blip r:embed="rId4">
            <a:alphaModFix/>
          </a:blip>
          <a:srcRect b="0" l="0" r="65096" t="0"/>
          <a:stretch/>
        </p:blipFill>
        <p:spPr>
          <a:xfrm>
            <a:off x="8868913" y="5552381"/>
            <a:ext cx="819738" cy="1004103"/>
          </a:xfrm>
          <a:prstGeom prst="rect">
            <a:avLst/>
          </a:prstGeom>
          <a:noFill/>
          <a:ln>
            <a:noFill/>
          </a:ln>
        </p:spPr>
      </p:pic>
      <p:pic>
        <p:nvPicPr>
          <p:cNvPr descr="Une image contenant émoticône, Dessin d’enfant, dessin humoristique, smiley&#10;&#10;Le contenu généré par l’IA peut être incorrect." id="1154" name="Google Shape;1154;p35"/>
          <p:cNvPicPr preferRelativeResize="0"/>
          <p:nvPr/>
        </p:nvPicPr>
        <p:blipFill rotWithShape="1">
          <a:blip r:embed="rId4">
            <a:alphaModFix/>
          </a:blip>
          <a:srcRect b="0" l="32376" r="30722" t="0"/>
          <a:stretch/>
        </p:blipFill>
        <p:spPr>
          <a:xfrm>
            <a:off x="8783146" y="3886982"/>
            <a:ext cx="825910" cy="956886"/>
          </a:xfrm>
          <a:prstGeom prst="rect">
            <a:avLst/>
          </a:prstGeom>
          <a:noFill/>
          <a:ln>
            <a:noFill/>
          </a:ln>
        </p:spPr>
      </p:pic>
      <p:pic>
        <p:nvPicPr>
          <p:cNvPr descr="Une image contenant émoticône, Dessin d’enfant, dessin humoristique, smiley&#10;&#10;Le contenu généré par l’IA peut être incorrect." id="1155" name="Google Shape;1155;p35"/>
          <p:cNvPicPr preferRelativeResize="0"/>
          <p:nvPr/>
        </p:nvPicPr>
        <p:blipFill rotWithShape="1">
          <a:blip r:embed="rId4">
            <a:alphaModFix/>
          </a:blip>
          <a:srcRect b="0" l="72031" r="0" t="0"/>
          <a:stretch/>
        </p:blipFill>
        <p:spPr>
          <a:xfrm>
            <a:off x="8913555" y="2087629"/>
            <a:ext cx="639096" cy="976930"/>
          </a:xfrm>
          <a:prstGeom prst="rect">
            <a:avLst/>
          </a:prstGeom>
          <a:noFill/>
          <a:ln>
            <a:noFill/>
          </a:ln>
        </p:spPr>
      </p:pic>
      <p:sp>
        <p:nvSpPr>
          <p:cNvPr id="1156" name="Google Shape;1156;p35"/>
          <p:cNvSpPr/>
          <p:nvPr/>
        </p:nvSpPr>
        <p:spPr>
          <a:xfrm>
            <a:off x="3064794" y="1987878"/>
            <a:ext cx="5350557" cy="1076681"/>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50000"/>
              </a:lnSpc>
              <a:spcBef>
                <a:spcPts val="0"/>
              </a:spcBef>
              <a:spcAft>
                <a:spcPts val="0"/>
              </a:spcAft>
              <a:buNone/>
            </a:pPr>
            <a:r>
              <a:rPr b="1" i="0" lang="ar-SA" sz="2400" u="none" cap="none" strike="noStrike">
                <a:solidFill>
                  <a:srgbClr val="002060"/>
                </a:solidFill>
                <a:latin typeface="Arial"/>
                <a:ea typeface="Arial"/>
                <a:cs typeface="Arial"/>
                <a:sym typeface="Arial"/>
              </a:rPr>
              <a:t>تَمَكَّنْتُ مِنْ قِرَاءَةِ </a:t>
            </a:r>
            <a:r>
              <a:rPr b="1" i="0" lang="ar-SA" sz="2400" u="none" cap="none" strike="noStrike">
                <a:solidFill>
                  <a:srgbClr val="C00000"/>
                </a:solidFill>
                <a:latin typeface="Arial"/>
                <a:ea typeface="Arial"/>
                <a:cs typeface="Arial"/>
                <a:sym typeface="Arial"/>
              </a:rPr>
              <a:t>جُمْلَتَينِ</a:t>
            </a:r>
            <a:r>
              <a:rPr b="1" i="0" lang="ar-SA" sz="2400" u="none" cap="none" strike="noStrike">
                <a:solidFill>
                  <a:srgbClr val="002060"/>
                </a:solidFill>
                <a:latin typeface="Arial"/>
                <a:ea typeface="Arial"/>
                <a:cs typeface="Arial"/>
                <a:sym typeface="Arial"/>
              </a:rPr>
              <a:t> بِطَلَاقَةٍ وَدُونَ خَطَإٍ </a:t>
            </a:r>
            <a:endParaRPr/>
          </a:p>
          <a:p>
            <a:pPr indent="0" lvl="0" marL="0" marR="0" rtl="1" algn="ctr">
              <a:lnSpc>
                <a:spcPct val="150000"/>
              </a:lnSpc>
              <a:spcBef>
                <a:spcPts val="0"/>
              </a:spcBef>
              <a:spcAft>
                <a:spcPts val="0"/>
              </a:spcAft>
              <a:buNone/>
            </a:pPr>
            <a:r>
              <a:rPr b="1" i="0" lang="ar-SA" sz="2400" u="none" cap="none" strike="noStrike">
                <a:solidFill>
                  <a:srgbClr val="0C3512"/>
                </a:solidFill>
                <a:latin typeface="Arial"/>
                <a:ea typeface="Arial"/>
                <a:cs typeface="Arial"/>
                <a:sym typeface="Arial"/>
              </a:rPr>
              <a:t>أَوْ أَخْطَائِي وَصَحَّحْتُ أَخْطَائِي بِمُفْرَدِي.</a:t>
            </a:r>
            <a:endParaRPr/>
          </a:p>
        </p:txBody>
      </p:sp>
      <p:sp>
        <p:nvSpPr>
          <p:cNvPr id="1157" name="Google Shape;1157;p35"/>
          <p:cNvSpPr/>
          <p:nvPr/>
        </p:nvSpPr>
        <p:spPr>
          <a:xfrm>
            <a:off x="3064794" y="3916697"/>
            <a:ext cx="5466910" cy="897456"/>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2400" u="none" cap="none" strike="noStrike">
                <a:solidFill>
                  <a:srgbClr val="002060"/>
                </a:solidFill>
                <a:latin typeface="Arial"/>
                <a:ea typeface="Arial"/>
                <a:cs typeface="Arial"/>
                <a:sym typeface="Arial"/>
              </a:rPr>
              <a:t>قَرَأْتُ جُمْلَةً </a:t>
            </a:r>
            <a:r>
              <a:rPr b="1" i="0" lang="ar-SA" sz="2400" u="none" cap="none" strike="noStrike">
                <a:solidFill>
                  <a:srgbClr val="C00000"/>
                </a:solidFill>
                <a:latin typeface="Arial"/>
                <a:ea typeface="Arial"/>
                <a:cs typeface="Arial"/>
                <a:sym typeface="Arial"/>
              </a:rPr>
              <a:t>واحدة فقط بطلاقة</a:t>
            </a:r>
            <a:r>
              <a:rPr b="1" i="0" lang="ar-SA" sz="2400" u="none" cap="none" strike="noStrike">
                <a:solidFill>
                  <a:srgbClr val="002060"/>
                </a:solidFill>
                <a:latin typeface="Arial"/>
                <a:ea typeface="Arial"/>
                <a:cs typeface="Arial"/>
                <a:sym typeface="Arial"/>
              </a:rPr>
              <a:t>، ودون خطإ</a:t>
            </a:r>
            <a:endParaRPr b="1" i="0" sz="2400" u="none" cap="none" strike="noStrike">
              <a:solidFill>
                <a:srgbClr val="002060"/>
              </a:solidFill>
              <a:latin typeface="Arial"/>
              <a:ea typeface="Arial"/>
              <a:cs typeface="Arial"/>
              <a:sym typeface="Arial"/>
            </a:endParaRPr>
          </a:p>
          <a:p>
            <a:pPr indent="0" lvl="0" marL="0" marR="0" rtl="1" algn="ctr">
              <a:spcBef>
                <a:spcPts val="0"/>
              </a:spcBef>
              <a:spcAft>
                <a:spcPts val="0"/>
              </a:spcAft>
              <a:buNone/>
            </a:pPr>
            <a:r>
              <a:rPr b="1" i="0" lang="ar-SA" sz="2400" u="none" cap="none" strike="noStrike">
                <a:solidFill>
                  <a:srgbClr val="002060"/>
                </a:solidFill>
                <a:latin typeface="Arial"/>
                <a:ea typeface="Arial"/>
                <a:cs typeface="Arial"/>
                <a:sym typeface="Arial"/>
              </a:rPr>
              <a:t> </a:t>
            </a:r>
            <a:r>
              <a:rPr b="1" i="0" lang="ar-SA" sz="2400" u="none" cap="none" strike="noStrike">
                <a:solidFill>
                  <a:srgbClr val="0C3512"/>
                </a:solidFill>
                <a:latin typeface="Arial"/>
                <a:ea typeface="Arial"/>
                <a:cs typeface="Arial"/>
                <a:sym typeface="Arial"/>
              </a:rPr>
              <a:t>أَحْتَاجُ إِلَى مَزِيدٍ مِنَ التَّدْرِيبِ عَلَى الْقِرَاءَةِ بِطَلَاقَةٍ!</a:t>
            </a:r>
            <a:endParaRPr b="1" i="0" sz="2400" u="none" cap="none" strike="noStrike">
              <a:solidFill>
                <a:srgbClr val="0C3512"/>
              </a:solidFill>
              <a:latin typeface="Arial"/>
              <a:ea typeface="Arial"/>
              <a:cs typeface="Arial"/>
              <a:sym typeface="Arial"/>
            </a:endParaRPr>
          </a:p>
        </p:txBody>
      </p:sp>
      <p:sp>
        <p:nvSpPr>
          <p:cNvPr id="1158" name="Google Shape;1158;p35"/>
          <p:cNvSpPr/>
          <p:nvPr/>
        </p:nvSpPr>
        <p:spPr>
          <a:xfrm>
            <a:off x="2969071" y="5511817"/>
            <a:ext cx="5466910" cy="897456"/>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2400" u="none" cap="none" strike="noStrike">
                <a:solidFill>
                  <a:srgbClr val="002060"/>
                </a:solidFill>
                <a:latin typeface="Arial"/>
                <a:ea typeface="Arial"/>
                <a:cs typeface="Arial"/>
                <a:sym typeface="Arial"/>
              </a:rPr>
              <a:t>لم أتمكن من قراءة </a:t>
            </a:r>
            <a:r>
              <a:rPr b="1" i="0" lang="ar-SA" sz="2400" u="none" cap="none" strike="noStrike">
                <a:solidFill>
                  <a:srgbClr val="C00000"/>
                </a:solidFill>
                <a:latin typeface="Arial"/>
                <a:ea typeface="Arial"/>
                <a:cs typeface="Arial"/>
                <a:sym typeface="Arial"/>
              </a:rPr>
              <a:t>أي جملة</a:t>
            </a:r>
            <a:endParaRPr/>
          </a:p>
          <a:p>
            <a:pPr indent="0" lvl="0" marL="0" marR="0" rtl="1" algn="ctr">
              <a:spcBef>
                <a:spcPts val="0"/>
              </a:spcBef>
              <a:spcAft>
                <a:spcPts val="0"/>
              </a:spcAft>
              <a:buNone/>
            </a:pPr>
            <a:r>
              <a:rPr b="1" i="0" lang="ar-SA" sz="2400" u="none" cap="none" strike="noStrike">
                <a:solidFill>
                  <a:srgbClr val="0C3512"/>
                </a:solidFill>
                <a:latin typeface="Arial"/>
                <a:ea typeface="Arial"/>
                <a:cs typeface="Arial"/>
                <a:sym typeface="Arial"/>
              </a:rPr>
              <a:t>أَحْتَاجُ إِلَى مُسَاعَدَةٍ مِنْ أُسْتَاذِي(تِي)!</a:t>
            </a:r>
            <a:endParaRPr b="1" i="0" sz="2400" u="none" cap="none" strike="noStrike">
              <a:solidFill>
                <a:srgbClr val="0C3512"/>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2" name="Shape 1162"/>
        <p:cNvGrpSpPr/>
        <p:nvPr/>
      </p:nvGrpSpPr>
      <p:grpSpPr>
        <a:xfrm>
          <a:off x="0" y="0"/>
          <a:ext cx="0" cy="0"/>
          <a:chOff x="0" y="0"/>
          <a:chExt cx="0" cy="0"/>
        </a:xfrm>
      </p:grpSpPr>
      <p:grpSp>
        <p:nvGrpSpPr>
          <p:cNvPr id="1163" name="Google Shape;1163;p36"/>
          <p:cNvGrpSpPr/>
          <p:nvPr/>
        </p:nvGrpSpPr>
        <p:grpSpPr>
          <a:xfrm>
            <a:off x="4655833" y="1706886"/>
            <a:ext cx="6523251" cy="3711725"/>
            <a:chOff x="1715066" y="1103461"/>
            <a:chExt cx="5717724" cy="3124203"/>
          </a:xfrm>
        </p:grpSpPr>
        <p:sp>
          <p:nvSpPr>
            <p:cNvPr id="1164" name="Google Shape;1164;p36"/>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165" name="Google Shape;1165;p36"/>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1166" name="Google Shape;1166;p36"/>
          <p:cNvSpPr txBox="1"/>
          <p:nvPr/>
        </p:nvSpPr>
        <p:spPr>
          <a:xfrm>
            <a:off x="5231567" y="2008346"/>
            <a:ext cx="5400765" cy="2796471"/>
          </a:xfrm>
          <a:prstGeom prst="rect">
            <a:avLst/>
          </a:prstGeom>
          <a:noFill/>
          <a:ln>
            <a:noFill/>
          </a:ln>
        </p:spPr>
        <p:txBody>
          <a:bodyPr anchorCtr="1" anchor="t" bIns="0" lIns="0" spcFirstLastPara="1" rIns="0" wrap="square" tIns="0">
            <a:spAutoFit/>
          </a:bodyPr>
          <a:lstStyle/>
          <a:p>
            <a:pPr indent="0" lvl="0" marL="0" marR="0" rtl="1" algn="ctr">
              <a:lnSpc>
                <a:spcPct val="131218"/>
              </a:lnSpc>
              <a:spcBef>
                <a:spcPts val="0"/>
              </a:spcBef>
              <a:spcAft>
                <a:spcPts val="0"/>
              </a:spcAft>
              <a:buNone/>
            </a:pPr>
            <a:r>
              <a:rPr b="1" i="0" lang="ar-SA" sz="5400" u="none" cap="none" strike="noStrike">
                <a:solidFill>
                  <a:srgbClr val="44546A"/>
                </a:solidFill>
                <a:latin typeface="Calibri"/>
                <a:ea typeface="Calibri"/>
                <a:cs typeface="Calibri"/>
                <a:sym typeface="Calibri"/>
              </a:rPr>
              <a:t>النشاط الثاني</a:t>
            </a:r>
            <a:br>
              <a:rPr b="1" i="0" lang="ar-SA" sz="4800" u="none" cap="none" strike="noStrike">
                <a:solidFill>
                  <a:srgbClr val="44546A"/>
                </a:solidFill>
                <a:latin typeface="Calibri"/>
                <a:ea typeface="Calibri"/>
                <a:cs typeface="Calibri"/>
                <a:sym typeface="Calibri"/>
              </a:rPr>
            </a:br>
            <a:r>
              <a:rPr b="1" i="0" lang="ar-SA" sz="4800" u="none" cap="none" strike="noStrike">
                <a:solidFill>
                  <a:srgbClr val="FFC000"/>
                </a:solidFill>
                <a:latin typeface="Calibri"/>
                <a:ea typeface="Calibri"/>
                <a:cs typeface="Calibri"/>
                <a:sym typeface="Calibri"/>
              </a:rPr>
              <a:t>أُغْنِي رَصِيدِي فِي السَّرْدِ</a:t>
            </a:r>
            <a:br>
              <a:rPr b="1" i="0" lang="ar-SA" sz="4800" u="none" cap="none" strike="noStrike">
                <a:solidFill>
                  <a:srgbClr val="44546A"/>
                </a:solidFill>
                <a:latin typeface="Calibri"/>
                <a:ea typeface="Calibri"/>
                <a:cs typeface="Calibri"/>
                <a:sym typeface="Calibri"/>
              </a:rPr>
            </a:br>
            <a:r>
              <a:rPr b="1" i="0" lang="ar-SA" sz="4000" u="none" cap="none" strike="noStrike">
                <a:solidFill>
                  <a:srgbClr val="44546A"/>
                </a:solidFill>
                <a:latin typeface="Calibri"/>
                <a:ea typeface="Calibri"/>
                <a:cs typeface="Calibri"/>
                <a:sym typeface="Calibri"/>
              </a:rPr>
              <a:t>05 دقائق</a:t>
            </a:r>
            <a:endParaRPr b="1" i="0" sz="4800" u="none" cap="none" strike="noStrike">
              <a:solidFill>
                <a:srgbClr val="44546A"/>
              </a:solidFill>
              <a:latin typeface="Calibri"/>
              <a:ea typeface="Calibri"/>
              <a:cs typeface="Calibri"/>
              <a:sym typeface="Calibri"/>
            </a:endParaRPr>
          </a:p>
        </p:txBody>
      </p:sp>
      <p:pic>
        <p:nvPicPr>
          <p:cNvPr id="1167" name="Google Shape;1167;p36"/>
          <p:cNvPicPr preferRelativeResize="0"/>
          <p:nvPr/>
        </p:nvPicPr>
        <p:blipFill rotWithShape="1">
          <a:blip r:embed="rId3">
            <a:alphaModFix/>
          </a:blip>
          <a:srcRect b="0" l="0" r="0" t="0"/>
          <a:stretch/>
        </p:blipFill>
        <p:spPr>
          <a:xfrm>
            <a:off x="1112680" y="2008346"/>
            <a:ext cx="2882521" cy="2882521"/>
          </a:xfrm>
          <a:prstGeom prst="rect">
            <a:avLst/>
          </a:prstGeom>
          <a:noFill/>
          <a:ln>
            <a:noFill/>
          </a:ln>
        </p:spPr>
      </p:pic>
      <p:sp>
        <p:nvSpPr>
          <p:cNvPr id="1168" name="Google Shape;1168;p36"/>
          <p:cNvSpPr/>
          <p:nvPr/>
        </p:nvSpPr>
        <p:spPr>
          <a:xfrm>
            <a:off x="8960252" y="4116545"/>
            <a:ext cx="831273" cy="688272"/>
          </a:xfrm>
          <a:prstGeom prst="ellipse">
            <a:avLst/>
          </a:prstGeom>
          <a:blipFill rotWithShape="1">
            <a:blip r:embed="rId4">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2" name="Shape 1172"/>
        <p:cNvGrpSpPr/>
        <p:nvPr/>
      </p:nvGrpSpPr>
      <p:grpSpPr>
        <a:xfrm>
          <a:off x="0" y="0"/>
          <a:ext cx="0" cy="0"/>
          <a:chOff x="0" y="0"/>
          <a:chExt cx="0" cy="0"/>
        </a:xfrm>
      </p:grpSpPr>
      <p:sp>
        <p:nvSpPr>
          <p:cNvPr id="1173" name="Google Shape;1173;p37"/>
          <p:cNvSpPr/>
          <p:nvPr/>
        </p:nvSpPr>
        <p:spPr>
          <a:xfrm>
            <a:off x="0" y="0"/>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Calibri"/>
              <a:buNone/>
            </a:pPr>
            <a:r>
              <a:t/>
            </a:r>
            <a:endParaRPr b="0" i="0" sz="2400" u="none" cap="none" strike="noStrike">
              <a:solidFill>
                <a:srgbClr val="FFFFFF"/>
              </a:solidFill>
              <a:latin typeface="Arial"/>
              <a:ea typeface="Arial"/>
              <a:cs typeface="Arial"/>
              <a:sym typeface="Arial"/>
            </a:endParaRPr>
          </a:p>
        </p:txBody>
      </p:sp>
      <p:sp>
        <p:nvSpPr>
          <p:cNvPr id="1174" name="Google Shape;1174;p37"/>
          <p:cNvSpPr txBox="1"/>
          <p:nvPr/>
        </p:nvSpPr>
        <p:spPr>
          <a:xfrm>
            <a:off x="411984" y="139695"/>
            <a:ext cx="11017224" cy="308442"/>
          </a:xfrm>
          <a:prstGeom prst="rect">
            <a:avLst/>
          </a:prstGeom>
          <a:noFill/>
          <a:ln>
            <a:noFill/>
          </a:ln>
        </p:spPr>
        <p:txBody>
          <a:bodyPr anchorCtr="0" anchor="ctr" bIns="45700" lIns="91425" spcFirstLastPara="1" rIns="91425" wrap="square" tIns="45700">
            <a:normAutofit lnSpcReduction="10000"/>
          </a:bodyPr>
          <a:lstStyle/>
          <a:p>
            <a:pPr indent="0" lvl="0" marL="0" marR="0" rtl="1" algn="r">
              <a:lnSpc>
                <a:spcPct val="90000"/>
              </a:lnSpc>
              <a:spcBef>
                <a:spcPts val="0"/>
              </a:spcBef>
              <a:spcAft>
                <a:spcPts val="0"/>
              </a:spcAft>
              <a:buClr>
                <a:srgbClr val="757070"/>
              </a:buClr>
              <a:buSzPts val="2000"/>
              <a:buFont typeface="Calibri"/>
              <a:buNone/>
            </a:pPr>
            <a:r>
              <a:rPr b="1" i="0" lang="ar-SA" sz="1600" u="none" cap="none" strike="noStrike">
                <a:solidFill>
                  <a:srgbClr val="757070"/>
                </a:solidFill>
                <a:latin typeface="Calibri"/>
                <a:ea typeface="Calibri"/>
                <a:cs typeface="Calibri"/>
                <a:sym typeface="Calibri"/>
              </a:rPr>
              <a:t>الآن سنتعرف بعض العبارات التي تساعدنا في إغناء رصيدنا في السرد العجائبي.</a:t>
            </a:r>
            <a:endParaRPr/>
          </a:p>
        </p:txBody>
      </p:sp>
      <p:sp>
        <p:nvSpPr>
          <p:cNvPr id="1175" name="Google Shape;1175;p37"/>
          <p:cNvSpPr txBox="1"/>
          <p:nvPr/>
        </p:nvSpPr>
        <p:spPr>
          <a:xfrm>
            <a:off x="641525" y="546271"/>
            <a:ext cx="10787683" cy="285435"/>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Calibri"/>
              <a:buNone/>
            </a:pPr>
            <a:r>
              <a:rPr b="0" i="0" lang="ar-SA" sz="1400" u="none" cap="none" strike="noStrike">
                <a:solidFill>
                  <a:srgbClr val="A5A5A5"/>
                </a:solidFill>
                <a:latin typeface="Calibri"/>
                <a:ea typeface="Calibri"/>
                <a:cs typeface="Calibri"/>
                <a:sym typeface="Calibri"/>
              </a:rPr>
              <a:t>يدعو الأستاذ)ة( التلاميذ إلى قراءة العبارات السردية المثبتة في الكراسة، وينبه إلى أنها ستفيد في فهم الجمل المقروءة، وفي إنتاج جمل سردية من حكاية عجائبية.</a:t>
            </a:r>
            <a:endParaRPr b="0" i="0" sz="1400" u="none" cap="none" strike="noStrike">
              <a:solidFill>
                <a:srgbClr val="A5A5A5"/>
              </a:solidFill>
              <a:latin typeface="Calibri"/>
              <a:ea typeface="Calibri"/>
              <a:cs typeface="Calibri"/>
              <a:sym typeface="Calibri"/>
            </a:endParaRPr>
          </a:p>
        </p:txBody>
      </p:sp>
      <p:pic>
        <p:nvPicPr>
          <p:cNvPr id="1176" name="Google Shape;1176;p37"/>
          <p:cNvPicPr preferRelativeResize="0"/>
          <p:nvPr/>
        </p:nvPicPr>
        <p:blipFill rotWithShape="1">
          <a:blip r:embed="rId3">
            <a:alphaModFix/>
          </a:blip>
          <a:srcRect b="0" l="0" r="0" t="0"/>
          <a:stretch/>
        </p:blipFill>
        <p:spPr>
          <a:xfrm>
            <a:off x="153248" y="98135"/>
            <a:ext cx="730250" cy="730250"/>
          </a:xfrm>
          <a:prstGeom prst="rect">
            <a:avLst/>
          </a:prstGeom>
          <a:noFill/>
          <a:ln>
            <a:noFill/>
          </a:ln>
        </p:spPr>
      </p:pic>
      <p:pic>
        <p:nvPicPr>
          <p:cNvPr descr="Image générée" id="1177" name="Google Shape;1177;p37"/>
          <p:cNvPicPr preferRelativeResize="0"/>
          <p:nvPr/>
        </p:nvPicPr>
        <p:blipFill rotWithShape="1">
          <a:blip r:embed="rId4">
            <a:alphaModFix/>
          </a:blip>
          <a:srcRect b="61971" l="3539" r="75793" t="24327"/>
          <a:stretch/>
        </p:blipFill>
        <p:spPr>
          <a:xfrm>
            <a:off x="11307258" y="9878"/>
            <a:ext cx="731494" cy="730250"/>
          </a:xfrm>
          <a:prstGeom prst="rect">
            <a:avLst/>
          </a:prstGeom>
          <a:noFill/>
          <a:ln>
            <a:noFill/>
          </a:ln>
        </p:spPr>
      </p:pic>
      <p:graphicFrame>
        <p:nvGraphicFramePr>
          <p:cNvPr id="1178" name="Google Shape;1178;p37"/>
          <p:cNvGraphicFramePr/>
          <p:nvPr/>
        </p:nvGraphicFramePr>
        <p:xfrm>
          <a:off x="587389" y="2048725"/>
          <a:ext cx="3000000" cy="3000000"/>
        </p:xfrm>
        <a:graphic>
          <a:graphicData uri="http://schemas.openxmlformats.org/drawingml/2006/table">
            <a:tbl>
              <a:tblPr bandRow="1" firstRow="1">
                <a:noFill/>
                <a:tableStyleId>{79B9BDD7-32AE-439C-A05C-7940E5838529}</a:tableStyleId>
              </a:tblPr>
              <a:tblGrid>
                <a:gridCol w="2671300"/>
                <a:gridCol w="2818075"/>
                <a:gridCol w="2150650"/>
                <a:gridCol w="3377200"/>
              </a:tblGrid>
              <a:tr h="505800">
                <a:tc>
                  <a:txBody>
                    <a:bodyPr/>
                    <a:lstStyle/>
                    <a:p>
                      <a:pPr indent="0" lvl="0" marL="0" marR="0" rtl="1" algn="ctr">
                        <a:lnSpc>
                          <a:spcPct val="100000"/>
                        </a:lnSpc>
                        <a:spcBef>
                          <a:spcPts val="0"/>
                        </a:spcBef>
                        <a:spcAft>
                          <a:spcPts val="0"/>
                        </a:spcAft>
                        <a:buClr>
                          <a:srgbClr val="002060"/>
                        </a:buClr>
                        <a:buSzPts val="2400"/>
                        <a:buFont typeface="Calibri"/>
                        <a:buNone/>
                      </a:pPr>
                      <a:r>
                        <a:rPr b="1" i="0" lang="ar-SA" sz="2400" u="none" cap="none" strike="noStrike">
                          <a:solidFill>
                            <a:srgbClr val="002060"/>
                          </a:solidFill>
                          <a:latin typeface="Calibri"/>
                          <a:ea typeface="Calibri"/>
                          <a:cs typeface="Calibri"/>
                          <a:sym typeface="Calibri"/>
                        </a:rPr>
                        <a:t>عنصر التحول</a:t>
                      </a:r>
                      <a:endParaRPr b="1" i="0" sz="2400" u="none" cap="none" strike="noStrike">
                        <a:solidFill>
                          <a:srgbClr val="002060"/>
                        </a:solidFill>
                        <a:latin typeface="Calibri"/>
                        <a:ea typeface="Calibri"/>
                        <a:cs typeface="Calibri"/>
                        <a:sym typeface="Calibri"/>
                      </a:endParaRPr>
                    </a:p>
                  </a:txBody>
                  <a:tcPr marT="45725" marB="45725" marR="91450" marL="91450">
                    <a:solidFill>
                      <a:schemeClr val="accent2"/>
                    </a:solidFill>
                  </a:tcPr>
                </a:tc>
                <a:tc>
                  <a:txBody>
                    <a:bodyPr/>
                    <a:lstStyle/>
                    <a:p>
                      <a:pPr indent="0" lvl="0" marL="0" marR="0" rtl="1" algn="ctr">
                        <a:lnSpc>
                          <a:spcPct val="100000"/>
                        </a:lnSpc>
                        <a:spcBef>
                          <a:spcPts val="0"/>
                        </a:spcBef>
                        <a:spcAft>
                          <a:spcPts val="0"/>
                        </a:spcAft>
                        <a:buClr>
                          <a:srgbClr val="002060"/>
                        </a:buClr>
                        <a:buSzPts val="2400"/>
                        <a:buFont typeface="Calibri"/>
                        <a:buNone/>
                      </a:pPr>
                      <a:r>
                        <a:rPr b="1" i="0" lang="ar-SA" sz="2400" u="none" cap="none" strike="noStrike">
                          <a:solidFill>
                            <a:srgbClr val="002060"/>
                          </a:solidFill>
                          <a:latin typeface="Calibri"/>
                          <a:ea typeface="Calibri"/>
                          <a:cs typeface="Calibri"/>
                          <a:sym typeface="Calibri"/>
                        </a:rPr>
                        <a:t>الشخصيات</a:t>
                      </a:r>
                      <a:endParaRPr b="1" i="0" sz="2400" u="none" cap="none" strike="noStrike">
                        <a:solidFill>
                          <a:srgbClr val="002060"/>
                        </a:solidFill>
                        <a:latin typeface="Calibri"/>
                        <a:ea typeface="Calibri"/>
                        <a:cs typeface="Calibri"/>
                        <a:sym typeface="Calibri"/>
                      </a:endParaRPr>
                    </a:p>
                  </a:txBody>
                  <a:tcPr marT="45725" marB="45725" marR="91450" marL="91450">
                    <a:solidFill>
                      <a:schemeClr val="accent2"/>
                    </a:solidFill>
                  </a:tcPr>
                </a:tc>
                <a:tc>
                  <a:txBody>
                    <a:bodyPr/>
                    <a:lstStyle/>
                    <a:p>
                      <a:pPr indent="0" lvl="0" marL="0" marR="0" rtl="1" algn="ctr">
                        <a:lnSpc>
                          <a:spcPct val="100000"/>
                        </a:lnSpc>
                        <a:spcBef>
                          <a:spcPts val="0"/>
                        </a:spcBef>
                        <a:spcAft>
                          <a:spcPts val="0"/>
                        </a:spcAft>
                        <a:buClr>
                          <a:srgbClr val="002060"/>
                        </a:buClr>
                        <a:buSzPts val="2400"/>
                        <a:buFont typeface="Calibri"/>
                        <a:buNone/>
                      </a:pPr>
                      <a:r>
                        <a:rPr b="1" i="0" lang="ar-SA" sz="2400" u="none" cap="none" strike="noStrike">
                          <a:solidFill>
                            <a:srgbClr val="002060"/>
                          </a:solidFill>
                          <a:latin typeface="Calibri"/>
                          <a:ea typeface="Calibri"/>
                          <a:cs typeface="Calibri"/>
                          <a:sym typeface="Calibri"/>
                        </a:rPr>
                        <a:t>الزمان والمكان </a:t>
                      </a:r>
                      <a:endParaRPr b="1" i="0" sz="2400" u="none" cap="none" strike="noStrike">
                        <a:solidFill>
                          <a:srgbClr val="002060"/>
                        </a:solidFill>
                        <a:latin typeface="Calibri"/>
                        <a:ea typeface="Calibri"/>
                        <a:cs typeface="Calibri"/>
                        <a:sym typeface="Calibri"/>
                      </a:endParaRPr>
                    </a:p>
                  </a:txBody>
                  <a:tcPr marT="45725" marB="45725" marR="91450" marL="91450">
                    <a:solidFill>
                      <a:schemeClr val="accent2"/>
                    </a:solidFill>
                  </a:tcPr>
                </a:tc>
                <a:tc>
                  <a:txBody>
                    <a:bodyPr/>
                    <a:lstStyle/>
                    <a:p>
                      <a:pPr indent="0" lvl="0" marL="0" marR="0" rtl="1" algn="ctr">
                        <a:lnSpc>
                          <a:spcPct val="100000"/>
                        </a:lnSpc>
                        <a:spcBef>
                          <a:spcPts val="0"/>
                        </a:spcBef>
                        <a:spcAft>
                          <a:spcPts val="0"/>
                        </a:spcAft>
                        <a:buClr>
                          <a:srgbClr val="002060"/>
                        </a:buClr>
                        <a:buSzPts val="2400"/>
                        <a:buFont typeface="Calibri"/>
                        <a:buNone/>
                      </a:pPr>
                      <a:r>
                        <a:rPr b="1" i="0" lang="ar-SA" sz="2400" u="none" cap="none" strike="noStrike">
                          <a:solidFill>
                            <a:srgbClr val="002060"/>
                          </a:solidFill>
                          <a:latin typeface="Calibri"/>
                          <a:ea typeface="Calibri"/>
                          <a:cs typeface="Calibri"/>
                          <a:sym typeface="Calibri"/>
                        </a:rPr>
                        <a:t>الحدث العجائبي</a:t>
                      </a:r>
                      <a:endParaRPr b="1" i="0" sz="2400" u="none" cap="none" strike="noStrike">
                        <a:solidFill>
                          <a:srgbClr val="002060"/>
                        </a:solidFill>
                        <a:latin typeface="Calibri"/>
                        <a:ea typeface="Calibri"/>
                        <a:cs typeface="Calibri"/>
                        <a:sym typeface="Calibri"/>
                      </a:endParaRPr>
                    </a:p>
                  </a:txBody>
                  <a:tcPr marT="45725" marB="45725" marR="91450" marL="91450">
                    <a:solidFill>
                      <a:schemeClr val="accent2"/>
                    </a:solidFill>
                  </a:tcPr>
                </a:tc>
              </a:tr>
              <a:tr h="1683875">
                <a:tc>
                  <a:txBody>
                    <a:bodyPr/>
                    <a:lstStyle/>
                    <a:p>
                      <a:pPr indent="0" lvl="0" marL="0" marR="0" rtl="1" algn="ctr">
                        <a:lnSpc>
                          <a:spcPct val="100000"/>
                        </a:lnSpc>
                        <a:spcBef>
                          <a:spcPts val="0"/>
                        </a:spcBef>
                        <a:spcAft>
                          <a:spcPts val="0"/>
                        </a:spcAft>
                        <a:buClr>
                          <a:srgbClr val="C00000"/>
                        </a:buClr>
                        <a:buSzPts val="2400"/>
                        <a:buFont typeface="Calibri"/>
                        <a:buNone/>
                      </a:pPr>
                      <a:r>
                        <a:rPr b="1" i="0" lang="ar-SA" sz="2400" u="none" cap="none" strike="noStrike">
                          <a:solidFill>
                            <a:srgbClr val="C00000"/>
                          </a:solidFill>
                          <a:latin typeface="Calibri"/>
                          <a:ea typeface="Calibri"/>
                          <a:cs typeface="Calibri"/>
                          <a:sym typeface="Calibri"/>
                        </a:rPr>
                        <a:t>غَمَرَ</a:t>
                      </a:r>
                      <a:r>
                        <a:rPr b="1" i="0" lang="ar-SA" sz="2400" u="none" cap="none" strike="noStrike">
                          <a:solidFill>
                            <a:srgbClr val="000000"/>
                          </a:solidFill>
                          <a:latin typeface="Calibri"/>
                          <a:ea typeface="Calibri"/>
                          <a:cs typeface="Calibri"/>
                          <a:sym typeface="Calibri"/>
                        </a:rPr>
                        <a:t> ٱلْغُرْفَةَ نُورٌ، .....</a:t>
                      </a:r>
                      <a:r>
                        <a:rPr b="1" i="0" lang="ar-SA" sz="2400" u="none" cap="none" strike="noStrike">
                          <a:solidFill>
                            <a:srgbClr val="C00000"/>
                          </a:solidFill>
                          <a:latin typeface="Calibri"/>
                          <a:ea typeface="Calibri"/>
                          <a:cs typeface="Calibri"/>
                          <a:sym typeface="Calibri"/>
                        </a:rPr>
                        <a:t>تُسْحَبُ</a:t>
                      </a:r>
                      <a:r>
                        <a:rPr b="1" i="0" lang="ar-SA" sz="2400" u="none" cap="none" strike="noStrike">
                          <a:solidFill>
                            <a:srgbClr val="000000"/>
                          </a:solidFill>
                          <a:latin typeface="Calibri"/>
                          <a:ea typeface="Calibri"/>
                          <a:cs typeface="Calibri"/>
                          <a:sym typeface="Calibri"/>
                        </a:rPr>
                        <a:t> إِلَى عَالَمٍ </a:t>
                      </a:r>
                      <a:r>
                        <a:rPr b="1" i="0" lang="ar-SA" sz="2400" u="none" cap="none" strike="noStrike">
                          <a:solidFill>
                            <a:srgbClr val="C00000"/>
                          </a:solidFill>
                          <a:latin typeface="Calibri"/>
                          <a:ea typeface="Calibri"/>
                          <a:cs typeface="Calibri"/>
                          <a:sym typeface="Calibri"/>
                        </a:rPr>
                        <a:t>آخَرَ-اختفى-</a:t>
                      </a:r>
                      <a:r>
                        <a:rPr b="1" i="0" lang="ar-SA" sz="2400" u="none" cap="none" strike="noStrike">
                          <a:solidFill>
                            <a:srgbClr val="000000"/>
                          </a:solidFill>
                          <a:latin typeface="Calibri"/>
                          <a:ea typeface="Calibri"/>
                          <a:cs typeface="Calibri"/>
                          <a:sym typeface="Calibri"/>
                        </a:rPr>
                        <a:t> </a:t>
                      </a:r>
                      <a:endParaRPr b="1" i="0" sz="2400" u="none" cap="none" strike="noStrike">
                        <a:solidFill>
                          <a:srgbClr val="000000"/>
                        </a:solidFill>
                        <a:latin typeface="Calibri"/>
                        <a:ea typeface="Calibri"/>
                        <a:cs typeface="Calibri"/>
                        <a:sym typeface="Calibri"/>
                      </a:endParaRPr>
                    </a:p>
                  </a:txBody>
                  <a:tcPr marT="45725" marB="45725" marR="91450" marL="91450">
                    <a:solidFill>
                      <a:srgbClr val="DDEAF6"/>
                    </a:solidFill>
                  </a:tcPr>
                </a:tc>
                <a:tc>
                  <a:txBody>
                    <a:bodyPr/>
                    <a:lstStyle/>
                    <a:p>
                      <a:pPr indent="0" lvl="0" marL="0" marR="0" rtl="1" algn="ctr">
                        <a:lnSpc>
                          <a:spcPct val="100000"/>
                        </a:lnSpc>
                        <a:spcBef>
                          <a:spcPts val="0"/>
                        </a:spcBef>
                        <a:spcAft>
                          <a:spcPts val="0"/>
                        </a:spcAft>
                        <a:buClr>
                          <a:srgbClr val="C00000"/>
                        </a:buClr>
                        <a:buSzPts val="2400"/>
                        <a:buFont typeface="Calibri"/>
                        <a:buNone/>
                      </a:pPr>
                      <a:r>
                        <a:rPr b="1" i="0" lang="ar-SA" sz="2400" u="none" cap="none" strike="noStrike">
                          <a:solidFill>
                            <a:srgbClr val="C00000"/>
                          </a:solidFill>
                          <a:latin typeface="Calibri"/>
                          <a:ea typeface="Calibri"/>
                          <a:cs typeface="Calibri"/>
                          <a:sym typeface="Calibri"/>
                        </a:rPr>
                        <a:t>وَجَدَتِ ٱلطِّفَلةُ </a:t>
                      </a:r>
                      <a:r>
                        <a:rPr b="1" i="0" lang="ar-SA" sz="2400" u="none" cap="none" strike="noStrike">
                          <a:solidFill>
                            <a:schemeClr val="dk1"/>
                          </a:solidFill>
                          <a:latin typeface="Calibri"/>
                          <a:ea typeface="Calibri"/>
                          <a:cs typeface="Calibri"/>
                          <a:sym typeface="Calibri"/>
                        </a:rPr>
                        <a:t>كتابا</a:t>
                      </a:r>
                      <a:r>
                        <a:rPr b="1" i="0" lang="ar-SA" sz="2400" u="none" cap="none" strike="noStrike">
                          <a:solidFill>
                            <a:srgbClr val="C00000"/>
                          </a:solidFill>
                          <a:latin typeface="Calibri"/>
                          <a:ea typeface="Calibri"/>
                          <a:cs typeface="Calibri"/>
                          <a:sym typeface="Calibri"/>
                        </a:rPr>
                        <a:t> -تَتَكَلَّمُ</a:t>
                      </a:r>
                      <a:r>
                        <a:rPr b="1" i="0" lang="ar-SA" sz="2400" u="none" cap="none" strike="noStrike">
                          <a:solidFill>
                            <a:srgbClr val="000000"/>
                          </a:solidFill>
                          <a:latin typeface="Calibri"/>
                          <a:ea typeface="Calibri"/>
                          <a:cs typeface="Calibri"/>
                          <a:sym typeface="Calibri"/>
                        </a:rPr>
                        <a:t> فِيهَا ٱلْأَشْجَارُ -</a:t>
                      </a:r>
                      <a:r>
                        <a:rPr b="1" i="0" lang="ar-SA" sz="2400" u="none" cap="none" strike="noStrike">
                          <a:solidFill>
                            <a:srgbClr val="C00000"/>
                          </a:solidFill>
                          <a:latin typeface="Calibri"/>
                          <a:ea typeface="Calibri"/>
                          <a:cs typeface="Calibri"/>
                          <a:sym typeface="Calibri"/>
                        </a:rPr>
                        <a:t>تَتَحَدَّثَ</a:t>
                      </a:r>
                      <a:r>
                        <a:rPr b="1" i="0" lang="ar-SA" sz="2400" u="none" cap="none" strike="noStrike">
                          <a:solidFill>
                            <a:srgbClr val="000000"/>
                          </a:solidFill>
                          <a:latin typeface="Calibri"/>
                          <a:ea typeface="Calibri"/>
                          <a:cs typeface="Calibri"/>
                          <a:sym typeface="Calibri"/>
                        </a:rPr>
                        <a:t> إِلَى حَيَوَانَاتِ -</a:t>
                      </a:r>
                      <a:r>
                        <a:rPr b="1" i="0" lang="ar-SA" sz="2400" u="none" cap="none" strike="noStrike">
                          <a:solidFill>
                            <a:srgbClr val="C00000"/>
                          </a:solidFill>
                          <a:latin typeface="Calibri"/>
                          <a:ea typeface="Calibri"/>
                          <a:cs typeface="Calibri"/>
                          <a:sym typeface="Calibri"/>
                        </a:rPr>
                        <a:t>قَالَ أَرْنَبٌ </a:t>
                      </a:r>
                      <a:r>
                        <a:rPr b="1" i="0" lang="ar-SA" sz="2400" u="none" cap="none" strike="noStrike">
                          <a:solidFill>
                            <a:srgbClr val="000000"/>
                          </a:solidFill>
                          <a:latin typeface="Calibri"/>
                          <a:ea typeface="Calibri"/>
                          <a:cs typeface="Calibri"/>
                          <a:sym typeface="Calibri"/>
                        </a:rPr>
                        <a:t>صَغِيرٌ </a:t>
                      </a:r>
                      <a:r>
                        <a:rPr b="1" i="0" lang="ar-SA" sz="2400" u="none" cap="none" strike="noStrike">
                          <a:solidFill>
                            <a:srgbClr val="C00000"/>
                          </a:solidFill>
                          <a:latin typeface="Calibri"/>
                          <a:ea typeface="Calibri"/>
                          <a:cs typeface="Calibri"/>
                          <a:sym typeface="Calibri"/>
                        </a:rPr>
                        <a:t>لسِيمَانَ</a:t>
                      </a:r>
                      <a:endParaRPr b="1" i="0" sz="2400" u="none" cap="none" strike="noStrike">
                        <a:solidFill>
                          <a:srgbClr val="C00000"/>
                        </a:solidFill>
                        <a:latin typeface="Calibri"/>
                        <a:ea typeface="Calibri"/>
                        <a:cs typeface="Calibri"/>
                        <a:sym typeface="Calibri"/>
                      </a:endParaRPr>
                    </a:p>
                  </a:txBody>
                  <a:tcPr marT="45725" marB="45725" marR="91450" marL="91450">
                    <a:solidFill>
                      <a:srgbClr val="DDEAF6"/>
                    </a:solidFill>
                  </a:tcPr>
                </a:tc>
                <a:tc>
                  <a:txBody>
                    <a:bodyPr/>
                    <a:lstStyle/>
                    <a:p>
                      <a:pPr indent="0" lvl="0" marL="0" marR="0" rtl="1" algn="ctr">
                        <a:lnSpc>
                          <a:spcPct val="100000"/>
                        </a:lnSpc>
                        <a:spcBef>
                          <a:spcPts val="0"/>
                        </a:spcBef>
                        <a:spcAft>
                          <a:spcPts val="0"/>
                        </a:spcAft>
                        <a:buClr>
                          <a:srgbClr val="C00000"/>
                        </a:buClr>
                        <a:buSzPts val="2400"/>
                        <a:buFont typeface="Calibri"/>
                        <a:buNone/>
                      </a:pPr>
                      <a:r>
                        <a:rPr b="1" i="0" lang="ar-SA" sz="2400" u="none" cap="none" strike="noStrike">
                          <a:solidFill>
                            <a:srgbClr val="C00000"/>
                          </a:solidFill>
                          <a:latin typeface="Calibri"/>
                          <a:ea typeface="Calibri"/>
                          <a:cs typeface="Calibri"/>
                          <a:sym typeface="Calibri"/>
                        </a:rPr>
                        <a:t>عَوَالِمِهَا</a:t>
                      </a:r>
                      <a:r>
                        <a:rPr b="1" i="0" lang="ar-SA" sz="2400" u="none" cap="none" strike="noStrike">
                          <a:solidFill>
                            <a:schemeClr val="dk1"/>
                          </a:solidFill>
                          <a:latin typeface="Calibri"/>
                          <a:ea typeface="Calibri"/>
                          <a:cs typeface="Calibri"/>
                          <a:sym typeface="Calibri"/>
                        </a:rPr>
                        <a:t> ٱلسِّحْرِيَّةِ- </a:t>
                      </a:r>
                      <a:r>
                        <a:rPr b="1" i="0" lang="ar-SA" sz="2400" u="none" cap="none" strike="noStrike">
                          <a:solidFill>
                            <a:srgbClr val="C00000"/>
                          </a:solidFill>
                          <a:latin typeface="Calibri"/>
                          <a:ea typeface="Calibri"/>
                          <a:cs typeface="Calibri"/>
                          <a:sym typeface="Calibri"/>
                        </a:rPr>
                        <a:t>دَاخِلَ</a:t>
                      </a:r>
                      <a:r>
                        <a:rPr b="1" i="0" lang="ar-SA" sz="2400" u="none" cap="none" strike="noStrike">
                          <a:solidFill>
                            <a:schemeClr val="dk1"/>
                          </a:solidFill>
                          <a:latin typeface="Calibri"/>
                          <a:ea typeface="Calibri"/>
                          <a:cs typeface="Calibri"/>
                          <a:sym typeface="Calibri"/>
                        </a:rPr>
                        <a:t> غَابَةٍ....</a:t>
                      </a:r>
                      <a:endParaRPr b="1" i="0" sz="2400" u="none" cap="none" strike="noStrike">
                        <a:solidFill>
                          <a:schemeClr val="dk1"/>
                        </a:solidFill>
                        <a:latin typeface="Calibri"/>
                        <a:ea typeface="Calibri"/>
                        <a:cs typeface="Calibri"/>
                        <a:sym typeface="Calibri"/>
                      </a:endParaRPr>
                    </a:p>
                  </a:txBody>
                  <a:tcPr marT="45725" marB="45725" marR="91450" marL="91450">
                    <a:solidFill>
                      <a:srgbClr val="DDEAF6"/>
                    </a:solidFill>
                  </a:tcPr>
                </a:tc>
                <a:tc>
                  <a:txBody>
                    <a:bodyPr/>
                    <a:lstStyle/>
                    <a:p>
                      <a:pPr indent="0" lvl="0" marL="0" marR="0" rtl="1" algn="ctr">
                        <a:lnSpc>
                          <a:spcPct val="100000"/>
                        </a:lnSpc>
                        <a:spcBef>
                          <a:spcPts val="0"/>
                        </a:spcBef>
                        <a:spcAft>
                          <a:spcPts val="0"/>
                        </a:spcAft>
                        <a:buClr>
                          <a:srgbClr val="C00000"/>
                        </a:buClr>
                        <a:buSzPts val="2400"/>
                        <a:buFont typeface="Calibri"/>
                        <a:buNone/>
                      </a:pPr>
                      <a:r>
                        <a:rPr b="1" i="0" lang="ar-SA" sz="2400" u="none" cap="none" strike="noStrike">
                          <a:solidFill>
                            <a:srgbClr val="C00000"/>
                          </a:solidFill>
                          <a:latin typeface="Calibri"/>
                          <a:ea typeface="Calibri"/>
                          <a:cs typeface="Calibri"/>
                          <a:sym typeface="Calibri"/>
                        </a:rPr>
                        <a:t>وَجَدَتِ ٱلطِّفَلةُ كِتَابًا غَرِيبًا </a:t>
                      </a:r>
                      <a:r>
                        <a:rPr b="1" i="0" lang="ar-SA" sz="2400" u="none" cap="none" strike="noStrike">
                          <a:solidFill>
                            <a:srgbClr val="000000"/>
                          </a:solidFill>
                          <a:latin typeface="Calibri"/>
                          <a:ea typeface="Calibri"/>
                          <a:cs typeface="Calibri"/>
                          <a:sym typeface="Calibri"/>
                        </a:rPr>
                        <a:t>...</a:t>
                      </a:r>
                      <a:r>
                        <a:rPr b="1" i="0" lang="ar-SA" sz="2400" u="none" cap="none" strike="noStrike">
                          <a:solidFill>
                            <a:srgbClr val="C00000"/>
                          </a:solidFill>
                          <a:latin typeface="Calibri"/>
                          <a:ea typeface="Calibri"/>
                          <a:cs typeface="Calibri"/>
                          <a:sym typeface="Calibri"/>
                        </a:rPr>
                        <a:t>سُؤَالًا سِحْريًا</a:t>
                      </a:r>
                      <a:r>
                        <a:rPr b="1" i="0" lang="ar-SA" sz="2400" u="none" cap="none" strike="noStrike">
                          <a:solidFill>
                            <a:srgbClr val="000000"/>
                          </a:solidFill>
                          <a:latin typeface="Calibri"/>
                          <a:ea typeface="Calibri"/>
                          <a:cs typeface="Calibri"/>
                          <a:sym typeface="Calibri"/>
                        </a:rPr>
                        <a:t>: مَا طَلَبُكِ؟- طَلَبَتِ ....ُ أَنْ </a:t>
                      </a:r>
                      <a:r>
                        <a:rPr b="1" i="0" lang="ar-SA" sz="2400" u="none" cap="none" strike="noStrike">
                          <a:solidFill>
                            <a:srgbClr val="C00000"/>
                          </a:solidFill>
                          <a:latin typeface="Calibri"/>
                          <a:ea typeface="Calibri"/>
                          <a:cs typeface="Calibri"/>
                          <a:sym typeface="Calibri"/>
                        </a:rPr>
                        <a:t>تَتَحَدَّثَ</a:t>
                      </a:r>
                      <a:r>
                        <a:rPr b="1" i="0" lang="ar-SA" sz="2400" u="none" cap="none" strike="noStrike">
                          <a:solidFill>
                            <a:srgbClr val="000000"/>
                          </a:solidFill>
                          <a:latin typeface="Calibri"/>
                          <a:ea typeface="Calibri"/>
                          <a:cs typeface="Calibri"/>
                          <a:sym typeface="Calibri"/>
                        </a:rPr>
                        <a:t> إِلَى .....</a:t>
                      </a:r>
                      <a:r>
                        <a:rPr b="1" i="0" lang="ar-SA" sz="2400" u="none" cap="none" strike="noStrike">
                          <a:solidFill>
                            <a:srgbClr val="C00000"/>
                          </a:solidFill>
                          <a:latin typeface="Calibri"/>
                          <a:ea typeface="Calibri"/>
                          <a:cs typeface="Calibri"/>
                          <a:sym typeface="Calibri"/>
                        </a:rPr>
                        <a:t>وَتَسْمَعَهَا</a:t>
                      </a:r>
                      <a:endParaRPr b="1" i="0" sz="2400" u="none" cap="none" strike="noStrike">
                        <a:solidFill>
                          <a:srgbClr val="C00000"/>
                        </a:solidFill>
                        <a:latin typeface="Calibri"/>
                        <a:ea typeface="Calibri"/>
                        <a:cs typeface="Calibri"/>
                        <a:sym typeface="Calibri"/>
                      </a:endParaRPr>
                    </a:p>
                  </a:txBody>
                  <a:tcPr marT="45725" marB="45725" marR="91450" marL="91450">
                    <a:solidFill>
                      <a:srgbClr val="DDEAF6"/>
                    </a:solidFill>
                  </a:tcPr>
                </a:tc>
              </a:tr>
            </a:tbl>
          </a:graphicData>
        </a:graphic>
      </p:graphicFrame>
      <p:sp>
        <p:nvSpPr>
          <p:cNvPr id="1179" name="Google Shape;1179;p37"/>
          <p:cNvSpPr/>
          <p:nvPr/>
        </p:nvSpPr>
        <p:spPr>
          <a:xfrm>
            <a:off x="7647709" y="1042597"/>
            <a:ext cx="3868234" cy="453693"/>
          </a:xfrm>
          <a:prstGeom prst="roundRect">
            <a:avLst>
              <a:gd fmla="val 16667" name="adj"/>
            </a:avLst>
          </a:prstGeom>
          <a:solidFill>
            <a:schemeClr val="accent2"/>
          </a:solidFill>
          <a:ln cap="flat" cmpd="sng" w="12700">
            <a:solidFill>
              <a:srgbClr val="1F3864"/>
            </a:solidFill>
            <a:prstDash val="solid"/>
            <a:miter lim="800000"/>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1" algn="r">
              <a:spcBef>
                <a:spcPts val="0"/>
              </a:spcBef>
              <a:spcAft>
                <a:spcPts val="0"/>
              </a:spcAft>
              <a:buNone/>
            </a:pPr>
            <a:r>
              <a:rPr b="1" i="0" lang="ar-SA" sz="2400" u="none" cap="none" strike="noStrike">
                <a:solidFill>
                  <a:srgbClr val="FFFFFF"/>
                </a:solidFill>
                <a:latin typeface="Calibri"/>
                <a:ea typeface="Calibri"/>
                <a:cs typeface="Calibri"/>
                <a:sym typeface="Calibri"/>
              </a:rPr>
              <a:t>أغني رصيدي في السرد العجائبي</a:t>
            </a:r>
            <a:endParaRPr b="1" i="0" sz="2400" u="none" cap="none" strike="noStrike">
              <a:solidFill>
                <a:srgbClr val="FFFFFF"/>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3" name="Shape 1183"/>
        <p:cNvGrpSpPr/>
        <p:nvPr/>
      </p:nvGrpSpPr>
      <p:grpSpPr>
        <a:xfrm>
          <a:off x="0" y="0"/>
          <a:ext cx="0" cy="0"/>
          <a:chOff x="0" y="0"/>
          <a:chExt cx="0" cy="0"/>
        </a:xfrm>
      </p:grpSpPr>
      <p:grpSp>
        <p:nvGrpSpPr>
          <p:cNvPr id="1184" name="Google Shape;1184;p38"/>
          <p:cNvGrpSpPr/>
          <p:nvPr/>
        </p:nvGrpSpPr>
        <p:grpSpPr>
          <a:xfrm>
            <a:off x="4655833" y="1706886"/>
            <a:ext cx="6523251" cy="3711725"/>
            <a:chOff x="1715066" y="1103461"/>
            <a:chExt cx="5717724" cy="3124203"/>
          </a:xfrm>
        </p:grpSpPr>
        <p:sp>
          <p:nvSpPr>
            <p:cNvPr id="1185" name="Google Shape;1185;p38"/>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186" name="Google Shape;1186;p38"/>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1187" name="Google Shape;1187;p38"/>
          <p:cNvSpPr txBox="1"/>
          <p:nvPr/>
        </p:nvSpPr>
        <p:spPr>
          <a:xfrm>
            <a:off x="5231567" y="2008346"/>
            <a:ext cx="5400765" cy="3067956"/>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SA" sz="5400" u="none" cap="none" strike="noStrike">
                <a:solidFill>
                  <a:srgbClr val="44546A"/>
                </a:solidFill>
                <a:latin typeface="Calibri"/>
                <a:ea typeface="Calibri"/>
                <a:cs typeface="Calibri"/>
                <a:sym typeface="Calibri"/>
              </a:rPr>
              <a:t>النشاط الثالث</a:t>
            </a:r>
            <a:br>
              <a:rPr b="1" i="0" lang="ar-SA" sz="4800" u="none" cap="none" strike="noStrike">
                <a:solidFill>
                  <a:srgbClr val="44546A"/>
                </a:solidFill>
                <a:latin typeface="Calibri"/>
                <a:ea typeface="Calibri"/>
                <a:cs typeface="Calibri"/>
                <a:sym typeface="Calibri"/>
              </a:rPr>
            </a:br>
            <a:r>
              <a:rPr b="1" i="0" lang="ar-SA" sz="4800" u="none" cap="none" strike="noStrike">
                <a:solidFill>
                  <a:srgbClr val="FFC000"/>
                </a:solidFill>
                <a:latin typeface="Calibri"/>
                <a:ea typeface="Calibri"/>
                <a:cs typeface="Calibri"/>
                <a:sym typeface="Calibri"/>
              </a:rPr>
              <a:t>أُجِيبُ عَنْ أَسْئِلَةِ الفَهْمِ</a:t>
            </a:r>
            <a:br>
              <a:rPr b="1" i="0" lang="ar-SA" sz="4800" u="none" cap="none" strike="noStrike">
                <a:solidFill>
                  <a:srgbClr val="44546A"/>
                </a:solidFill>
                <a:latin typeface="Calibri"/>
                <a:ea typeface="Calibri"/>
                <a:cs typeface="Calibri"/>
                <a:sym typeface="Calibri"/>
              </a:rPr>
            </a:br>
            <a:r>
              <a:rPr b="1" i="0" lang="ar-SA" sz="4800" u="none" cap="none" strike="noStrike">
                <a:solidFill>
                  <a:srgbClr val="44546A"/>
                </a:solidFill>
                <a:latin typeface="Calibri"/>
                <a:ea typeface="Calibri"/>
                <a:cs typeface="Calibri"/>
                <a:sym typeface="Calibri"/>
              </a:rPr>
              <a:t>دقيقة</a:t>
            </a:r>
            <a:r>
              <a:rPr b="1" i="0" lang="ar-SA" sz="5467" u="none" cap="none" strike="noStrike">
                <a:solidFill>
                  <a:srgbClr val="44546A"/>
                </a:solidFill>
                <a:latin typeface="Calibri"/>
                <a:ea typeface="Calibri"/>
                <a:cs typeface="Calibri"/>
                <a:sym typeface="Calibri"/>
              </a:rPr>
              <a:t>  </a:t>
            </a:r>
            <a:r>
              <a:rPr b="1" i="0" lang="ar-SA" sz="4800" u="none" cap="none" strike="noStrike">
                <a:solidFill>
                  <a:srgbClr val="44546A"/>
                </a:solidFill>
                <a:latin typeface="Arial"/>
                <a:ea typeface="Arial"/>
                <a:cs typeface="Arial"/>
                <a:sym typeface="Arial"/>
              </a:rPr>
              <a:t>15</a:t>
            </a:r>
            <a:endParaRPr b="1" i="0" sz="4800" u="none" cap="none" strike="noStrike">
              <a:solidFill>
                <a:srgbClr val="44546A"/>
              </a:solidFill>
              <a:latin typeface="Calibri"/>
              <a:ea typeface="Calibri"/>
              <a:cs typeface="Calibri"/>
              <a:sym typeface="Calibri"/>
            </a:endParaRPr>
          </a:p>
        </p:txBody>
      </p:sp>
      <p:pic>
        <p:nvPicPr>
          <p:cNvPr id="1188" name="Google Shape;1188;p38"/>
          <p:cNvPicPr preferRelativeResize="0"/>
          <p:nvPr/>
        </p:nvPicPr>
        <p:blipFill rotWithShape="1">
          <a:blip r:embed="rId3">
            <a:alphaModFix/>
          </a:blip>
          <a:srcRect b="0" l="0" r="0" t="0"/>
          <a:stretch/>
        </p:blipFill>
        <p:spPr>
          <a:xfrm>
            <a:off x="1112680" y="2078403"/>
            <a:ext cx="2701193" cy="2701193"/>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2" name="Shape 1192"/>
        <p:cNvGrpSpPr/>
        <p:nvPr/>
      </p:nvGrpSpPr>
      <p:grpSpPr>
        <a:xfrm>
          <a:off x="0" y="0"/>
          <a:ext cx="0" cy="0"/>
          <a:chOff x="0" y="0"/>
          <a:chExt cx="0" cy="0"/>
        </a:xfrm>
      </p:grpSpPr>
      <p:sp>
        <p:nvSpPr>
          <p:cNvPr id="1193" name="Google Shape;1193;p39"/>
          <p:cNvSpPr/>
          <p:nvPr/>
        </p:nvSpPr>
        <p:spPr>
          <a:xfrm>
            <a:off x="8870257" y="56127"/>
            <a:ext cx="3216767" cy="888174"/>
          </a:xfrm>
          <a:prstGeom prst="roundRect">
            <a:avLst>
              <a:gd fmla="val 16667" name="adj"/>
            </a:avLst>
          </a:prstGeom>
          <a:solidFill>
            <a:srgbClr val="ED7D31"/>
          </a:solidFill>
          <a:ln cap="flat" cmpd="sng" w="12700">
            <a:solidFill>
              <a:srgbClr val="1E4E79"/>
            </a:solidFill>
            <a:prstDash val="solid"/>
            <a:miter lim="800000"/>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1" algn="r">
              <a:spcBef>
                <a:spcPts val="0"/>
              </a:spcBef>
              <a:spcAft>
                <a:spcPts val="0"/>
              </a:spcAft>
              <a:buNone/>
            </a:pPr>
            <a:r>
              <a:rPr b="1" i="0" lang="ar-SA" sz="2800" u="none" cap="none" strike="noStrike">
                <a:solidFill>
                  <a:srgbClr val="FFFFFF"/>
                </a:solidFill>
                <a:latin typeface="Calibri"/>
                <a:ea typeface="Calibri"/>
                <a:cs typeface="Calibri"/>
                <a:sym typeface="Calibri"/>
              </a:rPr>
              <a:t>أَقْرَأُ ٱلنَّصَّ بِطَلاقَةٍ</a:t>
            </a:r>
            <a:endParaRPr b="1" i="0" sz="2800" u="none" cap="none" strike="noStrike">
              <a:solidFill>
                <a:srgbClr val="FFFFFF"/>
              </a:solidFill>
              <a:latin typeface="Calibri"/>
              <a:ea typeface="Calibri"/>
              <a:cs typeface="Calibri"/>
              <a:sym typeface="Calibri"/>
            </a:endParaRPr>
          </a:p>
        </p:txBody>
      </p:sp>
      <p:sp>
        <p:nvSpPr>
          <p:cNvPr id="1194" name="Google Shape;1194;p39"/>
          <p:cNvSpPr/>
          <p:nvPr/>
        </p:nvSpPr>
        <p:spPr>
          <a:xfrm>
            <a:off x="0" y="15766"/>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1195" name="Google Shape;1195;p39"/>
          <p:cNvSpPr txBox="1"/>
          <p:nvPr/>
        </p:nvSpPr>
        <p:spPr>
          <a:xfrm>
            <a:off x="3657600" y="274320"/>
            <a:ext cx="3724102" cy="461665"/>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SA" sz="2400" u="none" cap="none" strike="noStrike">
                <a:solidFill>
                  <a:srgbClr val="002060"/>
                </a:solidFill>
                <a:latin typeface="Arial"/>
                <a:ea typeface="Arial"/>
                <a:cs typeface="Arial"/>
                <a:sym typeface="Arial"/>
              </a:rPr>
              <a:t>سِيمَانُ وٱلْغَابَةُ الْعَجيبَةُ</a:t>
            </a:r>
            <a:endParaRPr b="1" i="0" sz="2400" u="none" cap="none" strike="noStrike">
              <a:solidFill>
                <a:srgbClr val="002060"/>
              </a:solidFill>
              <a:latin typeface="Arial"/>
              <a:ea typeface="Arial"/>
              <a:cs typeface="Arial"/>
              <a:sym typeface="Arial"/>
            </a:endParaRPr>
          </a:p>
        </p:txBody>
      </p:sp>
      <p:sp>
        <p:nvSpPr>
          <p:cNvPr id="1196" name="Google Shape;1196;p39"/>
          <p:cNvSpPr txBox="1"/>
          <p:nvPr/>
        </p:nvSpPr>
        <p:spPr>
          <a:xfrm>
            <a:off x="4505498" y="1383558"/>
            <a:ext cx="7148945" cy="461665"/>
          </a:xfrm>
          <a:prstGeom prst="rect">
            <a:avLst/>
          </a:prstGeom>
          <a:solidFill>
            <a:srgbClr val="D8F2CF"/>
          </a:solid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2060"/>
              </a:buClr>
              <a:buSzPts val="2400"/>
              <a:buFont typeface="Arial"/>
              <a:buNone/>
            </a:pPr>
            <a:r>
              <a:rPr b="1" i="0" lang="ar-SA" sz="2400" u="none" cap="none" strike="noStrike">
                <a:solidFill>
                  <a:srgbClr val="002060"/>
                </a:solidFill>
                <a:latin typeface="Arial"/>
                <a:ea typeface="Arial"/>
                <a:cs typeface="Arial"/>
                <a:sym typeface="Arial"/>
              </a:rPr>
              <a:t>1- </a:t>
            </a:r>
            <a:r>
              <a:rPr b="1" i="0" lang="ar-SA" sz="2400" u="none" cap="none" strike="noStrike">
                <a:solidFill>
                  <a:srgbClr val="C00000"/>
                </a:solidFill>
                <a:latin typeface="Arial"/>
                <a:ea typeface="Arial"/>
                <a:cs typeface="Arial"/>
                <a:sym typeface="Arial"/>
              </a:rPr>
              <a:t>سِيمَانُ</a:t>
            </a:r>
            <a:r>
              <a:rPr b="1" i="0" lang="ar-SA" sz="2400" u="none" cap="none" strike="noStrike">
                <a:solidFill>
                  <a:srgbClr val="002060"/>
                </a:solidFill>
                <a:latin typeface="Arial"/>
                <a:ea typeface="Arial"/>
                <a:cs typeface="Arial"/>
                <a:sym typeface="Arial"/>
              </a:rPr>
              <a:t> طِفْلَةٌ تُحِبُّ </a:t>
            </a:r>
            <a:r>
              <a:rPr b="1" i="0" lang="ar-SA" sz="2400" u="none" cap="none" strike="noStrike">
                <a:solidFill>
                  <a:srgbClr val="C00000"/>
                </a:solidFill>
                <a:latin typeface="Arial"/>
                <a:ea typeface="Arial"/>
                <a:cs typeface="Arial"/>
                <a:sym typeface="Arial"/>
              </a:rPr>
              <a:t>ٱلْقِرَاءَةَ </a:t>
            </a:r>
            <a:r>
              <a:rPr b="1" i="0" lang="ar-SA" sz="2400" u="none" cap="none" strike="noStrike">
                <a:solidFill>
                  <a:srgbClr val="002060"/>
                </a:solidFill>
                <a:latin typeface="Arial"/>
                <a:ea typeface="Arial"/>
                <a:cs typeface="Arial"/>
                <a:sym typeface="Arial"/>
              </a:rPr>
              <a:t>وَتَغُوصُ فِي عَوَالِمِهَا ٱلسِّحْرِيَّةِ.</a:t>
            </a:r>
            <a:endParaRPr/>
          </a:p>
        </p:txBody>
      </p:sp>
      <p:sp>
        <p:nvSpPr>
          <p:cNvPr id="1197" name="Google Shape;1197;p39"/>
          <p:cNvSpPr txBox="1"/>
          <p:nvPr/>
        </p:nvSpPr>
        <p:spPr>
          <a:xfrm>
            <a:off x="4505498" y="1998825"/>
            <a:ext cx="7148945" cy="461665"/>
          </a:xfrm>
          <a:prstGeom prst="rect">
            <a:avLst/>
          </a:prstGeom>
          <a:solidFill>
            <a:srgbClr val="EFE2D3"/>
          </a:solid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2060"/>
              </a:buClr>
              <a:buSzPts val="2400"/>
              <a:buFont typeface="Arial"/>
              <a:buNone/>
            </a:pPr>
            <a:r>
              <a:rPr b="1" i="0" lang="ar-SA" sz="2400" u="none" cap="none" strike="noStrike">
                <a:solidFill>
                  <a:srgbClr val="002060"/>
                </a:solidFill>
                <a:latin typeface="Arial"/>
                <a:ea typeface="Arial"/>
                <a:cs typeface="Arial"/>
                <a:sym typeface="Arial"/>
              </a:rPr>
              <a:t>2- وَجَدَتِ ٱلطِّفْلَةُ </a:t>
            </a:r>
            <a:r>
              <a:rPr b="1" i="0" lang="ar-SA" sz="2400" u="none" cap="none" strike="noStrike">
                <a:solidFill>
                  <a:srgbClr val="C00000"/>
                </a:solidFill>
                <a:latin typeface="Arial"/>
                <a:ea typeface="Arial"/>
                <a:cs typeface="Arial"/>
                <a:sym typeface="Arial"/>
              </a:rPr>
              <a:t>كِتَابًا غَرِيبًا </a:t>
            </a:r>
            <a:r>
              <a:rPr b="1" i="0" lang="ar-SA" sz="2400" u="none" cap="none" strike="noStrike">
                <a:solidFill>
                  <a:srgbClr val="002060"/>
                </a:solidFill>
                <a:latin typeface="Arial"/>
                <a:ea typeface="Arial"/>
                <a:cs typeface="Arial"/>
                <a:sym typeface="Arial"/>
              </a:rPr>
              <a:t>يَحْمِلُ سُؤَالا سِحْريًا: </a:t>
            </a:r>
            <a:r>
              <a:rPr b="1" i="0" lang="ar-SA" sz="2400" u="none" cap="none" strike="noStrike">
                <a:solidFill>
                  <a:srgbClr val="C00000"/>
                </a:solidFill>
                <a:latin typeface="Arial"/>
                <a:ea typeface="Arial"/>
                <a:cs typeface="Arial"/>
                <a:sym typeface="Arial"/>
              </a:rPr>
              <a:t>مَا طَلَبُكِ؟</a:t>
            </a:r>
            <a:endParaRPr b="1" i="0" sz="2400" u="none" cap="none" strike="noStrike">
              <a:solidFill>
                <a:srgbClr val="C00000"/>
              </a:solidFill>
              <a:latin typeface="Arial"/>
              <a:ea typeface="Arial"/>
              <a:cs typeface="Arial"/>
              <a:sym typeface="Arial"/>
            </a:endParaRPr>
          </a:p>
        </p:txBody>
      </p:sp>
      <p:sp>
        <p:nvSpPr>
          <p:cNvPr id="1198" name="Google Shape;1198;p39"/>
          <p:cNvSpPr txBox="1"/>
          <p:nvPr/>
        </p:nvSpPr>
        <p:spPr>
          <a:xfrm>
            <a:off x="4505498" y="2629068"/>
            <a:ext cx="7148945" cy="461665"/>
          </a:xfrm>
          <a:prstGeom prst="rect">
            <a:avLst/>
          </a:prstGeom>
          <a:solidFill>
            <a:srgbClr val="D8F2CF"/>
          </a:solid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2060"/>
              </a:buClr>
              <a:buSzPts val="2400"/>
              <a:buFont typeface="Arial"/>
              <a:buNone/>
            </a:pPr>
            <a:r>
              <a:rPr b="1" i="0" lang="ar-SA" sz="2400" u="none" cap="none" strike="noStrike">
                <a:solidFill>
                  <a:srgbClr val="002060"/>
                </a:solidFill>
                <a:latin typeface="Arial"/>
                <a:ea typeface="Arial"/>
                <a:cs typeface="Arial"/>
                <a:sym typeface="Arial"/>
              </a:rPr>
              <a:t>3- طَلَبَتِ سِيمَانُ أَنْ تَتَحَدَّثَ إِلَى </a:t>
            </a:r>
            <a:r>
              <a:rPr b="1" i="0" lang="ar-SA" sz="2400" u="none" cap="none" strike="noStrike">
                <a:solidFill>
                  <a:srgbClr val="C00000"/>
                </a:solidFill>
                <a:latin typeface="Arial"/>
                <a:ea typeface="Arial"/>
                <a:cs typeface="Arial"/>
                <a:sym typeface="Arial"/>
              </a:rPr>
              <a:t>حَيَوَانَاتِ ٱلْغَابَةِ وَتَسْمَعَهَا.</a:t>
            </a:r>
            <a:endParaRPr/>
          </a:p>
        </p:txBody>
      </p:sp>
      <p:sp>
        <p:nvSpPr>
          <p:cNvPr id="1199" name="Google Shape;1199;p39"/>
          <p:cNvSpPr txBox="1"/>
          <p:nvPr/>
        </p:nvSpPr>
        <p:spPr>
          <a:xfrm>
            <a:off x="4505498" y="3259311"/>
            <a:ext cx="7148945" cy="461665"/>
          </a:xfrm>
          <a:prstGeom prst="rect">
            <a:avLst/>
          </a:prstGeom>
          <a:solidFill>
            <a:srgbClr val="EFE2D3"/>
          </a:solid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2060"/>
              </a:buClr>
              <a:buSzPts val="2400"/>
              <a:buFont typeface="Arial"/>
              <a:buNone/>
            </a:pPr>
            <a:r>
              <a:rPr b="1" i="0" lang="ar-SA" sz="2400" u="none" cap="none" strike="noStrike">
                <a:solidFill>
                  <a:srgbClr val="002060"/>
                </a:solidFill>
                <a:latin typeface="Arial"/>
                <a:ea typeface="Arial"/>
                <a:cs typeface="Arial"/>
                <a:sym typeface="Arial"/>
              </a:rPr>
              <a:t>4- </a:t>
            </a:r>
            <a:r>
              <a:rPr b="1" i="0" lang="ar-SA" sz="2400" u="none" cap="none" strike="noStrike">
                <a:solidFill>
                  <a:srgbClr val="C00000"/>
                </a:solidFill>
                <a:latin typeface="Arial"/>
                <a:ea typeface="Arial"/>
                <a:cs typeface="Arial"/>
                <a:sym typeface="Arial"/>
              </a:rPr>
              <a:t>غَمَرَ ٱلْغُرْفَةَ نُورٌ</a:t>
            </a:r>
            <a:r>
              <a:rPr b="1" i="0" lang="ar-SA" sz="2400" u="none" cap="none" strike="noStrike">
                <a:solidFill>
                  <a:srgbClr val="002060"/>
                </a:solidFill>
                <a:latin typeface="Arial"/>
                <a:ea typeface="Arial"/>
                <a:cs typeface="Arial"/>
                <a:sym typeface="Arial"/>
              </a:rPr>
              <a:t>، وَشَعَرَتْ سِيمَانُ </a:t>
            </a:r>
            <a:r>
              <a:rPr b="1" i="0" lang="ar-SA" sz="2400" u="none" cap="none" strike="noStrike">
                <a:solidFill>
                  <a:srgbClr val="C00000"/>
                </a:solidFill>
                <a:latin typeface="Arial"/>
                <a:ea typeface="Arial"/>
                <a:cs typeface="Arial"/>
                <a:sym typeface="Arial"/>
              </a:rPr>
              <a:t>أَنَّهَا تُسْحَبُ </a:t>
            </a:r>
            <a:r>
              <a:rPr b="1" i="0" lang="ar-SA" sz="2400" u="none" cap="none" strike="noStrike">
                <a:solidFill>
                  <a:srgbClr val="002060"/>
                </a:solidFill>
                <a:latin typeface="Arial"/>
                <a:ea typeface="Arial"/>
                <a:cs typeface="Arial"/>
                <a:sym typeface="Arial"/>
              </a:rPr>
              <a:t>إِلَى عَالَمٍ آخَرَ.</a:t>
            </a:r>
            <a:endParaRPr/>
          </a:p>
        </p:txBody>
      </p:sp>
      <p:sp>
        <p:nvSpPr>
          <p:cNvPr id="1200" name="Google Shape;1200;p39"/>
          <p:cNvSpPr txBox="1"/>
          <p:nvPr/>
        </p:nvSpPr>
        <p:spPr>
          <a:xfrm>
            <a:off x="207818" y="4028180"/>
            <a:ext cx="7473142" cy="461665"/>
          </a:xfrm>
          <a:prstGeom prst="rect">
            <a:avLst/>
          </a:prstGeom>
          <a:solidFill>
            <a:srgbClr val="D8F2CF"/>
          </a:solid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2060"/>
              </a:buClr>
              <a:buSzPts val="2400"/>
              <a:buFont typeface="Arial"/>
              <a:buNone/>
            </a:pPr>
            <a:r>
              <a:rPr b="1" i="0" lang="ar-SA" sz="2400" u="none" cap="none" strike="noStrike">
                <a:solidFill>
                  <a:srgbClr val="002060"/>
                </a:solidFill>
                <a:latin typeface="Arial"/>
                <a:ea typeface="Arial"/>
                <a:cs typeface="Arial"/>
                <a:sym typeface="Arial"/>
              </a:rPr>
              <a:t>5- ٱسْتَيْقَظَتْ س</a:t>
            </a:r>
            <a:r>
              <a:rPr b="1" i="0" lang="ar-SA" sz="2400" u="none" cap="none" strike="noStrike">
                <a:solidFill>
                  <a:srgbClr val="C00000"/>
                </a:solidFill>
                <a:latin typeface="Arial"/>
                <a:ea typeface="Arial"/>
                <a:cs typeface="Arial"/>
                <a:sym typeface="Arial"/>
              </a:rPr>
              <a:t>ِيمَان</a:t>
            </a:r>
            <a:r>
              <a:rPr b="1" i="0" lang="ar-SA" sz="2400" u="none" cap="none" strike="noStrike">
                <a:solidFill>
                  <a:srgbClr val="002060"/>
                </a:solidFill>
                <a:latin typeface="Arial"/>
                <a:ea typeface="Arial"/>
                <a:cs typeface="Arial"/>
                <a:sym typeface="Arial"/>
              </a:rPr>
              <a:t>ُ دَاخِلَ غَابَةٍ تَتَكَلَّمُ فِيهَا ٱلْأَشْجَارُ وٱلْحَيَوَانَاتُ.</a:t>
            </a:r>
            <a:endParaRPr/>
          </a:p>
        </p:txBody>
      </p:sp>
      <p:sp>
        <p:nvSpPr>
          <p:cNvPr id="1201" name="Google Shape;1201;p39"/>
          <p:cNvSpPr txBox="1"/>
          <p:nvPr/>
        </p:nvSpPr>
        <p:spPr>
          <a:xfrm>
            <a:off x="207818" y="4604873"/>
            <a:ext cx="7473142" cy="461665"/>
          </a:xfrm>
          <a:prstGeom prst="rect">
            <a:avLst/>
          </a:prstGeom>
          <a:solidFill>
            <a:srgbClr val="EFE2D3"/>
          </a:solid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2060"/>
              </a:buClr>
              <a:buSzPts val="2400"/>
              <a:buFont typeface="Arial"/>
              <a:buNone/>
            </a:pPr>
            <a:r>
              <a:rPr b="1" i="0" lang="ar-SA" sz="2400" u="none" cap="none" strike="noStrike">
                <a:solidFill>
                  <a:srgbClr val="002060"/>
                </a:solidFill>
                <a:latin typeface="Arial"/>
                <a:ea typeface="Arial"/>
                <a:cs typeface="Arial"/>
                <a:sym typeface="Arial"/>
              </a:rPr>
              <a:t>6- قَالَ </a:t>
            </a:r>
            <a:r>
              <a:rPr b="1" i="0" lang="ar-SA" sz="2400" u="none" cap="none" strike="noStrike">
                <a:solidFill>
                  <a:srgbClr val="C00000"/>
                </a:solidFill>
                <a:latin typeface="Arial"/>
                <a:ea typeface="Arial"/>
                <a:cs typeface="Arial"/>
                <a:sym typeface="Arial"/>
              </a:rPr>
              <a:t>أَرْنَبٌ صَغِيرٌ </a:t>
            </a:r>
            <a:r>
              <a:rPr b="1" i="0" lang="ar-SA" sz="2400" u="none" cap="none" strike="noStrike">
                <a:solidFill>
                  <a:srgbClr val="002060"/>
                </a:solidFill>
                <a:latin typeface="Arial"/>
                <a:ea typeface="Arial"/>
                <a:cs typeface="Arial"/>
                <a:sym typeface="Arial"/>
              </a:rPr>
              <a:t>لسِيمَانَ: كُنَّا نَنْتَظِرُكِ مُنْذُ زَمَنٍ طَوِيلٍ.</a:t>
            </a:r>
            <a:endParaRPr/>
          </a:p>
        </p:txBody>
      </p:sp>
      <p:sp>
        <p:nvSpPr>
          <p:cNvPr id="1202" name="Google Shape;1202;p39"/>
          <p:cNvSpPr txBox="1"/>
          <p:nvPr/>
        </p:nvSpPr>
        <p:spPr>
          <a:xfrm>
            <a:off x="207818" y="5253382"/>
            <a:ext cx="7473142" cy="461665"/>
          </a:xfrm>
          <a:prstGeom prst="rect">
            <a:avLst/>
          </a:prstGeom>
          <a:solidFill>
            <a:srgbClr val="D8F2CF"/>
          </a:solid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2060"/>
              </a:buClr>
              <a:buSzPts val="2400"/>
              <a:buFont typeface="Arial"/>
              <a:buNone/>
            </a:pPr>
            <a:r>
              <a:rPr b="1" i="0" lang="ar-SA" sz="2400" u="none" cap="none" strike="noStrike">
                <a:solidFill>
                  <a:srgbClr val="002060"/>
                </a:solidFill>
                <a:latin typeface="Arial"/>
                <a:ea typeface="Arial"/>
                <a:cs typeface="Arial"/>
                <a:sym typeface="Arial"/>
              </a:rPr>
              <a:t>7- تَحَدَّثَتِ ٱلطِّفْلَةُ إِلَى ٱلْحَيَوَانَاتِ </a:t>
            </a:r>
            <a:r>
              <a:rPr b="1" i="0" lang="ar-SA" sz="2400" u="none" cap="none" strike="noStrike">
                <a:solidFill>
                  <a:srgbClr val="C00000"/>
                </a:solidFill>
                <a:latin typeface="Arial"/>
                <a:ea typeface="Arial"/>
                <a:cs typeface="Arial"/>
                <a:sym typeface="Arial"/>
              </a:rPr>
              <a:t>وَٱسْتَمَعَتْ لِشَكْوَاهَا </a:t>
            </a:r>
            <a:r>
              <a:rPr b="1" i="0" lang="ar-SA" sz="2400" u="none" cap="none" strike="noStrike">
                <a:solidFill>
                  <a:srgbClr val="002060"/>
                </a:solidFill>
                <a:latin typeface="Arial"/>
                <a:ea typeface="Arial"/>
                <a:cs typeface="Arial"/>
                <a:sym typeface="Arial"/>
              </a:rPr>
              <a:t>مِنَ أَذَى الْبَشَرِ.</a:t>
            </a:r>
            <a:endParaRPr/>
          </a:p>
        </p:txBody>
      </p:sp>
      <p:sp>
        <p:nvSpPr>
          <p:cNvPr id="1203" name="Google Shape;1203;p39"/>
          <p:cNvSpPr txBox="1"/>
          <p:nvPr/>
        </p:nvSpPr>
        <p:spPr>
          <a:xfrm>
            <a:off x="207818" y="5901891"/>
            <a:ext cx="7473142" cy="461665"/>
          </a:xfrm>
          <a:prstGeom prst="rect">
            <a:avLst/>
          </a:prstGeom>
          <a:solidFill>
            <a:srgbClr val="EFE2D3"/>
          </a:solid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2060"/>
              </a:buClr>
              <a:buSzPts val="2400"/>
              <a:buFont typeface="Arial"/>
              <a:buNone/>
            </a:pPr>
            <a:r>
              <a:rPr b="1" i="0" lang="ar-SA" sz="2400" u="none" cap="none" strike="noStrike">
                <a:solidFill>
                  <a:srgbClr val="002060"/>
                </a:solidFill>
                <a:latin typeface="Arial"/>
                <a:ea typeface="Arial"/>
                <a:cs typeface="Arial"/>
                <a:sym typeface="Arial"/>
              </a:rPr>
              <a:t>8- أَدْرَكَتْ سِيمَانُ </a:t>
            </a:r>
            <a:r>
              <a:rPr b="1" i="0" lang="ar-SA" sz="2400" u="none" cap="none" strike="noStrike">
                <a:solidFill>
                  <a:srgbClr val="C00000"/>
                </a:solidFill>
                <a:latin typeface="Arial"/>
                <a:ea typeface="Arial"/>
                <a:cs typeface="Arial"/>
                <a:sym typeface="Arial"/>
              </a:rPr>
              <a:t>أن ٱلْإِنْسَانَ يدمر </a:t>
            </a:r>
            <a:r>
              <a:rPr b="1" i="0" lang="ar-SA" sz="2400" u="none" cap="none" strike="noStrike">
                <a:solidFill>
                  <a:srgbClr val="002060"/>
                </a:solidFill>
                <a:latin typeface="Arial"/>
                <a:ea typeface="Arial"/>
                <a:cs typeface="Arial"/>
                <a:sym typeface="Arial"/>
              </a:rPr>
              <a:t>ِٱلطَّبِيعَةِ وَٱلْبِيئَةِ بِلاَ رَحْمَةٍ.</a:t>
            </a:r>
            <a:endParaRPr b="1" i="0" sz="2400" u="none" cap="none" strike="noStrike">
              <a:solidFill>
                <a:srgbClr val="002060"/>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8" name="Shape 1208"/>
        <p:cNvGrpSpPr/>
        <p:nvPr/>
      </p:nvGrpSpPr>
      <p:grpSpPr>
        <a:xfrm>
          <a:off x="0" y="0"/>
          <a:ext cx="0" cy="0"/>
          <a:chOff x="0" y="0"/>
          <a:chExt cx="0" cy="0"/>
        </a:xfrm>
      </p:grpSpPr>
      <p:pic>
        <p:nvPicPr>
          <p:cNvPr descr="Lever la main - Icônes mains et gestes gratuites" id="1209" name="Google Shape;1209;p40"/>
          <p:cNvPicPr preferRelativeResize="0"/>
          <p:nvPr/>
        </p:nvPicPr>
        <p:blipFill rotWithShape="1">
          <a:blip r:embed="rId3">
            <a:alphaModFix/>
          </a:blip>
          <a:srcRect b="0" l="0" r="0" t="0"/>
          <a:stretch/>
        </p:blipFill>
        <p:spPr>
          <a:xfrm>
            <a:off x="229559" y="148574"/>
            <a:ext cx="702642" cy="702642"/>
          </a:xfrm>
          <a:prstGeom prst="rect">
            <a:avLst/>
          </a:prstGeom>
          <a:noFill/>
          <a:ln>
            <a:noFill/>
          </a:ln>
        </p:spPr>
      </p:pic>
      <p:sp>
        <p:nvSpPr>
          <p:cNvPr id="1210" name="Google Shape;1210;p40"/>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descr="Image générée" id="1211" name="Google Shape;1211;p40"/>
          <p:cNvPicPr preferRelativeResize="0"/>
          <p:nvPr/>
        </p:nvPicPr>
        <p:blipFill rotWithShape="1">
          <a:blip r:embed="rId4">
            <a:alphaModFix/>
          </a:blip>
          <a:srcRect b="61971" l="3539" r="75793" t="24327"/>
          <a:stretch/>
        </p:blipFill>
        <p:spPr>
          <a:xfrm>
            <a:off x="11307258" y="9878"/>
            <a:ext cx="731494" cy="730250"/>
          </a:xfrm>
          <a:prstGeom prst="rect">
            <a:avLst/>
          </a:prstGeom>
          <a:noFill/>
          <a:ln>
            <a:noFill/>
          </a:ln>
        </p:spPr>
      </p:pic>
      <p:sp>
        <p:nvSpPr>
          <p:cNvPr id="1212" name="Google Shape;1212;p40"/>
          <p:cNvSpPr txBox="1"/>
          <p:nvPr/>
        </p:nvSpPr>
        <p:spPr>
          <a:xfrm>
            <a:off x="348649" y="996342"/>
            <a:ext cx="11208666" cy="593222"/>
          </a:xfrm>
          <a:prstGeom prst="rect">
            <a:avLst/>
          </a:prstGeom>
          <a:solidFill>
            <a:srgbClr val="E1EFD8"/>
          </a:soli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SA" sz="2400" u="none" cap="none" strike="noStrike">
                <a:solidFill>
                  <a:srgbClr val="002060"/>
                </a:solidFill>
                <a:latin typeface="Calibri"/>
                <a:ea typeface="Calibri"/>
                <a:cs typeface="Calibri"/>
                <a:sym typeface="Calibri"/>
              </a:rPr>
              <a:t>1- من هي سِيمانُ؟ وماذا تحب</a:t>
            </a:r>
            <a:r>
              <a:rPr b="0" i="0" lang="ar-SA" sz="2400" u="none" cap="none" strike="noStrike">
                <a:solidFill>
                  <a:srgbClr val="002060"/>
                </a:solidFill>
                <a:latin typeface="Calibri"/>
                <a:ea typeface="Calibri"/>
                <a:cs typeface="Calibri"/>
                <a:sym typeface="Calibri"/>
              </a:rPr>
              <a:t>؟.....................................................................................................</a:t>
            </a:r>
            <a:endParaRPr b="0" i="0" sz="2400" u="none" cap="none" strike="noStrike">
              <a:solidFill>
                <a:srgbClr val="002060"/>
              </a:solidFill>
              <a:latin typeface="Calibri"/>
              <a:ea typeface="Calibri"/>
              <a:cs typeface="Calibri"/>
              <a:sym typeface="Calibri"/>
            </a:endParaRPr>
          </a:p>
        </p:txBody>
      </p:sp>
      <p:sp>
        <p:nvSpPr>
          <p:cNvPr id="1213" name="Google Shape;1213;p40"/>
          <p:cNvSpPr txBox="1"/>
          <p:nvPr/>
        </p:nvSpPr>
        <p:spPr>
          <a:xfrm>
            <a:off x="380665" y="3999734"/>
            <a:ext cx="11176650" cy="593222"/>
          </a:xfrm>
          <a:prstGeom prst="rect">
            <a:avLst/>
          </a:prstGeom>
          <a:solidFill>
            <a:srgbClr val="E1EFD8"/>
          </a:solidFill>
          <a:ln>
            <a:noFill/>
          </a:ln>
        </p:spPr>
        <p:txBody>
          <a:bodyPr anchorCtr="0" anchor="ctr" bIns="45700" lIns="91425" spcFirstLastPara="1" rIns="91425" wrap="square" tIns="45700">
            <a:normAutofit fontScale="92500"/>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5- مِمَّ اشتَكَتِ الحَيَواناتُ ؟</a:t>
            </a:r>
            <a:r>
              <a:rPr b="1" i="0" lang="ar-SA" sz="2400" u="none" cap="none" strike="noStrike">
                <a:solidFill>
                  <a:srgbClr val="000000"/>
                </a:solidFill>
                <a:latin typeface="Calibri"/>
                <a:ea typeface="Calibri"/>
                <a:cs typeface="Calibri"/>
                <a:sym typeface="Calibri"/>
              </a:rPr>
              <a:t>........................................................................................................</a:t>
            </a:r>
            <a:r>
              <a:rPr b="0" i="0" lang="ar-SA" sz="2400" u="none" cap="none" strike="noStrike">
                <a:solidFill>
                  <a:srgbClr val="000000"/>
                </a:solidFill>
                <a:latin typeface="Calibri"/>
                <a:ea typeface="Calibri"/>
                <a:cs typeface="Calibri"/>
                <a:sym typeface="Calibri"/>
              </a:rPr>
              <a:t>.</a:t>
            </a:r>
            <a:endParaRPr b="0" i="0" sz="2400" u="none" cap="none" strike="noStrike">
              <a:solidFill>
                <a:srgbClr val="002060"/>
              </a:solidFill>
              <a:latin typeface="Calibri"/>
              <a:ea typeface="Calibri"/>
              <a:cs typeface="Calibri"/>
              <a:sym typeface="Calibri"/>
            </a:endParaRPr>
          </a:p>
        </p:txBody>
      </p:sp>
      <p:sp>
        <p:nvSpPr>
          <p:cNvPr id="1214" name="Google Shape;1214;p40"/>
          <p:cNvSpPr txBox="1"/>
          <p:nvPr/>
        </p:nvSpPr>
        <p:spPr>
          <a:xfrm>
            <a:off x="365274" y="3227617"/>
            <a:ext cx="11176651" cy="593222"/>
          </a:xfrm>
          <a:prstGeom prst="rect">
            <a:avLst/>
          </a:prstGeom>
          <a:solidFill>
            <a:srgbClr val="FFF2CC"/>
          </a:solidFill>
          <a:ln>
            <a:noFill/>
          </a:ln>
        </p:spPr>
        <p:txBody>
          <a:bodyPr anchorCtr="0" anchor="ctr" bIns="45700" lIns="91425" spcFirstLastPara="1" rIns="91425" wrap="square" tIns="45700">
            <a:normAutofit fontScale="92500"/>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4- </a:t>
            </a:r>
            <a:r>
              <a:rPr b="1" i="0" lang="ar-SA" sz="2200" u="none" cap="none" strike="noStrike">
                <a:solidFill>
                  <a:srgbClr val="002060"/>
                </a:solidFill>
                <a:latin typeface="Calibri"/>
                <a:ea typeface="Calibri"/>
                <a:cs typeface="Calibri"/>
                <a:sym typeface="Calibri"/>
              </a:rPr>
              <a:t>مَنِ الَّذي أَخْبَرَ سيمانَ بأنَّ الحَيَواناتِ كانَتْ في انْتِظارِها؟</a:t>
            </a:r>
            <a:r>
              <a:rPr b="0" i="0" lang="ar-SA" sz="2000" u="none" cap="none" strike="noStrike">
                <a:solidFill>
                  <a:srgbClr val="002060"/>
                </a:solidFill>
                <a:latin typeface="Calibri"/>
                <a:ea typeface="Calibri"/>
                <a:cs typeface="Calibri"/>
                <a:sym typeface="Calibri"/>
              </a:rPr>
              <a:t> ..................................................................................................</a:t>
            </a:r>
            <a:r>
              <a:rPr b="1" i="0" lang="ar-SA" sz="2200" u="none" cap="none" strike="noStrike">
                <a:solidFill>
                  <a:srgbClr val="002060"/>
                </a:solidFill>
                <a:latin typeface="Calibri"/>
                <a:ea typeface="Calibri"/>
                <a:cs typeface="Calibri"/>
                <a:sym typeface="Calibri"/>
              </a:rPr>
              <a:t> </a:t>
            </a:r>
            <a:endParaRPr b="1" i="0" sz="2200" u="none" cap="none" strike="noStrike">
              <a:solidFill>
                <a:srgbClr val="002060"/>
              </a:solidFill>
              <a:latin typeface="Calibri"/>
              <a:ea typeface="Calibri"/>
              <a:cs typeface="Calibri"/>
              <a:sym typeface="Calibri"/>
            </a:endParaRPr>
          </a:p>
        </p:txBody>
      </p:sp>
      <p:sp>
        <p:nvSpPr>
          <p:cNvPr id="1215" name="Google Shape;1215;p40"/>
          <p:cNvSpPr txBox="1"/>
          <p:nvPr/>
        </p:nvSpPr>
        <p:spPr>
          <a:xfrm>
            <a:off x="348649" y="1734690"/>
            <a:ext cx="11208666" cy="593222"/>
          </a:xfrm>
          <a:prstGeom prst="rect">
            <a:avLst/>
          </a:prstGeom>
          <a:solidFill>
            <a:srgbClr val="FFF2CC"/>
          </a:solidFill>
          <a:ln>
            <a:noFill/>
          </a:ln>
        </p:spPr>
        <p:txBody>
          <a:bodyPr anchorCtr="0" anchor="ctr" bIns="45700" lIns="91425" spcFirstLastPara="1" rIns="91425" wrap="square" tIns="45700">
            <a:normAutofit fontScale="85000" lnSpcReduction="10000"/>
          </a:bodyPr>
          <a:lstStyle/>
          <a:p>
            <a:pPr indent="0" lvl="0" marL="0" marR="0" rtl="1" algn="r">
              <a:lnSpc>
                <a:spcPct val="90000"/>
              </a:lnSpc>
              <a:spcBef>
                <a:spcPts val="0"/>
              </a:spcBef>
              <a:spcAft>
                <a:spcPts val="0"/>
              </a:spcAft>
              <a:buNone/>
            </a:pPr>
            <a:r>
              <a:rPr b="1" i="0" lang="ar-SA" sz="2800" u="none" cap="none" strike="noStrike">
                <a:solidFill>
                  <a:srgbClr val="002060"/>
                </a:solidFill>
                <a:latin typeface="Calibri"/>
                <a:ea typeface="Calibri"/>
                <a:cs typeface="Calibri"/>
                <a:sym typeface="Calibri"/>
              </a:rPr>
              <a:t>2- ماذا وَجَدَتِ ٱلطِّفْلَةُ سِيمَانُ، وماذا طلبتْ </a:t>
            </a:r>
            <a:r>
              <a:rPr b="1" i="0" lang="ar-SA" sz="2600" u="none" cap="none" strike="noStrike">
                <a:solidFill>
                  <a:srgbClr val="002060"/>
                </a:solidFill>
                <a:latin typeface="Calibri"/>
                <a:ea typeface="Calibri"/>
                <a:cs typeface="Calibri"/>
                <a:sym typeface="Calibri"/>
              </a:rPr>
              <a:t>منه</a:t>
            </a:r>
            <a:r>
              <a:rPr b="0" i="0" lang="ar-SA" sz="2600" u="none" cap="none" strike="noStrike">
                <a:solidFill>
                  <a:srgbClr val="002060"/>
                </a:solidFill>
                <a:latin typeface="Calibri"/>
                <a:ea typeface="Calibri"/>
                <a:cs typeface="Calibri"/>
                <a:sym typeface="Calibri"/>
              </a:rPr>
              <a:t>؟.......................................................................................</a:t>
            </a:r>
            <a:endParaRPr b="0" i="0" sz="2600" u="none" cap="none" strike="noStrike">
              <a:solidFill>
                <a:srgbClr val="002060"/>
              </a:solidFill>
              <a:latin typeface="Calibri"/>
              <a:ea typeface="Calibri"/>
              <a:cs typeface="Calibri"/>
              <a:sym typeface="Calibri"/>
            </a:endParaRPr>
          </a:p>
        </p:txBody>
      </p:sp>
      <p:sp>
        <p:nvSpPr>
          <p:cNvPr id="1216" name="Google Shape;1216;p40"/>
          <p:cNvSpPr txBox="1"/>
          <p:nvPr/>
        </p:nvSpPr>
        <p:spPr>
          <a:xfrm>
            <a:off x="365274" y="2473038"/>
            <a:ext cx="11208666" cy="593222"/>
          </a:xfrm>
          <a:prstGeom prst="rect">
            <a:avLst/>
          </a:prstGeom>
          <a:solidFill>
            <a:srgbClr val="E1EFD8"/>
          </a:solidFill>
          <a:ln>
            <a:noFill/>
          </a:ln>
        </p:spPr>
        <p:txBody>
          <a:bodyPr anchorCtr="0" anchor="ctr" bIns="45700" lIns="91425" spcFirstLastPara="1" rIns="91425" wrap="square" tIns="45700">
            <a:normAutofit fontScale="92500"/>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3- إِلى أَيْنَ نَقَلَ الْكِتابُ السِّحْرِيُّ الطِّفْلَةَ سِيمَانَ</a:t>
            </a:r>
            <a:r>
              <a:rPr b="0" i="0" lang="ar-SA" sz="2400" u="none" cap="none" strike="noStrike">
                <a:solidFill>
                  <a:srgbClr val="002060"/>
                </a:solidFill>
                <a:latin typeface="Calibri"/>
                <a:ea typeface="Calibri"/>
                <a:cs typeface="Calibri"/>
                <a:sym typeface="Calibri"/>
              </a:rPr>
              <a:t>؟..............................................................................................</a:t>
            </a:r>
            <a:endParaRPr b="0" i="0" sz="2400" u="none" cap="none" strike="noStrike">
              <a:solidFill>
                <a:srgbClr val="002060"/>
              </a:solidFill>
              <a:latin typeface="Calibri"/>
              <a:ea typeface="Calibri"/>
              <a:cs typeface="Calibri"/>
              <a:sym typeface="Calibri"/>
            </a:endParaRPr>
          </a:p>
        </p:txBody>
      </p:sp>
      <p:sp>
        <p:nvSpPr>
          <p:cNvPr id="1217" name="Google Shape;1217;p40"/>
          <p:cNvSpPr txBox="1"/>
          <p:nvPr/>
        </p:nvSpPr>
        <p:spPr>
          <a:xfrm>
            <a:off x="349266" y="4722903"/>
            <a:ext cx="11176651"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6- </a:t>
            </a:r>
            <a:r>
              <a:rPr b="1" i="0" lang="ar-SA" sz="2200" u="none" cap="none" strike="noStrike">
                <a:solidFill>
                  <a:srgbClr val="002060"/>
                </a:solidFill>
                <a:latin typeface="Calibri"/>
                <a:ea typeface="Calibri"/>
                <a:cs typeface="Calibri"/>
                <a:sym typeface="Calibri"/>
              </a:rPr>
              <a:t>ماذا أَدْرَكَتْ سيمانُ بَعْدَ أَنْ تَحَدَّثَتْ وَاسْتَمَعَتْ للحَيَواناتِ؟</a:t>
            </a:r>
            <a:r>
              <a:rPr b="0" i="0" lang="ar-SA" sz="2200" u="none" cap="none" strike="noStrike">
                <a:solidFill>
                  <a:srgbClr val="002060"/>
                </a:solidFill>
                <a:latin typeface="Calibri"/>
                <a:ea typeface="Calibri"/>
                <a:cs typeface="Calibri"/>
                <a:sym typeface="Calibri"/>
              </a:rPr>
              <a:t>..........................................................................</a:t>
            </a:r>
            <a:endParaRPr b="0" i="0" sz="2200" u="none" cap="none" strike="noStrike">
              <a:solidFill>
                <a:srgbClr val="002060"/>
              </a:solidFill>
              <a:latin typeface="Calibri"/>
              <a:ea typeface="Calibri"/>
              <a:cs typeface="Calibri"/>
              <a:sym typeface="Calibri"/>
            </a:endParaRPr>
          </a:p>
        </p:txBody>
      </p:sp>
      <p:sp>
        <p:nvSpPr>
          <p:cNvPr id="1218" name="Google Shape;1218;p40"/>
          <p:cNvSpPr txBox="1"/>
          <p:nvPr/>
        </p:nvSpPr>
        <p:spPr>
          <a:xfrm>
            <a:off x="1134463" y="91269"/>
            <a:ext cx="10161104" cy="399771"/>
          </a:xfrm>
          <a:prstGeom prst="rect">
            <a:avLst/>
          </a:prstGeom>
          <a:noFill/>
          <a:ln>
            <a:noFill/>
          </a:ln>
        </p:spPr>
        <p:txBody>
          <a:bodyPr anchorCtr="0" anchor="ctr" bIns="45700" lIns="91425" spcFirstLastPara="1" rIns="91425" wrap="square" tIns="45700">
            <a:normAutofit/>
          </a:bodyPr>
          <a:lstStyle/>
          <a:p>
            <a:pPr indent="0" lvl="0" marL="0" marR="0" rtl="1" algn="r">
              <a:lnSpc>
                <a:spcPct val="100000"/>
              </a:lnSpc>
              <a:spcBef>
                <a:spcPts val="0"/>
              </a:spcBef>
              <a:spcAft>
                <a:spcPts val="0"/>
              </a:spcAft>
              <a:buClr>
                <a:srgbClr val="757070"/>
              </a:buClr>
              <a:buSzPts val="2000"/>
              <a:buFont typeface="Calibri"/>
              <a:buNone/>
            </a:pPr>
            <a:r>
              <a:rPr b="1" i="0" lang="ar-SA" sz="1600" u="none" cap="none" strike="noStrike">
                <a:solidFill>
                  <a:srgbClr val="7F7F7F"/>
                </a:solidFill>
                <a:latin typeface="Calibri"/>
                <a:ea typeface="Calibri"/>
                <a:cs typeface="Calibri"/>
                <a:sym typeface="Calibri"/>
              </a:rPr>
              <a:t>الآن، سننتقل إلى فهم المعاني المباشرة للجمل المقروءة، من خلال الأسئلة المثبتة في الكراسة.</a:t>
            </a:r>
            <a:endParaRPr/>
          </a:p>
        </p:txBody>
      </p:sp>
      <p:sp>
        <p:nvSpPr>
          <p:cNvPr id="1219" name="Google Shape;1219;p40"/>
          <p:cNvSpPr txBox="1"/>
          <p:nvPr/>
        </p:nvSpPr>
        <p:spPr>
          <a:xfrm>
            <a:off x="1134463" y="457791"/>
            <a:ext cx="10161104" cy="415853"/>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SA" sz="1400" u="none" cap="none" strike="noStrike">
                <a:solidFill>
                  <a:srgbClr val="7F7F7F"/>
                </a:solidFill>
                <a:latin typeface="Calibri"/>
                <a:ea typeface="Calibri"/>
                <a:cs typeface="Calibri"/>
                <a:sym typeface="Calibri"/>
              </a:rPr>
              <a:t>-يدعو الأستاذ)ة(  بعض التلاميذ إلى </a:t>
            </a:r>
            <a:r>
              <a:rPr b="0" i="0" lang="ar-SA" sz="1400" u="sng" cap="none" strike="noStrike">
                <a:solidFill>
                  <a:srgbClr val="7F7F7F"/>
                </a:solidFill>
                <a:latin typeface="Calibri"/>
                <a:ea typeface="Calibri"/>
                <a:cs typeface="Calibri"/>
                <a:sym typeface="Calibri"/>
              </a:rPr>
              <a:t>قراءة الأسئلة المثبتة في الكراسة  بطلاقة</a:t>
            </a:r>
            <a:r>
              <a:rPr b="0" i="0" lang="ar-SA" sz="1400" u="none" cap="none" strike="noStrike">
                <a:solidFill>
                  <a:srgbClr val="7F7F7F"/>
                </a:solidFill>
                <a:latin typeface="Calibri"/>
                <a:ea typeface="Calibri"/>
                <a:cs typeface="Calibri"/>
                <a:sym typeface="Calibri"/>
              </a:rPr>
              <a:t>،  وبعد ذلك يكلفهم جميعا بالإجابة عنها.</a:t>
            </a:r>
            <a:endParaRPr/>
          </a:p>
          <a:p>
            <a:pPr indent="0" lvl="0" marL="0" marR="0" rtl="1" algn="r">
              <a:lnSpc>
                <a:spcPct val="90000"/>
              </a:lnSpc>
              <a:spcBef>
                <a:spcPts val="0"/>
              </a:spcBef>
              <a:spcAft>
                <a:spcPts val="0"/>
              </a:spcAft>
              <a:buNone/>
            </a:pPr>
            <a:r>
              <a:rPr b="0" i="0" lang="ar-SA" sz="1400" u="none" cap="none" strike="noStrike">
                <a:solidFill>
                  <a:srgbClr val="7F7F7F"/>
                </a:solidFill>
                <a:latin typeface="Calibri"/>
                <a:ea typeface="Calibri"/>
                <a:cs typeface="Calibri"/>
                <a:sym typeface="Calibri"/>
              </a:rPr>
              <a:t>- تنتهي أنشطة»  أُجِيبُ عَنْ أَسْئِلَةِ الفَهْمِ»  بتقييم ذاتي محددة معاييره في الكراسة، ويحرص الأستاذ على إنجاز التلاميذ له</a:t>
            </a:r>
            <a:endParaRPr b="0" i="0" sz="1400" u="none" cap="none" strike="noStrike">
              <a:solidFill>
                <a:srgbClr val="7F7F7F"/>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4" name="Shape 1224"/>
        <p:cNvGrpSpPr/>
        <p:nvPr/>
      </p:nvGrpSpPr>
      <p:grpSpPr>
        <a:xfrm>
          <a:off x="0" y="0"/>
          <a:ext cx="0" cy="0"/>
          <a:chOff x="0" y="0"/>
          <a:chExt cx="0" cy="0"/>
        </a:xfrm>
      </p:grpSpPr>
      <p:pic>
        <p:nvPicPr>
          <p:cNvPr descr="Image générée" id="1225" name="Google Shape;1225;p41"/>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226" name="Google Shape;1226;p41"/>
          <p:cNvSpPr txBox="1"/>
          <p:nvPr>
            <p:ph idx="4294967295" type="body"/>
          </p:nvPr>
        </p:nvSpPr>
        <p:spPr>
          <a:xfrm>
            <a:off x="730297" y="461749"/>
            <a:ext cx="10576961" cy="513888"/>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rgbClr val="AEABAB"/>
              </a:buClr>
              <a:buSzPts val="1400"/>
              <a:buNone/>
            </a:pPr>
            <a:r>
              <a:rPr i="1" lang="ar-SA" sz="1600">
                <a:solidFill>
                  <a:srgbClr val="7F7F7F"/>
                </a:solidFill>
              </a:rPr>
              <a:t>يوجه الأستاذ التلاميذ إلى ملاحظة السؤال الأول، وتأمل أداة الاستفهام الواردة فيه، وربطها بالحدث انطلاقا من نشاط أغني رصيدي وانطلاقا من الجمل؟ ويوضح سيرورة التوصل إلى الجواب</a:t>
            </a:r>
            <a:endParaRPr i="1" sz="1600">
              <a:solidFill>
                <a:srgbClr val="7F7F7F"/>
              </a:solidFill>
            </a:endParaRPr>
          </a:p>
        </p:txBody>
      </p:sp>
      <p:graphicFrame>
        <p:nvGraphicFramePr>
          <p:cNvPr id="1227" name="Google Shape;1227;p41"/>
          <p:cNvGraphicFramePr/>
          <p:nvPr/>
        </p:nvGraphicFramePr>
        <p:xfrm>
          <a:off x="9164890" y="1857332"/>
          <a:ext cx="3000000" cy="3000000"/>
        </p:xfrm>
        <a:graphic>
          <a:graphicData uri="http://schemas.openxmlformats.org/drawingml/2006/table">
            <a:tbl>
              <a:tblPr>
                <a:noFill/>
                <a:tableStyleId>{A9353208-CB69-49D4-B617-7BBEDC77324E}</a:tableStyleId>
              </a:tblPr>
              <a:tblGrid>
                <a:gridCol w="2539425"/>
              </a:tblGrid>
              <a:tr h="731750">
                <a:tc>
                  <a:txBody>
                    <a:bodyPr/>
                    <a:lstStyle/>
                    <a:p>
                      <a:pPr indent="0" lvl="0" marL="0" marR="0" rtl="1" algn="ctr">
                        <a:lnSpc>
                          <a:spcPct val="100000"/>
                        </a:lnSpc>
                        <a:spcBef>
                          <a:spcPts val="0"/>
                        </a:spcBef>
                        <a:spcAft>
                          <a:spcPts val="0"/>
                        </a:spcAft>
                        <a:buClr>
                          <a:srgbClr val="000000"/>
                        </a:buClr>
                        <a:buSzPts val="2400"/>
                        <a:buFont typeface="Arial"/>
                        <a:buNone/>
                      </a:pPr>
                      <a:r>
                        <a:rPr b="1" i="0" lang="ar-SA" sz="3200" u="none" cap="none" strike="noStrike">
                          <a:solidFill>
                            <a:schemeClr val="dk1"/>
                          </a:solidFill>
                          <a:latin typeface="Calibri"/>
                          <a:ea typeface="Calibri"/>
                          <a:cs typeface="Calibri"/>
                          <a:sym typeface="Calibri"/>
                        </a:rPr>
                        <a:t>❶</a:t>
                      </a:r>
                      <a:endParaRPr b="1" i="0"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9D7A2"/>
                    </a:solidFill>
                  </a:tcPr>
                </a:tc>
              </a:tr>
              <a:tr h="911900">
                <a:tc>
                  <a:txBody>
                    <a:bodyPr/>
                    <a:lstStyle/>
                    <a:p>
                      <a:pPr indent="0" lvl="0" marL="0" marR="0" rtl="1" algn="ctr">
                        <a:lnSpc>
                          <a:spcPct val="100000"/>
                        </a:lnSpc>
                        <a:spcBef>
                          <a:spcPts val="0"/>
                        </a:spcBef>
                        <a:spcAft>
                          <a:spcPts val="0"/>
                        </a:spcAft>
                        <a:buClr>
                          <a:srgbClr val="000000"/>
                        </a:buClr>
                        <a:buSzPts val="2400"/>
                        <a:buFont typeface="Arial"/>
                        <a:buNone/>
                      </a:pPr>
                      <a:r>
                        <a:rPr b="1" i="0" lang="ar-SA" sz="2400" u="none" cap="none" strike="noStrike">
                          <a:solidFill>
                            <a:schemeClr val="dk1"/>
                          </a:solidFill>
                          <a:latin typeface="Calibri"/>
                          <a:ea typeface="Calibri"/>
                          <a:cs typeface="Calibri"/>
                          <a:sym typeface="Calibri"/>
                        </a:rPr>
                        <a:t>ما المقصود بـ...؟ </a:t>
                      </a:r>
                      <a:endParaRPr b="1" i="0" sz="24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9D7A2"/>
                    </a:solidFill>
                  </a:tcPr>
                </a:tc>
              </a:tr>
              <a:tr h="2271400">
                <a:tc>
                  <a:txBody>
                    <a:bodyPr/>
                    <a:lstStyle/>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400"/>
                        <a:buFont typeface="Arial"/>
                        <a:buNone/>
                      </a:pPr>
                      <a:r>
                        <a:rPr b="1" i="0" lang="ar-SA" sz="2400" u="none" cap="none" strike="noStrike">
                          <a:solidFill>
                            <a:schemeClr val="dk1"/>
                          </a:solidFill>
                          <a:latin typeface="Calibri"/>
                          <a:ea typeface="Calibri"/>
                          <a:cs typeface="Calibri"/>
                          <a:sym typeface="Calibri"/>
                        </a:rPr>
                        <a:t>...</a:t>
                      </a:r>
                      <a:r>
                        <a:rPr b="1" lang="ar-SA" sz="2400" u="none" cap="none" strike="noStrike">
                          <a:solidFill>
                            <a:srgbClr val="002060"/>
                          </a:solidFill>
                        </a:rPr>
                        <a:t> </a:t>
                      </a:r>
                      <a:r>
                        <a:rPr b="1" lang="ar-SA" sz="2400" u="none" cap="none" strike="noStrike">
                          <a:solidFill>
                            <a:srgbClr val="C00000"/>
                          </a:solidFill>
                        </a:rPr>
                        <a:t>من هي سِيمانُ</a:t>
                      </a:r>
                      <a:r>
                        <a:rPr b="1" lang="ar-SA" sz="2400" u="none" cap="none" strike="noStrike">
                          <a:solidFill>
                            <a:srgbClr val="002060"/>
                          </a:solidFill>
                          <a:latin typeface="Calibri"/>
                          <a:ea typeface="Calibri"/>
                          <a:cs typeface="Calibri"/>
                          <a:sym typeface="Calibri"/>
                        </a:rPr>
                        <a:t>؟</a:t>
                      </a:r>
                      <a:r>
                        <a:rPr b="1" i="0" lang="ar-SA" sz="2400" u="none" cap="none" strike="noStrike">
                          <a:solidFill>
                            <a:schemeClr val="dk1"/>
                          </a:solidFill>
                          <a:latin typeface="Calibri"/>
                          <a:ea typeface="Calibri"/>
                          <a:cs typeface="Calibri"/>
                          <a:sym typeface="Calibri"/>
                        </a:rPr>
                        <a:t>....</a:t>
                      </a:r>
                      <a:endParaRPr b="1" i="0" sz="24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1228" name="Google Shape;1228;p41"/>
          <p:cNvSpPr/>
          <p:nvPr/>
        </p:nvSpPr>
        <p:spPr>
          <a:xfrm>
            <a:off x="10272246" y="3444766"/>
            <a:ext cx="504056" cy="1152128"/>
          </a:xfrm>
          <a:prstGeom prst="upDownArrow">
            <a:avLst>
              <a:gd fmla="val 50000" name="adj1"/>
              <a:gd fmla="val 50000" name="adj2"/>
            </a:avLst>
          </a:prstGeom>
          <a:solidFill>
            <a:schemeClr val="accent1"/>
          </a:solidFill>
          <a:ln cap="flat" cmpd="sng" w="12700">
            <a:solidFill>
              <a:srgbClr val="15705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29" name="Google Shape;1229;p41"/>
          <p:cNvSpPr txBox="1"/>
          <p:nvPr>
            <p:ph idx="4294967295" type="title"/>
          </p:nvPr>
        </p:nvSpPr>
        <p:spPr>
          <a:xfrm>
            <a:off x="953451" y="166339"/>
            <a:ext cx="10468339" cy="29244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7F7F7F"/>
              </a:buClr>
              <a:buSzPts val="1778"/>
              <a:buFont typeface="Calibri"/>
              <a:buNone/>
            </a:pPr>
            <a:r>
              <a:rPr b="1" lang="ar-SA" sz="1600">
                <a:solidFill>
                  <a:srgbClr val="7F7F7F"/>
                </a:solidFill>
                <a:latin typeface="Calibri"/>
                <a:ea typeface="Calibri"/>
                <a:cs typeface="Calibri"/>
                <a:sym typeface="Calibri"/>
              </a:rPr>
              <a:t>1- </a:t>
            </a:r>
            <a:r>
              <a:rPr b="1" lang="ar-SA" sz="1600">
                <a:solidFill>
                  <a:srgbClr val="AEABAB"/>
                </a:solidFill>
                <a:latin typeface="Calibri"/>
                <a:ea typeface="Calibri"/>
                <a:cs typeface="Calibri"/>
                <a:sym typeface="Calibri"/>
              </a:rPr>
              <a:t>النمذجة</a:t>
            </a:r>
            <a:r>
              <a:rPr b="1" lang="ar-SA" sz="1600">
                <a:solidFill>
                  <a:srgbClr val="7F7F7F"/>
                </a:solidFill>
                <a:latin typeface="Calibri"/>
                <a:ea typeface="Calibri"/>
                <a:cs typeface="Calibri"/>
                <a:sym typeface="Calibri"/>
              </a:rPr>
              <a:t>:  لاحظوا معي السؤال الأول: 1-أ- من هي سِيمانُ؟ </a:t>
            </a:r>
            <a:endParaRPr b="1" sz="1600">
              <a:solidFill>
                <a:srgbClr val="7F7F7F"/>
              </a:solidFill>
              <a:latin typeface="Calibri"/>
              <a:ea typeface="Calibri"/>
              <a:cs typeface="Calibri"/>
              <a:sym typeface="Calibri"/>
            </a:endParaRPr>
          </a:p>
        </p:txBody>
      </p:sp>
      <p:graphicFrame>
        <p:nvGraphicFramePr>
          <p:cNvPr id="1230" name="Google Shape;1230;p41"/>
          <p:cNvGraphicFramePr/>
          <p:nvPr/>
        </p:nvGraphicFramePr>
        <p:xfrm>
          <a:off x="6417424" y="1877609"/>
          <a:ext cx="3000000" cy="3000000"/>
        </p:xfrm>
        <a:graphic>
          <a:graphicData uri="http://schemas.openxmlformats.org/drawingml/2006/table">
            <a:tbl>
              <a:tblPr>
                <a:noFill/>
                <a:tableStyleId>{A9353208-CB69-49D4-B617-7BBEDC77324E}</a:tableStyleId>
              </a:tblPr>
              <a:tblGrid>
                <a:gridCol w="2539425"/>
              </a:tblGrid>
              <a:tr h="607750">
                <a:tc>
                  <a:txBody>
                    <a:bodyPr/>
                    <a:lstStyle/>
                    <a:p>
                      <a:pPr indent="0" lvl="0" marL="0" marR="0" rtl="1" algn="ctr">
                        <a:lnSpc>
                          <a:spcPct val="100000"/>
                        </a:lnSpc>
                        <a:spcBef>
                          <a:spcPts val="0"/>
                        </a:spcBef>
                        <a:spcAft>
                          <a:spcPts val="0"/>
                        </a:spcAft>
                        <a:buClr>
                          <a:srgbClr val="000000"/>
                        </a:buClr>
                        <a:buSzPts val="2400"/>
                        <a:buFont typeface="Arial"/>
                        <a:buNone/>
                      </a:pPr>
                      <a:r>
                        <a:rPr b="1" i="0" lang="ar-SA" sz="2400" u="none" cap="none" strike="noStrike">
                          <a:solidFill>
                            <a:schemeClr val="dk1"/>
                          </a:solidFill>
                          <a:latin typeface="Calibri"/>
                          <a:ea typeface="Calibri"/>
                          <a:cs typeface="Calibri"/>
                          <a:sym typeface="Calibri"/>
                        </a:rPr>
                        <a:t>❷</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9D7A2"/>
                    </a:solidFill>
                  </a:tcPr>
                </a:tc>
              </a:tr>
              <a:tr h="901475">
                <a:tc>
                  <a:txBody>
                    <a:bodyPr/>
                    <a:lstStyle/>
                    <a:p>
                      <a:pPr indent="0" lvl="0" marL="0" marR="0" rtl="1" algn="ctr">
                        <a:lnSpc>
                          <a:spcPct val="100000"/>
                        </a:lnSpc>
                        <a:spcBef>
                          <a:spcPts val="0"/>
                        </a:spcBef>
                        <a:spcAft>
                          <a:spcPts val="0"/>
                        </a:spcAft>
                        <a:buClr>
                          <a:srgbClr val="000000"/>
                        </a:buClr>
                        <a:buSzPts val="2400"/>
                        <a:buFont typeface="Arial"/>
                        <a:buNone/>
                      </a:pPr>
                      <a:r>
                        <a:rPr b="1" i="0" lang="ar-SA" sz="2400" u="none" cap="none" strike="noStrike">
                          <a:solidFill>
                            <a:schemeClr val="dk1"/>
                          </a:solidFill>
                          <a:latin typeface="Calibri"/>
                          <a:ea typeface="Calibri"/>
                          <a:cs typeface="Calibri"/>
                          <a:sym typeface="Calibri"/>
                        </a:rPr>
                        <a:t>أداة الاستفهام: </a:t>
                      </a:r>
                      <a:r>
                        <a:rPr b="1" lang="ar-SA" sz="2400" u="none" cap="none" strike="noStrike">
                          <a:solidFill>
                            <a:srgbClr val="C00000"/>
                          </a:solidFill>
                        </a:rPr>
                        <a:t>من هي؟</a:t>
                      </a:r>
                      <a:endParaRPr b="1" i="0" sz="2400" u="none" cap="none" strike="noStrike">
                        <a:solidFill>
                          <a:srgbClr val="C0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9D7A2"/>
                    </a:solidFill>
                  </a:tcPr>
                </a:tc>
              </a:tr>
              <a:tr h="2405825">
                <a:tc>
                  <a:txBody>
                    <a:bodyPr/>
                    <a:lstStyle/>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000"/>
                        <a:buFont typeface="Arial"/>
                        <a:buNone/>
                      </a:pPr>
                      <a:r>
                        <a:rPr b="1" lang="ar-SA" sz="2800" u="none" cap="none" strike="noStrike"/>
                        <a:t>دالة على ؟</a:t>
                      </a:r>
                      <a:endParaRPr b="1" sz="2800" u="none" cap="none" strike="noStrike"/>
                    </a:p>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400"/>
                        <a:buFont typeface="Arial"/>
                        <a:buNone/>
                      </a:pPr>
                      <a:r>
                        <a:rPr b="1" lang="ar-SA" sz="2400" u="none" cap="none" strike="noStrike">
                          <a:solidFill>
                            <a:srgbClr val="C00000"/>
                          </a:solidFill>
                          <a:latin typeface="Calibri"/>
                          <a:ea typeface="Calibri"/>
                          <a:cs typeface="Calibri"/>
                          <a:sym typeface="Calibri"/>
                        </a:rPr>
                        <a:t>طلب معرفة الهوية</a:t>
                      </a:r>
                      <a:endParaRPr/>
                    </a:p>
                    <a:p>
                      <a:pPr indent="0" lvl="0" marL="0" marR="0" rtl="1" algn="ctr">
                        <a:lnSpc>
                          <a:spcPct val="100000"/>
                        </a:lnSpc>
                        <a:spcBef>
                          <a:spcPts val="0"/>
                        </a:spcBef>
                        <a:spcAft>
                          <a:spcPts val="0"/>
                        </a:spcAft>
                        <a:buClr>
                          <a:srgbClr val="000000"/>
                        </a:buClr>
                        <a:buSzPts val="2400"/>
                        <a:buFont typeface="Arial"/>
                        <a:buNone/>
                      </a:pPr>
                      <a:r>
                        <a:rPr b="1" lang="ar-SA" sz="2400" u="none" cap="none" strike="noStrike">
                          <a:solidFill>
                            <a:srgbClr val="C00000"/>
                          </a:solidFill>
                          <a:latin typeface="Calibri"/>
                          <a:ea typeface="Calibri"/>
                          <a:cs typeface="Calibri"/>
                          <a:sym typeface="Calibri"/>
                        </a:rPr>
                        <a:t>أداة استفهام عن العاقل (الأشخاص).</a:t>
                      </a:r>
                      <a:endParaRPr b="1" sz="2400" u="none" cap="none" strike="noStrike">
                        <a:solidFill>
                          <a:srgbClr val="C0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aphicFrame>
        <p:nvGraphicFramePr>
          <p:cNvPr id="1231" name="Google Shape;1231;p41"/>
          <p:cNvGraphicFramePr/>
          <p:nvPr/>
        </p:nvGraphicFramePr>
        <p:xfrm>
          <a:off x="3490845" y="1857333"/>
          <a:ext cx="3000000" cy="3000000"/>
        </p:xfrm>
        <a:graphic>
          <a:graphicData uri="http://schemas.openxmlformats.org/drawingml/2006/table">
            <a:tbl>
              <a:tblPr>
                <a:noFill/>
                <a:tableStyleId>{A9353208-CB69-49D4-B617-7BBEDC77324E}</a:tableStyleId>
              </a:tblPr>
              <a:tblGrid>
                <a:gridCol w="2771200"/>
              </a:tblGrid>
              <a:tr h="584750">
                <a:tc>
                  <a:txBody>
                    <a:bodyPr/>
                    <a:lstStyle/>
                    <a:p>
                      <a:pPr indent="0" lvl="0" marL="0" marR="0" rtl="1" algn="ctr">
                        <a:lnSpc>
                          <a:spcPct val="100000"/>
                        </a:lnSpc>
                        <a:spcBef>
                          <a:spcPts val="0"/>
                        </a:spcBef>
                        <a:spcAft>
                          <a:spcPts val="0"/>
                        </a:spcAft>
                        <a:buClr>
                          <a:srgbClr val="000000"/>
                        </a:buClr>
                        <a:buSzPts val="2400"/>
                        <a:buFont typeface="Arial"/>
                        <a:buNone/>
                      </a:pPr>
                      <a:r>
                        <a:rPr b="1" i="0" lang="ar-SA" sz="3200" u="none" cap="none" strike="noStrike">
                          <a:solidFill>
                            <a:schemeClr val="dk1"/>
                          </a:solidFill>
                          <a:latin typeface="Calibri"/>
                          <a:ea typeface="Calibri"/>
                          <a:cs typeface="Calibri"/>
                          <a:sym typeface="Calibri"/>
                        </a:rPr>
                        <a:t>❸</a:t>
                      </a:r>
                      <a:endParaRPr b="1" i="0" sz="32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E0B2"/>
                    </a:solidFill>
                  </a:tcPr>
                </a:tc>
              </a:tr>
              <a:tr h="690775">
                <a:tc>
                  <a:txBody>
                    <a:bodyPr/>
                    <a:lstStyle/>
                    <a:p>
                      <a:pPr indent="0" lvl="0" marL="0" marR="0" rtl="1" algn="ctr">
                        <a:lnSpc>
                          <a:spcPct val="150000"/>
                        </a:lnSpc>
                        <a:spcBef>
                          <a:spcPts val="0"/>
                        </a:spcBef>
                        <a:spcAft>
                          <a:spcPts val="0"/>
                        </a:spcAft>
                        <a:buClr>
                          <a:srgbClr val="000000"/>
                        </a:buClr>
                        <a:buSzPts val="2800"/>
                        <a:buFont typeface="Arial"/>
                        <a:buNone/>
                      </a:pPr>
                      <a:r>
                        <a:rPr b="1" i="0" lang="ar-SA" sz="2400" u="none" cap="none" strike="noStrike">
                          <a:solidFill>
                            <a:srgbClr val="C00000"/>
                          </a:solidFill>
                          <a:latin typeface="Calibri"/>
                          <a:ea typeface="Calibri"/>
                          <a:cs typeface="Calibri"/>
                          <a:sym typeface="Calibri"/>
                        </a:rPr>
                        <a:t>عبارات دالة على الهوية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E0B2"/>
                    </a:solidFill>
                  </a:tcPr>
                </a:tc>
              </a:tr>
              <a:tr h="2677450">
                <a:tc>
                  <a:txBody>
                    <a:bodyPr/>
                    <a:lstStyle/>
                    <a:p>
                      <a:pPr indent="-457200" lvl="0" marL="457200" marR="0" rtl="1" algn="just">
                        <a:lnSpc>
                          <a:spcPct val="100000"/>
                        </a:lnSpc>
                        <a:spcBef>
                          <a:spcPts val="0"/>
                        </a:spcBef>
                        <a:spcAft>
                          <a:spcPts val="0"/>
                        </a:spcAft>
                        <a:buClr>
                          <a:srgbClr val="000000"/>
                        </a:buClr>
                        <a:buSzPts val="2800"/>
                        <a:buFont typeface="Arial"/>
                        <a:buChar char="•"/>
                      </a:pPr>
                      <a:r>
                        <a:rPr b="1" i="0" lang="ar-SA" sz="2400" u="none" cap="none" strike="noStrike">
                          <a:solidFill>
                            <a:srgbClr val="002060"/>
                          </a:solidFill>
                          <a:latin typeface="Calibri"/>
                          <a:ea typeface="Calibri"/>
                          <a:cs typeface="Calibri"/>
                          <a:sym typeface="Calibri"/>
                        </a:rPr>
                        <a:t>مَن </a:t>
                      </a:r>
                      <a:r>
                        <a:rPr b="1" i="0" lang="ar-SA" sz="2400" u="none" cap="none" strike="noStrike">
                          <a:solidFill>
                            <a:srgbClr val="C00000"/>
                          </a:solidFill>
                          <a:latin typeface="Calibri"/>
                          <a:ea typeface="Calibri"/>
                          <a:cs typeface="Calibri"/>
                          <a:sym typeface="Calibri"/>
                        </a:rPr>
                        <a:t>هي الطفلةُ </a:t>
                      </a:r>
                      <a:r>
                        <a:rPr b="1" i="0" lang="ar-SA" sz="2400" u="none" cap="none" strike="noStrike">
                          <a:solidFill>
                            <a:srgbClr val="002060"/>
                          </a:solidFill>
                          <a:latin typeface="Calibri"/>
                          <a:ea typeface="Calibri"/>
                          <a:cs typeface="Calibri"/>
                          <a:sym typeface="Calibri"/>
                        </a:rPr>
                        <a:t>التي فازت بالمسابقة؟</a:t>
                      </a:r>
                      <a:endParaRPr/>
                    </a:p>
                    <a:p>
                      <a:pPr indent="-457200" lvl="0" marL="457200" marR="0" rtl="1" algn="just">
                        <a:lnSpc>
                          <a:spcPct val="100000"/>
                        </a:lnSpc>
                        <a:spcBef>
                          <a:spcPts val="0"/>
                        </a:spcBef>
                        <a:spcAft>
                          <a:spcPts val="0"/>
                        </a:spcAft>
                        <a:buClr>
                          <a:srgbClr val="000000"/>
                        </a:buClr>
                        <a:buSzPts val="2800"/>
                        <a:buFont typeface="Arial"/>
                        <a:buChar char="•"/>
                      </a:pPr>
                      <a:r>
                        <a:rPr b="1" i="0" lang="ar-SA" sz="2400" u="none" cap="none" strike="noStrike">
                          <a:solidFill>
                            <a:srgbClr val="002060"/>
                          </a:solidFill>
                          <a:latin typeface="Calibri"/>
                          <a:ea typeface="Calibri"/>
                          <a:cs typeface="Calibri"/>
                          <a:sym typeface="Calibri"/>
                        </a:rPr>
                        <a:t>مَن </a:t>
                      </a:r>
                      <a:r>
                        <a:rPr b="1" i="0" lang="ar-SA" sz="2400" u="none" cap="none" strike="noStrike">
                          <a:solidFill>
                            <a:srgbClr val="C00000"/>
                          </a:solidFill>
                          <a:latin typeface="Calibri"/>
                          <a:ea typeface="Calibri"/>
                          <a:cs typeface="Calibri"/>
                          <a:sym typeface="Calibri"/>
                        </a:rPr>
                        <a:t>هو البطلُ </a:t>
                      </a:r>
                      <a:r>
                        <a:rPr b="1" i="0" lang="ar-SA" sz="2400" u="none" cap="none" strike="noStrike">
                          <a:solidFill>
                            <a:srgbClr val="002060"/>
                          </a:solidFill>
                          <a:latin typeface="Calibri"/>
                          <a:ea typeface="Calibri"/>
                          <a:cs typeface="Calibri"/>
                          <a:sym typeface="Calibri"/>
                        </a:rPr>
                        <a:t>في هذه الحكاية العجائبية؟</a:t>
                      </a:r>
                      <a:endParaRPr/>
                    </a:p>
                    <a:p>
                      <a:pPr indent="-457200" lvl="0" marL="457200" marR="0" rtl="1" algn="just">
                        <a:lnSpc>
                          <a:spcPct val="100000"/>
                        </a:lnSpc>
                        <a:spcBef>
                          <a:spcPts val="0"/>
                        </a:spcBef>
                        <a:spcAft>
                          <a:spcPts val="0"/>
                        </a:spcAft>
                        <a:buClr>
                          <a:srgbClr val="000000"/>
                        </a:buClr>
                        <a:buSzPts val="2800"/>
                        <a:buFont typeface="Arial"/>
                        <a:buChar char="•"/>
                      </a:pPr>
                      <a:r>
                        <a:rPr b="1" i="0" lang="ar-SA" sz="2400" u="none" cap="none" strike="noStrike">
                          <a:solidFill>
                            <a:srgbClr val="002060"/>
                          </a:solidFill>
                          <a:latin typeface="Calibri"/>
                          <a:ea typeface="Calibri"/>
                          <a:cs typeface="Calibri"/>
                          <a:sym typeface="Calibri"/>
                        </a:rPr>
                        <a:t>مَن </a:t>
                      </a:r>
                      <a:r>
                        <a:rPr b="1" i="0" lang="ar-SA" sz="2400" u="none" cap="none" strike="noStrike">
                          <a:solidFill>
                            <a:srgbClr val="C00000"/>
                          </a:solidFill>
                          <a:latin typeface="Calibri"/>
                          <a:ea typeface="Calibri"/>
                          <a:cs typeface="Calibri"/>
                          <a:sym typeface="Calibri"/>
                        </a:rPr>
                        <a:t>هي المرأةُ </a:t>
                      </a:r>
                      <a:r>
                        <a:rPr b="1" i="0" lang="ar-SA" sz="2400" u="none" cap="none" strike="noStrike">
                          <a:solidFill>
                            <a:srgbClr val="002060"/>
                          </a:solidFill>
                          <a:latin typeface="Calibri"/>
                          <a:ea typeface="Calibri"/>
                          <a:cs typeface="Calibri"/>
                          <a:sym typeface="Calibri"/>
                        </a:rPr>
                        <a:t>التي ألقت الكلمةَ في الحفل؟</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1232" name="Google Shape;1232;p41"/>
          <p:cNvGraphicFramePr/>
          <p:nvPr/>
        </p:nvGraphicFramePr>
        <p:xfrm>
          <a:off x="730297" y="1857332"/>
          <a:ext cx="3000000" cy="3000000"/>
        </p:xfrm>
        <a:graphic>
          <a:graphicData uri="http://schemas.openxmlformats.org/drawingml/2006/table">
            <a:tbl>
              <a:tblPr>
                <a:noFill/>
                <a:tableStyleId>{A9353208-CB69-49D4-B617-7BBEDC77324E}</a:tableStyleId>
              </a:tblPr>
              <a:tblGrid>
                <a:gridCol w="2605150"/>
              </a:tblGrid>
              <a:tr h="651675">
                <a:tc>
                  <a:txBody>
                    <a:bodyPr/>
                    <a:lstStyle/>
                    <a:p>
                      <a:pPr indent="0" lvl="0" marL="0" marR="0" rtl="1" algn="ctr">
                        <a:lnSpc>
                          <a:spcPct val="100000"/>
                        </a:lnSpc>
                        <a:spcBef>
                          <a:spcPts val="0"/>
                        </a:spcBef>
                        <a:spcAft>
                          <a:spcPts val="0"/>
                        </a:spcAft>
                        <a:buClr>
                          <a:srgbClr val="000000"/>
                        </a:buClr>
                        <a:buSzPts val="2400"/>
                        <a:buFont typeface="Arial"/>
                        <a:buNone/>
                      </a:pPr>
                      <a:r>
                        <a:rPr b="1" i="0" lang="ar-SA" sz="3200" u="none" cap="none" strike="noStrike">
                          <a:solidFill>
                            <a:schemeClr val="dk1"/>
                          </a:solidFill>
                          <a:latin typeface="Calibri"/>
                          <a:ea typeface="Calibri"/>
                          <a:cs typeface="Calibri"/>
                          <a:sym typeface="Calibri"/>
                        </a:rPr>
                        <a:t>❹</a:t>
                      </a:r>
                      <a:endParaRPr b="1" i="0" sz="32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E0B2"/>
                    </a:solidFill>
                  </a:tcPr>
                </a:tc>
              </a:tr>
              <a:tr h="656450">
                <a:tc>
                  <a:txBody>
                    <a:bodyPr/>
                    <a:lstStyle/>
                    <a:p>
                      <a:pPr indent="0" lvl="0" marL="0" marR="0" rtl="1" algn="ctr">
                        <a:lnSpc>
                          <a:spcPct val="150000"/>
                        </a:lnSpc>
                        <a:spcBef>
                          <a:spcPts val="0"/>
                        </a:spcBef>
                        <a:spcAft>
                          <a:spcPts val="0"/>
                        </a:spcAft>
                        <a:buClr>
                          <a:srgbClr val="000000"/>
                        </a:buClr>
                        <a:buSzPts val="2800"/>
                        <a:buFont typeface="Arial"/>
                        <a:buNone/>
                      </a:pPr>
                      <a:r>
                        <a:rPr b="1" i="0" lang="ar-SA" sz="2400" u="none" cap="none" strike="noStrike">
                          <a:solidFill>
                            <a:schemeClr val="dk1"/>
                          </a:solidFill>
                          <a:latin typeface="Calibri"/>
                          <a:ea typeface="Calibri"/>
                          <a:cs typeface="Calibri"/>
                          <a:sym typeface="Calibri"/>
                        </a:rPr>
                        <a:t>الجملة المقروءة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E0B2"/>
                    </a:solidFill>
                  </a:tcPr>
                </a:tc>
              </a:tr>
              <a:tr h="2644825">
                <a:tc>
                  <a:txBody>
                    <a:bodyPr/>
                    <a:lstStyle/>
                    <a:p>
                      <a:pPr indent="0" lvl="0" marL="0" marR="0" rtl="1" algn="just">
                        <a:spcBef>
                          <a:spcPts val="0"/>
                        </a:spcBef>
                        <a:spcAft>
                          <a:spcPts val="0"/>
                        </a:spcAft>
                        <a:buClr>
                          <a:srgbClr val="C00000"/>
                        </a:buClr>
                        <a:buSzPts val="2400"/>
                        <a:buFont typeface="Arial"/>
                        <a:buNone/>
                      </a:pPr>
                      <a:r>
                        <a:rPr b="1" i="0" lang="ar-SA" sz="2400" u="none" cap="none" strike="noStrike">
                          <a:solidFill>
                            <a:srgbClr val="C00000"/>
                          </a:solidFill>
                          <a:latin typeface="Calibri"/>
                          <a:ea typeface="Calibri"/>
                          <a:cs typeface="Calibri"/>
                          <a:sym typeface="Calibri"/>
                        </a:rPr>
                        <a:t>سِيمَانُ</a:t>
                      </a:r>
                      <a:r>
                        <a:rPr b="1" i="0" lang="ar-SA" sz="2400" u="none" cap="none" strike="noStrike">
                          <a:solidFill>
                            <a:srgbClr val="002060"/>
                          </a:solidFill>
                          <a:latin typeface="Calibri"/>
                          <a:ea typeface="Calibri"/>
                          <a:cs typeface="Calibri"/>
                          <a:sym typeface="Calibri"/>
                        </a:rPr>
                        <a:t> </a:t>
                      </a:r>
                      <a:r>
                        <a:rPr b="1" i="0" lang="ar-SA" sz="2400" u="none" cap="none" strike="noStrike">
                          <a:solidFill>
                            <a:srgbClr val="C00000"/>
                          </a:solidFill>
                          <a:latin typeface="Calibri"/>
                          <a:ea typeface="Calibri"/>
                          <a:cs typeface="Calibri"/>
                          <a:sym typeface="Calibri"/>
                        </a:rPr>
                        <a:t>طِفْلَةٌ</a:t>
                      </a:r>
                      <a:r>
                        <a:rPr b="1" i="0" lang="ar-SA" sz="2400" u="none" cap="none" strike="noStrike">
                          <a:solidFill>
                            <a:srgbClr val="002060"/>
                          </a:solidFill>
                          <a:latin typeface="Calibri"/>
                          <a:ea typeface="Calibri"/>
                          <a:cs typeface="Calibri"/>
                          <a:sym typeface="Calibri"/>
                        </a:rPr>
                        <a:t> تُحِبُّ ٱلْقِرَاءَةَ</a:t>
                      </a:r>
                      <a:r>
                        <a:rPr b="1" i="0" lang="ar-SA" sz="2400" u="none" cap="none" strike="noStrike">
                          <a:solidFill>
                            <a:srgbClr val="C00000"/>
                          </a:solidFill>
                          <a:latin typeface="Calibri"/>
                          <a:ea typeface="Calibri"/>
                          <a:cs typeface="Calibri"/>
                          <a:sym typeface="Calibri"/>
                        </a:rPr>
                        <a:t> </a:t>
                      </a:r>
                      <a:r>
                        <a:rPr b="1" i="0" lang="ar-SA" sz="2400" u="none" cap="none" strike="noStrike">
                          <a:solidFill>
                            <a:srgbClr val="002060"/>
                          </a:solidFill>
                          <a:latin typeface="Calibri"/>
                          <a:ea typeface="Calibri"/>
                          <a:cs typeface="Calibri"/>
                          <a:sym typeface="Calibri"/>
                        </a:rPr>
                        <a:t>وَتَغُوصُ فِي عَوَالِمِهَا ٱلسِّحْرِيَّةِ.</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1233" name="Google Shape;1233;p41"/>
          <p:cNvGraphicFramePr/>
          <p:nvPr/>
        </p:nvGraphicFramePr>
        <p:xfrm>
          <a:off x="9217493" y="5871289"/>
          <a:ext cx="3000000" cy="3000000"/>
        </p:xfrm>
        <a:graphic>
          <a:graphicData uri="http://schemas.openxmlformats.org/drawingml/2006/table">
            <a:tbl>
              <a:tblPr>
                <a:noFill/>
                <a:tableStyleId>{A9353208-CB69-49D4-B617-7BBEDC77324E}</a:tableStyleId>
              </a:tblPr>
              <a:tblGrid>
                <a:gridCol w="2339825"/>
              </a:tblGrid>
              <a:tr h="381725">
                <a:tc>
                  <a:txBody>
                    <a:bodyPr/>
                    <a:lstStyle/>
                    <a:p>
                      <a:pPr indent="0" lvl="0" marL="0" marR="0" rtl="1" algn="ctr">
                        <a:lnSpc>
                          <a:spcPct val="100000"/>
                        </a:lnSpc>
                        <a:spcBef>
                          <a:spcPts val="0"/>
                        </a:spcBef>
                        <a:spcAft>
                          <a:spcPts val="0"/>
                        </a:spcAft>
                        <a:buClr>
                          <a:srgbClr val="000000"/>
                        </a:buClr>
                        <a:buSzPts val="2400"/>
                        <a:buFont typeface="Arial"/>
                        <a:buNone/>
                      </a:pPr>
                      <a:r>
                        <a:rPr b="1" i="0" lang="ar-SA" sz="3200" u="none" cap="none" strike="noStrike">
                          <a:solidFill>
                            <a:schemeClr val="dk1"/>
                          </a:solidFill>
                          <a:latin typeface="Calibri"/>
                          <a:ea typeface="Calibri"/>
                          <a:cs typeface="Calibri"/>
                          <a:sym typeface="Calibri"/>
                        </a:rPr>
                        <a:t>❺</a:t>
                      </a:r>
                      <a:r>
                        <a:rPr b="1" i="0" lang="ar-SA" sz="2400" u="none" cap="none" strike="noStrike">
                          <a:solidFill>
                            <a:srgbClr val="C00000"/>
                          </a:solidFill>
                          <a:latin typeface="Calibri"/>
                          <a:ea typeface="Calibri"/>
                          <a:cs typeface="Calibri"/>
                          <a:sym typeface="Calibri"/>
                        </a:rPr>
                        <a:t>الجواب:</a:t>
                      </a:r>
                      <a:endParaRPr b="1" i="0" sz="24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9D7A2"/>
                    </a:solidFill>
                  </a:tcPr>
                </a:tc>
              </a:tr>
            </a:tbl>
          </a:graphicData>
        </a:graphic>
      </p:graphicFrame>
      <p:graphicFrame>
        <p:nvGraphicFramePr>
          <p:cNvPr id="1234" name="Google Shape;1234;p41"/>
          <p:cNvGraphicFramePr/>
          <p:nvPr/>
        </p:nvGraphicFramePr>
        <p:xfrm>
          <a:off x="4876438" y="5871289"/>
          <a:ext cx="3000000" cy="3000000"/>
        </p:xfrm>
        <a:graphic>
          <a:graphicData uri="http://schemas.openxmlformats.org/drawingml/2006/table">
            <a:tbl>
              <a:tblPr>
                <a:noFill/>
                <a:tableStyleId>{A9353208-CB69-49D4-B617-7BBEDC77324E}</a:tableStyleId>
              </a:tblPr>
              <a:tblGrid>
                <a:gridCol w="4146325"/>
              </a:tblGrid>
              <a:tr h="581175">
                <a:tc>
                  <a:txBody>
                    <a:bodyPr/>
                    <a:lstStyle/>
                    <a:p>
                      <a:pPr indent="0" lvl="0" marL="0" marR="0" rtl="1" algn="ctr">
                        <a:lnSpc>
                          <a:spcPct val="100000"/>
                        </a:lnSpc>
                        <a:spcBef>
                          <a:spcPts val="0"/>
                        </a:spcBef>
                        <a:spcAft>
                          <a:spcPts val="0"/>
                        </a:spcAft>
                        <a:buClr>
                          <a:srgbClr val="000000"/>
                        </a:buClr>
                        <a:buSzPts val="2400"/>
                        <a:buFont typeface="Arial"/>
                        <a:buNone/>
                      </a:pPr>
                      <a:r>
                        <a:rPr b="1" i="0" lang="ar-SA" sz="2400" u="none" cap="none" strike="noStrike">
                          <a:solidFill>
                            <a:srgbClr val="C00000"/>
                          </a:solidFill>
                          <a:latin typeface="Calibri"/>
                          <a:ea typeface="Calibri"/>
                          <a:cs typeface="Calibri"/>
                          <a:sym typeface="Calibri"/>
                        </a:rPr>
                        <a:t>الهوية: </a:t>
                      </a:r>
                      <a:r>
                        <a:rPr b="1" i="0" lang="ar-SA" sz="2400" u="none" cap="none" strike="noStrike">
                          <a:solidFill>
                            <a:srgbClr val="002060"/>
                          </a:solidFill>
                          <a:latin typeface="Calibri"/>
                          <a:ea typeface="Calibri"/>
                          <a:cs typeface="Calibri"/>
                          <a:sym typeface="Calibri"/>
                        </a:rPr>
                        <a:t>سِيمَانُ طِفْلَةٌ...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9D7A2"/>
                    </a:solidFill>
                  </a:tcPr>
                </a:tc>
              </a:tr>
            </a:tbl>
          </a:graphicData>
        </a:graphic>
      </p:graphicFrame>
      <p:graphicFrame>
        <p:nvGraphicFramePr>
          <p:cNvPr id="1235" name="Google Shape;1235;p41"/>
          <p:cNvGraphicFramePr/>
          <p:nvPr/>
        </p:nvGraphicFramePr>
        <p:xfrm>
          <a:off x="730297" y="5872143"/>
          <a:ext cx="3000000" cy="3000000"/>
        </p:xfrm>
        <a:graphic>
          <a:graphicData uri="http://schemas.openxmlformats.org/drawingml/2006/table">
            <a:tbl>
              <a:tblPr>
                <a:noFill/>
                <a:tableStyleId>{A9353208-CB69-49D4-B617-7BBEDC77324E}</a:tableStyleId>
              </a:tblPr>
              <a:tblGrid>
                <a:gridCol w="4048775"/>
              </a:tblGrid>
              <a:tr h="593225">
                <a:tc>
                  <a:txBody>
                    <a:bodyPr/>
                    <a:lstStyle/>
                    <a:p>
                      <a:pPr indent="0" lvl="0" marL="0" marR="0" rtl="1" algn="ctr">
                        <a:lnSpc>
                          <a:spcPct val="1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سِيمَانُ </a:t>
                      </a:r>
                      <a:r>
                        <a:rPr b="1" i="0" lang="ar-SA" sz="2400" u="none" cap="none" strike="noStrike">
                          <a:solidFill>
                            <a:srgbClr val="C00000"/>
                          </a:solidFill>
                          <a:latin typeface="Calibri"/>
                          <a:ea typeface="Calibri"/>
                          <a:cs typeface="Calibri"/>
                          <a:sym typeface="Calibri"/>
                        </a:rPr>
                        <a:t>هي</a:t>
                      </a:r>
                      <a:r>
                        <a:rPr b="1" i="0" lang="ar-SA" sz="2400" u="none" cap="none" strike="noStrike">
                          <a:solidFill>
                            <a:srgbClr val="002060"/>
                          </a:solidFill>
                          <a:latin typeface="Calibri"/>
                          <a:ea typeface="Calibri"/>
                          <a:cs typeface="Calibri"/>
                          <a:sym typeface="Calibri"/>
                        </a:rPr>
                        <a:t> </a:t>
                      </a:r>
                      <a:r>
                        <a:rPr b="1" i="0" lang="ar-SA" sz="2400" u="none" cap="none" strike="noStrike">
                          <a:solidFill>
                            <a:srgbClr val="C00000"/>
                          </a:solidFill>
                          <a:latin typeface="Calibri"/>
                          <a:ea typeface="Calibri"/>
                          <a:cs typeface="Calibri"/>
                          <a:sym typeface="Calibri"/>
                        </a:rPr>
                        <a:t>طِفْلَةٌ</a:t>
                      </a:r>
                      <a:r>
                        <a:rPr b="1" i="0" lang="ar-SA" sz="2400" u="none" cap="none" strike="noStrike">
                          <a:solidFill>
                            <a:srgbClr val="002060"/>
                          </a:solidFill>
                          <a:latin typeface="Calibri"/>
                          <a:ea typeface="Calibri"/>
                          <a:cs typeface="Calibri"/>
                          <a:sym typeface="Calibri"/>
                        </a:rPr>
                        <a:t> تُحِبُّ ٱلْقِرَاءَة</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4E0B2"/>
                    </a:solidFill>
                  </a:tcPr>
                </a:tc>
              </a:tr>
            </a:tbl>
          </a:graphicData>
        </a:graphic>
      </p:graphicFrame>
      <p:pic>
        <p:nvPicPr>
          <p:cNvPr id="1236" name="Google Shape;1236;p41"/>
          <p:cNvPicPr preferRelativeResize="0"/>
          <p:nvPr/>
        </p:nvPicPr>
        <p:blipFill rotWithShape="1">
          <a:blip r:embed="rId4">
            <a:alphaModFix/>
          </a:blip>
          <a:srcRect b="0" l="0" r="0" t="0"/>
          <a:stretch/>
        </p:blipFill>
        <p:spPr>
          <a:xfrm>
            <a:off x="80709" y="95551"/>
            <a:ext cx="730250" cy="730250"/>
          </a:xfrm>
          <a:prstGeom prst="rect">
            <a:avLst/>
          </a:prstGeom>
          <a:noFill/>
          <a:ln>
            <a:noFill/>
          </a:ln>
        </p:spPr>
      </p:pic>
      <p:sp>
        <p:nvSpPr>
          <p:cNvPr id="1237" name="Google Shape;1237;p41"/>
          <p:cNvSpPr/>
          <p:nvPr/>
        </p:nvSpPr>
        <p:spPr>
          <a:xfrm>
            <a:off x="0" y="15766"/>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1238" name="Google Shape;1238;p41"/>
          <p:cNvSpPr txBox="1"/>
          <p:nvPr/>
        </p:nvSpPr>
        <p:spPr>
          <a:xfrm>
            <a:off x="730297" y="996342"/>
            <a:ext cx="10827017" cy="593222"/>
          </a:xfrm>
          <a:prstGeom prst="rect">
            <a:avLst/>
          </a:prstGeom>
          <a:solidFill>
            <a:srgbClr val="C4E0B2"/>
          </a:solidFill>
          <a:ln>
            <a:noFill/>
          </a:ln>
        </p:spPr>
        <p:txBody>
          <a:bodyPr anchorCtr="0" anchor="ctr" bIns="45700" lIns="91425" spcFirstLastPara="1" rIns="91425" wrap="square" tIns="45700">
            <a:normAutofit/>
          </a:bodyPr>
          <a:lstStyle/>
          <a:p>
            <a:pPr indent="0" lvl="0" marL="0" marR="0" rtl="1" algn="r">
              <a:spcBef>
                <a:spcPts val="0"/>
              </a:spcBef>
              <a:spcAft>
                <a:spcPts val="0"/>
              </a:spcAft>
              <a:buNone/>
            </a:pPr>
            <a:r>
              <a:rPr b="1" i="0" lang="ar-SA" sz="2400" u="none" cap="none" strike="noStrike">
                <a:solidFill>
                  <a:srgbClr val="000000"/>
                </a:solidFill>
                <a:latin typeface="Calibri"/>
                <a:ea typeface="Calibri"/>
                <a:cs typeface="Calibri"/>
                <a:sym typeface="Calibri"/>
              </a:rPr>
              <a:t>1- أ- </a:t>
            </a:r>
            <a:r>
              <a:rPr b="1" i="0" lang="ar-SA" sz="2800" u="none" cap="none" strike="noStrike">
                <a:solidFill>
                  <a:srgbClr val="002060"/>
                </a:solidFill>
                <a:latin typeface="Calibri"/>
                <a:ea typeface="Calibri"/>
                <a:cs typeface="Calibri"/>
                <a:sym typeface="Calibri"/>
              </a:rPr>
              <a:t>من هي سِيمانُ؟</a:t>
            </a:r>
            <a:r>
              <a:rPr b="1" i="0" lang="ar-SA" sz="2400" u="none" cap="none" strike="noStrike">
                <a:solidFill>
                  <a:srgbClr val="000000"/>
                </a:solidFill>
                <a:latin typeface="Calibri"/>
                <a:ea typeface="Calibri"/>
                <a:cs typeface="Calibri"/>
                <a:sym typeface="Calibri"/>
              </a:rPr>
              <a:t> </a:t>
            </a:r>
            <a:endParaRPr b="1" i="0" sz="2400" u="none" cap="none" strike="noStrike">
              <a:solidFill>
                <a:schemeClr val="dk1"/>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3" name="Shape 1243"/>
        <p:cNvGrpSpPr/>
        <p:nvPr/>
      </p:nvGrpSpPr>
      <p:grpSpPr>
        <a:xfrm>
          <a:off x="0" y="0"/>
          <a:ext cx="0" cy="0"/>
          <a:chOff x="0" y="0"/>
          <a:chExt cx="0" cy="0"/>
        </a:xfrm>
      </p:grpSpPr>
      <p:pic>
        <p:nvPicPr>
          <p:cNvPr descr="Image générée" id="1244" name="Google Shape;1244;p42"/>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245" name="Google Shape;1245;p42"/>
          <p:cNvSpPr txBox="1"/>
          <p:nvPr>
            <p:ph idx="4294967295" type="body"/>
          </p:nvPr>
        </p:nvSpPr>
        <p:spPr>
          <a:xfrm>
            <a:off x="730297" y="461749"/>
            <a:ext cx="10576961" cy="513888"/>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rgbClr val="AEABAB"/>
              </a:buClr>
              <a:buSzPts val="1400"/>
              <a:buNone/>
            </a:pPr>
            <a:r>
              <a:rPr i="1" lang="ar-SA" sz="1600">
                <a:solidFill>
                  <a:srgbClr val="7F7F7F"/>
                </a:solidFill>
              </a:rPr>
              <a:t>يوجه الأستاذ التلاميذ إلى ملاحظة السؤال الأول، وتأمل أداة الاستفهام الواردة فيه، وربطها بالشخصيات انطلاقا من نشاط أغني رصيدي وانطلاقا من الجمل؟ ويوضح سيرورة التوصل إلى الجواب</a:t>
            </a:r>
            <a:endParaRPr i="1" sz="1600">
              <a:solidFill>
                <a:srgbClr val="7F7F7F"/>
              </a:solidFill>
            </a:endParaRPr>
          </a:p>
        </p:txBody>
      </p:sp>
      <p:graphicFrame>
        <p:nvGraphicFramePr>
          <p:cNvPr id="1246" name="Google Shape;1246;p42"/>
          <p:cNvGraphicFramePr/>
          <p:nvPr/>
        </p:nvGraphicFramePr>
        <p:xfrm>
          <a:off x="9164890" y="1857332"/>
          <a:ext cx="3000000" cy="3000000"/>
        </p:xfrm>
        <a:graphic>
          <a:graphicData uri="http://schemas.openxmlformats.org/drawingml/2006/table">
            <a:tbl>
              <a:tblPr>
                <a:noFill/>
                <a:tableStyleId>{A9353208-CB69-49D4-B617-7BBEDC77324E}</a:tableStyleId>
              </a:tblPr>
              <a:tblGrid>
                <a:gridCol w="2539425"/>
              </a:tblGrid>
              <a:tr h="731750">
                <a:tc>
                  <a:txBody>
                    <a:bodyPr/>
                    <a:lstStyle/>
                    <a:p>
                      <a:pPr indent="0" lvl="0" marL="0" marR="0" rtl="1" algn="ctr">
                        <a:lnSpc>
                          <a:spcPct val="100000"/>
                        </a:lnSpc>
                        <a:spcBef>
                          <a:spcPts val="0"/>
                        </a:spcBef>
                        <a:spcAft>
                          <a:spcPts val="0"/>
                        </a:spcAft>
                        <a:buClr>
                          <a:srgbClr val="000000"/>
                        </a:buClr>
                        <a:buSzPts val="2400"/>
                        <a:buFont typeface="Arial"/>
                        <a:buNone/>
                      </a:pPr>
                      <a:r>
                        <a:rPr b="1" i="0" lang="ar-SA" sz="3200" u="none" cap="none" strike="noStrike">
                          <a:solidFill>
                            <a:schemeClr val="dk1"/>
                          </a:solidFill>
                          <a:latin typeface="Calibri"/>
                          <a:ea typeface="Calibri"/>
                          <a:cs typeface="Calibri"/>
                          <a:sym typeface="Calibri"/>
                        </a:rPr>
                        <a:t>❶</a:t>
                      </a:r>
                      <a:endParaRPr b="1" i="0"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9D7A2"/>
                    </a:solidFill>
                  </a:tcPr>
                </a:tc>
              </a:tr>
              <a:tr h="911900">
                <a:tc>
                  <a:txBody>
                    <a:bodyPr/>
                    <a:lstStyle/>
                    <a:p>
                      <a:pPr indent="0" lvl="0" marL="0" marR="0" rtl="1" algn="ctr">
                        <a:lnSpc>
                          <a:spcPct val="100000"/>
                        </a:lnSpc>
                        <a:spcBef>
                          <a:spcPts val="0"/>
                        </a:spcBef>
                        <a:spcAft>
                          <a:spcPts val="0"/>
                        </a:spcAft>
                        <a:buClr>
                          <a:srgbClr val="000000"/>
                        </a:buClr>
                        <a:buSzPts val="2400"/>
                        <a:buFont typeface="Arial"/>
                        <a:buNone/>
                      </a:pPr>
                      <a:r>
                        <a:rPr b="1" i="0" lang="ar-SA" sz="2400" u="none" cap="none" strike="noStrike">
                          <a:solidFill>
                            <a:schemeClr val="dk1"/>
                          </a:solidFill>
                          <a:latin typeface="Calibri"/>
                          <a:ea typeface="Calibri"/>
                          <a:cs typeface="Calibri"/>
                          <a:sym typeface="Calibri"/>
                        </a:rPr>
                        <a:t>ما المقصود بـ...؟ </a:t>
                      </a:r>
                      <a:endParaRPr b="1" i="0" sz="24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9D7A2"/>
                    </a:solidFill>
                  </a:tcPr>
                </a:tc>
              </a:tr>
              <a:tr h="2271400">
                <a:tc>
                  <a:txBody>
                    <a:bodyPr/>
                    <a:lstStyle/>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400"/>
                        <a:buFont typeface="Arial"/>
                        <a:buNone/>
                      </a:pPr>
                      <a:r>
                        <a:rPr b="1" i="0" lang="ar-SA" sz="2400" u="none" cap="none" strike="noStrike">
                          <a:solidFill>
                            <a:schemeClr val="dk1"/>
                          </a:solidFill>
                          <a:latin typeface="Calibri"/>
                          <a:ea typeface="Calibri"/>
                          <a:cs typeface="Calibri"/>
                          <a:sym typeface="Calibri"/>
                        </a:rPr>
                        <a:t>...</a:t>
                      </a:r>
                      <a:r>
                        <a:rPr b="1" lang="ar-SA" sz="2400" u="none" cap="none" strike="noStrike">
                          <a:solidFill>
                            <a:srgbClr val="002060"/>
                          </a:solidFill>
                        </a:rPr>
                        <a:t> </a:t>
                      </a:r>
                      <a:r>
                        <a:rPr b="1" lang="ar-SA" sz="2400" u="none" cap="none" strike="noStrike">
                          <a:solidFill>
                            <a:srgbClr val="C00000"/>
                          </a:solidFill>
                        </a:rPr>
                        <a:t>ماذا تُحِبُّ</a:t>
                      </a:r>
                      <a:r>
                        <a:rPr b="1" i="0" lang="ar-SA" sz="2400" u="none" cap="none" strike="noStrike">
                          <a:solidFill>
                            <a:schemeClr val="dk1"/>
                          </a:solidFill>
                          <a:latin typeface="Calibri"/>
                          <a:ea typeface="Calibri"/>
                          <a:cs typeface="Calibri"/>
                          <a:sym typeface="Calibri"/>
                        </a:rPr>
                        <a:t>....</a:t>
                      </a:r>
                      <a:r>
                        <a:rPr b="1" lang="ar-SA" sz="2400" u="none" cap="none" strike="noStrike">
                          <a:solidFill>
                            <a:srgbClr val="002060"/>
                          </a:solidFill>
                        </a:rPr>
                        <a:t> ؟</a:t>
                      </a:r>
                      <a:endParaRPr b="1" i="0" sz="24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1247" name="Google Shape;1247;p42"/>
          <p:cNvSpPr/>
          <p:nvPr/>
        </p:nvSpPr>
        <p:spPr>
          <a:xfrm>
            <a:off x="10272246" y="3444766"/>
            <a:ext cx="504056" cy="1152128"/>
          </a:xfrm>
          <a:prstGeom prst="upDownArrow">
            <a:avLst>
              <a:gd fmla="val 50000" name="adj1"/>
              <a:gd fmla="val 50000" name="adj2"/>
            </a:avLst>
          </a:prstGeom>
          <a:solidFill>
            <a:schemeClr val="accent1"/>
          </a:solidFill>
          <a:ln cap="flat" cmpd="sng" w="12700">
            <a:solidFill>
              <a:srgbClr val="15705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48" name="Google Shape;1248;p42"/>
          <p:cNvSpPr txBox="1"/>
          <p:nvPr>
            <p:ph idx="4294967295" type="title"/>
          </p:nvPr>
        </p:nvSpPr>
        <p:spPr>
          <a:xfrm>
            <a:off x="953451" y="166339"/>
            <a:ext cx="10468339" cy="29244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7F7F7F"/>
              </a:buClr>
              <a:buSzPts val="1778"/>
              <a:buFont typeface="Calibri"/>
              <a:buNone/>
            </a:pPr>
            <a:r>
              <a:rPr b="1" lang="ar-SA" sz="1600">
                <a:solidFill>
                  <a:srgbClr val="7F7F7F"/>
                </a:solidFill>
                <a:latin typeface="Calibri"/>
                <a:ea typeface="Calibri"/>
                <a:cs typeface="Calibri"/>
                <a:sym typeface="Calibri"/>
              </a:rPr>
              <a:t>1- النمذجة:  لاحظوا معي السؤال الأول: 1-ب- ماذا تحب سيمان؟ </a:t>
            </a:r>
            <a:endParaRPr b="1" sz="1600">
              <a:solidFill>
                <a:srgbClr val="7F7F7F"/>
              </a:solidFill>
              <a:latin typeface="Calibri"/>
              <a:ea typeface="Calibri"/>
              <a:cs typeface="Calibri"/>
              <a:sym typeface="Calibri"/>
            </a:endParaRPr>
          </a:p>
        </p:txBody>
      </p:sp>
      <p:graphicFrame>
        <p:nvGraphicFramePr>
          <p:cNvPr id="1249" name="Google Shape;1249;p42"/>
          <p:cNvGraphicFramePr/>
          <p:nvPr/>
        </p:nvGraphicFramePr>
        <p:xfrm>
          <a:off x="6417424" y="1877609"/>
          <a:ext cx="3000000" cy="3000000"/>
        </p:xfrm>
        <a:graphic>
          <a:graphicData uri="http://schemas.openxmlformats.org/drawingml/2006/table">
            <a:tbl>
              <a:tblPr>
                <a:noFill/>
                <a:tableStyleId>{A9353208-CB69-49D4-B617-7BBEDC77324E}</a:tableStyleId>
              </a:tblPr>
              <a:tblGrid>
                <a:gridCol w="2539425"/>
              </a:tblGrid>
              <a:tr h="607750">
                <a:tc>
                  <a:txBody>
                    <a:bodyPr/>
                    <a:lstStyle/>
                    <a:p>
                      <a:pPr indent="0" lvl="0" marL="0" marR="0" rtl="1" algn="ctr">
                        <a:lnSpc>
                          <a:spcPct val="100000"/>
                        </a:lnSpc>
                        <a:spcBef>
                          <a:spcPts val="0"/>
                        </a:spcBef>
                        <a:spcAft>
                          <a:spcPts val="0"/>
                        </a:spcAft>
                        <a:buClr>
                          <a:srgbClr val="000000"/>
                        </a:buClr>
                        <a:buSzPts val="2400"/>
                        <a:buFont typeface="Arial"/>
                        <a:buNone/>
                      </a:pPr>
                      <a:r>
                        <a:rPr b="1" i="0" lang="ar-SA" sz="2400" u="none" cap="none" strike="noStrike">
                          <a:solidFill>
                            <a:schemeClr val="dk1"/>
                          </a:solidFill>
                          <a:latin typeface="Calibri"/>
                          <a:ea typeface="Calibri"/>
                          <a:cs typeface="Calibri"/>
                          <a:sym typeface="Calibri"/>
                        </a:rPr>
                        <a:t>❷</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9D7A2"/>
                    </a:solidFill>
                  </a:tcPr>
                </a:tc>
              </a:tr>
              <a:tr h="901475">
                <a:tc>
                  <a:txBody>
                    <a:bodyPr/>
                    <a:lstStyle/>
                    <a:p>
                      <a:pPr indent="0" lvl="0" marL="0" marR="0" rtl="1" algn="ctr">
                        <a:lnSpc>
                          <a:spcPct val="100000"/>
                        </a:lnSpc>
                        <a:spcBef>
                          <a:spcPts val="0"/>
                        </a:spcBef>
                        <a:spcAft>
                          <a:spcPts val="0"/>
                        </a:spcAft>
                        <a:buClr>
                          <a:srgbClr val="000000"/>
                        </a:buClr>
                        <a:buSzPts val="2400"/>
                        <a:buFont typeface="Arial"/>
                        <a:buNone/>
                      </a:pPr>
                      <a:r>
                        <a:rPr b="1" i="0" lang="ar-SA" sz="2400" u="none" cap="none" strike="noStrike">
                          <a:solidFill>
                            <a:schemeClr val="dk1"/>
                          </a:solidFill>
                          <a:latin typeface="Calibri"/>
                          <a:ea typeface="Calibri"/>
                          <a:cs typeface="Calibri"/>
                          <a:sym typeface="Calibri"/>
                        </a:rPr>
                        <a:t>أداة الاستفهام: </a:t>
                      </a:r>
                      <a:r>
                        <a:rPr b="1" lang="ar-SA" sz="2400" u="none" cap="none" strike="noStrike">
                          <a:solidFill>
                            <a:srgbClr val="C00000"/>
                          </a:solidFill>
                        </a:rPr>
                        <a:t>ماذا ؟</a:t>
                      </a:r>
                      <a:endParaRPr b="1" i="0" sz="2400" u="none" cap="none" strike="noStrike">
                        <a:solidFill>
                          <a:srgbClr val="C0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9D7A2"/>
                    </a:solidFill>
                  </a:tcPr>
                </a:tc>
              </a:tr>
              <a:tr h="2405825">
                <a:tc>
                  <a:txBody>
                    <a:bodyPr/>
                    <a:lstStyle/>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000"/>
                        <a:buFont typeface="Arial"/>
                        <a:buNone/>
                      </a:pPr>
                      <a:r>
                        <a:rPr b="1" lang="ar-SA" sz="2800" u="none" cap="none" strike="noStrike"/>
                        <a:t>دالة على ؟</a:t>
                      </a:r>
                      <a:endParaRPr b="1" sz="2800" u="none" cap="none" strike="noStrike"/>
                    </a:p>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400"/>
                        <a:buFont typeface="Arial"/>
                        <a:buNone/>
                      </a:pPr>
                      <a:r>
                        <a:rPr b="1" lang="ar-SA" sz="2400" u="none" cap="none" strike="noStrike">
                          <a:solidFill>
                            <a:srgbClr val="C00000"/>
                          </a:solidFill>
                          <a:latin typeface="Calibri"/>
                          <a:ea typeface="Calibri"/>
                          <a:cs typeface="Calibri"/>
                          <a:sym typeface="Calibri"/>
                        </a:rPr>
                        <a:t>الاستفهام عن الشيء أو الفعل (طلب التعيين</a:t>
                      </a:r>
                      <a:r>
                        <a:rPr lang="ar-SA" sz="2400" u="none" cap="none" strike="noStrike"/>
                        <a:t>)</a:t>
                      </a:r>
                      <a:endParaRPr b="1" sz="2400" u="none" cap="none" strike="noStrike">
                        <a:solidFill>
                          <a:srgbClr val="C0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aphicFrame>
        <p:nvGraphicFramePr>
          <p:cNvPr id="1250" name="Google Shape;1250;p42"/>
          <p:cNvGraphicFramePr/>
          <p:nvPr/>
        </p:nvGraphicFramePr>
        <p:xfrm>
          <a:off x="3490845" y="1857333"/>
          <a:ext cx="3000000" cy="3000000"/>
        </p:xfrm>
        <a:graphic>
          <a:graphicData uri="http://schemas.openxmlformats.org/drawingml/2006/table">
            <a:tbl>
              <a:tblPr>
                <a:noFill/>
                <a:tableStyleId>{A9353208-CB69-49D4-B617-7BBEDC77324E}</a:tableStyleId>
              </a:tblPr>
              <a:tblGrid>
                <a:gridCol w="2771200"/>
              </a:tblGrid>
              <a:tr h="584750">
                <a:tc>
                  <a:txBody>
                    <a:bodyPr/>
                    <a:lstStyle/>
                    <a:p>
                      <a:pPr indent="0" lvl="0" marL="0" marR="0" rtl="1" algn="ctr">
                        <a:lnSpc>
                          <a:spcPct val="100000"/>
                        </a:lnSpc>
                        <a:spcBef>
                          <a:spcPts val="0"/>
                        </a:spcBef>
                        <a:spcAft>
                          <a:spcPts val="0"/>
                        </a:spcAft>
                        <a:buClr>
                          <a:srgbClr val="000000"/>
                        </a:buClr>
                        <a:buSzPts val="2400"/>
                        <a:buFont typeface="Arial"/>
                        <a:buNone/>
                      </a:pPr>
                      <a:r>
                        <a:rPr b="1" i="0" lang="ar-SA" sz="3200" u="none" cap="none" strike="noStrike">
                          <a:solidFill>
                            <a:schemeClr val="dk1"/>
                          </a:solidFill>
                          <a:latin typeface="Calibri"/>
                          <a:ea typeface="Calibri"/>
                          <a:cs typeface="Calibri"/>
                          <a:sym typeface="Calibri"/>
                        </a:rPr>
                        <a:t>❸</a:t>
                      </a:r>
                      <a:endParaRPr b="1" i="0" sz="32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E0B2"/>
                    </a:solidFill>
                  </a:tcPr>
                </a:tc>
              </a:tr>
              <a:tr h="690775">
                <a:tc>
                  <a:txBody>
                    <a:bodyPr/>
                    <a:lstStyle/>
                    <a:p>
                      <a:pPr indent="0" lvl="0" marL="0" marR="0" rtl="1" algn="ctr">
                        <a:lnSpc>
                          <a:spcPct val="150000"/>
                        </a:lnSpc>
                        <a:spcBef>
                          <a:spcPts val="0"/>
                        </a:spcBef>
                        <a:spcAft>
                          <a:spcPts val="0"/>
                        </a:spcAft>
                        <a:buClr>
                          <a:srgbClr val="000000"/>
                        </a:buClr>
                        <a:buSzPts val="2800"/>
                        <a:buFont typeface="Arial"/>
                        <a:buNone/>
                      </a:pPr>
                      <a:r>
                        <a:rPr b="1" i="0" lang="ar-SA" sz="2400" u="none" cap="none" strike="noStrike">
                          <a:solidFill>
                            <a:srgbClr val="C00000"/>
                          </a:solidFill>
                          <a:latin typeface="Calibri"/>
                          <a:ea typeface="Calibri"/>
                          <a:cs typeface="Calibri"/>
                          <a:sym typeface="Calibri"/>
                        </a:rPr>
                        <a:t>عبارات دالة على التعيين</a:t>
                      </a:r>
                      <a:endParaRPr b="1" i="0" sz="2400" u="none" cap="none" strike="noStrike">
                        <a:solidFill>
                          <a:srgbClr val="C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E0B2"/>
                    </a:solidFill>
                  </a:tcPr>
                </a:tc>
              </a:tr>
              <a:tr h="2677450">
                <a:tc>
                  <a:txBody>
                    <a:bodyPr/>
                    <a:lstStyle/>
                    <a:p>
                      <a:pPr indent="-457200" lvl="0" marL="457200" marR="0" rtl="1" algn="just">
                        <a:lnSpc>
                          <a:spcPct val="100000"/>
                        </a:lnSpc>
                        <a:spcBef>
                          <a:spcPts val="0"/>
                        </a:spcBef>
                        <a:spcAft>
                          <a:spcPts val="0"/>
                        </a:spcAft>
                        <a:buClr>
                          <a:srgbClr val="000000"/>
                        </a:buClr>
                        <a:buSzPts val="2800"/>
                        <a:buFont typeface="Arial"/>
                        <a:buChar char="•"/>
                      </a:pPr>
                      <a:r>
                        <a:rPr b="1" i="0" lang="ar-SA" sz="2400" u="none" cap="none" strike="noStrike">
                          <a:solidFill>
                            <a:srgbClr val="002060"/>
                          </a:solidFill>
                          <a:latin typeface="Calibri"/>
                          <a:ea typeface="Calibri"/>
                          <a:cs typeface="Calibri"/>
                          <a:sym typeface="Calibri"/>
                        </a:rPr>
                        <a:t>ماذا </a:t>
                      </a:r>
                      <a:r>
                        <a:rPr b="1" i="0" lang="ar-SA" sz="2400" u="none" cap="none" strike="noStrike">
                          <a:solidFill>
                            <a:srgbClr val="C00000"/>
                          </a:solidFill>
                          <a:latin typeface="Calibri"/>
                          <a:ea typeface="Calibri"/>
                          <a:cs typeface="Calibri"/>
                          <a:sym typeface="Calibri"/>
                        </a:rPr>
                        <a:t>قرأتَ</a:t>
                      </a:r>
                      <a:r>
                        <a:rPr b="1" i="0" lang="ar-SA" sz="2400" u="none" cap="none" strike="noStrike">
                          <a:solidFill>
                            <a:srgbClr val="002060"/>
                          </a:solidFill>
                          <a:latin typeface="Calibri"/>
                          <a:ea typeface="Calibri"/>
                          <a:cs typeface="Calibri"/>
                          <a:sym typeface="Calibri"/>
                        </a:rPr>
                        <a:t> في الكتاب؟</a:t>
                      </a:r>
                      <a:endParaRPr/>
                    </a:p>
                    <a:p>
                      <a:pPr indent="-457200" lvl="0" marL="457200" marR="0" rtl="1" algn="just">
                        <a:lnSpc>
                          <a:spcPct val="100000"/>
                        </a:lnSpc>
                        <a:spcBef>
                          <a:spcPts val="0"/>
                        </a:spcBef>
                        <a:spcAft>
                          <a:spcPts val="0"/>
                        </a:spcAft>
                        <a:buClr>
                          <a:srgbClr val="000000"/>
                        </a:buClr>
                        <a:buSzPts val="2800"/>
                        <a:buFont typeface="Arial"/>
                        <a:buChar char="•"/>
                      </a:pPr>
                      <a:r>
                        <a:rPr b="1" i="0" lang="ar-SA" sz="2400" u="none" cap="none" strike="noStrike">
                          <a:solidFill>
                            <a:srgbClr val="002060"/>
                          </a:solidFill>
                          <a:latin typeface="Calibri"/>
                          <a:ea typeface="Calibri"/>
                          <a:cs typeface="Calibri"/>
                          <a:sym typeface="Calibri"/>
                        </a:rPr>
                        <a:t>ماذا </a:t>
                      </a:r>
                      <a:r>
                        <a:rPr b="1" i="0" lang="ar-SA" sz="2400" u="none" cap="none" strike="noStrike">
                          <a:solidFill>
                            <a:srgbClr val="C00000"/>
                          </a:solidFill>
                          <a:latin typeface="Calibri"/>
                          <a:ea typeface="Calibri"/>
                          <a:cs typeface="Calibri"/>
                          <a:sym typeface="Calibri"/>
                        </a:rPr>
                        <a:t>تحملُ</a:t>
                      </a:r>
                      <a:r>
                        <a:rPr b="1" i="0" lang="ar-SA" sz="2400" u="none" cap="none" strike="noStrike">
                          <a:solidFill>
                            <a:srgbClr val="002060"/>
                          </a:solidFill>
                          <a:latin typeface="Calibri"/>
                          <a:ea typeface="Calibri"/>
                          <a:cs typeface="Calibri"/>
                          <a:sym typeface="Calibri"/>
                        </a:rPr>
                        <a:t> في حقيبتك؟</a:t>
                      </a:r>
                      <a:endParaRPr/>
                    </a:p>
                    <a:p>
                      <a:pPr indent="-457200" lvl="0" marL="457200" marR="0" rtl="1" algn="just">
                        <a:lnSpc>
                          <a:spcPct val="100000"/>
                        </a:lnSpc>
                        <a:spcBef>
                          <a:spcPts val="0"/>
                        </a:spcBef>
                        <a:spcAft>
                          <a:spcPts val="0"/>
                        </a:spcAft>
                        <a:buClr>
                          <a:srgbClr val="000000"/>
                        </a:buClr>
                        <a:buSzPts val="2800"/>
                        <a:buFont typeface="Arial"/>
                        <a:buChar char="•"/>
                      </a:pPr>
                      <a:r>
                        <a:rPr b="1" i="0" lang="ar-SA" sz="2400" u="none" cap="none" strike="noStrike">
                          <a:solidFill>
                            <a:srgbClr val="002060"/>
                          </a:solidFill>
                          <a:latin typeface="Calibri"/>
                          <a:ea typeface="Calibri"/>
                          <a:cs typeface="Calibri"/>
                          <a:sym typeface="Calibri"/>
                        </a:rPr>
                        <a:t>ماذا </a:t>
                      </a:r>
                      <a:r>
                        <a:rPr b="1" i="0" lang="ar-SA" sz="2400" u="none" cap="none" strike="noStrike">
                          <a:solidFill>
                            <a:srgbClr val="C00000"/>
                          </a:solidFill>
                          <a:latin typeface="Calibri"/>
                          <a:ea typeface="Calibri"/>
                          <a:cs typeface="Calibri"/>
                          <a:sym typeface="Calibri"/>
                        </a:rPr>
                        <a:t>تشاهدُ</a:t>
                      </a:r>
                      <a:r>
                        <a:rPr b="1" i="0" lang="ar-SA" sz="2400" u="none" cap="none" strike="noStrike">
                          <a:solidFill>
                            <a:srgbClr val="002060"/>
                          </a:solidFill>
                          <a:latin typeface="Calibri"/>
                          <a:ea typeface="Calibri"/>
                          <a:cs typeface="Calibri"/>
                          <a:sym typeface="Calibri"/>
                        </a:rPr>
                        <a:t> في التلفاز؟</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1251" name="Google Shape;1251;p42"/>
          <p:cNvGraphicFramePr/>
          <p:nvPr/>
        </p:nvGraphicFramePr>
        <p:xfrm>
          <a:off x="730297" y="1857332"/>
          <a:ext cx="3000000" cy="3000000"/>
        </p:xfrm>
        <a:graphic>
          <a:graphicData uri="http://schemas.openxmlformats.org/drawingml/2006/table">
            <a:tbl>
              <a:tblPr>
                <a:noFill/>
                <a:tableStyleId>{A9353208-CB69-49D4-B617-7BBEDC77324E}</a:tableStyleId>
              </a:tblPr>
              <a:tblGrid>
                <a:gridCol w="2605150"/>
              </a:tblGrid>
              <a:tr h="651675">
                <a:tc>
                  <a:txBody>
                    <a:bodyPr/>
                    <a:lstStyle/>
                    <a:p>
                      <a:pPr indent="0" lvl="0" marL="0" marR="0" rtl="1" algn="ctr">
                        <a:lnSpc>
                          <a:spcPct val="100000"/>
                        </a:lnSpc>
                        <a:spcBef>
                          <a:spcPts val="0"/>
                        </a:spcBef>
                        <a:spcAft>
                          <a:spcPts val="0"/>
                        </a:spcAft>
                        <a:buClr>
                          <a:srgbClr val="000000"/>
                        </a:buClr>
                        <a:buSzPts val="2400"/>
                        <a:buFont typeface="Arial"/>
                        <a:buNone/>
                      </a:pPr>
                      <a:r>
                        <a:rPr b="1" i="0" lang="ar-SA" sz="3200" u="none" cap="none" strike="noStrike">
                          <a:solidFill>
                            <a:schemeClr val="dk1"/>
                          </a:solidFill>
                          <a:latin typeface="Calibri"/>
                          <a:ea typeface="Calibri"/>
                          <a:cs typeface="Calibri"/>
                          <a:sym typeface="Calibri"/>
                        </a:rPr>
                        <a:t>❹</a:t>
                      </a:r>
                      <a:endParaRPr b="1" i="0" sz="32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E0B2"/>
                    </a:solidFill>
                  </a:tcPr>
                </a:tc>
              </a:tr>
              <a:tr h="656450">
                <a:tc>
                  <a:txBody>
                    <a:bodyPr/>
                    <a:lstStyle/>
                    <a:p>
                      <a:pPr indent="0" lvl="0" marL="0" marR="0" rtl="1" algn="ctr">
                        <a:lnSpc>
                          <a:spcPct val="150000"/>
                        </a:lnSpc>
                        <a:spcBef>
                          <a:spcPts val="0"/>
                        </a:spcBef>
                        <a:spcAft>
                          <a:spcPts val="0"/>
                        </a:spcAft>
                        <a:buClr>
                          <a:srgbClr val="000000"/>
                        </a:buClr>
                        <a:buSzPts val="2800"/>
                        <a:buFont typeface="Arial"/>
                        <a:buNone/>
                      </a:pPr>
                      <a:r>
                        <a:rPr b="1" i="0" lang="ar-SA" sz="2400" u="none" cap="none" strike="noStrike">
                          <a:solidFill>
                            <a:schemeClr val="dk1"/>
                          </a:solidFill>
                          <a:latin typeface="Calibri"/>
                          <a:ea typeface="Calibri"/>
                          <a:cs typeface="Calibri"/>
                          <a:sym typeface="Calibri"/>
                        </a:rPr>
                        <a:t>الجملة المقروءة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E0B2"/>
                    </a:solidFill>
                  </a:tcPr>
                </a:tc>
              </a:tr>
              <a:tr h="2644825">
                <a:tc>
                  <a:txBody>
                    <a:bodyPr/>
                    <a:lstStyle/>
                    <a:p>
                      <a:pPr indent="0" lvl="0" marL="0" marR="0" rtl="1" algn="just">
                        <a:spcBef>
                          <a:spcPts val="0"/>
                        </a:spcBef>
                        <a:spcAft>
                          <a:spcPts val="0"/>
                        </a:spcAft>
                        <a:buClr>
                          <a:srgbClr val="002060"/>
                        </a:buClr>
                        <a:buSzPts val="2400"/>
                        <a:buFont typeface="Arial"/>
                        <a:buNone/>
                      </a:pPr>
                      <a:r>
                        <a:rPr b="1" i="0" lang="ar-SA" sz="2400" u="none" cap="none" strike="noStrike">
                          <a:solidFill>
                            <a:srgbClr val="002060"/>
                          </a:solidFill>
                          <a:latin typeface="Calibri"/>
                          <a:ea typeface="Calibri"/>
                          <a:cs typeface="Calibri"/>
                          <a:sym typeface="Calibri"/>
                        </a:rPr>
                        <a:t>سِيمَانُ طِفْلَةٌ </a:t>
                      </a:r>
                      <a:r>
                        <a:rPr b="1" i="0" lang="ar-SA" sz="2400" u="none" cap="none" strike="noStrike">
                          <a:solidFill>
                            <a:srgbClr val="C00000"/>
                          </a:solidFill>
                          <a:latin typeface="Calibri"/>
                          <a:ea typeface="Calibri"/>
                          <a:cs typeface="Calibri"/>
                          <a:sym typeface="Calibri"/>
                        </a:rPr>
                        <a:t>تُحِبُّ ٱلْقِرَاءَةَ</a:t>
                      </a:r>
                      <a:r>
                        <a:rPr b="1" i="0" lang="ar-SA" sz="2400" u="none" cap="none" strike="noStrike">
                          <a:solidFill>
                            <a:srgbClr val="002060"/>
                          </a:solidFill>
                          <a:latin typeface="Calibri"/>
                          <a:ea typeface="Calibri"/>
                          <a:cs typeface="Calibri"/>
                          <a:sym typeface="Calibri"/>
                        </a:rPr>
                        <a:t> وَتَغُوصُ فِي عَوَالِمِهَا ٱلسِّحْرِيَّةِ.</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1252" name="Google Shape;1252;p42"/>
          <p:cNvGraphicFramePr/>
          <p:nvPr/>
        </p:nvGraphicFramePr>
        <p:xfrm>
          <a:off x="9217493" y="5871289"/>
          <a:ext cx="3000000" cy="3000000"/>
        </p:xfrm>
        <a:graphic>
          <a:graphicData uri="http://schemas.openxmlformats.org/drawingml/2006/table">
            <a:tbl>
              <a:tblPr>
                <a:noFill/>
                <a:tableStyleId>{A9353208-CB69-49D4-B617-7BBEDC77324E}</a:tableStyleId>
              </a:tblPr>
              <a:tblGrid>
                <a:gridCol w="2339825"/>
              </a:tblGrid>
              <a:tr h="381725">
                <a:tc>
                  <a:txBody>
                    <a:bodyPr/>
                    <a:lstStyle/>
                    <a:p>
                      <a:pPr indent="0" lvl="0" marL="0" marR="0" rtl="1" algn="ctr">
                        <a:lnSpc>
                          <a:spcPct val="100000"/>
                        </a:lnSpc>
                        <a:spcBef>
                          <a:spcPts val="0"/>
                        </a:spcBef>
                        <a:spcAft>
                          <a:spcPts val="0"/>
                        </a:spcAft>
                        <a:buClr>
                          <a:srgbClr val="000000"/>
                        </a:buClr>
                        <a:buSzPts val="2400"/>
                        <a:buFont typeface="Arial"/>
                        <a:buNone/>
                      </a:pPr>
                      <a:r>
                        <a:rPr b="1" i="0" lang="ar-SA" sz="3200" u="none" cap="none" strike="noStrike">
                          <a:solidFill>
                            <a:schemeClr val="dk1"/>
                          </a:solidFill>
                          <a:latin typeface="Calibri"/>
                          <a:ea typeface="Calibri"/>
                          <a:cs typeface="Calibri"/>
                          <a:sym typeface="Calibri"/>
                        </a:rPr>
                        <a:t>❺</a:t>
                      </a:r>
                      <a:r>
                        <a:rPr b="1" i="0" lang="ar-SA" sz="2400" u="none" cap="none" strike="noStrike">
                          <a:solidFill>
                            <a:srgbClr val="C00000"/>
                          </a:solidFill>
                          <a:latin typeface="Calibri"/>
                          <a:ea typeface="Calibri"/>
                          <a:cs typeface="Calibri"/>
                          <a:sym typeface="Calibri"/>
                        </a:rPr>
                        <a:t>الجواب:</a:t>
                      </a:r>
                      <a:endParaRPr b="1" i="0" sz="24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9D7A2"/>
                    </a:solidFill>
                  </a:tcPr>
                </a:tc>
              </a:tr>
            </a:tbl>
          </a:graphicData>
        </a:graphic>
      </p:graphicFrame>
      <p:graphicFrame>
        <p:nvGraphicFramePr>
          <p:cNvPr id="1253" name="Google Shape;1253;p42"/>
          <p:cNvGraphicFramePr/>
          <p:nvPr/>
        </p:nvGraphicFramePr>
        <p:xfrm>
          <a:off x="4876438" y="5871289"/>
          <a:ext cx="3000000" cy="3000000"/>
        </p:xfrm>
        <a:graphic>
          <a:graphicData uri="http://schemas.openxmlformats.org/drawingml/2006/table">
            <a:tbl>
              <a:tblPr>
                <a:noFill/>
                <a:tableStyleId>{A9353208-CB69-49D4-B617-7BBEDC77324E}</a:tableStyleId>
              </a:tblPr>
              <a:tblGrid>
                <a:gridCol w="4146325"/>
              </a:tblGrid>
              <a:tr h="581175">
                <a:tc>
                  <a:txBody>
                    <a:bodyPr/>
                    <a:lstStyle/>
                    <a:p>
                      <a:pPr indent="0" lvl="0" marL="0" marR="0" rtl="1" algn="ctr">
                        <a:lnSpc>
                          <a:spcPct val="100000"/>
                        </a:lnSpc>
                        <a:spcBef>
                          <a:spcPts val="0"/>
                        </a:spcBef>
                        <a:spcAft>
                          <a:spcPts val="0"/>
                        </a:spcAft>
                        <a:buClr>
                          <a:srgbClr val="000000"/>
                        </a:buClr>
                        <a:buSzPts val="2400"/>
                        <a:buFont typeface="Arial"/>
                        <a:buNone/>
                      </a:pPr>
                      <a:r>
                        <a:rPr b="1" i="0" lang="ar-SA" sz="2400" u="none" cap="none" strike="noStrike">
                          <a:solidFill>
                            <a:srgbClr val="C00000"/>
                          </a:solidFill>
                          <a:latin typeface="Calibri"/>
                          <a:ea typeface="Calibri"/>
                          <a:cs typeface="Calibri"/>
                          <a:sym typeface="Calibri"/>
                        </a:rPr>
                        <a:t>الهوية: </a:t>
                      </a:r>
                      <a:r>
                        <a:rPr b="1" i="0" lang="ar-SA" sz="2400" u="none" cap="none" strike="noStrike">
                          <a:solidFill>
                            <a:srgbClr val="002060"/>
                          </a:solidFill>
                          <a:latin typeface="Calibri"/>
                          <a:ea typeface="Calibri"/>
                          <a:cs typeface="Calibri"/>
                          <a:sym typeface="Calibri"/>
                        </a:rPr>
                        <a:t>سِيمَانُ طِفْلَةٌ...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9D7A2"/>
                    </a:solidFill>
                  </a:tcPr>
                </a:tc>
              </a:tr>
            </a:tbl>
          </a:graphicData>
        </a:graphic>
      </p:graphicFrame>
      <p:graphicFrame>
        <p:nvGraphicFramePr>
          <p:cNvPr id="1254" name="Google Shape;1254;p42"/>
          <p:cNvGraphicFramePr/>
          <p:nvPr/>
        </p:nvGraphicFramePr>
        <p:xfrm>
          <a:off x="730297" y="5872143"/>
          <a:ext cx="3000000" cy="3000000"/>
        </p:xfrm>
        <a:graphic>
          <a:graphicData uri="http://schemas.openxmlformats.org/drawingml/2006/table">
            <a:tbl>
              <a:tblPr>
                <a:noFill/>
                <a:tableStyleId>{A9353208-CB69-49D4-B617-7BBEDC77324E}</a:tableStyleId>
              </a:tblPr>
              <a:tblGrid>
                <a:gridCol w="4048775"/>
              </a:tblGrid>
              <a:tr h="593225">
                <a:tc>
                  <a:txBody>
                    <a:bodyPr/>
                    <a:lstStyle/>
                    <a:p>
                      <a:pPr indent="0" lvl="0" marL="0" marR="0" rtl="1" algn="ctr">
                        <a:lnSpc>
                          <a:spcPct val="1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سِيمَانُ تُحِبُّ </a:t>
                      </a:r>
                      <a:r>
                        <a:rPr b="1" i="0" lang="ar-SA" sz="2400" u="none" cap="none" strike="noStrike">
                          <a:solidFill>
                            <a:srgbClr val="C00000"/>
                          </a:solidFill>
                          <a:latin typeface="Calibri"/>
                          <a:ea typeface="Calibri"/>
                          <a:cs typeface="Calibri"/>
                          <a:sym typeface="Calibri"/>
                        </a:rPr>
                        <a:t>ٱلْقِرَاءَة</a:t>
                      </a:r>
                      <a:endParaRPr b="1" i="0" sz="2400" u="none" cap="none" strike="noStrike">
                        <a:solidFill>
                          <a:srgbClr val="C0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4E0B2"/>
                    </a:solidFill>
                  </a:tcPr>
                </a:tc>
              </a:tr>
            </a:tbl>
          </a:graphicData>
        </a:graphic>
      </p:graphicFrame>
      <p:pic>
        <p:nvPicPr>
          <p:cNvPr id="1255" name="Google Shape;1255;p42"/>
          <p:cNvPicPr preferRelativeResize="0"/>
          <p:nvPr/>
        </p:nvPicPr>
        <p:blipFill rotWithShape="1">
          <a:blip r:embed="rId4">
            <a:alphaModFix/>
          </a:blip>
          <a:srcRect b="0" l="0" r="0" t="0"/>
          <a:stretch/>
        </p:blipFill>
        <p:spPr>
          <a:xfrm>
            <a:off x="80709" y="95551"/>
            <a:ext cx="730250" cy="730250"/>
          </a:xfrm>
          <a:prstGeom prst="rect">
            <a:avLst/>
          </a:prstGeom>
          <a:noFill/>
          <a:ln>
            <a:noFill/>
          </a:ln>
        </p:spPr>
      </p:pic>
      <p:sp>
        <p:nvSpPr>
          <p:cNvPr id="1256" name="Google Shape;1256;p42"/>
          <p:cNvSpPr/>
          <p:nvPr/>
        </p:nvSpPr>
        <p:spPr>
          <a:xfrm>
            <a:off x="0" y="15766"/>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1257" name="Google Shape;1257;p42"/>
          <p:cNvSpPr txBox="1"/>
          <p:nvPr/>
        </p:nvSpPr>
        <p:spPr>
          <a:xfrm>
            <a:off x="730297" y="996342"/>
            <a:ext cx="10827017" cy="593222"/>
          </a:xfrm>
          <a:prstGeom prst="rect">
            <a:avLst/>
          </a:prstGeom>
          <a:solidFill>
            <a:srgbClr val="C4E0B2"/>
          </a:solidFill>
          <a:ln>
            <a:noFill/>
          </a:ln>
        </p:spPr>
        <p:txBody>
          <a:bodyPr anchorCtr="0" anchor="ctr" bIns="45700" lIns="91425" spcFirstLastPara="1" rIns="91425" wrap="square" tIns="45700">
            <a:normAutofit/>
          </a:bodyPr>
          <a:lstStyle/>
          <a:p>
            <a:pPr indent="0" lvl="0" marL="0" marR="0" rtl="1" algn="r">
              <a:spcBef>
                <a:spcPts val="0"/>
              </a:spcBef>
              <a:spcAft>
                <a:spcPts val="0"/>
              </a:spcAft>
              <a:buNone/>
            </a:pPr>
            <a:r>
              <a:rPr b="1" i="0" lang="ar-SA" sz="2400" u="none" cap="none" strike="noStrike">
                <a:solidFill>
                  <a:srgbClr val="000000"/>
                </a:solidFill>
                <a:latin typeface="Calibri"/>
                <a:ea typeface="Calibri"/>
                <a:cs typeface="Calibri"/>
                <a:sym typeface="Calibri"/>
              </a:rPr>
              <a:t>1- ب- </a:t>
            </a:r>
            <a:r>
              <a:rPr b="1" i="0" lang="ar-SA" sz="2800" u="none" cap="none" strike="noStrike">
                <a:solidFill>
                  <a:srgbClr val="002060"/>
                </a:solidFill>
                <a:latin typeface="Calibri"/>
                <a:ea typeface="Calibri"/>
                <a:cs typeface="Calibri"/>
                <a:sym typeface="Calibri"/>
              </a:rPr>
              <a:t>ماذا تُحِبُّ سِيمانُ؟</a:t>
            </a:r>
            <a:r>
              <a:rPr b="1" i="0" lang="ar-SA" sz="2400" u="none" cap="none" strike="noStrike">
                <a:solidFill>
                  <a:srgbClr val="000000"/>
                </a:solidFill>
                <a:latin typeface="Calibri"/>
                <a:ea typeface="Calibri"/>
                <a:cs typeface="Calibri"/>
                <a:sym typeface="Calibri"/>
              </a:rPr>
              <a:t> </a:t>
            </a:r>
            <a:endParaRPr b="1" i="0" sz="2400" u="none" cap="none" strike="noStrike">
              <a:solidFill>
                <a:schemeClr val="dk1"/>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2" name="Shape 1262"/>
        <p:cNvGrpSpPr/>
        <p:nvPr/>
      </p:nvGrpSpPr>
      <p:grpSpPr>
        <a:xfrm>
          <a:off x="0" y="0"/>
          <a:ext cx="0" cy="0"/>
          <a:chOff x="0" y="0"/>
          <a:chExt cx="0" cy="0"/>
        </a:xfrm>
      </p:grpSpPr>
      <p:pic>
        <p:nvPicPr>
          <p:cNvPr descr="Image générée" id="1263" name="Google Shape;1263;p43"/>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264" name="Google Shape;1264;p43"/>
          <p:cNvSpPr txBox="1"/>
          <p:nvPr>
            <p:ph idx="4294967295" type="body"/>
          </p:nvPr>
        </p:nvSpPr>
        <p:spPr>
          <a:xfrm>
            <a:off x="768615" y="563721"/>
            <a:ext cx="10572438" cy="447685"/>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Clr>
                <a:srgbClr val="AEABAB"/>
              </a:buClr>
              <a:buSzPts val="1400"/>
              <a:buNone/>
            </a:pPr>
            <a:r>
              <a:rPr i="1" lang="ar-SA" sz="1400">
                <a:solidFill>
                  <a:srgbClr val="7F7F7F"/>
                </a:solidFill>
              </a:rPr>
              <a:t>- يوجه الأستاذ التلاميذ إلى الاشتغال في ثنائيات للجواب عن  السؤالين 2 و3؛ حيث يناقش كل ثنائي إجابة كل فرد منه عن كل سؤال، مع توضيح سيرورة الجواب المتوصل إليه.</a:t>
            </a:r>
            <a:endParaRPr/>
          </a:p>
          <a:p>
            <a:pPr indent="0" lvl="0" marL="0" rtl="1" algn="r">
              <a:lnSpc>
                <a:spcPct val="90000"/>
              </a:lnSpc>
              <a:spcBef>
                <a:spcPts val="0"/>
              </a:spcBef>
              <a:spcAft>
                <a:spcPts val="0"/>
              </a:spcAft>
              <a:buClr>
                <a:srgbClr val="AEABAB"/>
              </a:buClr>
              <a:buSzPts val="1400"/>
              <a:buNone/>
            </a:pPr>
            <a:r>
              <a:rPr i="1" lang="ar-SA" sz="1400">
                <a:solidFill>
                  <a:srgbClr val="7F7F7F"/>
                </a:solidFill>
              </a:rPr>
              <a:t>- يراقب الأستاذ تفاعل الثنائيات، عبر التجول بين الصفوف، وتقديم التوجيهات والتغذية الراجعة عند الحاجة.</a:t>
            </a:r>
            <a:endParaRPr i="1" sz="1400">
              <a:solidFill>
                <a:srgbClr val="7F7F7F"/>
              </a:solidFill>
            </a:endParaRPr>
          </a:p>
        </p:txBody>
      </p:sp>
      <p:sp>
        <p:nvSpPr>
          <p:cNvPr id="1265" name="Google Shape;1265;p43"/>
          <p:cNvSpPr txBox="1"/>
          <p:nvPr>
            <p:ph idx="4294967295" type="title"/>
          </p:nvPr>
        </p:nvSpPr>
        <p:spPr>
          <a:xfrm>
            <a:off x="872714" y="125161"/>
            <a:ext cx="10468339" cy="350504"/>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7F7F7F"/>
              </a:buClr>
              <a:buSzPts val="1778"/>
              <a:buFont typeface="Calibri"/>
              <a:buNone/>
            </a:pPr>
            <a:r>
              <a:rPr b="1" lang="ar-SA" sz="1600">
                <a:solidFill>
                  <a:srgbClr val="7F7F7F"/>
                </a:solidFill>
              </a:rPr>
              <a:t>2- </a:t>
            </a:r>
            <a:r>
              <a:rPr b="1" lang="ar-SA" sz="1600">
                <a:solidFill>
                  <a:srgbClr val="AEABAB"/>
                </a:solidFill>
              </a:rPr>
              <a:t>الممارسة الموجهة</a:t>
            </a:r>
            <a:r>
              <a:rPr b="1" lang="ar-SA" sz="1600">
                <a:solidFill>
                  <a:srgbClr val="7F7F7F"/>
                </a:solidFill>
              </a:rPr>
              <a:t>:  ننتقل الآن، إلى الجواب عن السؤالين 2 و3 بشكل ثنائي؟</a:t>
            </a:r>
            <a:endParaRPr b="1" sz="1600">
              <a:solidFill>
                <a:srgbClr val="7F7F7F"/>
              </a:solidFill>
            </a:endParaRPr>
          </a:p>
        </p:txBody>
      </p:sp>
      <p:sp>
        <p:nvSpPr>
          <p:cNvPr id="1266" name="Google Shape;1266;p43"/>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267" name="Google Shape;1267;p43"/>
          <p:cNvSpPr txBox="1"/>
          <p:nvPr/>
        </p:nvSpPr>
        <p:spPr>
          <a:xfrm>
            <a:off x="364656" y="1873497"/>
            <a:ext cx="11208666" cy="593222"/>
          </a:xfrm>
          <a:prstGeom prst="rect">
            <a:avLst/>
          </a:prstGeom>
          <a:solidFill>
            <a:srgbClr val="FFF2CC"/>
          </a:solidFill>
          <a:ln>
            <a:noFill/>
          </a:ln>
        </p:spPr>
        <p:txBody>
          <a:bodyPr anchorCtr="0" anchor="ctr" bIns="45700" lIns="91425" spcFirstLastPara="1" rIns="91425" wrap="square" tIns="45700">
            <a:normAutofit fontScale="92500"/>
          </a:bodyPr>
          <a:lstStyle/>
          <a:p>
            <a:pPr indent="0" lvl="0" marL="0" marR="0" rtl="1" algn="r">
              <a:lnSpc>
                <a:spcPct val="90000"/>
              </a:lnSpc>
              <a:spcBef>
                <a:spcPts val="0"/>
              </a:spcBef>
              <a:spcAft>
                <a:spcPts val="0"/>
              </a:spcAft>
              <a:buNone/>
            </a:pPr>
            <a:r>
              <a:rPr b="1" i="0" lang="ar-SA" sz="2400" u="none" cap="none" strike="noStrike">
                <a:solidFill>
                  <a:schemeClr val="dk1"/>
                </a:solidFill>
                <a:latin typeface="Calibri"/>
                <a:ea typeface="Calibri"/>
                <a:cs typeface="Calibri"/>
                <a:sym typeface="Calibri"/>
              </a:rPr>
              <a:t>2</a:t>
            </a:r>
            <a:r>
              <a:rPr b="1" i="0" lang="ar-SA" sz="2400" u="none" cap="none" strike="noStrike">
                <a:solidFill>
                  <a:srgbClr val="000000"/>
                </a:solidFill>
                <a:latin typeface="Calibri"/>
                <a:ea typeface="Calibri"/>
                <a:cs typeface="Calibri"/>
                <a:sym typeface="Calibri"/>
              </a:rPr>
              <a:t>- </a:t>
            </a:r>
            <a:r>
              <a:rPr b="1" i="0" lang="ar-SA" sz="2400" u="none" cap="none" strike="noStrike">
                <a:solidFill>
                  <a:srgbClr val="002060"/>
                </a:solidFill>
                <a:latin typeface="Calibri"/>
                <a:ea typeface="Calibri"/>
                <a:cs typeface="Calibri"/>
                <a:sym typeface="Calibri"/>
              </a:rPr>
              <a:t>ماذا وَجَدَتِ ٱلطِّفْلَةُ سِيمَانُ، وماذا طلبتْ منه</a:t>
            </a:r>
            <a:r>
              <a:rPr b="0" i="0" lang="ar-SA" sz="2400" u="none" cap="none" strike="noStrike">
                <a:solidFill>
                  <a:srgbClr val="002060"/>
                </a:solidFill>
                <a:latin typeface="Calibri"/>
                <a:ea typeface="Calibri"/>
                <a:cs typeface="Calibri"/>
                <a:sym typeface="Calibri"/>
              </a:rPr>
              <a:t>؟.............................................................................................</a:t>
            </a:r>
            <a:endParaRPr b="1" i="0" sz="2400" u="none" cap="none" strike="noStrike">
              <a:solidFill>
                <a:schemeClr val="dk1"/>
              </a:solidFill>
              <a:latin typeface="Calibri"/>
              <a:ea typeface="Calibri"/>
              <a:cs typeface="Calibri"/>
              <a:sym typeface="Calibri"/>
            </a:endParaRPr>
          </a:p>
        </p:txBody>
      </p:sp>
      <p:sp>
        <p:nvSpPr>
          <p:cNvPr id="1268" name="Google Shape;1268;p43"/>
          <p:cNvSpPr txBox="1"/>
          <p:nvPr/>
        </p:nvSpPr>
        <p:spPr>
          <a:xfrm>
            <a:off x="364656" y="4721113"/>
            <a:ext cx="11208666" cy="593222"/>
          </a:xfrm>
          <a:prstGeom prst="rect">
            <a:avLst/>
          </a:prstGeom>
          <a:solidFill>
            <a:srgbClr val="E1EFD8"/>
          </a:solidFill>
          <a:ln>
            <a:noFill/>
          </a:ln>
        </p:spPr>
        <p:txBody>
          <a:bodyPr anchorCtr="0" anchor="ctr" bIns="45700" lIns="91425" spcFirstLastPara="1" rIns="91425" wrap="square" tIns="45700">
            <a:normAutofit fontScale="92500"/>
          </a:bodyPr>
          <a:lstStyle/>
          <a:p>
            <a:pPr indent="0" lvl="0" marL="0" marR="0" rtl="1" algn="r">
              <a:spcBef>
                <a:spcPts val="0"/>
              </a:spcBef>
              <a:spcAft>
                <a:spcPts val="0"/>
              </a:spcAft>
              <a:buNone/>
            </a:pPr>
            <a:r>
              <a:rPr b="1" i="0" lang="ar-SA" sz="2400" u="none" cap="none" strike="noStrike">
                <a:solidFill>
                  <a:srgbClr val="000000"/>
                </a:solidFill>
                <a:latin typeface="Calibri"/>
                <a:ea typeface="Calibri"/>
                <a:cs typeface="Calibri"/>
                <a:sym typeface="Calibri"/>
              </a:rPr>
              <a:t>3- </a:t>
            </a:r>
            <a:r>
              <a:rPr b="1" i="0" lang="ar-SA" sz="2400" u="none" cap="none" strike="noStrike">
                <a:solidFill>
                  <a:srgbClr val="002060"/>
                </a:solidFill>
                <a:latin typeface="Calibri"/>
                <a:ea typeface="Calibri"/>
                <a:cs typeface="Calibri"/>
                <a:sym typeface="Calibri"/>
              </a:rPr>
              <a:t>إِلى أَيْنَ نَقَلَ الْكِتابُ السِّحْرِيُّ الطِّفْلَةَ سِيمَانَ</a:t>
            </a:r>
            <a:r>
              <a:rPr b="0" i="0" lang="ar-SA" sz="2400" u="none" cap="none" strike="noStrike">
                <a:solidFill>
                  <a:srgbClr val="002060"/>
                </a:solidFill>
                <a:latin typeface="Calibri"/>
                <a:ea typeface="Calibri"/>
                <a:cs typeface="Calibri"/>
                <a:sym typeface="Calibri"/>
              </a:rPr>
              <a:t>؟..............................................................................................</a:t>
            </a:r>
            <a:endParaRPr b="1" i="0" sz="2400" u="none" cap="none" strike="noStrike">
              <a:solidFill>
                <a:schemeClr val="dk1"/>
              </a:solidFill>
              <a:latin typeface="Calibri"/>
              <a:ea typeface="Calibri"/>
              <a:cs typeface="Calibri"/>
              <a:sym typeface="Calibri"/>
            </a:endParaRPr>
          </a:p>
        </p:txBody>
      </p:sp>
      <p:sp>
        <p:nvSpPr>
          <p:cNvPr id="1269" name="Google Shape;1269;p43"/>
          <p:cNvSpPr txBox="1"/>
          <p:nvPr/>
        </p:nvSpPr>
        <p:spPr>
          <a:xfrm>
            <a:off x="402800" y="2761982"/>
            <a:ext cx="11208666" cy="593222"/>
          </a:xfrm>
          <a:prstGeom prst="rect">
            <a:avLst/>
          </a:prstGeom>
          <a:solidFill>
            <a:srgbClr val="FFF2CC"/>
          </a:solidFill>
          <a:ln>
            <a:noFill/>
          </a:ln>
        </p:spPr>
        <p:txBody>
          <a:bodyPr anchorCtr="0" anchor="ctr" bIns="45700" lIns="91425" spcFirstLastPara="1" rIns="91425" wrap="square" tIns="45700">
            <a:normAutofit fontScale="92500"/>
          </a:bodyPr>
          <a:lstStyle/>
          <a:p>
            <a:pPr indent="0" lvl="0" marL="0" marR="0" rtl="1" algn="r">
              <a:lnSpc>
                <a:spcPct val="9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الجواب1: </a:t>
            </a:r>
            <a:r>
              <a:rPr b="0" i="0" lang="ar-SA" sz="2000" u="none" cap="none" strike="noStrike">
                <a:solidFill>
                  <a:srgbClr val="002060"/>
                </a:solidFill>
                <a:latin typeface="Calibri"/>
                <a:ea typeface="Calibri"/>
                <a:cs typeface="Calibri"/>
                <a:sym typeface="Calibri"/>
              </a:rPr>
              <a:t>............................................................................ .........................................................................................</a:t>
            </a:r>
            <a:endParaRPr b="1" i="0" sz="2200" u="none" cap="none" strike="noStrike">
              <a:solidFill>
                <a:srgbClr val="C00000"/>
              </a:solidFill>
              <a:latin typeface="Calibri"/>
              <a:ea typeface="Calibri"/>
              <a:cs typeface="Calibri"/>
              <a:sym typeface="Calibri"/>
            </a:endParaRPr>
          </a:p>
        </p:txBody>
      </p:sp>
      <p:sp>
        <p:nvSpPr>
          <p:cNvPr id="1270" name="Google Shape;1270;p43"/>
          <p:cNvSpPr txBox="1"/>
          <p:nvPr/>
        </p:nvSpPr>
        <p:spPr>
          <a:xfrm>
            <a:off x="364656" y="5685690"/>
            <a:ext cx="11208666" cy="593222"/>
          </a:xfrm>
          <a:prstGeom prst="rect">
            <a:avLst/>
          </a:prstGeom>
          <a:solidFill>
            <a:srgbClr val="E1EFD8"/>
          </a:solidFill>
          <a:ln>
            <a:noFill/>
          </a:ln>
        </p:spPr>
        <p:txBody>
          <a:bodyPr anchorCtr="0" anchor="ctr" bIns="45700" lIns="91425" spcFirstLastPara="1" rIns="91425" wrap="square" tIns="45700">
            <a:normAutofit fontScale="92500"/>
          </a:bodyPr>
          <a:lstStyle/>
          <a:p>
            <a:pPr indent="0" lvl="0" marL="0" marR="0" rtl="1" algn="r">
              <a:lnSpc>
                <a:spcPct val="9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a:t>
            </a:r>
            <a:r>
              <a:rPr b="1" i="0" lang="ar-SA" sz="2400" u="none" cap="none" strike="noStrike">
                <a:solidFill>
                  <a:srgbClr val="000000"/>
                </a:solidFill>
                <a:latin typeface="Calibri"/>
                <a:ea typeface="Calibri"/>
                <a:cs typeface="Calibri"/>
                <a:sym typeface="Calibri"/>
              </a:rPr>
              <a:t>:</a:t>
            </a:r>
            <a:r>
              <a:rPr b="1" i="0" lang="ar-SA" sz="2400" u="none" cap="none" strike="noStrike">
                <a:solidFill>
                  <a:srgbClr val="002060"/>
                </a:solidFill>
                <a:latin typeface="Calibri"/>
                <a:ea typeface="Calibri"/>
                <a:cs typeface="Calibri"/>
                <a:sym typeface="Calibri"/>
              </a:rPr>
              <a:t> </a:t>
            </a:r>
            <a:r>
              <a:rPr b="0" i="0" lang="ar-SA" sz="2000" u="none" cap="none" strike="noStrike">
                <a:solidFill>
                  <a:srgbClr val="002060"/>
                </a:solidFill>
                <a:latin typeface="Calibri"/>
                <a:ea typeface="Calibri"/>
                <a:cs typeface="Calibri"/>
                <a:sym typeface="Calibri"/>
              </a:rPr>
              <a:t>........................................................................................................................................................................</a:t>
            </a:r>
            <a:endParaRPr b="1" i="0" sz="2200" u="none" cap="none" strike="noStrike">
              <a:solidFill>
                <a:srgbClr val="002060"/>
              </a:solidFill>
              <a:latin typeface="Calibri"/>
              <a:ea typeface="Calibri"/>
              <a:cs typeface="Calibri"/>
              <a:sym typeface="Calibri"/>
            </a:endParaRPr>
          </a:p>
        </p:txBody>
      </p:sp>
      <p:pic>
        <p:nvPicPr>
          <p:cNvPr id="1271" name="Google Shape;1271;p43"/>
          <p:cNvPicPr preferRelativeResize="0"/>
          <p:nvPr/>
        </p:nvPicPr>
        <p:blipFill rotWithShape="1">
          <a:blip r:embed="rId4">
            <a:alphaModFix/>
          </a:blip>
          <a:srcRect b="0" l="0" r="0" t="0"/>
          <a:stretch/>
        </p:blipFill>
        <p:spPr>
          <a:xfrm>
            <a:off x="126300" y="98403"/>
            <a:ext cx="730250" cy="730250"/>
          </a:xfrm>
          <a:prstGeom prst="rect">
            <a:avLst/>
          </a:prstGeom>
          <a:noFill/>
          <a:ln>
            <a:noFill/>
          </a:ln>
        </p:spPr>
      </p:pic>
      <p:sp>
        <p:nvSpPr>
          <p:cNvPr id="1272" name="Google Shape;1272;p43"/>
          <p:cNvSpPr txBox="1"/>
          <p:nvPr/>
        </p:nvSpPr>
        <p:spPr>
          <a:xfrm>
            <a:off x="402800" y="3726559"/>
            <a:ext cx="11208666" cy="593222"/>
          </a:xfrm>
          <a:prstGeom prst="rect">
            <a:avLst/>
          </a:prstGeom>
          <a:solidFill>
            <a:srgbClr val="FFF2CC"/>
          </a:solidFill>
          <a:ln>
            <a:noFill/>
          </a:ln>
        </p:spPr>
        <p:txBody>
          <a:bodyPr anchorCtr="0" anchor="ctr" bIns="45700" lIns="91425" spcFirstLastPara="1" rIns="91425" wrap="square" tIns="45700">
            <a:normAutofit fontScale="85000" lnSpcReduction="10000"/>
          </a:bodyPr>
          <a:lstStyle/>
          <a:p>
            <a:pPr indent="0" lvl="0" marL="0" marR="0" rtl="1" algn="r">
              <a:lnSpc>
                <a:spcPct val="9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الجواب2: </a:t>
            </a:r>
            <a:r>
              <a:rPr b="0" i="0" lang="ar-SA" sz="2400" u="none" cap="none" strike="noStrike">
                <a:solidFill>
                  <a:srgbClr val="002060"/>
                </a:solidFill>
                <a:latin typeface="Calibri"/>
                <a:ea typeface="Calibri"/>
                <a:cs typeface="Calibri"/>
                <a:sym typeface="Calibri"/>
              </a:rPr>
              <a:t>...............................................................................................................................................................</a:t>
            </a:r>
            <a:endParaRPr b="1" i="0" sz="2200" u="none" cap="none" strike="noStrike">
              <a:solidFill>
                <a:srgbClr val="002060"/>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7" name="Shape 1277"/>
        <p:cNvGrpSpPr/>
        <p:nvPr/>
      </p:nvGrpSpPr>
      <p:grpSpPr>
        <a:xfrm>
          <a:off x="0" y="0"/>
          <a:ext cx="0" cy="0"/>
          <a:chOff x="0" y="0"/>
          <a:chExt cx="0" cy="0"/>
        </a:xfrm>
      </p:grpSpPr>
      <p:pic>
        <p:nvPicPr>
          <p:cNvPr descr="Image générée" id="1278" name="Google Shape;1278;p44"/>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279" name="Google Shape;1279;p44"/>
          <p:cNvSpPr txBox="1"/>
          <p:nvPr>
            <p:ph idx="4294967295" type="body"/>
          </p:nvPr>
        </p:nvSpPr>
        <p:spPr>
          <a:xfrm>
            <a:off x="1161760" y="398367"/>
            <a:ext cx="10238780" cy="482961"/>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Clr>
                <a:srgbClr val="AEABAB"/>
              </a:buClr>
              <a:buSzPts val="1400"/>
              <a:buNone/>
            </a:pPr>
            <a:r>
              <a:rPr i="1" lang="ar-SA" sz="1400">
                <a:solidFill>
                  <a:srgbClr val="AEABAB"/>
                </a:solidFill>
                <a:latin typeface="Calibri"/>
                <a:ea typeface="Calibri"/>
                <a:cs typeface="Calibri"/>
                <a:sym typeface="Calibri"/>
              </a:rPr>
              <a:t>- يستمع  الأستاذ إلى أجوبة بعض الثنائيات ويطلب التعليل أو إعادة الصياغة عند الحاجة، قبل أن يبرز الجواب الصحيح، مع تقديم تغذية راجعة حول منطق التوصل إلى الجواب الصحيح. </a:t>
            </a:r>
            <a:endParaRPr i="1" sz="1400">
              <a:latin typeface="Calibri"/>
              <a:ea typeface="Calibri"/>
              <a:cs typeface="Calibri"/>
              <a:sym typeface="Calibri"/>
            </a:endParaRPr>
          </a:p>
        </p:txBody>
      </p:sp>
      <p:sp>
        <p:nvSpPr>
          <p:cNvPr id="1280" name="Google Shape;1280;p44"/>
          <p:cNvSpPr txBox="1"/>
          <p:nvPr>
            <p:ph idx="4294967295" type="title"/>
          </p:nvPr>
        </p:nvSpPr>
        <p:spPr>
          <a:xfrm>
            <a:off x="932201" y="135873"/>
            <a:ext cx="10468339" cy="29244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AEABAB"/>
              </a:buClr>
              <a:buSzPts val="1778"/>
              <a:buFont typeface="Calibri"/>
              <a:buNone/>
            </a:pPr>
            <a:r>
              <a:rPr b="1" lang="ar-SA" sz="1600">
                <a:solidFill>
                  <a:srgbClr val="AEABAB"/>
                </a:solidFill>
                <a:latin typeface="Calibri"/>
                <a:ea typeface="Calibri"/>
                <a:cs typeface="Calibri"/>
                <a:sym typeface="Calibri"/>
              </a:rPr>
              <a:t>2- الممارسة الموجهة</a:t>
            </a:r>
            <a:r>
              <a:rPr b="1" lang="ar-SA" sz="1600">
                <a:solidFill>
                  <a:srgbClr val="7F7F7F"/>
                </a:solidFill>
                <a:latin typeface="Calibri"/>
                <a:ea typeface="Calibri"/>
                <a:cs typeface="Calibri"/>
                <a:sym typeface="Calibri"/>
              </a:rPr>
              <a:t>:  الجواب عن السؤالين 2 و3 بشكل ثنائي؟</a:t>
            </a:r>
            <a:endParaRPr b="1" sz="1600">
              <a:solidFill>
                <a:srgbClr val="7F7F7F"/>
              </a:solidFill>
              <a:latin typeface="Calibri"/>
              <a:ea typeface="Calibri"/>
              <a:cs typeface="Calibri"/>
              <a:sym typeface="Calibri"/>
            </a:endParaRPr>
          </a:p>
        </p:txBody>
      </p:sp>
      <p:pic>
        <p:nvPicPr>
          <p:cNvPr descr="Lever la main - Icônes mains et gestes gratuites" id="1281" name="Google Shape;1281;p44"/>
          <p:cNvPicPr preferRelativeResize="0"/>
          <p:nvPr/>
        </p:nvPicPr>
        <p:blipFill rotWithShape="1">
          <a:blip r:embed="rId4">
            <a:alphaModFix/>
          </a:blip>
          <a:srcRect b="0" l="0" r="0" t="0"/>
          <a:stretch/>
        </p:blipFill>
        <p:spPr>
          <a:xfrm>
            <a:off x="733815" y="52746"/>
            <a:ext cx="702642" cy="702642"/>
          </a:xfrm>
          <a:prstGeom prst="rect">
            <a:avLst/>
          </a:prstGeom>
          <a:noFill/>
          <a:ln>
            <a:noFill/>
          </a:ln>
        </p:spPr>
      </p:pic>
      <p:sp>
        <p:nvSpPr>
          <p:cNvPr id="1282" name="Google Shape;1282;p44"/>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descr="Image générée" id="1283" name="Google Shape;1283;p44"/>
          <p:cNvPicPr preferRelativeResize="0"/>
          <p:nvPr/>
        </p:nvPicPr>
        <p:blipFill rotWithShape="1">
          <a:blip r:embed="rId5">
            <a:alphaModFix/>
          </a:blip>
          <a:srcRect b="41629" l="3381" r="70997" t="42118"/>
          <a:stretch/>
        </p:blipFill>
        <p:spPr>
          <a:xfrm>
            <a:off x="1783" y="143714"/>
            <a:ext cx="730250" cy="694801"/>
          </a:xfrm>
          <a:prstGeom prst="rect">
            <a:avLst/>
          </a:prstGeom>
          <a:noFill/>
          <a:ln>
            <a:noFill/>
          </a:ln>
        </p:spPr>
      </p:pic>
      <p:sp>
        <p:nvSpPr>
          <p:cNvPr id="1284" name="Google Shape;1284;p44"/>
          <p:cNvSpPr txBox="1"/>
          <p:nvPr/>
        </p:nvSpPr>
        <p:spPr>
          <a:xfrm>
            <a:off x="364656" y="1873497"/>
            <a:ext cx="11208666" cy="593222"/>
          </a:xfrm>
          <a:prstGeom prst="rect">
            <a:avLst/>
          </a:prstGeom>
          <a:solidFill>
            <a:srgbClr val="FFF2CC"/>
          </a:solidFill>
          <a:ln>
            <a:noFill/>
          </a:ln>
        </p:spPr>
        <p:txBody>
          <a:bodyPr anchorCtr="0" anchor="ctr" bIns="45700" lIns="91425" spcFirstLastPara="1" rIns="91425" wrap="square" tIns="45700">
            <a:normAutofit fontScale="92500"/>
          </a:bodyPr>
          <a:lstStyle/>
          <a:p>
            <a:pPr indent="0" lvl="0" marL="0" marR="0" rtl="1" algn="r">
              <a:lnSpc>
                <a:spcPct val="90000"/>
              </a:lnSpc>
              <a:spcBef>
                <a:spcPts val="0"/>
              </a:spcBef>
              <a:spcAft>
                <a:spcPts val="0"/>
              </a:spcAft>
              <a:buNone/>
            </a:pPr>
            <a:r>
              <a:rPr b="1" i="0" lang="ar-SA" sz="2400" u="none" cap="none" strike="noStrike">
                <a:solidFill>
                  <a:schemeClr val="dk1"/>
                </a:solidFill>
                <a:latin typeface="Calibri"/>
                <a:ea typeface="Calibri"/>
                <a:cs typeface="Calibri"/>
                <a:sym typeface="Calibri"/>
              </a:rPr>
              <a:t>2</a:t>
            </a:r>
            <a:r>
              <a:rPr b="1" i="0" lang="ar-SA" sz="2400" u="none" cap="none" strike="noStrike">
                <a:solidFill>
                  <a:srgbClr val="000000"/>
                </a:solidFill>
                <a:latin typeface="Calibri"/>
                <a:ea typeface="Calibri"/>
                <a:cs typeface="Calibri"/>
                <a:sym typeface="Calibri"/>
              </a:rPr>
              <a:t>- </a:t>
            </a:r>
            <a:r>
              <a:rPr b="1" i="0" lang="ar-SA" sz="2400" u="none" cap="none" strike="noStrike">
                <a:solidFill>
                  <a:srgbClr val="002060"/>
                </a:solidFill>
                <a:latin typeface="Calibri"/>
                <a:ea typeface="Calibri"/>
                <a:cs typeface="Calibri"/>
                <a:sym typeface="Calibri"/>
              </a:rPr>
              <a:t>ماذا وَجَدَتِ ٱلطِّفْلَةُ سِيمَانُ، وماذا طلبتْ منه</a:t>
            </a:r>
            <a:r>
              <a:rPr b="0" i="0" lang="ar-SA" sz="2400" u="none" cap="none" strike="noStrike">
                <a:solidFill>
                  <a:srgbClr val="002060"/>
                </a:solidFill>
                <a:latin typeface="Calibri"/>
                <a:ea typeface="Calibri"/>
                <a:cs typeface="Calibri"/>
                <a:sym typeface="Calibri"/>
              </a:rPr>
              <a:t>؟.......................................................................................</a:t>
            </a:r>
            <a:endParaRPr b="1" i="0" sz="2400" u="none" cap="none" strike="noStrike">
              <a:solidFill>
                <a:schemeClr val="dk1"/>
              </a:solidFill>
              <a:latin typeface="Calibri"/>
              <a:ea typeface="Calibri"/>
              <a:cs typeface="Calibri"/>
              <a:sym typeface="Calibri"/>
            </a:endParaRPr>
          </a:p>
        </p:txBody>
      </p:sp>
      <p:sp>
        <p:nvSpPr>
          <p:cNvPr id="1285" name="Google Shape;1285;p44"/>
          <p:cNvSpPr txBox="1"/>
          <p:nvPr/>
        </p:nvSpPr>
        <p:spPr>
          <a:xfrm>
            <a:off x="364656" y="4721113"/>
            <a:ext cx="11208666" cy="593222"/>
          </a:xfrm>
          <a:prstGeom prst="rect">
            <a:avLst/>
          </a:prstGeom>
          <a:solidFill>
            <a:srgbClr val="E1EFD8"/>
          </a:solidFill>
          <a:ln>
            <a:noFill/>
          </a:ln>
        </p:spPr>
        <p:txBody>
          <a:bodyPr anchorCtr="0" anchor="ctr" bIns="45700" lIns="91425" spcFirstLastPara="1" rIns="91425" wrap="square" tIns="45700">
            <a:normAutofit fontScale="92500"/>
          </a:bodyPr>
          <a:lstStyle/>
          <a:p>
            <a:pPr indent="0" lvl="0" marL="0" marR="0" rtl="1" algn="r">
              <a:spcBef>
                <a:spcPts val="0"/>
              </a:spcBef>
              <a:spcAft>
                <a:spcPts val="0"/>
              </a:spcAft>
              <a:buNone/>
            </a:pPr>
            <a:r>
              <a:rPr b="1" i="0" lang="ar-SA" sz="2400" u="none" cap="none" strike="noStrike">
                <a:solidFill>
                  <a:srgbClr val="000000"/>
                </a:solidFill>
                <a:latin typeface="Calibri"/>
                <a:ea typeface="Calibri"/>
                <a:cs typeface="Calibri"/>
                <a:sym typeface="Calibri"/>
              </a:rPr>
              <a:t>3- </a:t>
            </a:r>
            <a:r>
              <a:rPr b="1" i="0" lang="ar-SA" sz="2400" u="none" cap="none" strike="noStrike">
                <a:solidFill>
                  <a:srgbClr val="002060"/>
                </a:solidFill>
                <a:latin typeface="Calibri"/>
                <a:ea typeface="Calibri"/>
                <a:cs typeface="Calibri"/>
                <a:sym typeface="Calibri"/>
              </a:rPr>
              <a:t>إِلى أَيْنَ نَقَلَ الْكِتابُ السِّحْرِيُّ الطِّفْلَةَ سِيمَانَ</a:t>
            </a:r>
            <a:r>
              <a:rPr b="0" i="0" lang="ar-SA" sz="2400" u="none" cap="none" strike="noStrike">
                <a:solidFill>
                  <a:srgbClr val="002060"/>
                </a:solidFill>
                <a:latin typeface="Calibri"/>
                <a:ea typeface="Calibri"/>
                <a:cs typeface="Calibri"/>
                <a:sym typeface="Calibri"/>
              </a:rPr>
              <a:t>؟..............................................................................................</a:t>
            </a:r>
            <a:endParaRPr b="1" i="0" sz="2400" u="none" cap="none" strike="noStrike">
              <a:solidFill>
                <a:schemeClr val="dk1"/>
              </a:solidFill>
              <a:latin typeface="Calibri"/>
              <a:ea typeface="Calibri"/>
              <a:cs typeface="Calibri"/>
              <a:sym typeface="Calibri"/>
            </a:endParaRPr>
          </a:p>
        </p:txBody>
      </p:sp>
      <p:sp>
        <p:nvSpPr>
          <p:cNvPr id="1286" name="Google Shape;1286;p44"/>
          <p:cNvSpPr txBox="1"/>
          <p:nvPr/>
        </p:nvSpPr>
        <p:spPr>
          <a:xfrm>
            <a:off x="402800" y="2761982"/>
            <a:ext cx="11208666"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الجواب1: </a:t>
            </a:r>
            <a:r>
              <a:rPr b="1" i="0" lang="ar-SA" sz="2200" u="none" cap="none" strike="noStrike">
                <a:solidFill>
                  <a:srgbClr val="002060"/>
                </a:solidFill>
                <a:latin typeface="Calibri"/>
                <a:ea typeface="Calibri"/>
                <a:cs typeface="Calibri"/>
                <a:sym typeface="Calibri"/>
              </a:rPr>
              <a:t>وَجَدَتِ ٱلطِّفْلَةُ </a:t>
            </a:r>
            <a:r>
              <a:rPr b="1" i="0" lang="ar-SA" sz="2200" u="none" cap="none" strike="noStrike">
                <a:solidFill>
                  <a:srgbClr val="C00000"/>
                </a:solidFill>
                <a:latin typeface="Calibri"/>
                <a:ea typeface="Calibri"/>
                <a:cs typeface="Calibri"/>
                <a:sym typeface="Calibri"/>
              </a:rPr>
              <a:t>كِتَابًا غَرِيبًا </a:t>
            </a:r>
            <a:endParaRPr b="1" i="0" sz="2200" u="none" cap="none" strike="noStrike">
              <a:solidFill>
                <a:srgbClr val="C00000"/>
              </a:solidFill>
              <a:latin typeface="Calibri"/>
              <a:ea typeface="Calibri"/>
              <a:cs typeface="Calibri"/>
              <a:sym typeface="Calibri"/>
            </a:endParaRPr>
          </a:p>
        </p:txBody>
      </p:sp>
      <p:sp>
        <p:nvSpPr>
          <p:cNvPr id="1287" name="Google Shape;1287;p44"/>
          <p:cNvSpPr txBox="1"/>
          <p:nvPr/>
        </p:nvSpPr>
        <p:spPr>
          <a:xfrm>
            <a:off x="364656" y="5685690"/>
            <a:ext cx="11208666" cy="593222"/>
          </a:xfrm>
          <a:prstGeom prst="rect">
            <a:avLst/>
          </a:prstGeom>
          <a:solidFill>
            <a:srgbClr val="E1EFD8"/>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a:t>
            </a:r>
            <a:r>
              <a:rPr b="1" i="0" lang="ar-SA" sz="2400" u="none" cap="none" strike="noStrike">
                <a:solidFill>
                  <a:srgbClr val="000000"/>
                </a:solidFill>
                <a:latin typeface="Calibri"/>
                <a:ea typeface="Calibri"/>
                <a:cs typeface="Calibri"/>
                <a:sym typeface="Calibri"/>
              </a:rPr>
              <a:t>:</a:t>
            </a:r>
            <a:r>
              <a:rPr b="1" i="0" lang="ar-SA" sz="2400" u="none" cap="none" strike="noStrike">
                <a:solidFill>
                  <a:srgbClr val="002060"/>
                </a:solidFill>
                <a:latin typeface="Calibri"/>
                <a:ea typeface="Calibri"/>
                <a:cs typeface="Calibri"/>
                <a:sym typeface="Calibri"/>
              </a:rPr>
              <a:t> </a:t>
            </a:r>
            <a:r>
              <a:rPr b="1" i="0" lang="ar-SA" sz="2200" u="none" cap="none" strike="noStrike">
                <a:solidFill>
                  <a:srgbClr val="002060"/>
                </a:solidFill>
                <a:latin typeface="Calibri"/>
                <a:ea typeface="Calibri"/>
                <a:cs typeface="Calibri"/>
                <a:sym typeface="Calibri"/>
              </a:rPr>
              <a:t>نَقَلَ الْكِتابُ السِّحْرِيُّ الطِّفْلَةَ سِيمَانَ إلى عَالَمٍ آخَرَ دَاخِلَ غَابَةٍ تَتَكَلَّمُ فِيهَا ٱلْأَشْجَارُ وٱلْحَيَوَانَاتُ</a:t>
            </a:r>
            <a:endParaRPr b="1" i="0" sz="2200" u="none" cap="none" strike="noStrike">
              <a:solidFill>
                <a:srgbClr val="002060"/>
              </a:solidFill>
              <a:latin typeface="Calibri"/>
              <a:ea typeface="Calibri"/>
              <a:cs typeface="Calibri"/>
              <a:sym typeface="Calibri"/>
            </a:endParaRPr>
          </a:p>
        </p:txBody>
      </p:sp>
      <p:sp>
        <p:nvSpPr>
          <p:cNvPr id="1288" name="Google Shape;1288;p44"/>
          <p:cNvSpPr txBox="1"/>
          <p:nvPr/>
        </p:nvSpPr>
        <p:spPr>
          <a:xfrm>
            <a:off x="402800" y="3726559"/>
            <a:ext cx="11208666"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الجواب2: </a:t>
            </a:r>
            <a:r>
              <a:rPr b="1" i="0" lang="ar-SA" sz="2200" u="none" cap="none" strike="noStrike">
                <a:solidFill>
                  <a:srgbClr val="002060"/>
                </a:solidFill>
                <a:latin typeface="Calibri"/>
                <a:ea typeface="Calibri"/>
                <a:cs typeface="Calibri"/>
                <a:sym typeface="Calibri"/>
              </a:rPr>
              <a:t>طَلَبَتِ سِيمَانُ من الكتابِ الغَريبِ </a:t>
            </a:r>
            <a:r>
              <a:rPr b="1" i="0" lang="ar-SA" sz="2200" u="none" cap="none" strike="noStrike">
                <a:solidFill>
                  <a:srgbClr val="C00000"/>
                </a:solidFill>
                <a:latin typeface="Calibri"/>
                <a:ea typeface="Calibri"/>
                <a:cs typeface="Calibri"/>
                <a:sym typeface="Calibri"/>
              </a:rPr>
              <a:t>أَنْ تَتَحَدَّثَ إِلَى حَيَوَانَاتِ ٱلْغَابَةِ </a:t>
            </a:r>
            <a:r>
              <a:rPr b="1" i="0" lang="ar-SA" sz="2200" u="none" cap="none" strike="noStrike">
                <a:solidFill>
                  <a:srgbClr val="002060"/>
                </a:solidFill>
                <a:latin typeface="Calibri"/>
                <a:ea typeface="Calibri"/>
                <a:cs typeface="Calibri"/>
                <a:sym typeface="Calibri"/>
              </a:rPr>
              <a:t>وَتَسْمَعَهَا</a:t>
            </a:r>
            <a:endParaRPr b="1" i="0" sz="2200" u="none" cap="none" strike="noStrike">
              <a:solidFill>
                <a:srgbClr val="002060"/>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3" name="Shape 1293"/>
        <p:cNvGrpSpPr/>
        <p:nvPr/>
      </p:nvGrpSpPr>
      <p:grpSpPr>
        <a:xfrm>
          <a:off x="0" y="0"/>
          <a:ext cx="0" cy="0"/>
          <a:chOff x="0" y="0"/>
          <a:chExt cx="0" cy="0"/>
        </a:xfrm>
      </p:grpSpPr>
      <p:pic>
        <p:nvPicPr>
          <p:cNvPr descr="Image générée" id="1294" name="Google Shape;1294;p45"/>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295" name="Google Shape;1295;p45"/>
          <p:cNvSpPr txBox="1"/>
          <p:nvPr>
            <p:ph idx="4294967295" type="body"/>
          </p:nvPr>
        </p:nvSpPr>
        <p:spPr>
          <a:xfrm>
            <a:off x="730297" y="402864"/>
            <a:ext cx="10468339" cy="389356"/>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rgbClr val="AEABAB"/>
              </a:buClr>
              <a:buSzPts val="1400"/>
              <a:buNone/>
            </a:pPr>
            <a:r>
              <a:rPr i="1" lang="ar-SA" sz="1400">
                <a:solidFill>
                  <a:srgbClr val="AEABAB"/>
                </a:solidFill>
                <a:latin typeface="Calibri"/>
                <a:ea typeface="Calibri"/>
                <a:cs typeface="Calibri"/>
                <a:sym typeface="Calibri"/>
              </a:rPr>
              <a:t>يوجه الأستاذ التلاميذ إلى الاشتغال بطريقة  فردية في الإجابة باقي الأسئلة، ويحرص على مراقبة تقدم الإنجاز، ويقدم التغذية الراجعة عند الحاجة. </a:t>
            </a:r>
            <a:endParaRPr i="1" sz="1400">
              <a:latin typeface="Calibri"/>
              <a:ea typeface="Calibri"/>
              <a:cs typeface="Calibri"/>
              <a:sym typeface="Calibri"/>
            </a:endParaRPr>
          </a:p>
        </p:txBody>
      </p:sp>
      <p:sp>
        <p:nvSpPr>
          <p:cNvPr id="1296" name="Google Shape;1296;p45"/>
          <p:cNvSpPr txBox="1"/>
          <p:nvPr>
            <p:ph idx="4294967295" type="title"/>
          </p:nvPr>
        </p:nvSpPr>
        <p:spPr>
          <a:xfrm>
            <a:off x="919210" y="81884"/>
            <a:ext cx="10468339" cy="320979"/>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AEABAB"/>
              </a:buClr>
              <a:buSzPts val="1778"/>
              <a:buFont typeface="Calibri"/>
              <a:buNone/>
            </a:pPr>
            <a:r>
              <a:rPr b="1" lang="ar-SA" sz="1600">
                <a:solidFill>
                  <a:srgbClr val="AEABAB"/>
                </a:solidFill>
                <a:latin typeface="Calibri"/>
                <a:ea typeface="Calibri"/>
                <a:cs typeface="Calibri"/>
                <a:sym typeface="Calibri"/>
              </a:rPr>
              <a:t>3- الممارسة المستقلة:  </a:t>
            </a:r>
            <a:r>
              <a:rPr b="1" lang="ar-SA" sz="1600">
                <a:solidFill>
                  <a:srgbClr val="7F7F7F"/>
                </a:solidFill>
                <a:latin typeface="Calibri"/>
                <a:ea typeface="Calibri"/>
                <a:cs typeface="Calibri"/>
                <a:sym typeface="Calibri"/>
              </a:rPr>
              <a:t>ننتقل الآن، إلى الإجابة عن بقية الأسئلة بشكل فردي</a:t>
            </a:r>
            <a:endParaRPr b="1" sz="1600">
              <a:solidFill>
                <a:srgbClr val="7F7F7F"/>
              </a:solidFill>
              <a:latin typeface="Calibri"/>
              <a:ea typeface="Calibri"/>
              <a:cs typeface="Calibri"/>
              <a:sym typeface="Calibri"/>
            </a:endParaRPr>
          </a:p>
        </p:txBody>
      </p:sp>
      <p:sp>
        <p:nvSpPr>
          <p:cNvPr id="1297" name="Google Shape;1297;p45"/>
          <p:cNvSpPr/>
          <p:nvPr/>
        </p:nvSpPr>
        <p:spPr>
          <a:xfrm>
            <a:off x="-2894" y="0"/>
            <a:ext cx="12191999" cy="6858000"/>
          </a:xfrm>
          <a:prstGeom prst="rect">
            <a:avLst/>
          </a:prstGeom>
          <a:noFill/>
          <a:ln cap="flat" cmpd="sng" w="762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298" name="Google Shape;1298;p45"/>
          <p:cNvSpPr txBox="1"/>
          <p:nvPr/>
        </p:nvSpPr>
        <p:spPr>
          <a:xfrm>
            <a:off x="332022" y="2660206"/>
            <a:ext cx="11176650" cy="593222"/>
          </a:xfrm>
          <a:prstGeom prst="rect">
            <a:avLst/>
          </a:prstGeom>
          <a:solidFill>
            <a:srgbClr val="E1EFD8"/>
          </a:solidFill>
          <a:ln>
            <a:noFill/>
          </a:ln>
        </p:spPr>
        <p:txBody>
          <a:bodyPr anchorCtr="0" anchor="ctr" bIns="45700" lIns="91425" spcFirstLastPara="1" rIns="91425" wrap="square" tIns="45700">
            <a:normAutofit fontScale="92500"/>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5- مِمَّ اشتَكَتِ الحَيَواناتُ </a:t>
            </a:r>
            <a:r>
              <a:rPr b="0" i="0" lang="ar-SA" sz="2400" u="none" cap="none" strike="noStrike">
                <a:solidFill>
                  <a:srgbClr val="002060"/>
                </a:solidFill>
                <a:latin typeface="Calibri"/>
                <a:ea typeface="Calibri"/>
                <a:cs typeface="Calibri"/>
                <a:sym typeface="Calibri"/>
              </a:rPr>
              <a:t>؟</a:t>
            </a:r>
            <a:r>
              <a:rPr b="0" i="0" lang="ar-SA" sz="2400" u="none" cap="none" strike="noStrike">
                <a:solidFill>
                  <a:srgbClr val="000000"/>
                </a:solidFill>
                <a:latin typeface="Calibri"/>
                <a:ea typeface="Calibri"/>
                <a:cs typeface="Calibri"/>
                <a:sym typeface="Calibri"/>
              </a:rPr>
              <a:t>.........................................................................................................</a:t>
            </a:r>
            <a:endParaRPr b="0" i="0" sz="2400" u="none" cap="none" strike="noStrike">
              <a:solidFill>
                <a:srgbClr val="002060"/>
              </a:solidFill>
              <a:latin typeface="Calibri"/>
              <a:ea typeface="Calibri"/>
              <a:cs typeface="Calibri"/>
              <a:sym typeface="Calibri"/>
            </a:endParaRPr>
          </a:p>
        </p:txBody>
      </p:sp>
      <p:sp>
        <p:nvSpPr>
          <p:cNvPr id="1299" name="Google Shape;1299;p45"/>
          <p:cNvSpPr txBox="1"/>
          <p:nvPr/>
        </p:nvSpPr>
        <p:spPr>
          <a:xfrm>
            <a:off x="332023" y="1168397"/>
            <a:ext cx="11176651" cy="593222"/>
          </a:xfrm>
          <a:prstGeom prst="rect">
            <a:avLst/>
          </a:prstGeom>
          <a:solidFill>
            <a:srgbClr val="FFF2CC"/>
          </a:solidFill>
          <a:ln>
            <a:noFill/>
          </a:ln>
        </p:spPr>
        <p:txBody>
          <a:bodyPr anchorCtr="0" anchor="ctr" bIns="45700" lIns="91425" spcFirstLastPara="1" rIns="91425" wrap="square" tIns="45700">
            <a:normAutofit fontScale="77500" lnSpcReduction="20000"/>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4- </a:t>
            </a:r>
            <a:r>
              <a:rPr b="1" i="0" lang="ar-SA" sz="2800" u="none" cap="none" strike="noStrike">
                <a:solidFill>
                  <a:srgbClr val="002060"/>
                </a:solidFill>
                <a:latin typeface="Calibri"/>
                <a:ea typeface="Calibri"/>
                <a:cs typeface="Calibri"/>
                <a:sym typeface="Calibri"/>
              </a:rPr>
              <a:t>مَنِ الَّذي أَخْبَرَ سيمانَ بأنَّ الحَيَواناتِ كانَتْ في انْتِظارِها؟</a:t>
            </a:r>
            <a:r>
              <a:rPr b="0" i="0" lang="ar-SA" sz="2400" u="none" cap="none" strike="noStrike">
                <a:solidFill>
                  <a:srgbClr val="002060"/>
                </a:solidFill>
                <a:latin typeface="Calibri"/>
                <a:ea typeface="Calibri"/>
                <a:cs typeface="Calibri"/>
                <a:sym typeface="Calibri"/>
              </a:rPr>
              <a:t> .............................................................................................</a:t>
            </a:r>
            <a:r>
              <a:rPr b="1" i="0" lang="ar-SA" sz="2800" u="none" cap="none" strike="noStrike">
                <a:solidFill>
                  <a:srgbClr val="002060"/>
                </a:solidFill>
                <a:latin typeface="Calibri"/>
                <a:ea typeface="Calibri"/>
                <a:cs typeface="Calibri"/>
                <a:sym typeface="Calibri"/>
              </a:rPr>
              <a:t> </a:t>
            </a:r>
            <a:endParaRPr b="1" i="0" sz="2400" u="none" cap="none" strike="noStrike">
              <a:solidFill>
                <a:srgbClr val="002060"/>
              </a:solidFill>
              <a:latin typeface="Calibri"/>
              <a:ea typeface="Calibri"/>
              <a:cs typeface="Calibri"/>
              <a:sym typeface="Calibri"/>
            </a:endParaRPr>
          </a:p>
        </p:txBody>
      </p:sp>
      <p:sp>
        <p:nvSpPr>
          <p:cNvPr id="1300" name="Google Shape;1300;p45"/>
          <p:cNvSpPr txBox="1"/>
          <p:nvPr/>
        </p:nvSpPr>
        <p:spPr>
          <a:xfrm>
            <a:off x="332020" y="4213092"/>
            <a:ext cx="11176651" cy="593222"/>
          </a:xfrm>
          <a:prstGeom prst="rect">
            <a:avLst/>
          </a:prstGeom>
          <a:solidFill>
            <a:srgbClr val="FFF2CC"/>
          </a:solidFill>
          <a:ln>
            <a:noFill/>
          </a:ln>
        </p:spPr>
        <p:txBody>
          <a:bodyPr anchorCtr="0" anchor="ctr" bIns="45700" lIns="91425" spcFirstLastPara="1" rIns="91425" wrap="square" tIns="45700">
            <a:normAutofit fontScale="92500"/>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6- ماذا أَدْرَكَتْ سيمانُ بَعْدَ أَنْ تَحَدَّثَتْ وَاسْتَمَعَتْ للحَيَواناتِ؟</a:t>
            </a:r>
            <a:r>
              <a:rPr b="0" i="0" lang="ar-SA" sz="2400" u="none" cap="none" strike="noStrike">
                <a:solidFill>
                  <a:srgbClr val="002060"/>
                </a:solidFill>
                <a:latin typeface="Calibri"/>
                <a:ea typeface="Calibri"/>
                <a:cs typeface="Calibri"/>
                <a:sym typeface="Calibri"/>
              </a:rPr>
              <a:t>.........................................................................</a:t>
            </a:r>
            <a:endParaRPr b="1" i="0" sz="2400" u="none" cap="none" strike="noStrike">
              <a:solidFill>
                <a:srgbClr val="002060"/>
              </a:solidFill>
              <a:latin typeface="Calibri"/>
              <a:ea typeface="Calibri"/>
              <a:cs typeface="Calibri"/>
              <a:sym typeface="Calibri"/>
            </a:endParaRPr>
          </a:p>
        </p:txBody>
      </p:sp>
      <p:sp>
        <p:nvSpPr>
          <p:cNvPr id="1301" name="Google Shape;1301;p45"/>
          <p:cNvSpPr txBox="1"/>
          <p:nvPr/>
        </p:nvSpPr>
        <p:spPr>
          <a:xfrm>
            <a:off x="332021" y="1908407"/>
            <a:ext cx="11176651" cy="593222"/>
          </a:xfrm>
          <a:prstGeom prst="rect">
            <a:avLst/>
          </a:prstGeom>
          <a:solidFill>
            <a:srgbClr val="FFF2CC"/>
          </a:solidFill>
          <a:ln>
            <a:noFill/>
          </a:ln>
        </p:spPr>
        <p:txBody>
          <a:bodyPr anchorCtr="0" anchor="ctr" bIns="45700" lIns="91425" spcFirstLastPara="1" rIns="91425" wrap="square" tIns="45700">
            <a:normAutofit fontScale="85000" lnSpcReduction="10000"/>
          </a:bodyPr>
          <a:lstStyle/>
          <a:p>
            <a:pPr indent="0" lvl="0" marL="0" marR="0" rtl="1" algn="r">
              <a:lnSpc>
                <a:spcPct val="9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a:t>
            </a:r>
            <a:r>
              <a:rPr b="1" i="0" lang="ar-SA" sz="2400" u="none" cap="none" strike="noStrike">
                <a:solidFill>
                  <a:schemeClr val="dk1"/>
                </a:solidFill>
                <a:latin typeface="Calibri"/>
                <a:ea typeface="Calibri"/>
                <a:cs typeface="Calibri"/>
                <a:sym typeface="Calibri"/>
              </a:rPr>
              <a:t>:</a:t>
            </a:r>
            <a:r>
              <a:rPr b="0" i="0" lang="ar-SA" sz="2400" u="none" cap="none" strike="noStrike">
                <a:solidFill>
                  <a:srgbClr val="002060"/>
                </a:solidFill>
                <a:latin typeface="Calibri"/>
                <a:ea typeface="Calibri"/>
                <a:cs typeface="Calibri"/>
                <a:sym typeface="Calibri"/>
              </a:rPr>
              <a:t> ................................................................................................................................................................</a:t>
            </a:r>
            <a:endParaRPr b="1" i="0" sz="2400" u="none" cap="none" strike="noStrike">
              <a:solidFill>
                <a:srgbClr val="C00000"/>
              </a:solidFill>
              <a:latin typeface="Calibri"/>
              <a:ea typeface="Calibri"/>
              <a:cs typeface="Calibri"/>
              <a:sym typeface="Calibri"/>
            </a:endParaRPr>
          </a:p>
        </p:txBody>
      </p:sp>
      <p:sp>
        <p:nvSpPr>
          <p:cNvPr id="1302" name="Google Shape;1302;p45"/>
          <p:cNvSpPr txBox="1"/>
          <p:nvPr/>
        </p:nvSpPr>
        <p:spPr>
          <a:xfrm>
            <a:off x="332022" y="3436649"/>
            <a:ext cx="11176650" cy="593222"/>
          </a:xfrm>
          <a:prstGeom prst="rect">
            <a:avLst/>
          </a:prstGeom>
          <a:solidFill>
            <a:srgbClr val="E1EFD8"/>
          </a:solidFill>
          <a:ln>
            <a:noFill/>
          </a:ln>
        </p:spPr>
        <p:txBody>
          <a:bodyPr anchorCtr="0" anchor="ctr" bIns="45700" lIns="91425" spcFirstLastPara="1" rIns="91425" wrap="square" tIns="45700">
            <a:normAutofit fontScale="77500" lnSpcReduction="20000"/>
          </a:bodyPr>
          <a:lstStyle/>
          <a:p>
            <a:pPr indent="0" lvl="0" marL="0" marR="0" rtl="1" algn="r">
              <a:lnSpc>
                <a:spcPct val="90000"/>
              </a:lnSpc>
              <a:spcBef>
                <a:spcPts val="0"/>
              </a:spcBef>
              <a:spcAft>
                <a:spcPts val="0"/>
              </a:spcAft>
              <a:buNone/>
            </a:pPr>
            <a:r>
              <a:rPr b="1" i="0" lang="ar-SA" sz="2600" u="none" cap="none" strike="noStrike">
                <a:solidFill>
                  <a:srgbClr val="C00000"/>
                </a:solidFill>
                <a:latin typeface="Calibri"/>
                <a:ea typeface="Calibri"/>
                <a:cs typeface="Calibri"/>
                <a:sym typeface="Calibri"/>
              </a:rPr>
              <a:t>الجواب:</a:t>
            </a:r>
            <a:r>
              <a:rPr b="0" i="0" lang="ar-SA" sz="2800" u="none" cap="none" strike="noStrike">
                <a:solidFill>
                  <a:srgbClr val="002060"/>
                </a:solidFill>
                <a:latin typeface="Calibri"/>
                <a:ea typeface="Calibri"/>
                <a:cs typeface="Calibri"/>
                <a:sym typeface="Calibri"/>
              </a:rPr>
              <a:t> ..................................................................................................................................................</a:t>
            </a:r>
            <a:endParaRPr b="1" i="0" sz="2600" u="none" cap="none" strike="noStrike">
              <a:solidFill>
                <a:srgbClr val="002060"/>
              </a:solidFill>
              <a:latin typeface="Calibri"/>
              <a:ea typeface="Calibri"/>
              <a:cs typeface="Calibri"/>
              <a:sym typeface="Calibri"/>
            </a:endParaRPr>
          </a:p>
        </p:txBody>
      </p:sp>
      <p:sp>
        <p:nvSpPr>
          <p:cNvPr id="1303" name="Google Shape;1303;p45"/>
          <p:cNvSpPr txBox="1"/>
          <p:nvPr/>
        </p:nvSpPr>
        <p:spPr>
          <a:xfrm>
            <a:off x="332019" y="4971166"/>
            <a:ext cx="11176651" cy="718437"/>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a:t>
            </a:r>
            <a:r>
              <a:rPr b="1" i="0" lang="ar-SA" sz="2400" u="none" cap="none" strike="noStrike">
                <a:solidFill>
                  <a:schemeClr val="dk1"/>
                </a:solidFill>
                <a:latin typeface="Calibri"/>
                <a:ea typeface="Calibri"/>
                <a:cs typeface="Calibri"/>
                <a:sym typeface="Calibri"/>
              </a:rPr>
              <a:t>:</a:t>
            </a:r>
            <a:r>
              <a:rPr b="0" i="0" lang="ar-SA" sz="2400" u="none" cap="none" strike="noStrike">
                <a:solidFill>
                  <a:srgbClr val="002060"/>
                </a:solidFill>
                <a:latin typeface="Calibri"/>
                <a:ea typeface="Calibri"/>
                <a:cs typeface="Calibri"/>
                <a:sym typeface="Calibri"/>
              </a:rPr>
              <a:t> ....................................................................................................................................</a:t>
            </a:r>
            <a:endParaRPr b="1" i="0" sz="2400" u="none" cap="none" strike="noStrike">
              <a:solidFill>
                <a:srgbClr val="002060"/>
              </a:solidFill>
              <a:latin typeface="Calibri"/>
              <a:ea typeface="Calibri"/>
              <a:cs typeface="Calibri"/>
              <a:sym typeface="Calibri"/>
            </a:endParaRPr>
          </a:p>
        </p:txBody>
      </p:sp>
      <p:pic>
        <p:nvPicPr>
          <p:cNvPr descr="Lever la main - Icônes mains et gestes gratuites" id="1304" name="Google Shape;1304;p45"/>
          <p:cNvPicPr preferRelativeResize="0"/>
          <p:nvPr/>
        </p:nvPicPr>
        <p:blipFill rotWithShape="1">
          <a:blip r:embed="rId4">
            <a:alphaModFix/>
          </a:blip>
          <a:srcRect b="0" l="0" r="0" t="0"/>
          <a:stretch/>
        </p:blipFill>
        <p:spPr>
          <a:xfrm>
            <a:off x="324665" y="32008"/>
            <a:ext cx="702642" cy="702642"/>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9" name="Shape 1309"/>
        <p:cNvGrpSpPr/>
        <p:nvPr/>
      </p:nvGrpSpPr>
      <p:grpSpPr>
        <a:xfrm>
          <a:off x="0" y="0"/>
          <a:ext cx="0" cy="0"/>
          <a:chOff x="0" y="0"/>
          <a:chExt cx="0" cy="0"/>
        </a:xfrm>
      </p:grpSpPr>
      <p:pic>
        <p:nvPicPr>
          <p:cNvPr descr="Image générée" id="1310" name="Google Shape;1310;p46"/>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311" name="Google Shape;1311;p46"/>
          <p:cNvSpPr txBox="1"/>
          <p:nvPr>
            <p:ph idx="4294967295" type="body"/>
          </p:nvPr>
        </p:nvSpPr>
        <p:spPr>
          <a:xfrm>
            <a:off x="1981556" y="437866"/>
            <a:ext cx="9349316" cy="347138"/>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rgbClr val="AEABAB"/>
              </a:buClr>
              <a:buSzPts val="1400"/>
              <a:buNone/>
            </a:pPr>
            <a:r>
              <a:rPr i="1" lang="ar-SA" sz="1400">
                <a:solidFill>
                  <a:srgbClr val="7F7F7F"/>
                </a:solidFill>
              </a:rPr>
              <a:t>يوجه الأستاذ التلاميذ إلى الاشتغال بطريقة  فردية في الإجابة باقي الأسئلة، ويحرص على مراقبة تقدم الإنجاز، ويقدم التغذية الراجعة عند الحاجة. </a:t>
            </a:r>
            <a:endParaRPr i="1" sz="1400">
              <a:solidFill>
                <a:srgbClr val="7F7F7F"/>
              </a:solidFill>
            </a:endParaRPr>
          </a:p>
        </p:txBody>
      </p:sp>
      <p:sp>
        <p:nvSpPr>
          <p:cNvPr id="1312" name="Google Shape;1312;p46"/>
          <p:cNvSpPr txBox="1"/>
          <p:nvPr>
            <p:ph idx="4294967295" type="title"/>
          </p:nvPr>
        </p:nvSpPr>
        <p:spPr>
          <a:xfrm>
            <a:off x="983431" y="121369"/>
            <a:ext cx="10468339" cy="29244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AEABAB"/>
              </a:buClr>
              <a:buSzPts val="1778"/>
              <a:buFont typeface="Calibri"/>
              <a:buNone/>
            </a:pPr>
            <a:r>
              <a:rPr b="1" lang="ar-SA" sz="1600">
                <a:solidFill>
                  <a:srgbClr val="AEABAB"/>
                </a:solidFill>
                <a:latin typeface="Calibri"/>
                <a:ea typeface="Calibri"/>
                <a:cs typeface="Calibri"/>
                <a:sym typeface="Calibri"/>
              </a:rPr>
              <a:t>3-</a:t>
            </a:r>
            <a:r>
              <a:rPr b="1" lang="ar-SA" sz="1600">
                <a:solidFill>
                  <a:srgbClr val="7F7F7F"/>
                </a:solidFill>
                <a:latin typeface="Calibri"/>
                <a:ea typeface="Calibri"/>
                <a:cs typeface="Calibri"/>
                <a:sym typeface="Calibri"/>
              </a:rPr>
              <a:t> </a:t>
            </a:r>
            <a:r>
              <a:rPr b="1" lang="ar-SA" sz="1600">
                <a:solidFill>
                  <a:srgbClr val="AEABAB"/>
                </a:solidFill>
                <a:latin typeface="Calibri"/>
                <a:ea typeface="Calibri"/>
                <a:cs typeface="Calibri"/>
                <a:sym typeface="Calibri"/>
              </a:rPr>
              <a:t>الممارسة المستقلة</a:t>
            </a:r>
            <a:r>
              <a:rPr b="1" lang="ar-SA" sz="1600">
                <a:solidFill>
                  <a:srgbClr val="7F7F7F"/>
                </a:solidFill>
                <a:latin typeface="Calibri"/>
                <a:ea typeface="Calibri"/>
                <a:cs typeface="Calibri"/>
                <a:sym typeface="Calibri"/>
              </a:rPr>
              <a:t>:  ننتقل الآن، إلى الجواب عن بقية الأسئلة بشكل فردي؟</a:t>
            </a:r>
            <a:endParaRPr b="1" sz="1600">
              <a:solidFill>
                <a:srgbClr val="7F7F7F"/>
              </a:solidFill>
              <a:latin typeface="Calibri"/>
              <a:ea typeface="Calibri"/>
              <a:cs typeface="Calibri"/>
              <a:sym typeface="Calibri"/>
            </a:endParaRPr>
          </a:p>
        </p:txBody>
      </p:sp>
      <p:pic>
        <p:nvPicPr>
          <p:cNvPr descr="Lever la main - Icônes mains et gestes gratuites" id="1313" name="Google Shape;1313;p46"/>
          <p:cNvPicPr preferRelativeResize="0"/>
          <p:nvPr/>
        </p:nvPicPr>
        <p:blipFill rotWithShape="1">
          <a:blip r:embed="rId4">
            <a:alphaModFix/>
          </a:blip>
          <a:srcRect b="0" l="0" r="0" t="0"/>
          <a:stretch/>
        </p:blipFill>
        <p:spPr>
          <a:xfrm>
            <a:off x="980536" y="82362"/>
            <a:ext cx="702642" cy="702642"/>
          </a:xfrm>
          <a:prstGeom prst="rect">
            <a:avLst/>
          </a:prstGeom>
          <a:noFill/>
          <a:ln>
            <a:noFill/>
          </a:ln>
        </p:spPr>
      </p:pic>
      <p:sp>
        <p:nvSpPr>
          <p:cNvPr id="1314" name="Google Shape;1314;p46"/>
          <p:cNvSpPr/>
          <p:nvPr/>
        </p:nvSpPr>
        <p:spPr>
          <a:xfrm>
            <a:off x="-2894" y="0"/>
            <a:ext cx="12191999" cy="6858000"/>
          </a:xfrm>
          <a:prstGeom prst="rect">
            <a:avLst/>
          </a:prstGeom>
          <a:noFill/>
          <a:ln cap="flat" cmpd="sng" w="762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descr="Image générée" id="1315" name="Google Shape;1315;p46"/>
          <p:cNvPicPr preferRelativeResize="0"/>
          <p:nvPr/>
        </p:nvPicPr>
        <p:blipFill rotWithShape="1">
          <a:blip r:embed="rId5">
            <a:alphaModFix/>
          </a:blip>
          <a:srcRect b="41629" l="3381" r="70997" t="42118"/>
          <a:stretch/>
        </p:blipFill>
        <p:spPr>
          <a:xfrm>
            <a:off x="1783" y="143714"/>
            <a:ext cx="730250" cy="694801"/>
          </a:xfrm>
          <a:prstGeom prst="rect">
            <a:avLst/>
          </a:prstGeom>
          <a:noFill/>
          <a:ln>
            <a:noFill/>
          </a:ln>
        </p:spPr>
      </p:pic>
      <p:sp>
        <p:nvSpPr>
          <p:cNvPr id="1316" name="Google Shape;1316;p46"/>
          <p:cNvSpPr txBox="1"/>
          <p:nvPr/>
        </p:nvSpPr>
        <p:spPr>
          <a:xfrm>
            <a:off x="332022" y="2660206"/>
            <a:ext cx="11176650" cy="593222"/>
          </a:xfrm>
          <a:prstGeom prst="rect">
            <a:avLst/>
          </a:prstGeom>
          <a:solidFill>
            <a:srgbClr val="E1EFD8"/>
          </a:solidFill>
          <a:ln>
            <a:noFill/>
          </a:ln>
        </p:spPr>
        <p:txBody>
          <a:bodyPr anchorCtr="0" anchor="ctr" bIns="45700" lIns="91425" spcFirstLastPara="1" rIns="91425" wrap="square" tIns="45700">
            <a:normAutofit fontScale="92500"/>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5- مِمَّ اشتَكَتِ الحَيَواناتُ </a:t>
            </a:r>
            <a:r>
              <a:rPr b="0" i="0" lang="ar-SA" sz="2400" u="none" cap="none" strike="noStrike">
                <a:solidFill>
                  <a:srgbClr val="002060"/>
                </a:solidFill>
                <a:latin typeface="Calibri"/>
                <a:ea typeface="Calibri"/>
                <a:cs typeface="Calibri"/>
                <a:sym typeface="Calibri"/>
              </a:rPr>
              <a:t>؟</a:t>
            </a:r>
            <a:r>
              <a:rPr b="0" i="0" lang="ar-SA" sz="2400" u="none" cap="none" strike="noStrike">
                <a:solidFill>
                  <a:srgbClr val="000000"/>
                </a:solidFill>
                <a:latin typeface="Calibri"/>
                <a:ea typeface="Calibri"/>
                <a:cs typeface="Calibri"/>
                <a:sym typeface="Calibri"/>
              </a:rPr>
              <a:t>.........................................................................................................</a:t>
            </a:r>
            <a:endParaRPr b="0" i="0" sz="2400" u="none" cap="none" strike="noStrike">
              <a:solidFill>
                <a:srgbClr val="002060"/>
              </a:solidFill>
              <a:latin typeface="Calibri"/>
              <a:ea typeface="Calibri"/>
              <a:cs typeface="Calibri"/>
              <a:sym typeface="Calibri"/>
            </a:endParaRPr>
          </a:p>
        </p:txBody>
      </p:sp>
      <p:sp>
        <p:nvSpPr>
          <p:cNvPr id="1317" name="Google Shape;1317;p46"/>
          <p:cNvSpPr txBox="1"/>
          <p:nvPr/>
        </p:nvSpPr>
        <p:spPr>
          <a:xfrm>
            <a:off x="332023" y="1168397"/>
            <a:ext cx="11176651" cy="593222"/>
          </a:xfrm>
          <a:prstGeom prst="rect">
            <a:avLst/>
          </a:prstGeom>
          <a:solidFill>
            <a:srgbClr val="FFF2CC"/>
          </a:solidFill>
          <a:ln>
            <a:noFill/>
          </a:ln>
        </p:spPr>
        <p:txBody>
          <a:bodyPr anchorCtr="0" anchor="ctr" bIns="45700" lIns="91425" spcFirstLastPara="1" rIns="91425" wrap="square" tIns="45700">
            <a:normAutofit fontScale="77500" lnSpcReduction="20000"/>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4- </a:t>
            </a:r>
            <a:r>
              <a:rPr b="1" i="0" lang="ar-SA" sz="2800" u="none" cap="none" strike="noStrike">
                <a:solidFill>
                  <a:srgbClr val="002060"/>
                </a:solidFill>
                <a:latin typeface="Calibri"/>
                <a:ea typeface="Calibri"/>
                <a:cs typeface="Calibri"/>
                <a:sym typeface="Calibri"/>
              </a:rPr>
              <a:t>مَنِ الَّذي أَخْبَرَ سيمانَ بأنَّ الحَيَواناتِ كانَتْ في انْتِظارِها؟</a:t>
            </a:r>
            <a:r>
              <a:rPr b="0" i="0" lang="ar-SA" sz="2400" u="none" cap="none" strike="noStrike">
                <a:solidFill>
                  <a:srgbClr val="002060"/>
                </a:solidFill>
                <a:latin typeface="Calibri"/>
                <a:ea typeface="Calibri"/>
                <a:cs typeface="Calibri"/>
                <a:sym typeface="Calibri"/>
              </a:rPr>
              <a:t> .............................................................................................</a:t>
            </a:r>
            <a:r>
              <a:rPr b="1" i="0" lang="ar-SA" sz="2800" u="none" cap="none" strike="noStrike">
                <a:solidFill>
                  <a:srgbClr val="002060"/>
                </a:solidFill>
                <a:latin typeface="Calibri"/>
                <a:ea typeface="Calibri"/>
                <a:cs typeface="Calibri"/>
                <a:sym typeface="Calibri"/>
              </a:rPr>
              <a:t> </a:t>
            </a:r>
            <a:endParaRPr b="1" i="0" sz="2400" u="none" cap="none" strike="noStrike">
              <a:solidFill>
                <a:srgbClr val="002060"/>
              </a:solidFill>
              <a:latin typeface="Calibri"/>
              <a:ea typeface="Calibri"/>
              <a:cs typeface="Calibri"/>
              <a:sym typeface="Calibri"/>
            </a:endParaRPr>
          </a:p>
        </p:txBody>
      </p:sp>
      <p:sp>
        <p:nvSpPr>
          <p:cNvPr id="1318" name="Google Shape;1318;p46"/>
          <p:cNvSpPr txBox="1"/>
          <p:nvPr/>
        </p:nvSpPr>
        <p:spPr>
          <a:xfrm>
            <a:off x="332020" y="4213092"/>
            <a:ext cx="11176651" cy="593222"/>
          </a:xfrm>
          <a:prstGeom prst="rect">
            <a:avLst/>
          </a:prstGeom>
          <a:solidFill>
            <a:srgbClr val="FFF2CC"/>
          </a:solidFill>
          <a:ln>
            <a:noFill/>
          </a:ln>
        </p:spPr>
        <p:txBody>
          <a:bodyPr anchorCtr="0" anchor="ctr" bIns="45700" lIns="91425" spcFirstLastPara="1" rIns="91425" wrap="square" tIns="45700">
            <a:normAutofit fontScale="92500"/>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6- ماذا أَدْرَكَتْ سيمانُ بَعْدَ أَنْ تَحَدَّثَتْ وَاسْتَمَعَتْ للحَيَواناتِ؟</a:t>
            </a:r>
            <a:r>
              <a:rPr b="0" i="0" lang="ar-SA" sz="2400" u="none" cap="none" strike="noStrike">
                <a:solidFill>
                  <a:srgbClr val="002060"/>
                </a:solidFill>
                <a:latin typeface="Calibri"/>
                <a:ea typeface="Calibri"/>
                <a:cs typeface="Calibri"/>
                <a:sym typeface="Calibri"/>
              </a:rPr>
              <a:t>.........................................................................</a:t>
            </a:r>
            <a:endParaRPr b="1" i="0" sz="2400" u="none" cap="none" strike="noStrike">
              <a:solidFill>
                <a:srgbClr val="002060"/>
              </a:solidFill>
              <a:latin typeface="Calibri"/>
              <a:ea typeface="Calibri"/>
              <a:cs typeface="Calibri"/>
              <a:sym typeface="Calibri"/>
            </a:endParaRPr>
          </a:p>
        </p:txBody>
      </p:sp>
      <p:sp>
        <p:nvSpPr>
          <p:cNvPr id="1319" name="Google Shape;1319;p46"/>
          <p:cNvSpPr txBox="1"/>
          <p:nvPr/>
        </p:nvSpPr>
        <p:spPr>
          <a:xfrm>
            <a:off x="332021" y="1908407"/>
            <a:ext cx="11176651"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a:t>
            </a:r>
            <a:r>
              <a:rPr b="1" i="0" lang="ar-SA" sz="2400" u="none" cap="none" strike="noStrike">
                <a:solidFill>
                  <a:schemeClr val="dk1"/>
                </a:solidFill>
                <a:latin typeface="Calibri"/>
                <a:ea typeface="Calibri"/>
                <a:cs typeface="Calibri"/>
                <a:sym typeface="Calibri"/>
              </a:rPr>
              <a:t>:</a:t>
            </a:r>
            <a:r>
              <a:rPr b="1" i="0" lang="ar-SA" sz="2400" u="none" cap="none" strike="noStrike">
                <a:solidFill>
                  <a:srgbClr val="002060"/>
                </a:solidFill>
                <a:latin typeface="Calibri"/>
                <a:ea typeface="Calibri"/>
                <a:cs typeface="Calibri"/>
                <a:sym typeface="Calibri"/>
              </a:rPr>
              <a:t> الَّذي أَخْبَرَ سيمانَ بأنَّ الحَيَواناتِ كانَتْ في انْتِظارِها هو </a:t>
            </a:r>
            <a:r>
              <a:rPr b="1" i="0" lang="ar-SA" sz="2400" u="none" cap="none" strike="noStrike">
                <a:solidFill>
                  <a:srgbClr val="C00000"/>
                </a:solidFill>
                <a:latin typeface="Calibri"/>
                <a:ea typeface="Calibri"/>
                <a:cs typeface="Calibri"/>
                <a:sym typeface="Calibri"/>
              </a:rPr>
              <a:t>الأَرْنَبُ الصَغِيرُ</a:t>
            </a:r>
            <a:endParaRPr b="1" i="0" sz="2400" u="none" cap="none" strike="noStrike">
              <a:solidFill>
                <a:srgbClr val="002060"/>
              </a:solidFill>
              <a:latin typeface="Calibri"/>
              <a:ea typeface="Calibri"/>
              <a:cs typeface="Calibri"/>
              <a:sym typeface="Calibri"/>
            </a:endParaRPr>
          </a:p>
        </p:txBody>
      </p:sp>
      <p:sp>
        <p:nvSpPr>
          <p:cNvPr id="1320" name="Google Shape;1320;p46"/>
          <p:cNvSpPr txBox="1"/>
          <p:nvPr/>
        </p:nvSpPr>
        <p:spPr>
          <a:xfrm>
            <a:off x="332022" y="3436649"/>
            <a:ext cx="11176650" cy="593222"/>
          </a:xfrm>
          <a:prstGeom prst="rect">
            <a:avLst/>
          </a:prstGeom>
          <a:solidFill>
            <a:srgbClr val="E1EFD8"/>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600" u="none" cap="none" strike="noStrike">
                <a:solidFill>
                  <a:srgbClr val="C00000"/>
                </a:solidFill>
                <a:latin typeface="Calibri"/>
                <a:ea typeface="Calibri"/>
                <a:cs typeface="Calibri"/>
                <a:sym typeface="Calibri"/>
              </a:rPr>
              <a:t>الجواب: </a:t>
            </a:r>
            <a:r>
              <a:rPr b="1" i="0" lang="ar-SA" sz="2200" u="none" cap="none" strike="noStrike">
                <a:solidFill>
                  <a:srgbClr val="002060"/>
                </a:solidFill>
                <a:latin typeface="Calibri"/>
                <a:ea typeface="Calibri"/>
                <a:cs typeface="Calibri"/>
                <a:sym typeface="Calibri"/>
              </a:rPr>
              <a:t>اشتَكَتِ الحَيَواناتُ مِنَ </a:t>
            </a:r>
            <a:r>
              <a:rPr b="1" i="0" lang="ar-SA" sz="2200" u="none" cap="none" strike="noStrike">
                <a:solidFill>
                  <a:srgbClr val="C00000"/>
                </a:solidFill>
                <a:latin typeface="Calibri"/>
                <a:ea typeface="Calibri"/>
                <a:cs typeface="Calibri"/>
                <a:sym typeface="Calibri"/>
              </a:rPr>
              <a:t>أَذَى الْبَشَرِ </a:t>
            </a:r>
            <a:endParaRPr b="1" i="0" sz="2200" u="none" cap="none" strike="noStrike">
              <a:solidFill>
                <a:srgbClr val="C00000"/>
              </a:solidFill>
              <a:latin typeface="Calibri"/>
              <a:ea typeface="Calibri"/>
              <a:cs typeface="Calibri"/>
              <a:sym typeface="Calibri"/>
            </a:endParaRPr>
          </a:p>
        </p:txBody>
      </p:sp>
      <p:sp>
        <p:nvSpPr>
          <p:cNvPr id="1321" name="Google Shape;1321;p46"/>
          <p:cNvSpPr txBox="1"/>
          <p:nvPr/>
        </p:nvSpPr>
        <p:spPr>
          <a:xfrm>
            <a:off x="332019" y="4971166"/>
            <a:ext cx="11176651" cy="718437"/>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a:t>
            </a:r>
            <a:r>
              <a:rPr b="1" i="0" lang="ar-SA" sz="2400" u="none" cap="none" strike="noStrike">
                <a:solidFill>
                  <a:schemeClr val="dk1"/>
                </a:solidFill>
                <a:latin typeface="Calibri"/>
                <a:ea typeface="Calibri"/>
                <a:cs typeface="Calibri"/>
                <a:sym typeface="Calibri"/>
              </a:rPr>
              <a:t>: </a:t>
            </a:r>
            <a:r>
              <a:rPr b="1" i="0" lang="ar-SA" sz="2400" u="none" cap="none" strike="noStrike">
                <a:solidFill>
                  <a:srgbClr val="002060"/>
                </a:solidFill>
                <a:latin typeface="Calibri"/>
                <a:ea typeface="Calibri"/>
                <a:cs typeface="Calibri"/>
                <a:sym typeface="Calibri"/>
              </a:rPr>
              <a:t>أَدْرَكَتْ سيمانُ بَعْدَ أَنْ تَحَدَّثَتْ وَاسْتَمَعَتْ للحَيَواناتِ أن </a:t>
            </a:r>
            <a:r>
              <a:rPr b="1" i="0" lang="ar-SA" sz="2400" u="none" cap="none" strike="noStrike">
                <a:solidFill>
                  <a:srgbClr val="C00000"/>
                </a:solidFill>
                <a:latin typeface="Calibri"/>
                <a:ea typeface="Calibri"/>
                <a:cs typeface="Calibri"/>
                <a:sym typeface="Calibri"/>
              </a:rPr>
              <a:t>ٱلْإِنْسَانَ يدمر ِٱلطَّبِيعَةِ وَٱلْبِيئَةِ بِلاَ رَحْمَةٍ</a:t>
            </a:r>
            <a:endParaRPr b="1" i="0" sz="2400" u="none" cap="none" strike="noStrike">
              <a:solidFill>
                <a:srgbClr val="C00000"/>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6" name="Shape 1326"/>
        <p:cNvGrpSpPr/>
        <p:nvPr/>
      </p:nvGrpSpPr>
      <p:grpSpPr>
        <a:xfrm>
          <a:off x="0" y="0"/>
          <a:ext cx="0" cy="0"/>
          <a:chOff x="0" y="0"/>
          <a:chExt cx="0" cy="0"/>
        </a:xfrm>
      </p:grpSpPr>
      <p:sp>
        <p:nvSpPr>
          <p:cNvPr id="1327" name="Google Shape;1327;p47"/>
          <p:cNvSpPr/>
          <p:nvPr/>
        </p:nvSpPr>
        <p:spPr>
          <a:xfrm>
            <a:off x="-2894" y="0"/>
            <a:ext cx="12191999" cy="6858000"/>
          </a:xfrm>
          <a:prstGeom prst="rect">
            <a:avLst/>
          </a:prstGeom>
          <a:noFill/>
          <a:ln cap="flat" cmpd="sng" w="762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328" name="Google Shape;1328;p47"/>
          <p:cNvSpPr/>
          <p:nvPr/>
        </p:nvSpPr>
        <p:spPr>
          <a:xfrm>
            <a:off x="2793077" y="718175"/>
            <a:ext cx="8630560" cy="615142"/>
          </a:xfrm>
          <a:prstGeom prst="roundRect">
            <a:avLst>
              <a:gd fmla="val 16667" name="adj"/>
            </a:avLst>
          </a:prstGeom>
          <a:solidFill>
            <a:srgbClr val="548135"/>
          </a:solidFill>
          <a:ln cap="flat" cmpd="sng" w="12700">
            <a:solidFill>
              <a:srgbClr val="548135"/>
            </a:solidFill>
            <a:prstDash val="solid"/>
            <a:miter lim="800000"/>
            <a:headEnd len="sm" w="sm" type="none"/>
            <a:tailEnd len="sm" w="sm" type="none"/>
          </a:ln>
        </p:spPr>
        <p:txBody>
          <a:bodyPr anchorCtr="0" anchor="ctr" bIns="45700" lIns="91425" spcFirstLastPara="1" rIns="91425" wrap="square" tIns="45700">
            <a:noAutofit/>
          </a:bodyPr>
          <a:lstStyle/>
          <a:p>
            <a:pPr indent="-285750" lvl="0" marL="285750" marR="0" rtl="1" algn="ctr">
              <a:spcBef>
                <a:spcPts val="0"/>
              </a:spcBef>
              <a:spcAft>
                <a:spcPts val="0"/>
              </a:spcAft>
              <a:buClr>
                <a:schemeClr val="lt1"/>
              </a:buClr>
              <a:buSzPts val="3200"/>
              <a:buFont typeface="Arial"/>
              <a:buChar char="•"/>
            </a:pPr>
            <a:r>
              <a:rPr b="1" i="0" lang="ar-SA" sz="3200" u="none" cap="none" strike="noStrike">
                <a:solidFill>
                  <a:schemeClr val="lt1"/>
                </a:solidFill>
                <a:latin typeface="Calibri"/>
                <a:ea typeface="Calibri"/>
                <a:cs typeface="Calibri"/>
                <a:sym typeface="Calibri"/>
              </a:rPr>
              <a:t>أحرص على التقويم الذاتي المنتظم لفهمي القرائي</a:t>
            </a:r>
            <a:endParaRPr b="1" i="0" sz="3200" u="none" cap="none" strike="noStrike">
              <a:solidFill>
                <a:schemeClr val="lt1"/>
              </a:solidFill>
              <a:latin typeface="Calibri"/>
              <a:ea typeface="Calibri"/>
              <a:cs typeface="Calibri"/>
              <a:sym typeface="Calibri"/>
            </a:endParaRPr>
          </a:p>
        </p:txBody>
      </p:sp>
      <p:pic>
        <p:nvPicPr>
          <p:cNvPr descr="Image générée" id="1329" name="Google Shape;1329;p47"/>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330" name="Google Shape;1330;p47"/>
          <p:cNvSpPr txBox="1"/>
          <p:nvPr/>
        </p:nvSpPr>
        <p:spPr>
          <a:xfrm>
            <a:off x="1053225" y="375003"/>
            <a:ext cx="10373965" cy="26988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1400" u="none" cap="none" strike="noStrike">
                <a:solidFill>
                  <a:srgbClr val="7F7F7F"/>
                </a:solidFill>
                <a:latin typeface="Calibri"/>
                <a:ea typeface="Calibri"/>
                <a:cs typeface="Calibri"/>
                <a:sym typeface="Calibri"/>
              </a:rPr>
              <a:t> يطلب الأستاذ من التلاميذ أن يقوموا فهمهم  القرائي ذاتيا بوضع دائرة أمام الرمز الموافق لإنجازه القرائي في الجهة الخاصة بذلك على الكراسة.  </a:t>
            </a:r>
            <a:endParaRPr b="0" i="1" sz="1400" u="none" cap="none" strike="noStrike">
              <a:solidFill>
                <a:srgbClr val="7F7F7F"/>
              </a:solidFill>
              <a:latin typeface="Calibri"/>
              <a:ea typeface="Calibri"/>
              <a:cs typeface="Calibri"/>
              <a:sym typeface="Calibri"/>
            </a:endParaRPr>
          </a:p>
        </p:txBody>
      </p:sp>
      <p:pic>
        <p:nvPicPr>
          <p:cNvPr id="1331" name="Google Shape;1331;p47"/>
          <p:cNvPicPr preferRelativeResize="0"/>
          <p:nvPr/>
        </p:nvPicPr>
        <p:blipFill rotWithShape="1">
          <a:blip r:embed="rId4">
            <a:alphaModFix/>
          </a:blip>
          <a:srcRect b="0" l="0" r="0" t="0"/>
          <a:stretch/>
        </p:blipFill>
        <p:spPr>
          <a:xfrm>
            <a:off x="547462" y="137964"/>
            <a:ext cx="625694" cy="625694"/>
          </a:xfrm>
          <a:prstGeom prst="rect">
            <a:avLst/>
          </a:prstGeom>
          <a:noFill/>
          <a:ln>
            <a:noFill/>
          </a:ln>
        </p:spPr>
      </p:pic>
      <p:pic>
        <p:nvPicPr>
          <p:cNvPr descr="Image générée" id="1332" name="Google Shape;1332;p47"/>
          <p:cNvPicPr preferRelativeResize="0"/>
          <p:nvPr/>
        </p:nvPicPr>
        <p:blipFill rotWithShape="1">
          <a:blip r:embed="rId5">
            <a:alphaModFix/>
          </a:blip>
          <a:srcRect b="41629" l="3381" r="70997" t="42118"/>
          <a:stretch/>
        </p:blipFill>
        <p:spPr>
          <a:xfrm>
            <a:off x="1545" y="144200"/>
            <a:ext cx="730250" cy="694801"/>
          </a:xfrm>
          <a:prstGeom prst="rect">
            <a:avLst/>
          </a:prstGeom>
          <a:noFill/>
          <a:ln>
            <a:noFill/>
          </a:ln>
        </p:spPr>
      </p:pic>
      <p:sp>
        <p:nvSpPr>
          <p:cNvPr id="1333" name="Google Shape;1333;p47"/>
          <p:cNvSpPr/>
          <p:nvPr/>
        </p:nvSpPr>
        <p:spPr>
          <a:xfrm>
            <a:off x="8611975" y="1634833"/>
            <a:ext cx="3262522" cy="4866968"/>
          </a:xfrm>
          <a:prstGeom prst="ellipse">
            <a:avLst/>
          </a:prstGeom>
          <a:solidFill>
            <a:schemeClr val="accent2"/>
          </a:solid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334" name="Google Shape;1334;p47"/>
          <p:cNvSpPr/>
          <p:nvPr/>
        </p:nvSpPr>
        <p:spPr>
          <a:xfrm>
            <a:off x="8670967" y="1634833"/>
            <a:ext cx="3262522" cy="4866968"/>
          </a:xfrm>
          <a:prstGeom prst="ellipse">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335" name="Google Shape;1335;p47"/>
          <p:cNvSpPr/>
          <p:nvPr/>
        </p:nvSpPr>
        <p:spPr>
          <a:xfrm>
            <a:off x="2793077" y="1892991"/>
            <a:ext cx="7036311" cy="1042219"/>
          </a:xfrm>
          <a:prstGeom prst="roundRect">
            <a:avLst>
              <a:gd fmla="val 16667" name="adj"/>
            </a:avLst>
          </a:prstGeom>
          <a:solidFill>
            <a:schemeClr val="lt1"/>
          </a:solid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SA" sz="1800" u="none" cap="none" strike="noStrike">
                <a:solidFill>
                  <a:schemeClr val="lt1"/>
                </a:solidFill>
                <a:latin typeface="Calibri"/>
                <a:ea typeface="Calibri"/>
                <a:cs typeface="Calibri"/>
                <a:sym typeface="Calibri"/>
              </a:rPr>
              <a:t>تَمَكَّنْتُ مِنَ الإِجَا</a:t>
            </a:r>
            <a:r>
              <a:rPr b="0" i="0" lang="ar-SA" sz="1800" u="none" cap="none" strike="noStrike">
                <a:solidFill>
                  <a:schemeClr val="lt1"/>
                </a:solidFill>
                <a:latin typeface="Calibri"/>
                <a:ea typeface="Calibri"/>
                <a:cs typeface="Calibri"/>
                <a:sym typeface="Calibri"/>
              </a:rPr>
              <a:t>بِتَصْحِيحِ</a:t>
            </a:r>
            <a:r>
              <a:rPr b="1" i="0" lang="ar-SA" sz="1800" u="none" cap="none" strike="noStrike">
                <a:solidFill>
                  <a:schemeClr val="lt1"/>
                </a:solidFill>
                <a:latin typeface="Calibri"/>
                <a:ea typeface="Calibri"/>
                <a:cs typeface="Calibri"/>
                <a:sym typeface="Calibri"/>
              </a:rPr>
              <a:t>بَةِ الصَّحِيحَةِ عَنْ 4 أَسْئِلَةٍ فَأَكْثَرَ</a:t>
            </a:r>
            <a:br>
              <a:rPr b="0" i="0" lang="ar-SA" sz="1800" u="none" cap="none" strike="noStrike">
                <a:solidFill>
                  <a:schemeClr val="lt1"/>
                </a:solidFill>
                <a:latin typeface="Calibri"/>
                <a:ea typeface="Calibri"/>
                <a:cs typeface="Calibri"/>
                <a:sym typeface="Calibri"/>
              </a:rPr>
            </a:br>
            <a:r>
              <a:rPr b="0" i="0" lang="ar-SA" sz="1800" u="none" cap="none" strike="noStrike">
                <a:solidFill>
                  <a:schemeClr val="lt1"/>
                </a:solidFill>
                <a:latin typeface="Calibri"/>
                <a:ea typeface="Calibri"/>
                <a:cs typeface="Calibri"/>
                <a:sym typeface="Calibri"/>
              </a:rPr>
              <a:t>وَثِقْتُ الأَخْطَاءِ عَلَى كُرَّاسَتِي</a:t>
            </a:r>
            <a:endParaRPr b="0" i="0" sz="1800" u="none" cap="none" strike="noStrike">
              <a:solidFill>
                <a:srgbClr val="FFFFFF"/>
              </a:solidFill>
              <a:latin typeface="Arial"/>
              <a:ea typeface="Arial"/>
              <a:cs typeface="Arial"/>
              <a:sym typeface="Arial"/>
            </a:endParaRPr>
          </a:p>
        </p:txBody>
      </p:sp>
      <p:sp>
        <p:nvSpPr>
          <p:cNvPr id="1336" name="Google Shape;1336;p47"/>
          <p:cNvSpPr/>
          <p:nvPr/>
        </p:nvSpPr>
        <p:spPr>
          <a:xfrm>
            <a:off x="2793077" y="3694691"/>
            <a:ext cx="6525034" cy="1042219"/>
          </a:xfrm>
          <a:prstGeom prst="roundRect">
            <a:avLst>
              <a:gd fmla="val 16667" name="adj"/>
            </a:avLst>
          </a:prstGeom>
          <a:solidFill>
            <a:schemeClr val="lt1"/>
          </a:solid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337" name="Google Shape;1337;p47"/>
          <p:cNvSpPr/>
          <p:nvPr/>
        </p:nvSpPr>
        <p:spPr>
          <a:xfrm>
            <a:off x="2793077" y="5459581"/>
            <a:ext cx="6525034" cy="1042219"/>
          </a:xfrm>
          <a:prstGeom prst="roundRect">
            <a:avLst>
              <a:gd fmla="val 16667" name="adj"/>
            </a:avLst>
          </a:prstGeom>
          <a:solidFill>
            <a:schemeClr val="lt1"/>
          </a:solid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338" name="Google Shape;1338;p47"/>
          <p:cNvSpPr/>
          <p:nvPr/>
        </p:nvSpPr>
        <p:spPr>
          <a:xfrm>
            <a:off x="8670967" y="1929799"/>
            <a:ext cx="991272" cy="1042219"/>
          </a:xfrm>
          <a:prstGeom prst="ellipse">
            <a:avLst/>
          </a:prstGeom>
          <a:solidFill>
            <a:schemeClr val="lt1"/>
          </a:solid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339" name="Google Shape;1339;p47"/>
          <p:cNvSpPr/>
          <p:nvPr/>
        </p:nvSpPr>
        <p:spPr>
          <a:xfrm>
            <a:off x="8749627" y="3675028"/>
            <a:ext cx="991272" cy="1042219"/>
          </a:xfrm>
          <a:prstGeom prst="ellipse">
            <a:avLst/>
          </a:prstGeom>
          <a:solidFill>
            <a:schemeClr val="lt1"/>
          </a:solid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340" name="Google Shape;1340;p47"/>
          <p:cNvSpPr/>
          <p:nvPr/>
        </p:nvSpPr>
        <p:spPr>
          <a:xfrm>
            <a:off x="8783146" y="5459581"/>
            <a:ext cx="991272" cy="1042219"/>
          </a:xfrm>
          <a:prstGeom prst="ellipse">
            <a:avLst/>
          </a:prstGeom>
          <a:solidFill>
            <a:schemeClr val="lt1"/>
          </a:solid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descr="Une image contenant émoticône, Dessin d’enfant, dessin humoristique, smiley&#10;&#10;Le contenu généré par l’IA peut être incorrect." id="1341" name="Google Shape;1341;p47"/>
          <p:cNvPicPr preferRelativeResize="0"/>
          <p:nvPr/>
        </p:nvPicPr>
        <p:blipFill rotWithShape="1">
          <a:blip r:embed="rId6">
            <a:alphaModFix/>
          </a:blip>
          <a:srcRect b="0" l="0" r="65096" t="0"/>
          <a:stretch/>
        </p:blipFill>
        <p:spPr>
          <a:xfrm>
            <a:off x="8868913" y="5552381"/>
            <a:ext cx="819738" cy="1004103"/>
          </a:xfrm>
          <a:prstGeom prst="rect">
            <a:avLst/>
          </a:prstGeom>
          <a:noFill/>
          <a:ln>
            <a:noFill/>
          </a:ln>
        </p:spPr>
      </p:pic>
      <p:pic>
        <p:nvPicPr>
          <p:cNvPr descr="Une image contenant émoticône, Dessin d’enfant, dessin humoristique, smiley&#10;&#10;Le contenu généré par l’IA peut être incorrect." id="1342" name="Google Shape;1342;p47"/>
          <p:cNvPicPr preferRelativeResize="0"/>
          <p:nvPr/>
        </p:nvPicPr>
        <p:blipFill rotWithShape="1">
          <a:blip r:embed="rId6">
            <a:alphaModFix/>
          </a:blip>
          <a:srcRect b="0" l="32376" r="30722" t="0"/>
          <a:stretch/>
        </p:blipFill>
        <p:spPr>
          <a:xfrm>
            <a:off x="8783146" y="3737357"/>
            <a:ext cx="825910" cy="956886"/>
          </a:xfrm>
          <a:prstGeom prst="rect">
            <a:avLst/>
          </a:prstGeom>
          <a:noFill/>
          <a:ln>
            <a:noFill/>
          </a:ln>
        </p:spPr>
      </p:pic>
      <p:pic>
        <p:nvPicPr>
          <p:cNvPr descr="Une image contenant émoticône, Dessin d’enfant, dessin humoristique, smiley&#10;&#10;Le contenu généré par l’IA peut être incorrect." id="1343" name="Google Shape;1343;p47"/>
          <p:cNvPicPr preferRelativeResize="0"/>
          <p:nvPr/>
        </p:nvPicPr>
        <p:blipFill rotWithShape="1">
          <a:blip r:embed="rId6">
            <a:alphaModFix/>
          </a:blip>
          <a:srcRect b="0" l="72031" r="0" t="0"/>
          <a:stretch/>
        </p:blipFill>
        <p:spPr>
          <a:xfrm>
            <a:off x="8847055" y="2037754"/>
            <a:ext cx="639096" cy="976930"/>
          </a:xfrm>
          <a:prstGeom prst="rect">
            <a:avLst/>
          </a:prstGeom>
          <a:noFill/>
          <a:ln>
            <a:noFill/>
          </a:ln>
        </p:spPr>
      </p:pic>
      <p:sp>
        <p:nvSpPr>
          <p:cNvPr id="1344" name="Google Shape;1344;p47"/>
          <p:cNvSpPr/>
          <p:nvPr/>
        </p:nvSpPr>
        <p:spPr>
          <a:xfrm>
            <a:off x="3225338" y="1987879"/>
            <a:ext cx="5386637" cy="897456"/>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2400" u="none" cap="none" strike="noStrike">
                <a:solidFill>
                  <a:srgbClr val="002060"/>
                </a:solidFill>
                <a:latin typeface="Calibri"/>
                <a:ea typeface="Calibri"/>
                <a:cs typeface="Calibri"/>
                <a:sym typeface="Calibri"/>
              </a:rPr>
              <a:t>تَمَكَّنْتُ مِنَ </a:t>
            </a:r>
            <a:r>
              <a:rPr b="1" i="0" lang="ar-SA" sz="2400" u="none" cap="none" strike="noStrike">
                <a:solidFill>
                  <a:srgbClr val="C00000"/>
                </a:solidFill>
                <a:latin typeface="Calibri"/>
                <a:ea typeface="Calibri"/>
                <a:cs typeface="Calibri"/>
                <a:sym typeface="Calibri"/>
              </a:rPr>
              <a:t>الإِجَابَةِ الصَّحِيحَةِ </a:t>
            </a:r>
            <a:r>
              <a:rPr b="1" i="0" lang="ar-SA" sz="2400" u="none" cap="none" strike="noStrike">
                <a:solidFill>
                  <a:srgbClr val="002060"/>
                </a:solidFill>
                <a:latin typeface="Calibri"/>
                <a:ea typeface="Calibri"/>
                <a:cs typeface="Calibri"/>
                <a:sym typeface="Calibri"/>
              </a:rPr>
              <a:t>عَنْ </a:t>
            </a:r>
            <a:r>
              <a:rPr b="1" i="0" lang="ar-SA" sz="2400" u="none" cap="none" strike="noStrike">
                <a:solidFill>
                  <a:srgbClr val="C00000"/>
                </a:solidFill>
                <a:latin typeface="Calibri"/>
                <a:ea typeface="Calibri"/>
                <a:cs typeface="Calibri"/>
                <a:sym typeface="Calibri"/>
              </a:rPr>
              <a:t>4</a:t>
            </a:r>
            <a:r>
              <a:rPr b="1" i="0" lang="ar-SA" sz="2400" u="none" cap="none" strike="noStrike">
                <a:solidFill>
                  <a:srgbClr val="002060"/>
                </a:solidFill>
                <a:latin typeface="Calibri"/>
                <a:ea typeface="Calibri"/>
                <a:cs typeface="Calibri"/>
                <a:sym typeface="Calibri"/>
              </a:rPr>
              <a:t> أَسْئِلَةٍ </a:t>
            </a:r>
            <a:r>
              <a:rPr b="1" i="0" lang="ar-SA" sz="2400" u="none" cap="none" strike="noStrike">
                <a:solidFill>
                  <a:srgbClr val="C00000"/>
                </a:solidFill>
                <a:latin typeface="Calibri"/>
                <a:ea typeface="Calibri"/>
                <a:cs typeface="Calibri"/>
                <a:sym typeface="Calibri"/>
              </a:rPr>
              <a:t>فَأَكْثَرَ</a:t>
            </a:r>
            <a:br>
              <a:rPr b="0" i="0" lang="ar-SA" sz="2400" u="none" cap="none" strike="noStrike">
                <a:solidFill>
                  <a:srgbClr val="002060"/>
                </a:solidFill>
                <a:latin typeface="Calibri"/>
                <a:ea typeface="Calibri"/>
                <a:cs typeface="Calibri"/>
                <a:sym typeface="Calibri"/>
              </a:rPr>
            </a:br>
            <a:r>
              <a:rPr b="1" i="0" lang="ar-SA" sz="2400" u="none" cap="none" strike="noStrike">
                <a:solidFill>
                  <a:srgbClr val="525252"/>
                </a:solidFill>
                <a:latin typeface="Calibri"/>
                <a:ea typeface="Calibri"/>
                <a:cs typeface="Calibri"/>
                <a:sym typeface="Calibri"/>
              </a:rPr>
              <a:t>وَقُمْتُ بِتَصْحِيحِ الأَخْطَاءِ عَلَى كُرَّاسَتِي</a:t>
            </a:r>
            <a:endParaRPr b="1" i="0" sz="2400" u="none" cap="none" strike="noStrike">
              <a:solidFill>
                <a:srgbClr val="525252"/>
              </a:solidFill>
              <a:latin typeface="Calibri"/>
              <a:ea typeface="Calibri"/>
              <a:cs typeface="Calibri"/>
              <a:sym typeface="Calibri"/>
            </a:endParaRPr>
          </a:p>
        </p:txBody>
      </p:sp>
      <p:sp>
        <p:nvSpPr>
          <p:cNvPr id="1345" name="Google Shape;1345;p47"/>
          <p:cNvSpPr/>
          <p:nvPr/>
        </p:nvSpPr>
        <p:spPr>
          <a:xfrm>
            <a:off x="3064794" y="3767072"/>
            <a:ext cx="5466910" cy="897456"/>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2400" u="none" cap="none" strike="noStrike">
                <a:solidFill>
                  <a:srgbClr val="002060"/>
                </a:solidFill>
                <a:latin typeface="Calibri"/>
                <a:ea typeface="Calibri"/>
                <a:cs typeface="Calibri"/>
                <a:sym typeface="Calibri"/>
              </a:rPr>
              <a:t>تَمَكَّنْتُ مِنَ الإِجَابَةِ عَنْ </a:t>
            </a:r>
            <a:r>
              <a:rPr b="1" i="0" lang="ar-SA" sz="2400" u="none" cap="none" strike="noStrike">
                <a:solidFill>
                  <a:srgbClr val="C00000"/>
                </a:solidFill>
                <a:latin typeface="Calibri"/>
                <a:ea typeface="Calibri"/>
                <a:cs typeface="Calibri"/>
                <a:sym typeface="Calibri"/>
              </a:rPr>
              <a:t>[3 أَو 2 أَو 1] فَقَطْ</a:t>
            </a:r>
            <a:r>
              <a:rPr b="1" i="0" lang="ar-SA" sz="2400" u="none" cap="none" strike="noStrike">
                <a:solidFill>
                  <a:srgbClr val="002060"/>
                </a:solidFill>
                <a:latin typeface="Calibri"/>
                <a:ea typeface="Calibri"/>
                <a:cs typeface="Calibri"/>
                <a:sym typeface="Calibri"/>
              </a:rPr>
              <a:t> مِنَ الأَسْئِلَةِ</a:t>
            </a:r>
            <a:br>
              <a:rPr b="0" i="0" lang="ar-SA" sz="2400" u="none" cap="none" strike="noStrike">
                <a:solidFill>
                  <a:srgbClr val="002060"/>
                </a:solidFill>
                <a:latin typeface="Calibri"/>
                <a:ea typeface="Calibri"/>
                <a:cs typeface="Calibri"/>
                <a:sym typeface="Calibri"/>
              </a:rPr>
            </a:br>
            <a:r>
              <a:rPr b="1" i="0" lang="ar-SA" sz="2400" u="none" cap="none" strike="noStrike">
                <a:solidFill>
                  <a:srgbClr val="525252"/>
                </a:solidFill>
                <a:latin typeface="Calibri"/>
                <a:ea typeface="Calibri"/>
                <a:cs typeface="Calibri"/>
                <a:sym typeface="Calibri"/>
              </a:rPr>
              <a:t>أَحْتَاجُ إِلَى مَزِيدٍ مِنَ التَّدْرِيبِ عَلَى الفَهْمِ!</a:t>
            </a:r>
            <a:endParaRPr b="1" i="0" sz="2400" u="none" cap="none" strike="noStrike">
              <a:solidFill>
                <a:srgbClr val="525252"/>
              </a:solidFill>
              <a:latin typeface="Calibri"/>
              <a:ea typeface="Calibri"/>
              <a:cs typeface="Calibri"/>
              <a:sym typeface="Calibri"/>
            </a:endParaRPr>
          </a:p>
        </p:txBody>
      </p:sp>
      <p:sp>
        <p:nvSpPr>
          <p:cNvPr id="1346" name="Google Shape;1346;p47"/>
          <p:cNvSpPr/>
          <p:nvPr/>
        </p:nvSpPr>
        <p:spPr>
          <a:xfrm>
            <a:off x="2969071" y="5511817"/>
            <a:ext cx="5466910" cy="897456"/>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2400" u="none" cap="none" strike="noStrike">
                <a:solidFill>
                  <a:srgbClr val="002060"/>
                </a:solidFill>
                <a:latin typeface="Calibri"/>
                <a:ea typeface="Calibri"/>
                <a:cs typeface="Calibri"/>
                <a:sym typeface="Calibri"/>
              </a:rPr>
              <a:t>تَمَكَّنْتُ </a:t>
            </a:r>
            <a:r>
              <a:rPr b="1" i="0" lang="ar-SA" sz="2400" u="none" cap="none" strike="noStrike">
                <a:solidFill>
                  <a:srgbClr val="C00000"/>
                </a:solidFill>
                <a:latin typeface="Calibri"/>
                <a:ea typeface="Calibri"/>
                <a:cs typeface="Calibri"/>
                <a:sym typeface="Calibri"/>
              </a:rPr>
              <a:t>مِنَ الإِجَابَةِ الصَّحِيحَةِ </a:t>
            </a:r>
            <a:r>
              <a:rPr b="1" i="0" lang="ar-SA" sz="2400" u="none" cap="none" strike="noStrike">
                <a:solidFill>
                  <a:srgbClr val="002060"/>
                </a:solidFill>
                <a:latin typeface="Calibri"/>
                <a:ea typeface="Calibri"/>
                <a:cs typeface="Calibri"/>
                <a:sym typeface="Calibri"/>
              </a:rPr>
              <a:t>عَنْ</a:t>
            </a:r>
            <a:r>
              <a:rPr b="1" i="0" lang="ar-SA" sz="2400" u="none" cap="none" strike="noStrike">
                <a:solidFill>
                  <a:srgbClr val="C00000"/>
                </a:solidFill>
                <a:latin typeface="Calibri"/>
                <a:ea typeface="Calibri"/>
                <a:cs typeface="Calibri"/>
                <a:sym typeface="Calibri"/>
              </a:rPr>
              <a:t> [0] </a:t>
            </a:r>
            <a:r>
              <a:rPr b="1" i="0" lang="ar-SA" sz="2400" u="none" cap="none" strike="noStrike">
                <a:solidFill>
                  <a:srgbClr val="002060"/>
                </a:solidFill>
                <a:latin typeface="Calibri"/>
                <a:ea typeface="Calibri"/>
                <a:cs typeface="Calibri"/>
                <a:sym typeface="Calibri"/>
              </a:rPr>
              <a:t>مِنَ الأَسْئِلَةِ</a:t>
            </a:r>
            <a:br>
              <a:rPr b="0" i="0" lang="ar-SA" sz="2400" u="none" cap="none" strike="noStrike">
                <a:solidFill>
                  <a:srgbClr val="002060"/>
                </a:solidFill>
                <a:latin typeface="Calibri"/>
                <a:ea typeface="Calibri"/>
                <a:cs typeface="Calibri"/>
                <a:sym typeface="Calibri"/>
              </a:rPr>
            </a:br>
            <a:r>
              <a:rPr b="1" i="0" lang="ar-SA" sz="2400" u="none" cap="none" strike="noStrike">
                <a:solidFill>
                  <a:srgbClr val="525252"/>
                </a:solidFill>
                <a:latin typeface="Calibri"/>
                <a:ea typeface="Calibri"/>
                <a:cs typeface="Calibri"/>
                <a:sym typeface="Calibri"/>
              </a:rPr>
              <a:t>أَحْتَاجُ إِلَى مُسَاعَدَةٍ مِنْ أُسْتَاذِي(تِي)</a:t>
            </a:r>
            <a:endParaRPr b="1" i="0" sz="2400" u="none" cap="none" strike="noStrike">
              <a:solidFill>
                <a:srgbClr val="525252"/>
              </a:solidFill>
              <a:latin typeface="Calibri"/>
              <a:ea typeface="Calibri"/>
              <a:cs typeface="Calibri"/>
              <a:sym typeface="Calibri"/>
            </a:endParaRPr>
          </a:p>
        </p:txBody>
      </p:sp>
      <p:sp>
        <p:nvSpPr>
          <p:cNvPr id="1347" name="Google Shape;1347;p47"/>
          <p:cNvSpPr txBox="1"/>
          <p:nvPr/>
        </p:nvSpPr>
        <p:spPr>
          <a:xfrm>
            <a:off x="983431" y="121369"/>
            <a:ext cx="10468339" cy="292443"/>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7F7F7F"/>
              </a:buClr>
              <a:buSzPts val="2000"/>
              <a:buFont typeface="Calibri"/>
              <a:buNone/>
            </a:pPr>
            <a:r>
              <a:rPr b="1" i="0" lang="ar-SA" sz="1800" u="none" cap="none" strike="noStrike">
                <a:solidFill>
                  <a:srgbClr val="7F7F7F"/>
                </a:solidFill>
                <a:latin typeface="Calibri"/>
                <a:ea typeface="Calibri"/>
                <a:cs typeface="Calibri"/>
                <a:sym typeface="Calibri"/>
              </a:rPr>
              <a:t>4- التقويم الذاتي:  أقوم أدائي الذاتي في الفهم القرائي</a:t>
            </a:r>
            <a:endParaRPr b="1" i="0" sz="1800" u="none" cap="none" strike="noStrike">
              <a:solidFill>
                <a:srgbClr val="7F7F7F"/>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1" name="Shape 1351"/>
        <p:cNvGrpSpPr/>
        <p:nvPr/>
      </p:nvGrpSpPr>
      <p:grpSpPr>
        <a:xfrm>
          <a:off x="0" y="0"/>
          <a:ext cx="0" cy="0"/>
          <a:chOff x="0" y="0"/>
          <a:chExt cx="0" cy="0"/>
        </a:xfrm>
      </p:grpSpPr>
      <p:grpSp>
        <p:nvGrpSpPr>
          <p:cNvPr id="1352" name="Google Shape;1352;p48"/>
          <p:cNvGrpSpPr/>
          <p:nvPr/>
        </p:nvGrpSpPr>
        <p:grpSpPr>
          <a:xfrm>
            <a:off x="5241872" y="1706886"/>
            <a:ext cx="5467497" cy="3711725"/>
            <a:chOff x="1715066" y="1103461"/>
            <a:chExt cx="5717724" cy="3124203"/>
          </a:xfrm>
        </p:grpSpPr>
        <p:sp>
          <p:nvSpPr>
            <p:cNvPr id="1353" name="Google Shape;1353;p48"/>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354" name="Google Shape;1354;p48"/>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1355" name="Google Shape;1355;p48"/>
          <p:cNvSpPr txBox="1"/>
          <p:nvPr/>
        </p:nvSpPr>
        <p:spPr>
          <a:xfrm>
            <a:off x="5381468" y="1945420"/>
            <a:ext cx="5400765" cy="2967159"/>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SA" sz="4900" u="none" cap="none" strike="noStrike">
                <a:solidFill>
                  <a:srgbClr val="44546A"/>
                </a:solidFill>
                <a:latin typeface="Calibri"/>
                <a:ea typeface="Calibri"/>
                <a:cs typeface="Calibri"/>
                <a:sym typeface="Calibri"/>
              </a:rPr>
              <a:t>النشاط الرابع</a:t>
            </a:r>
            <a:br>
              <a:rPr b="1" i="0" lang="ar-SA" sz="4800" u="none" cap="none" strike="noStrike">
                <a:solidFill>
                  <a:srgbClr val="44546A"/>
                </a:solidFill>
                <a:latin typeface="Calibri"/>
                <a:ea typeface="Calibri"/>
                <a:cs typeface="Calibri"/>
                <a:sym typeface="Calibri"/>
              </a:rPr>
            </a:br>
            <a:r>
              <a:rPr b="1" i="0" lang="ar-SA" sz="4800" u="none" cap="none" strike="noStrike">
                <a:solidFill>
                  <a:srgbClr val="FFC000"/>
                </a:solidFill>
                <a:latin typeface="Calibri"/>
                <a:ea typeface="Calibri"/>
                <a:cs typeface="Calibri"/>
                <a:sym typeface="Calibri"/>
              </a:rPr>
              <a:t>أوظفُ وأستثمرُ</a:t>
            </a:r>
            <a:br>
              <a:rPr b="1" i="0" lang="ar-SA" sz="4800" u="none" cap="none" strike="noStrike">
                <a:solidFill>
                  <a:srgbClr val="44546A"/>
                </a:solidFill>
                <a:latin typeface="Calibri"/>
                <a:ea typeface="Calibri"/>
                <a:cs typeface="Calibri"/>
                <a:sym typeface="Calibri"/>
              </a:rPr>
            </a:br>
            <a:r>
              <a:rPr b="1" i="0" lang="ar-SA" sz="4800" u="none" cap="none" strike="noStrike">
                <a:solidFill>
                  <a:srgbClr val="44546A"/>
                </a:solidFill>
                <a:latin typeface="Calibri"/>
                <a:ea typeface="Calibri"/>
                <a:cs typeface="Calibri"/>
                <a:sym typeface="Calibri"/>
              </a:rPr>
              <a:t>دقائق</a:t>
            </a:r>
            <a:r>
              <a:rPr b="1" i="0" lang="ar-SA" sz="5467" u="none" cap="none" strike="noStrike">
                <a:solidFill>
                  <a:srgbClr val="44546A"/>
                </a:solidFill>
                <a:latin typeface="Calibri"/>
                <a:ea typeface="Calibri"/>
                <a:cs typeface="Calibri"/>
                <a:sym typeface="Calibri"/>
              </a:rPr>
              <a:t>  </a:t>
            </a:r>
            <a:r>
              <a:rPr b="1" i="0" lang="ar-SA" sz="4800" u="none" cap="none" strike="noStrike">
                <a:solidFill>
                  <a:srgbClr val="44546A"/>
                </a:solidFill>
                <a:latin typeface="Arial"/>
                <a:ea typeface="Arial"/>
                <a:cs typeface="Arial"/>
                <a:sym typeface="Arial"/>
              </a:rPr>
              <a:t>05</a:t>
            </a:r>
            <a:endParaRPr b="1" i="0" sz="4800" u="none" cap="none" strike="noStrike">
              <a:solidFill>
                <a:srgbClr val="44546A"/>
              </a:solidFill>
              <a:latin typeface="Calibri"/>
              <a:ea typeface="Calibri"/>
              <a:cs typeface="Calibri"/>
              <a:sym typeface="Calibri"/>
            </a:endParaRPr>
          </a:p>
        </p:txBody>
      </p:sp>
      <p:pic>
        <p:nvPicPr>
          <p:cNvPr id="1356" name="Google Shape;1356;p48"/>
          <p:cNvPicPr preferRelativeResize="0"/>
          <p:nvPr/>
        </p:nvPicPr>
        <p:blipFill rotWithShape="1">
          <a:blip r:embed="rId3">
            <a:alphaModFix/>
          </a:blip>
          <a:srcRect b="0" l="0" r="0" t="0"/>
          <a:stretch/>
        </p:blipFill>
        <p:spPr>
          <a:xfrm>
            <a:off x="2114503" y="2230444"/>
            <a:ext cx="2697339" cy="2697339"/>
          </a:xfrm>
          <a:prstGeom prst="rect">
            <a:avLst/>
          </a:prstGeom>
          <a:noFill/>
          <a:ln>
            <a:noFill/>
          </a:ln>
        </p:spPr>
      </p:pic>
      <p:sp>
        <p:nvSpPr>
          <p:cNvPr id="1357" name="Google Shape;1357;p48"/>
          <p:cNvSpPr txBox="1"/>
          <p:nvPr/>
        </p:nvSpPr>
        <p:spPr>
          <a:xfrm>
            <a:off x="-931026" y="6218360"/>
            <a:ext cx="5418140" cy="265567"/>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C00000"/>
              </a:buClr>
              <a:buSzPts val="2000"/>
              <a:buFont typeface="Play"/>
              <a:buNone/>
            </a:pPr>
            <a:r>
              <a:rPr b="1" i="0" lang="ar-SA" sz="1800" u="none" cap="none" strike="noStrike">
                <a:solidFill>
                  <a:srgbClr val="C00000"/>
                </a:solidFill>
                <a:latin typeface="Play"/>
                <a:ea typeface="Play"/>
                <a:cs typeface="Play"/>
                <a:sym typeface="Play"/>
              </a:rPr>
              <a:t>ينجز مع التلاميذ الذين أنهوا مرحلة أجيب عن أسئلة الفهم</a:t>
            </a:r>
            <a:endParaRPr/>
          </a:p>
        </p:txBody>
      </p:sp>
      <p:sp>
        <p:nvSpPr>
          <p:cNvPr id="1358" name="Google Shape;1358;p48"/>
          <p:cNvSpPr/>
          <p:nvPr/>
        </p:nvSpPr>
        <p:spPr>
          <a:xfrm>
            <a:off x="9246224" y="4087924"/>
            <a:ext cx="645921" cy="700208"/>
          </a:xfrm>
          <a:prstGeom prst="ellipse">
            <a:avLst/>
          </a:prstGeom>
          <a:blipFill rotWithShape="1">
            <a:blip r:embed="rId4">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2" name="Shape 1362"/>
        <p:cNvGrpSpPr/>
        <p:nvPr/>
      </p:nvGrpSpPr>
      <p:grpSpPr>
        <a:xfrm>
          <a:off x="0" y="0"/>
          <a:ext cx="0" cy="0"/>
          <a:chOff x="0" y="0"/>
          <a:chExt cx="0" cy="0"/>
        </a:xfrm>
      </p:grpSpPr>
      <p:pic>
        <p:nvPicPr>
          <p:cNvPr descr="Image générée" id="1363" name="Google Shape;1363;p49"/>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364" name="Google Shape;1364;p49"/>
          <p:cNvSpPr txBox="1"/>
          <p:nvPr/>
        </p:nvSpPr>
        <p:spPr>
          <a:xfrm>
            <a:off x="2069709" y="439041"/>
            <a:ext cx="9224920"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1" lang="ar-SA" sz="1400" u="none" cap="none" strike="noStrike">
                <a:solidFill>
                  <a:srgbClr val="AEABAB"/>
                </a:solidFill>
                <a:latin typeface="Calibri"/>
                <a:ea typeface="Calibri"/>
                <a:cs typeface="Calibri"/>
                <a:sym typeface="Calibri"/>
              </a:rPr>
              <a:t>يوجه الأستاذ التلاميذ إلى  توظيف تعلماتهم السابقة لإنتاج جمل سردية لحكاية عجيبة على غرار الجملة المقترحة. </a:t>
            </a:r>
            <a:endParaRPr b="0" i="1" sz="1400" u="none" cap="none" strike="noStrike">
              <a:solidFill>
                <a:schemeClr val="dk1"/>
              </a:solidFill>
              <a:latin typeface="Calibri"/>
              <a:ea typeface="Calibri"/>
              <a:cs typeface="Calibri"/>
              <a:sym typeface="Calibri"/>
            </a:endParaRPr>
          </a:p>
        </p:txBody>
      </p:sp>
      <p:sp>
        <p:nvSpPr>
          <p:cNvPr id="1365" name="Google Shape;1365;p49"/>
          <p:cNvSpPr txBox="1"/>
          <p:nvPr/>
        </p:nvSpPr>
        <p:spPr>
          <a:xfrm>
            <a:off x="953451" y="151349"/>
            <a:ext cx="10468339" cy="292443"/>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7F7F7F"/>
              </a:buClr>
              <a:buSzPts val="1778"/>
              <a:buFont typeface="Calibri"/>
              <a:buNone/>
            </a:pPr>
            <a:r>
              <a:rPr b="1" i="0" lang="ar-SA" sz="1600" u="none" cap="none" strike="noStrike">
                <a:solidFill>
                  <a:srgbClr val="7F7F7F"/>
                </a:solidFill>
                <a:latin typeface="Calibri"/>
                <a:ea typeface="Calibri"/>
                <a:cs typeface="Calibri"/>
                <a:sym typeface="Calibri"/>
              </a:rPr>
              <a:t>الآن، سنوظف تعلماتنا في إنتاج جمل سردية لحكاية عجيبة</a:t>
            </a:r>
            <a:endParaRPr/>
          </a:p>
        </p:txBody>
      </p:sp>
      <p:pic>
        <p:nvPicPr>
          <p:cNvPr descr="Image générée" id="1366" name="Google Shape;1366;p49"/>
          <p:cNvPicPr preferRelativeResize="0"/>
          <p:nvPr/>
        </p:nvPicPr>
        <p:blipFill rotWithShape="1">
          <a:blip r:embed="rId4">
            <a:alphaModFix/>
          </a:blip>
          <a:srcRect b="41629" l="3381" r="70997" t="42118"/>
          <a:stretch/>
        </p:blipFill>
        <p:spPr>
          <a:xfrm>
            <a:off x="110718" y="95551"/>
            <a:ext cx="732016" cy="696482"/>
          </a:xfrm>
          <a:prstGeom prst="rect">
            <a:avLst/>
          </a:prstGeom>
          <a:noFill/>
          <a:ln>
            <a:noFill/>
          </a:ln>
        </p:spPr>
      </p:pic>
      <p:sp>
        <p:nvSpPr>
          <p:cNvPr id="1367" name="Google Shape;1367;p49"/>
          <p:cNvSpPr txBox="1"/>
          <p:nvPr/>
        </p:nvSpPr>
        <p:spPr>
          <a:xfrm>
            <a:off x="953451" y="1276259"/>
            <a:ext cx="10052600" cy="830997"/>
          </a:xfrm>
          <a:prstGeom prst="rect">
            <a:avLst/>
          </a:prstGeom>
          <a:solidFill>
            <a:srgbClr val="E1EFD8"/>
          </a:solidFill>
          <a:ln>
            <a:noFill/>
          </a:ln>
        </p:spPr>
        <p:txBody>
          <a:bodyPr anchorCtr="0" anchor="t" bIns="45700" lIns="91425" spcFirstLastPara="1" rIns="91425" wrap="square" tIns="45700">
            <a:spAutoFit/>
          </a:bodyPr>
          <a:lstStyle/>
          <a:p>
            <a:pPr indent="-228600" lvl="0" marL="228600" marR="0" rtl="1" algn="r">
              <a:spcBef>
                <a:spcPts val="0"/>
              </a:spcBef>
              <a:spcAft>
                <a:spcPts val="0"/>
              </a:spcAft>
              <a:buNone/>
            </a:pPr>
            <a:r>
              <a:rPr b="1" i="0" lang="ar-SA" sz="2400" u="none" cap="none" strike="noStrike">
                <a:solidFill>
                  <a:srgbClr val="002060"/>
                </a:solidFill>
                <a:latin typeface="Calibri"/>
                <a:ea typeface="Calibri"/>
                <a:cs typeface="Calibri"/>
                <a:sym typeface="Calibri"/>
              </a:rPr>
              <a:t>1- أُتمَّم الجُمَلَ بِتَعابِيرَ سَرْدِيَّةٍ مُناسِبَةٍ: </a:t>
            </a:r>
            <a:r>
              <a:rPr b="1" i="0" lang="ar-SA" sz="2400" u="none" cap="none" strike="noStrike">
                <a:solidFill>
                  <a:srgbClr val="C00000"/>
                </a:solidFill>
                <a:latin typeface="Calibri"/>
                <a:ea typeface="Calibri"/>
                <a:cs typeface="Calibri"/>
                <a:sym typeface="Calibri"/>
              </a:rPr>
              <a:t>فِي لَيْلَةٍ هادِئَةٍ، الكَلْبُ مِن مِعْطَفِهِ،  - لُغَةُ الحَيَواناتِ-  مُنْذُ تِلْكَ اللَّيْلَةِ</a:t>
            </a:r>
            <a:endParaRPr b="1" i="0" sz="2400" u="none" cap="none" strike="noStrike">
              <a:solidFill>
                <a:srgbClr val="C00000"/>
              </a:solidFill>
              <a:latin typeface="Calibri"/>
              <a:ea typeface="Calibri"/>
              <a:cs typeface="Calibri"/>
              <a:sym typeface="Calibri"/>
            </a:endParaRPr>
          </a:p>
        </p:txBody>
      </p:sp>
      <p:sp>
        <p:nvSpPr>
          <p:cNvPr id="1368" name="Google Shape;1368;p49"/>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graphicFrame>
        <p:nvGraphicFramePr>
          <p:cNvPr id="1369" name="Google Shape;1369;p49"/>
          <p:cNvGraphicFramePr/>
          <p:nvPr/>
        </p:nvGraphicFramePr>
        <p:xfrm>
          <a:off x="953451" y="2360815"/>
          <a:ext cx="3000000" cy="3000000"/>
        </p:xfrm>
        <a:graphic>
          <a:graphicData uri="http://schemas.openxmlformats.org/drawingml/2006/table">
            <a:tbl>
              <a:tblPr bandRow="1" firstRow="1">
                <a:noFill/>
                <a:tableStyleId>{79B9BDD7-32AE-439C-A05C-7940E5838529}</a:tableStyleId>
              </a:tblPr>
              <a:tblGrid>
                <a:gridCol w="10052600"/>
              </a:tblGrid>
              <a:tr h="515400">
                <a:tc>
                  <a:txBody>
                    <a:bodyPr/>
                    <a:lstStyle/>
                    <a:p>
                      <a:pPr indent="-228600" lvl="0" marL="228600" marR="0" rtl="1" algn="r">
                        <a:lnSpc>
                          <a:spcPct val="150000"/>
                        </a:lnSpc>
                        <a:spcBef>
                          <a:spcPts val="0"/>
                        </a:spcBef>
                        <a:spcAft>
                          <a:spcPts val="0"/>
                        </a:spcAft>
                        <a:buClr>
                          <a:srgbClr val="002060"/>
                        </a:buClr>
                        <a:buSzPts val="2400"/>
                        <a:buFont typeface="Noto Sans Symbols"/>
                        <a:buChar char="❑"/>
                      </a:pPr>
                      <a:r>
                        <a:rPr b="0" lang="ar-SA" sz="2400" u="none" cap="none" strike="noStrike">
                          <a:solidFill>
                            <a:srgbClr val="002060"/>
                          </a:solidFill>
                          <a:latin typeface="Calibri"/>
                          <a:ea typeface="Calibri"/>
                          <a:cs typeface="Calibri"/>
                          <a:sym typeface="Calibri"/>
                        </a:rPr>
                        <a:t>...............................،</a:t>
                      </a:r>
                      <a:r>
                        <a:rPr b="1" lang="ar-SA" sz="2400" u="none" cap="none" strike="noStrike">
                          <a:solidFill>
                            <a:srgbClr val="002060"/>
                          </a:solidFill>
                          <a:latin typeface="Calibri"/>
                          <a:ea typeface="Calibri"/>
                          <a:cs typeface="Calibri"/>
                          <a:sym typeface="Calibri"/>
                        </a:rPr>
                        <a:t> طَلَبَ جَوَادٌ مِنْ كَلْبِهِ أَنْ يُعَلِّمَهُ........................................</a:t>
                      </a:r>
                      <a:endParaRPr/>
                    </a:p>
                  </a:txBody>
                  <a:tcPr marT="45725" marB="45725" marR="91450" marL="91450">
                    <a:lnL cap="flat" cmpd="sng" w="38100">
                      <a:solidFill>
                        <a:schemeClr val="lt1"/>
                      </a:solidFill>
                      <a:prstDash val="solid"/>
                      <a:round/>
                      <a:headEnd len="sm" w="sm" type="none"/>
                      <a:tailEnd len="sm" w="sm" type="none"/>
                    </a:lnL>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8E2F3"/>
                    </a:solidFill>
                  </a:tcPr>
                </a:tc>
              </a:tr>
              <a:tr h="448875">
                <a:tc>
                  <a:txBody>
                    <a:bodyPr/>
                    <a:lstStyle/>
                    <a:p>
                      <a:pPr indent="-228600" lvl="0" marL="228600" marR="0" rtl="1" algn="r">
                        <a:lnSpc>
                          <a:spcPct val="150000"/>
                        </a:lnSpc>
                        <a:spcBef>
                          <a:spcPts val="0"/>
                        </a:spcBef>
                        <a:spcAft>
                          <a:spcPts val="0"/>
                        </a:spcAft>
                        <a:buClr>
                          <a:srgbClr val="002060"/>
                        </a:buClr>
                        <a:buSzPts val="2400"/>
                        <a:buFont typeface="Noto Sans Symbols"/>
                        <a:buChar char="❑"/>
                      </a:pPr>
                      <a:r>
                        <a:rPr b="1" lang="ar-SA" sz="2400" u="none" cap="none" strike="noStrike">
                          <a:solidFill>
                            <a:srgbClr val="002060"/>
                          </a:solidFill>
                          <a:latin typeface="Calibri"/>
                          <a:ea typeface="Calibri"/>
                          <a:cs typeface="Calibri"/>
                          <a:sym typeface="Calibri"/>
                        </a:rPr>
                        <a:t>أخرج </a:t>
                      </a:r>
                      <a:r>
                        <a:rPr b="0" lang="ar-SA" sz="2400" u="none" cap="none" strike="noStrike">
                          <a:solidFill>
                            <a:srgbClr val="002060"/>
                          </a:solidFill>
                          <a:latin typeface="Calibri"/>
                          <a:ea typeface="Calibri"/>
                          <a:cs typeface="Calibri"/>
                          <a:sym typeface="Calibri"/>
                        </a:rPr>
                        <a:t>...............................،</a:t>
                      </a:r>
                      <a:r>
                        <a:rPr b="1" lang="ar-SA" sz="2400" u="none" cap="none" strike="noStrike">
                          <a:solidFill>
                            <a:srgbClr val="002060"/>
                          </a:solidFill>
                          <a:latin typeface="Calibri"/>
                          <a:ea typeface="Calibri"/>
                          <a:cs typeface="Calibri"/>
                          <a:sym typeface="Calibri"/>
                        </a:rPr>
                        <a:t> كِتَابًا سِرِّيًّا، وَهَمَسَ: لا تُخْبِرْ بِلُغَتِنَا أَحَدًا.</a:t>
                      </a:r>
                      <a:endParaRPr/>
                    </a:p>
                  </a:txBody>
                  <a:tcPr marT="45725" marB="45725" marR="91450" marL="91450">
                    <a:lnL cap="flat" cmpd="sng" w="38100">
                      <a:solidFill>
                        <a:schemeClr val="lt1"/>
                      </a:solidFill>
                      <a:prstDash val="solid"/>
                      <a:round/>
                      <a:headEnd len="sm" w="sm" type="none"/>
                      <a:tailEnd len="sm" w="sm" type="none"/>
                    </a:lnL>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8E2F3"/>
                    </a:solidFill>
                  </a:tcPr>
                </a:tc>
              </a:tr>
              <a:tr h="897250">
                <a:tc>
                  <a:txBody>
                    <a:bodyPr/>
                    <a:lstStyle/>
                    <a:p>
                      <a:pPr indent="-228600" lvl="0" marL="228600" marR="0" rtl="1" algn="r">
                        <a:lnSpc>
                          <a:spcPct val="150000"/>
                        </a:lnSpc>
                        <a:spcBef>
                          <a:spcPts val="0"/>
                        </a:spcBef>
                        <a:spcAft>
                          <a:spcPts val="0"/>
                        </a:spcAft>
                        <a:buClr>
                          <a:srgbClr val="002060"/>
                        </a:buClr>
                        <a:buSzPts val="2400"/>
                        <a:buFont typeface="Noto Sans Symbols"/>
                        <a:buChar char="❑"/>
                      </a:pPr>
                      <a:r>
                        <a:rPr b="0" lang="ar-SA" sz="2400" u="none" cap="none" strike="noStrike">
                          <a:solidFill>
                            <a:srgbClr val="002060"/>
                          </a:solidFill>
                          <a:latin typeface="Calibri"/>
                          <a:ea typeface="Calibri"/>
                          <a:cs typeface="Calibri"/>
                          <a:sym typeface="Calibri"/>
                        </a:rPr>
                        <a:t>...............................،</a:t>
                      </a:r>
                      <a:r>
                        <a:rPr b="1" lang="ar-SA" sz="2400" u="none" cap="none" strike="noStrike">
                          <a:solidFill>
                            <a:srgbClr val="002060"/>
                          </a:solidFill>
                          <a:latin typeface="Calibri"/>
                          <a:ea typeface="Calibri"/>
                          <a:cs typeface="Calibri"/>
                          <a:sym typeface="Calibri"/>
                        </a:rPr>
                        <a:t> صَارَ جَوَادٌ يَفْهَمُ هَمَسَاتِ الطُّيُورِ، وَضَحِكَاتِ الْكِلَابِ، وَحَتَّى أَحْلَامَ السَّلَاحِفِ.</a:t>
                      </a:r>
                      <a:endParaRPr/>
                    </a:p>
                  </a:txBody>
                  <a:tcPr marT="45725" marB="45725" marR="91450" marL="91450">
                    <a:lnL cap="flat" cmpd="sng" w="38100">
                      <a:solidFill>
                        <a:schemeClr val="lt1"/>
                      </a:solidFill>
                      <a:prstDash val="solid"/>
                      <a:round/>
                      <a:headEnd len="sm" w="sm" type="none"/>
                      <a:tailEnd len="sm" w="sm" type="none"/>
                    </a:lnL>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8E2F3"/>
                    </a:solidFill>
                  </a:tcPr>
                </a:tc>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3" name="Shape 1373"/>
        <p:cNvGrpSpPr/>
        <p:nvPr/>
      </p:nvGrpSpPr>
      <p:grpSpPr>
        <a:xfrm>
          <a:off x="0" y="0"/>
          <a:ext cx="0" cy="0"/>
          <a:chOff x="0" y="0"/>
          <a:chExt cx="0" cy="0"/>
        </a:xfrm>
      </p:grpSpPr>
      <p:pic>
        <p:nvPicPr>
          <p:cNvPr descr="Image générée" id="1374" name="Google Shape;1374;p50"/>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pic>
        <p:nvPicPr>
          <p:cNvPr descr="Lever la main - Icônes mains et gestes gratuites" id="1375" name="Google Shape;1375;p50"/>
          <p:cNvPicPr preferRelativeResize="0"/>
          <p:nvPr/>
        </p:nvPicPr>
        <p:blipFill rotWithShape="1">
          <a:blip r:embed="rId4">
            <a:alphaModFix/>
          </a:blip>
          <a:srcRect b="0" l="0" r="0" t="0"/>
          <a:stretch/>
        </p:blipFill>
        <p:spPr>
          <a:xfrm>
            <a:off x="153248" y="83931"/>
            <a:ext cx="702642" cy="702642"/>
          </a:xfrm>
          <a:prstGeom prst="rect">
            <a:avLst/>
          </a:prstGeom>
          <a:noFill/>
          <a:ln>
            <a:noFill/>
          </a:ln>
        </p:spPr>
      </p:pic>
      <p:sp>
        <p:nvSpPr>
          <p:cNvPr id="1376" name="Google Shape;1376;p50"/>
          <p:cNvSpPr txBox="1"/>
          <p:nvPr/>
        </p:nvSpPr>
        <p:spPr>
          <a:xfrm>
            <a:off x="2583543" y="406401"/>
            <a:ext cx="8746626" cy="295254"/>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0" lang="ar-SA" sz="1600" u="none" cap="none" strike="noStrike">
                <a:solidFill>
                  <a:srgbClr val="7F7F7F"/>
                </a:solidFill>
                <a:latin typeface="Calibri"/>
                <a:ea typeface="Calibri"/>
                <a:cs typeface="Calibri"/>
                <a:sym typeface="Calibri"/>
              </a:rPr>
              <a:t>يطلب الأستاذ من  التلاميذ تقديم أجوبتهم، ويحرص على تصحيح الأخطاء وتوثيق أجوبة نموذجية على السبورة. </a:t>
            </a:r>
            <a:endParaRPr/>
          </a:p>
        </p:txBody>
      </p:sp>
      <p:sp>
        <p:nvSpPr>
          <p:cNvPr id="1377" name="Google Shape;1377;p50"/>
          <p:cNvSpPr txBox="1"/>
          <p:nvPr/>
        </p:nvSpPr>
        <p:spPr>
          <a:xfrm>
            <a:off x="3985704" y="106208"/>
            <a:ext cx="7344465" cy="295254"/>
          </a:xfrm>
          <a:prstGeom prst="rect">
            <a:avLst/>
          </a:prstGeom>
          <a:noFill/>
          <a:ln>
            <a:noFill/>
          </a:ln>
        </p:spPr>
        <p:txBody>
          <a:bodyPr anchorCtr="0" anchor="ctr" bIns="45700" lIns="91425" spcFirstLastPara="1" rIns="91425" wrap="square" tIns="45700">
            <a:normAutofit fontScale="97500" lnSpcReduction="10000"/>
          </a:bodyPr>
          <a:lstStyle/>
          <a:p>
            <a:pPr indent="0" lvl="0" marL="0" marR="0" rtl="1" algn="r">
              <a:lnSpc>
                <a:spcPct val="90000"/>
              </a:lnSpc>
              <a:spcBef>
                <a:spcPts val="0"/>
              </a:spcBef>
              <a:spcAft>
                <a:spcPts val="0"/>
              </a:spcAft>
              <a:buClr>
                <a:srgbClr val="7F7F7F"/>
              </a:buClr>
              <a:buSzPct val="111111"/>
              <a:buFont typeface="Calibri"/>
              <a:buNone/>
            </a:pPr>
            <a:r>
              <a:rPr b="1" i="0" lang="ar-SA" sz="1600" u="none" cap="none" strike="noStrike">
                <a:solidFill>
                  <a:srgbClr val="7F7F7F"/>
                </a:solidFill>
                <a:latin typeface="Calibri"/>
                <a:ea typeface="Calibri"/>
                <a:cs typeface="Calibri"/>
                <a:sym typeface="Calibri"/>
              </a:rPr>
              <a:t>هيا لنراجع معا الأجوبة المقترحة من قبلكم. </a:t>
            </a:r>
            <a:endParaRPr/>
          </a:p>
        </p:txBody>
      </p:sp>
      <p:sp>
        <p:nvSpPr>
          <p:cNvPr id="1378" name="Google Shape;1378;p50"/>
          <p:cNvSpPr/>
          <p:nvPr/>
        </p:nvSpPr>
        <p:spPr>
          <a:xfrm>
            <a:off x="-2894" y="3048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1379" name="Google Shape;1379;p50"/>
          <p:cNvSpPr txBox="1"/>
          <p:nvPr/>
        </p:nvSpPr>
        <p:spPr>
          <a:xfrm>
            <a:off x="953451" y="1276259"/>
            <a:ext cx="10052600" cy="830997"/>
          </a:xfrm>
          <a:prstGeom prst="rect">
            <a:avLst/>
          </a:prstGeom>
          <a:solidFill>
            <a:srgbClr val="E1EFD8"/>
          </a:solidFill>
          <a:ln>
            <a:noFill/>
          </a:ln>
        </p:spPr>
        <p:txBody>
          <a:bodyPr anchorCtr="0" anchor="t" bIns="45700" lIns="91425" spcFirstLastPara="1" rIns="91425" wrap="square" tIns="45700">
            <a:spAutoFit/>
          </a:bodyPr>
          <a:lstStyle/>
          <a:p>
            <a:pPr indent="-228600" lvl="0" marL="228600" marR="0" rtl="1" algn="r">
              <a:spcBef>
                <a:spcPts val="0"/>
              </a:spcBef>
              <a:spcAft>
                <a:spcPts val="0"/>
              </a:spcAft>
              <a:buNone/>
            </a:pPr>
            <a:r>
              <a:rPr b="1" i="0" lang="ar-SA" sz="2400" u="none" cap="none" strike="noStrike">
                <a:solidFill>
                  <a:srgbClr val="002060"/>
                </a:solidFill>
                <a:latin typeface="Calibri"/>
                <a:ea typeface="Calibri"/>
                <a:cs typeface="Calibri"/>
                <a:sym typeface="Calibri"/>
              </a:rPr>
              <a:t>1- أُتمَّم الجُمَلَ بِتَعابِيرَ سَرْدِيَّةٍ مُناسِبَةٍ: </a:t>
            </a:r>
            <a:r>
              <a:rPr b="1" i="0" lang="ar-SA" sz="2400" u="none" cap="none" strike="noStrike">
                <a:solidFill>
                  <a:srgbClr val="C00000"/>
                </a:solidFill>
                <a:latin typeface="Calibri"/>
                <a:ea typeface="Calibri"/>
                <a:cs typeface="Calibri"/>
                <a:sym typeface="Calibri"/>
              </a:rPr>
              <a:t>فِي لَيْلَةٍ هادِئَةٍ، الكَلْبُ مِن مِعْطَفِهِ،  - لُغَةُ الحَيَواناتِ-  مُنْذُ تِلْكَ اللَّيْلَةِ</a:t>
            </a:r>
            <a:endParaRPr b="1" i="0" sz="2400" u="none" cap="none" strike="noStrike">
              <a:solidFill>
                <a:srgbClr val="C00000"/>
              </a:solidFill>
              <a:latin typeface="Calibri"/>
              <a:ea typeface="Calibri"/>
              <a:cs typeface="Calibri"/>
              <a:sym typeface="Calibri"/>
            </a:endParaRPr>
          </a:p>
        </p:txBody>
      </p:sp>
      <p:graphicFrame>
        <p:nvGraphicFramePr>
          <p:cNvPr id="1380" name="Google Shape;1380;p50"/>
          <p:cNvGraphicFramePr/>
          <p:nvPr/>
        </p:nvGraphicFramePr>
        <p:xfrm>
          <a:off x="953451" y="2360815"/>
          <a:ext cx="3000000" cy="3000000"/>
        </p:xfrm>
        <a:graphic>
          <a:graphicData uri="http://schemas.openxmlformats.org/drawingml/2006/table">
            <a:tbl>
              <a:tblPr bandRow="1" firstRow="1">
                <a:noFill/>
                <a:tableStyleId>{79B9BDD7-32AE-439C-A05C-7940E5838529}</a:tableStyleId>
              </a:tblPr>
              <a:tblGrid>
                <a:gridCol w="10052600"/>
              </a:tblGrid>
              <a:tr h="515400">
                <a:tc>
                  <a:txBody>
                    <a:bodyPr/>
                    <a:lstStyle/>
                    <a:p>
                      <a:pPr indent="-228600" lvl="0" marL="228600" marR="0" rtl="1" algn="r">
                        <a:lnSpc>
                          <a:spcPct val="150000"/>
                        </a:lnSpc>
                        <a:spcBef>
                          <a:spcPts val="0"/>
                        </a:spcBef>
                        <a:spcAft>
                          <a:spcPts val="0"/>
                        </a:spcAft>
                        <a:buClr>
                          <a:srgbClr val="002060"/>
                        </a:buClr>
                        <a:buSzPts val="2400"/>
                        <a:buFont typeface="Noto Sans Symbols"/>
                        <a:buChar char="❑"/>
                      </a:pPr>
                      <a:r>
                        <a:rPr b="0" lang="ar-SA" sz="2400" u="none" cap="none" strike="noStrike">
                          <a:solidFill>
                            <a:srgbClr val="002060"/>
                          </a:solidFill>
                          <a:latin typeface="Calibri"/>
                          <a:ea typeface="Calibri"/>
                          <a:cs typeface="Calibri"/>
                          <a:sym typeface="Calibri"/>
                        </a:rPr>
                        <a:t>.</a:t>
                      </a:r>
                      <a:r>
                        <a:rPr b="1" lang="ar-SA" sz="2400" u="none" cap="none" strike="noStrike">
                          <a:solidFill>
                            <a:srgbClr val="C00000"/>
                          </a:solidFill>
                        </a:rPr>
                        <a:t> فِي لَيْلَةٍ هادِئَةٍ</a:t>
                      </a:r>
                      <a:r>
                        <a:rPr b="0" lang="ar-SA" sz="2400" u="none" cap="none" strike="noStrike">
                          <a:solidFill>
                            <a:srgbClr val="002060"/>
                          </a:solidFill>
                          <a:latin typeface="Calibri"/>
                          <a:ea typeface="Calibri"/>
                          <a:cs typeface="Calibri"/>
                          <a:sym typeface="Calibri"/>
                        </a:rPr>
                        <a:t>،</a:t>
                      </a:r>
                      <a:r>
                        <a:rPr b="1" lang="ar-SA" sz="2400" u="none" cap="none" strike="noStrike">
                          <a:solidFill>
                            <a:srgbClr val="002060"/>
                          </a:solidFill>
                          <a:latin typeface="Calibri"/>
                          <a:ea typeface="Calibri"/>
                          <a:cs typeface="Calibri"/>
                          <a:sym typeface="Calibri"/>
                        </a:rPr>
                        <a:t> طَلَبَ جَوَادٌ مِنْ كَلْبِهِ أَنْ يُعَلِّمَهُ..</a:t>
                      </a:r>
                      <a:r>
                        <a:rPr b="1" lang="ar-SA" sz="2400" u="none" cap="none" strike="noStrike">
                          <a:solidFill>
                            <a:srgbClr val="C00000"/>
                          </a:solidFill>
                        </a:rPr>
                        <a:t> لُغَة</a:t>
                      </a:r>
                      <a:r>
                        <a:rPr b="1" lang="ar-SA" sz="2400" u="none" cap="none" strike="noStrike">
                          <a:solidFill>
                            <a:srgbClr val="C00000"/>
                          </a:solidFill>
                          <a:latin typeface="Arial"/>
                          <a:ea typeface="Arial"/>
                          <a:cs typeface="Arial"/>
                          <a:sym typeface="Arial"/>
                        </a:rPr>
                        <a:t>ُ</a:t>
                      </a:r>
                      <a:r>
                        <a:rPr b="1" lang="ar-SA" sz="2400" u="none" cap="none" strike="noStrike">
                          <a:solidFill>
                            <a:srgbClr val="C00000"/>
                          </a:solidFill>
                        </a:rPr>
                        <a:t> الحَيَواناتِ</a:t>
                      </a:r>
                      <a:r>
                        <a:rPr b="1" lang="ar-SA" sz="2400" u="none" cap="none" strike="noStrike">
                          <a:solidFill>
                            <a:srgbClr val="002060"/>
                          </a:solidFill>
                          <a:latin typeface="Calibri"/>
                          <a:ea typeface="Calibri"/>
                          <a:cs typeface="Calibri"/>
                          <a:sym typeface="Calibri"/>
                        </a:rPr>
                        <a:t>...........</a:t>
                      </a:r>
                      <a:endParaRPr/>
                    </a:p>
                  </a:txBody>
                  <a:tcPr marT="45725" marB="45725" marR="91450" marL="91450">
                    <a:lnL cap="flat" cmpd="sng" w="38100">
                      <a:solidFill>
                        <a:schemeClr val="lt1"/>
                      </a:solidFill>
                      <a:prstDash val="solid"/>
                      <a:round/>
                      <a:headEnd len="sm" w="sm" type="none"/>
                      <a:tailEnd len="sm" w="sm" type="none"/>
                    </a:lnL>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8E2F3"/>
                    </a:solidFill>
                  </a:tcPr>
                </a:tc>
              </a:tr>
              <a:tr h="448875">
                <a:tc>
                  <a:txBody>
                    <a:bodyPr/>
                    <a:lstStyle/>
                    <a:p>
                      <a:pPr indent="-228600" lvl="0" marL="228600" marR="0" rtl="1" algn="r">
                        <a:lnSpc>
                          <a:spcPct val="150000"/>
                        </a:lnSpc>
                        <a:spcBef>
                          <a:spcPts val="0"/>
                        </a:spcBef>
                        <a:spcAft>
                          <a:spcPts val="0"/>
                        </a:spcAft>
                        <a:buClr>
                          <a:srgbClr val="002060"/>
                        </a:buClr>
                        <a:buSzPts val="2400"/>
                        <a:buFont typeface="Noto Sans Symbols"/>
                        <a:buChar char="❑"/>
                      </a:pPr>
                      <a:r>
                        <a:rPr b="1" lang="ar-SA" sz="2400" u="none" cap="none" strike="noStrike">
                          <a:solidFill>
                            <a:srgbClr val="002060"/>
                          </a:solidFill>
                          <a:latin typeface="Calibri"/>
                          <a:ea typeface="Calibri"/>
                          <a:cs typeface="Calibri"/>
                          <a:sym typeface="Calibri"/>
                        </a:rPr>
                        <a:t>أَخْرَجَ </a:t>
                      </a:r>
                      <a:r>
                        <a:rPr b="0" lang="ar-SA" sz="2400" u="none" cap="none" strike="noStrike">
                          <a:solidFill>
                            <a:srgbClr val="002060"/>
                          </a:solidFill>
                          <a:latin typeface="Calibri"/>
                          <a:ea typeface="Calibri"/>
                          <a:cs typeface="Calibri"/>
                          <a:sym typeface="Calibri"/>
                        </a:rPr>
                        <a:t>.</a:t>
                      </a:r>
                      <a:r>
                        <a:rPr b="1" lang="ar-SA" sz="2400" u="none" cap="none" strike="noStrike">
                          <a:solidFill>
                            <a:srgbClr val="C00000"/>
                          </a:solidFill>
                        </a:rPr>
                        <a:t> الكَلْبُ مِن مِعْطَفِهِ</a:t>
                      </a:r>
                      <a:r>
                        <a:rPr b="0" lang="ar-SA" sz="2400" u="none" cap="none" strike="noStrike">
                          <a:solidFill>
                            <a:srgbClr val="002060"/>
                          </a:solidFill>
                          <a:latin typeface="Calibri"/>
                          <a:ea typeface="Calibri"/>
                          <a:cs typeface="Calibri"/>
                          <a:sym typeface="Calibri"/>
                        </a:rPr>
                        <a:t>.،</a:t>
                      </a:r>
                      <a:r>
                        <a:rPr b="1" lang="ar-SA" sz="2400" u="none" cap="none" strike="noStrike">
                          <a:solidFill>
                            <a:srgbClr val="002060"/>
                          </a:solidFill>
                          <a:latin typeface="Calibri"/>
                          <a:ea typeface="Calibri"/>
                          <a:cs typeface="Calibri"/>
                          <a:sym typeface="Calibri"/>
                        </a:rPr>
                        <a:t> كِتَابًا سِرِّيًّا، وَهَمَسَ: لا تُخْبِرْ بِلُغَتِنَا أَحَدًا.</a:t>
                      </a:r>
                      <a:endParaRPr/>
                    </a:p>
                  </a:txBody>
                  <a:tcPr marT="45725" marB="45725" marR="91450" marL="91450">
                    <a:lnL cap="flat" cmpd="sng" w="38100">
                      <a:solidFill>
                        <a:schemeClr val="lt1"/>
                      </a:solidFill>
                      <a:prstDash val="solid"/>
                      <a:round/>
                      <a:headEnd len="sm" w="sm" type="none"/>
                      <a:tailEnd len="sm" w="sm" type="none"/>
                    </a:lnL>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8E2F3"/>
                    </a:solidFill>
                  </a:tcPr>
                </a:tc>
              </a:tr>
              <a:tr h="897250">
                <a:tc>
                  <a:txBody>
                    <a:bodyPr/>
                    <a:lstStyle/>
                    <a:p>
                      <a:pPr indent="-228600" lvl="0" marL="228600" marR="0" rtl="1" algn="r">
                        <a:lnSpc>
                          <a:spcPct val="150000"/>
                        </a:lnSpc>
                        <a:spcBef>
                          <a:spcPts val="0"/>
                        </a:spcBef>
                        <a:spcAft>
                          <a:spcPts val="0"/>
                        </a:spcAft>
                        <a:buClr>
                          <a:srgbClr val="002060"/>
                        </a:buClr>
                        <a:buSzPts val="2400"/>
                        <a:buFont typeface="Noto Sans Symbols"/>
                        <a:buChar char="❑"/>
                      </a:pPr>
                      <a:r>
                        <a:rPr b="0" lang="ar-SA" sz="2400" u="none" cap="none" strike="noStrike">
                          <a:solidFill>
                            <a:srgbClr val="002060"/>
                          </a:solidFill>
                          <a:latin typeface="Calibri"/>
                          <a:ea typeface="Calibri"/>
                          <a:cs typeface="Calibri"/>
                          <a:sym typeface="Calibri"/>
                        </a:rPr>
                        <a:t>...</a:t>
                      </a:r>
                      <a:r>
                        <a:rPr b="1" lang="ar-SA" sz="2400" u="none" cap="none" strike="noStrike">
                          <a:solidFill>
                            <a:srgbClr val="C00000"/>
                          </a:solidFill>
                        </a:rPr>
                        <a:t> مُنْذُ تِلْكَ اللَّيْلَةِ</a:t>
                      </a:r>
                      <a:r>
                        <a:rPr b="0" lang="ar-SA" sz="2400" u="none" cap="none" strike="noStrike">
                          <a:solidFill>
                            <a:srgbClr val="002060"/>
                          </a:solidFill>
                          <a:latin typeface="Calibri"/>
                          <a:ea typeface="Calibri"/>
                          <a:cs typeface="Calibri"/>
                          <a:sym typeface="Calibri"/>
                        </a:rPr>
                        <a:t>،</a:t>
                      </a:r>
                      <a:r>
                        <a:rPr b="1" lang="ar-SA" sz="2400" u="none" cap="none" strike="noStrike">
                          <a:solidFill>
                            <a:srgbClr val="002060"/>
                          </a:solidFill>
                          <a:latin typeface="Calibri"/>
                          <a:ea typeface="Calibri"/>
                          <a:cs typeface="Calibri"/>
                          <a:sym typeface="Calibri"/>
                        </a:rPr>
                        <a:t> صَارَ جَوَادٌ يَفْهَمُ هَمَسَاتِ الطُّيُورِ، وَضَحِكَاتِ الْكِلَابِ، وَحَتَّى أَحْلَامَ السَّلَاحِفِ.</a:t>
                      </a:r>
                      <a:endParaRPr/>
                    </a:p>
                  </a:txBody>
                  <a:tcPr marT="45725" marB="45725" marR="91450" marL="91450">
                    <a:lnL cap="flat" cmpd="sng" w="38100">
                      <a:solidFill>
                        <a:schemeClr val="lt1"/>
                      </a:solidFill>
                      <a:prstDash val="solid"/>
                      <a:round/>
                      <a:headEnd len="sm" w="sm" type="none"/>
                      <a:tailEnd len="sm" w="sm" type="none"/>
                    </a:lnL>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8E2F3"/>
                    </a:solidFill>
                  </a:tcPr>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4" name="Shape 1384"/>
        <p:cNvGrpSpPr/>
        <p:nvPr/>
      </p:nvGrpSpPr>
      <p:grpSpPr>
        <a:xfrm>
          <a:off x="0" y="0"/>
          <a:ext cx="0" cy="0"/>
          <a:chOff x="0" y="0"/>
          <a:chExt cx="0" cy="0"/>
        </a:xfrm>
      </p:grpSpPr>
      <p:grpSp>
        <p:nvGrpSpPr>
          <p:cNvPr id="1385" name="Google Shape;1385;p51"/>
          <p:cNvGrpSpPr/>
          <p:nvPr/>
        </p:nvGrpSpPr>
        <p:grpSpPr>
          <a:xfrm>
            <a:off x="5184298" y="1700253"/>
            <a:ext cx="5653203" cy="3331407"/>
            <a:chOff x="1715066" y="1103461"/>
            <a:chExt cx="5717724" cy="3124203"/>
          </a:xfrm>
        </p:grpSpPr>
        <p:sp>
          <p:nvSpPr>
            <p:cNvPr id="1386" name="Google Shape;1386;p51"/>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387" name="Google Shape;1387;p51"/>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1388" name="Google Shape;1388;p51"/>
          <p:cNvSpPr txBox="1"/>
          <p:nvPr/>
        </p:nvSpPr>
        <p:spPr>
          <a:xfrm>
            <a:off x="5381468" y="2294547"/>
            <a:ext cx="5400765" cy="1976888"/>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SA" sz="5400" u="none" cap="none" strike="noStrike">
                <a:solidFill>
                  <a:srgbClr val="44546A"/>
                </a:solidFill>
                <a:latin typeface="Calibri"/>
                <a:ea typeface="Calibri"/>
                <a:cs typeface="Calibri"/>
                <a:sym typeface="Calibri"/>
              </a:rPr>
              <a:t>اختتام الحصة</a:t>
            </a:r>
            <a:endParaRPr/>
          </a:p>
          <a:p>
            <a:pPr indent="0" lvl="0" marL="0" marR="0" rtl="0" algn="ctr">
              <a:lnSpc>
                <a:spcPct val="131218"/>
              </a:lnSpc>
              <a:spcBef>
                <a:spcPts val="0"/>
              </a:spcBef>
              <a:spcAft>
                <a:spcPts val="0"/>
              </a:spcAft>
              <a:buClr>
                <a:srgbClr val="44546A"/>
              </a:buClr>
              <a:buSzPts val="4800"/>
              <a:buFont typeface="Calibri"/>
              <a:buNone/>
            </a:pPr>
            <a:r>
              <a:rPr b="1" i="0" lang="ar-SA" sz="4800" u="none" cap="none" strike="noStrike">
                <a:solidFill>
                  <a:srgbClr val="44546A"/>
                </a:solidFill>
                <a:latin typeface="Calibri"/>
                <a:ea typeface="Calibri"/>
                <a:cs typeface="Calibri"/>
                <a:sym typeface="Calibri"/>
              </a:rPr>
              <a:t>5 دقائق</a:t>
            </a:r>
            <a:endParaRPr b="1" i="0" sz="4800" u="none" cap="none" strike="noStrike">
              <a:solidFill>
                <a:srgbClr val="44546A"/>
              </a:solidFill>
              <a:latin typeface="Calibri"/>
              <a:ea typeface="Calibri"/>
              <a:cs typeface="Calibri"/>
              <a:sym typeface="Calibri"/>
            </a:endParaRPr>
          </a:p>
        </p:txBody>
      </p:sp>
      <p:pic>
        <p:nvPicPr>
          <p:cNvPr id="1389" name="Google Shape;1389;p51"/>
          <p:cNvPicPr preferRelativeResize="0"/>
          <p:nvPr/>
        </p:nvPicPr>
        <p:blipFill rotWithShape="1">
          <a:blip r:embed="rId3">
            <a:alphaModFix/>
          </a:blip>
          <a:srcRect b="0" l="0" r="0" t="0"/>
          <a:stretch/>
        </p:blipFill>
        <p:spPr>
          <a:xfrm>
            <a:off x="517283" y="2323597"/>
            <a:ext cx="2795544" cy="2795544"/>
          </a:xfrm>
          <a:prstGeom prst="rect">
            <a:avLst/>
          </a:prstGeom>
          <a:noFill/>
          <a:ln>
            <a:noFill/>
          </a:ln>
        </p:spPr>
      </p:pic>
      <p:sp>
        <p:nvSpPr>
          <p:cNvPr id="1390" name="Google Shape;1390;p51"/>
          <p:cNvSpPr/>
          <p:nvPr/>
        </p:nvSpPr>
        <p:spPr>
          <a:xfrm>
            <a:off x="2173574" y="1945420"/>
            <a:ext cx="2158583" cy="1050159"/>
          </a:xfrm>
          <a:prstGeom prst="wedgeRoundRectCallout">
            <a:avLst>
              <a:gd fmla="val -73611" name="adj1"/>
              <a:gd fmla="val 43944" name="adj2"/>
              <a:gd fmla="val 16667" name="adj3"/>
            </a:avLst>
          </a:prstGeom>
          <a:gradFill>
            <a:gsLst>
              <a:gs pos="0">
                <a:srgbClr val="9BB29C"/>
              </a:gs>
              <a:gs pos="50000">
                <a:srgbClr val="8EA78F"/>
              </a:gs>
              <a:gs pos="100000">
                <a:srgbClr val="799A7B"/>
              </a:gs>
            </a:gsLst>
            <a:lin ang="5400000" scaled="0"/>
          </a:gradFill>
          <a:ln cap="flat" cmpd="sng" w="12700">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ar-SA" sz="2400" u="none" cap="none" strike="noStrike">
                <a:solidFill>
                  <a:schemeClr val="dk1"/>
                </a:solidFill>
                <a:latin typeface="Arial"/>
                <a:ea typeface="Arial"/>
                <a:cs typeface="Arial"/>
                <a:sym typeface="Arial"/>
              </a:rPr>
              <a:t>وَصَلْنَا إِلَى نِهَايَةِ ٱلْحَصَّةِ</a:t>
            </a:r>
            <a:endParaRPr b="0" i="0" sz="2400" u="none" cap="none" strike="noStrike">
              <a:solidFill>
                <a:schemeClr val="dk1"/>
              </a:solidFill>
              <a:latin typeface="Arial"/>
              <a:ea typeface="Arial"/>
              <a:cs typeface="Arial"/>
              <a:sym typeface="Arial"/>
            </a:endParaRPr>
          </a:p>
        </p:txBody>
      </p:sp>
      <p:sp>
        <p:nvSpPr>
          <p:cNvPr id="1391" name="Google Shape;1391;p51"/>
          <p:cNvSpPr/>
          <p:nvPr/>
        </p:nvSpPr>
        <p:spPr>
          <a:xfrm>
            <a:off x="9246224" y="3444319"/>
            <a:ext cx="645921" cy="700208"/>
          </a:xfrm>
          <a:prstGeom prst="ellipse">
            <a:avLst/>
          </a:prstGeom>
          <a:blipFill rotWithShape="1">
            <a:blip r:embed="rId4">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5" name="Shape 1395"/>
        <p:cNvGrpSpPr/>
        <p:nvPr/>
      </p:nvGrpSpPr>
      <p:grpSpPr>
        <a:xfrm>
          <a:off x="0" y="0"/>
          <a:ext cx="0" cy="0"/>
          <a:chOff x="0" y="0"/>
          <a:chExt cx="0" cy="0"/>
        </a:xfrm>
      </p:grpSpPr>
      <p:pic>
        <p:nvPicPr>
          <p:cNvPr descr="Image générée" id="1396" name="Google Shape;1396;p52"/>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397" name="Google Shape;1397;p52"/>
          <p:cNvSpPr txBox="1"/>
          <p:nvPr/>
        </p:nvSpPr>
        <p:spPr>
          <a:xfrm>
            <a:off x="1223057" y="62004"/>
            <a:ext cx="1016110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28205"/>
              <a:buFont typeface="Calibri"/>
              <a:buNone/>
            </a:pPr>
            <a:r>
              <a:rPr b="1" i="0" lang="ar-SA" sz="1600" u="none" cap="none" strike="noStrike">
                <a:solidFill>
                  <a:srgbClr val="7F7F7F"/>
                </a:solidFill>
                <a:latin typeface="Calibri"/>
                <a:ea typeface="Calibri"/>
                <a:cs typeface="Calibri"/>
                <a:sym typeface="Calibri"/>
              </a:rPr>
              <a:t>اليوم أغنينا رصيدنا السردي بعبارات وأساليب  جديدة تتعلق بسرد حكاية عجيبة: سيمان والكتاب السحري:</a:t>
            </a:r>
            <a:endParaRPr/>
          </a:p>
        </p:txBody>
      </p:sp>
      <p:sp>
        <p:nvSpPr>
          <p:cNvPr id="1398" name="Google Shape;1398;p52"/>
          <p:cNvSpPr txBox="1"/>
          <p:nvPr/>
        </p:nvSpPr>
        <p:spPr>
          <a:xfrm>
            <a:off x="965199" y="447685"/>
            <a:ext cx="10179603" cy="292443"/>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0" lang="ar-SA" sz="1400" u="none" cap="none" strike="noStrike">
                <a:solidFill>
                  <a:srgbClr val="7F7F7F"/>
                </a:solidFill>
                <a:latin typeface="Calibri"/>
                <a:ea typeface="Calibri"/>
                <a:cs typeface="Calibri"/>
                <a:sym typeface="Calibri"/>
              </a:rPr>
              <a:t>يطلب الأستاذ من التلاميذ تقديم عبارات وأساليب سردية مما تم تعلموه في الحصة.</a:t>
            </a:r>
            <a:endParaRPr/>
          </a:p>
          <a:p>
            <a:pPr indent="0" lvl="0" marL="0" marR="0" rtl="0" algn="r">
              <a:lnSpc>
                <a:spcPct val="90000"/>
              </a:lnSpc>
              <a:spcBef>
                <a:spcPts val="1000"/>
              </a:spcBef>
              <a:spcAft>
                <a:spcPts val="0"/>
              </a:spcAft>
              <a:buClr>
                <a:srgbClr val="AEABAB"/>
              </a:buClr>
              <a:buSzPts val="1400"/>
              <a:buFont typeface="Arial"/>
              <a:buNone/>
            </a:pPr>
            <a:r>
              <a:t/>
            </a:r>
            <a:endParaRPr b="0" i="0" sz="1600" u="none" cap="none" strike="noStrike">
              <a:solidFill>
                <a:srgbClr val="7F7F7F"/>
              </a:solidFill>
              <a:latin typeface="Calibri"/>
              <a:ea typeface="Calibri"/>
              <a:cs typeface="Calibri"/>
              <a:sym typeface="Calibri"/>
            </a:endParaRPr>
          </a:p>
        </p:txBody>
      </p:sp>
      <p:sp>
        <p:nvSpPr>
          <p:cNvPr id="1399" name="Google Shape;1399;p52"/>
          <p:cNvSpPr txBox="1"/>
          <p:nvPr/>
        </p:nvSpPr>
        <p:spPr>
          <a:xfrm>
            <a:off x="7813515" y="1535508"/>
            <a:ext cx="3429000" cy="461665"/>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400"/>
              <a:buFont typeface="Arial"/>
              <a:buNone/>
            </a:pPr>
            <a:r>
              <a:rPr b="1" i="0" lang="ar-SA" sz="2400" u="none" cap="none" strike="noStrike">
                <a:solidFill>
                  <a:schemeClr val="dk1"/>
                </a:solidFill>
                <a:latin typeface="Calibri"/>
                <a:ea typeface="Calibri"/>
                <a:cs typeface="Calibri"/>
                <a:sym typeface="Calibri"/>
              </a:rPr>
              <a:t>التعبير الأول: ............ </a:t>
            </a:r>
            <a:endParaRPr b="1" i="0" sz="2400" u="none" cap="none" strike="noStrike">
              <a:solidFill>
                <a:schemeClr val="dk1"/>
              </a:solidFill>
              <a:latin typeface="Calibri"/>
              <a:ea typeface="Calibri"/>
              <a:cs typeface="Calibri"/>
              <a:sym typeface="Calibri"/>
            </a:endParaRPr>
          </a:p>
        </p:txBody>
      </p:sp>
      <p:sp>
        <p:nvSpPr>
          <p:cNvPr id="1400" name="Google Shape;1400;p52"/>
          <p:cNvSpPr txBox="1"/>
          <p:nvPr/>
        </p:nvSpPr>
        <p:spPr>
          <a:xfrm>
            <a:off x="6996097" y="2671972"/>
            <a:ext cx="3429000" cy="461665"/>
          </a:xfrm>
          <a:prstGeom prst="rect">
            <a:avLst/>
          </a:prstGeom>
          <a:solidFill>
            <a:schemeClr val="lt1"/>
          </a:solidFill>
          <a:ln cap="flat" cmpd="sng" w="12700">
            <a:solidFill>
              <a:schemeClr val="accen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400"/>
              <a:buFont typeface="Arial"/>
              <a:buNone/>
            </a:pPr>
            <a:r>
              <a:rPr b="1" i="0" lang="ar-SA" sz="2400" u="none" cap="none" strike="noStrike">
                <a:solidFill>
                  <a:schemeClr val="dk1"/>
                </a:solidFill>
                <a:latin typeface="Calibri"/>
                <a:ea typeface="Calibri"/>
                <a:cs typeface="Calibri"/>
                <a:sym typeface="Calibri"/>
              </a:rPr>
              <a:t>التعبير الثاني:................</a:t>
            </a:r>
            <a:endParaRPr b="1" i="0" sz="2400" u="none" cap="none" strike="noStrike">
              <a:solidFill>
                <a:schemeClr val="dk1"/>
              </a:solidFill>
              <a:latin typeface="Calibri"/>
              <a:ea typeface="Calibri"/>
              <a:cs typeface="Calibri"/>
              <a:sym typeface="Calibri"/>
            </a:endParaRPr>
          </a:p>
        </p:txBody>
      </p:sp>
      <p:sp>
        <p:nvSpPr>
          <p:cNvPr id="1401" name="Google Shape;1401;p52"/>
          <p:cNvSpPr txBox="1"/>
          <p:nvPr/>
        </p:nvSpPr>
        <p:spPr>
          <a:xfrm>
            <a:off x="5036802" y="3808776"/>
            <a:ext cx="3429000" cy="461665"/>
          </a:xfrm>
          <a:prstGeom prst="rect">
            <a:avLst/>
          </a:prstGeom>
          <a:solidFill>
            <a:schemeClr val="lt1"/>
          </a:solidFill>
          <a:ln cap="flat" cmpd="sng" w="12700">
            <a:solidFill>
              <a:schemeClr val="accent2"/>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400"/>
              <a:buFont typeface="Arial"/>
              <a:buNone/>
            </a:pPr>
            <a:r>
              <a:rPr b="1" i="0" lang="ar-SA" sz="2400" u="none" cap="none" strike="noStrike">
                <a:solidFill>
                  <a:schemeClr val="dk1"/>
                </a:solidFill>
                <a:latin typeface="Calibri"/>
                <a:ea typeface="Calibri"/>
                <a:cs typeface="Calibri"/>
                <a:sym typeface="Calibri"/>
              </a:rPr>
              <a:t>التعبير الثالث:....................</a:t>
            </a:r>
            <a:endParaRPr b="1" i="0" sz="2400" u="none" cap="none" strike="noStrike">
              <a:solidFill>
                <a:schemeClr val="dk1"/>
              </a:solidFill>
              <a:latin typeface="Calibri"/>
              <a:ea typeface="Calibri"/>
              <a:cs typeface="Calibri"/>
              <a:sym typeface="Calibri"/>
            </a:endParaRPr>
          </a:p>
        </p:txBody>
      </p:sp>
      <p:sp>
        <p:nvSpPr>
          <p:cNvPr id="1402" name="Google Shape;1402;p52"/>
          <p:cNvSpPr txBox="1"/>
          <p:nvPr/>
        </p:nvSpPr>
        <p:spPr>
          <a:xfrm>
            <a:off x="2915934" y="4868143"/>
            <a:ext cx="3429000" cy="461665"/>
          </a:xfrm>
          <a:prstGeom prst="rect">
            <a:avLst/>
          </a:prstGeom>
          <a:solidFill>
            <a:schemeClr val="lt1"/>
          </a:solidFill>
          <a:ln cap="flat" cmpd="sng" w="12700">
            <a:solidFill>
              <a:schemeClr val="accent3"/>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400"/>
              <a:buFont typeface="Arial"/>
              <a:buNone/>
            </a:pPr>
            <a:r>
              <a:rPr b="1" i="0" lang="ar-SA" sz="2400" u="none" cap="none" strike="noStrike">
                <a:solidFill>
                  <a:schemeClr val="dk1"/>
                </a:solidFill>
                <a:latin typeface="Calibri"/>
                <a:ea typeface="Calibri"/>
                <a:cs typeface="Calibri"/>
                <a:sym typeface="Calibri"/>
              </a:rPr>
              <a:t>التعبير الرابع: ..................</a:t>
            </a:r>
            <a:endParaRPr b="1" i="0" sz="2400" u="none" cap="none" strike="noStrike">
              <a:solidFill>
                <a:schemeClr val="dk1"/>
              </a:solidFill>
              <a:latin typeface="Calibri"/>
              <a:ea typeface="Calibri"/>
              <a:cs typeface="Calibri"/>
              <a:sym typeface="Calibri"/>
            </a:endParaRPr>
          </a:p>
        </p:txBody>
      </p:sp>
      <p:pic>
        <p:nvPicPr>
          <p:cNvPr id="1403" name="Google Shape;1403;p52"/>
          <p:cNvPicPr preferRelativeResize="0"/>
          <p:nvPr/>
        </p:nvPicPr>
        <p:blipFill rotWithShape="1">
          <a:blip r:embed="rId4">
            <a:alphaModFix/>
          </a:blip>
          <a:srcRect b="0" l="0" r="0" t="0"/>
          <a:stretch/>
        </p:blipFill>
        <p:spPr>
          <a:xfrm>
            <a:off x="96306" y="93848"/>
            <a:ext cx="706437" cy="701675"/>
          </a:xfrm>
          <a:prstGeom prst="rect">
            <a:avLst/>
          </a:prstGeom>
          <a:noFill/>
          <a:ln>
            <a:noFill/>
          </a:ln>
        </p:spPr>
      </p:pic>
      <p:sp>
        <p:nvSpPr>
          <p:cNvPr id="1404" name="Google Shape;1404;p52"/>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8" name="Shape 1408"/>
        <p:cNvGrpSpPr/>
        <p:nvPr/>
      </p:nvGrpSpPr>
      <p:grpSpPr>
        <a:xfrm>
          <a:off x="0" y="0"/>
          <a:ext cx="0" cy="0"/>
          <a:chOff x="0" y="0"/>
          <a:chExt cx="0" cy="0"/>
        </a:xfrm>
      </p:grpSpPr>
      <p:pic>
        <p:nvPicPr>
          <p:cNvPr descr="Image générée" id="1409" name="Google Shape;1409;p53"/>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410" name="Google Shape;1410;p53"/>
          <p:cNvSpPr txBox="1"/>
          <p:nvPr/>
        </p:nvSpPr>
        <p:spPr>
          <a:xfrm>
            <a:off x="1146154" y="189081"/>
            <a:ext cx="10161104" cy="328016"/>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28205"/>
              <a:buFont typeface="Calibri"/>
              <a:buNone/>
            </a:pPr>
            <a:r>
              <a:rPr b="1" i="0" lang="ar-SA" sz="1600" u="none" cap="none" strike="noStrike">
                <a:solidFill>
                  <a:srgbClr val="7F7F7F"/>
                </a:solidFill>
                <a:latin typeface="Calibri"/>
                <a:ea typeface="Calibri"/>
                <a:cs typeface="Calibri"/>
                <a:sym typeface="Calibri"/>
              </a:rPr>
              <a:t>اليوم أغنينا رصيدنا في السرد، بعبارات وأساليب  جديدة تتعلق بسرد حكاية عجيبة فمن يذكرنا ببعض منها:</a:t>
            </a:r>
            <a:endParaRPr/>
          </a:p>
        </p:txBody>
      </p:sp>
      <p:sp>
        <p:nvSpPr>
          <p:cNvPr id="1411" name="Google Shape;1411;p53"/>
          <p:cNvSpPr txBox="1"/>
          <p:nvPr/>
        </p:nvSpPr>
        <p:spPr>
          <a:xfrm>
            <a:off x="7224207" y="486963"/>
            <a:ext cx="4083051" cy="328016"/>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7F7F7F"/>
              </a:buClr>
              <a:buSzPts val="1400"/>
              <a:buFont typeface="Arial"/>
              <a:buNone/>
            </a:pPr>
            <a:r>
              <a:rPr b="0" i="0" lang="ar-SA" sz="1400" u="none" cap="none" strike="noStrike">
                <a:solidFill>
                  <a:srgbClr val="7F7F7F"/>
                </a:solidFill>
                <a:latin typeface="Calibri"/>
                <a:ea typeface="Calibri"/>
                <a:cs typeface="Calibri"/>
                <a:sym typeface="Calibri"/>
              </a:rPr>
              <a:t>بَعْدَ تَقْدِيمِ المُتَعَلِّمِينَ لِأَجْوِبَتِهِمْ يَخْتَارُ الأُسْتَاذُ الأجوبة الجيدة.</a:t>
            </a:r>
            <a:endParaRPr/>
          </a:p>
        </p:txBody>
      </p:sp>
      <p:pic>
        <p:nvPicPr>
          <p:cNvPr id="1412" name="Google Shape;1412;p53"/>
          <p:cNvPicPr preferRelativeResize="0"/>
          <p:nvPr/>
        </p:nvPicPr>
        <p:blipFill rotWithShape="1">
          <a:blip r:embed="rId4">
            <a:alphaModFix/>
          </a:blip>
          <a:srcRect b="0" l="0" r="0" t="0"/>
          <a:stretch/>
        </p:blipFill>
        <p:spPr>
          <a:xfrm>
            <a:off x="154618" y="113304"/>
            <a:ext cx="706437" cy="701675"/>
          </a:xfrm>
          <a:prstGeom prst="rect">
            <a:avLst/>
          </a:prstGeom>
          <a:noFill/>
          <a:ln>
            <a:noFill/>
          </a:ln>
        </p:spPr>
      </p:pic>
      <p:sp>
        <p:nvSpPr>
          <p:cNvPr id="1413" name="Google Shape;1413;p53"/>
          <p:cNvSpPr txBox="1"/>
          <p:nvPr/>
        </p:nvSpPr>
        <p:spPr>
          <a:xfrm>
            <a:off x="5946406" y="1614768"/>
            <a:ext cx="6065765" cy="461624"/>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SA" sz="2400" u="none" cap="none" strike="noStrike">
                <a:solidFill>
                  <a:srgbClr val="C00000"/>
                </a:solidFill>
                <a:latin typeface="Calibri"/>
                <a:ea typeface="Calibri"/>
                <a:cs typeface="Calibri"/>
                <a:sym typeface="Calibri"/>
              </a:rPr>
              <a:t>سِيمَانُ</a:t>
            </a:r>
            <a:r>
              <a:rPr b="1" i="0" lang="ar-SA" sz="2400" u="none" cap="none" strike="noStrike">
                <a:solidFill>
                  <a:srgbClr val="002060"/>
                </a:solidFill>
                <a:latin typeface="Calibri"/>
                <a:ea typeface="Calibri"/>
                <a:cs typeface="Calibri"/>
                <a:sym typeface="Calibri"/>
              </a:rPr>
              <a:t> طِفْلَةٌ تُحِبُّ </a:t>
            </a:r>
            <a:r>
              <a:rPr b="1" i="0" lang="ar-SA" sz="2400" u="none" cap="none" strike="noStrike">
                <a:solidFill>
                  <a:srgbClr val="C00000"/>
                </a:solidFill>
                <a:latin typeface="Calibri"/>
                <a:ea typeface="Calibri"/>
                <a:cs typeface="Calibri"/>
                <a:sym typeface="Calibri"/>
              </a:rPr>
              <a:t>ٱلْقِرَاءَةَ </a:t>
            </a:r>
            <a:r>
              <a:rPr b="1" i="0" lang="ar-SA" sz="2400" u="none" cap="none" strike="noStrike">
                <a:solidFill>
                  <a:srgbClr val="002060"/>
                </a:solidFill>
                <a:latin typeface="Calibri"/>
                <a:ea typeface="Calibri"/>
                <a:cs typeface="Calibri"/>
                <a:sym typeface="Calibri"/>
              </a:rPr>
              <a:t>وَتَغُوصُ فِي عَوَالِمِهَا ٱلسِّحْرِيَّةِ</a:t>
            </a:r>
            <a:endParaRPr b="1" i="0" sz="2400" u="none" cap="none" strike="noStrike">
              <a:solidFill>
                <a:schemeClr val="dk1"/>
              </a:solidFill>
              <a:latin typeface="Calibri"/>
              <a:ea typeface="Calibri"/>
              <a:cs typeface="Calibri"/>
              <a:sym typeface="Calibri"/>
            </a:endParaRPr>
          </a:p>
        </p:txBody>
      </p:sp>
      <p:sp>
        <p:nvSpPr>
          <p:cNvPr id="1414" name="Google Shape;1414;p53"/>
          <p:cNvSpPr txBox="1"/>
          <p:nvPr/>
        </p:nvSpPr>
        <p:spPr>
          <a:xfrm>
            <a:off x="5486400" y="2446277"/>
            <a:ext cx="6065765" cy="461624"/>
          </a:xfrm>
          <a:prstGeom prst="rect">
            <a:avLst/>
          </a:prstGeom>
          <a:solidFill>
            <a:schemeClr val="lt1"/>
          </a:solidFill>
          <a:ln cap="flat" cmpd="sng" w="12700">
            <a:solidFill>
              <a:schemeClr val="accen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SA" sz="2400" u="none" cap="none" strike="noStrike">
                <a:solidFill>
                  <a:srgbClr val="002060"/>
                </a:solidFill>
                <a:latin typeface="Calibri"/>
                <a:ea typeface="Calibri"/>
                <a:cs typeface="Calibri"/>
                <a:sym typeface="Calibri"/>
              </a:rPr>
              <a:t>وَجَدَتِ ٱلطِّفْلَةُ </a:t>
            </a:r>
            <a:r>
              <a:rPr b="1" i="0" lang="ar-SA" sz="2400" u="none" cap="none" strike="noStrike">
                <a:solidFill>
                  <a:srgbClr val="C00000"/>
                </a:solidFill>
                <a:latin typeface="Calibri"/>
                <a:ea typeface="Calibri"/>
                <a:cs typeface="Calibri"/>
                <a:sym typeface="Calibri"/>
              </a:rPr>
              <a:t>كِتَابًا غَرِيبًا </a:t>
            </a:r>
            <a:r>
              <a:rPr b="1" i="0" lang="ar-SA" sz="2400" u="none" cap="none" strike="noStrike">
                <a:solidFill>
                  <a:srgbClr val="002060"/>
                </a:solidFill>
                <a:latin typeface="Calibri"/>
                <a:ea typeface="Calibri"/>
                <a:cs typeface="Calibri"/>
                <a:sym typeface="Calibri"/>
              </a:rPr>
              <a:t>يَحْمِلُ سُؤَالا سِحْريًا: </a:t>
            </a:r>
            <a:r>
              <a:rPr b="1" i="0" lang="ar-SA" sz="2400" u="none" cap="none" strike="noStrike">
                <a:solidFill>
                  <a:srgbClr val="C00000"/>
                </a:solidFill>
                <a:latin typeface="Calibri"/>
                <a:ea typeface="Calibri"/>
                <a:cs typeface="Calibri"/>
                <a:sym typeface="Calibri"/>
              </a:rPr>
              <a:t>مَا طَلَبُكِ؟</a:t>
            </a:r>
            <a:endParaRPr b="1" i="0" sz="2400" u="none" cap="none" strike="noStrike">
              <a:solidFill>
                <a:srgbClr val="C00000"/>
              </a:solidFill>
              <a:latin typeface="Calibri"/>
              <a:ea typeface="Calibri"/>
              <a:cs typeface="Calibri"/>
              <a:sym typeface="Calibri"/>
            </a:endParaRPr>
          </a:p>
        </p:txBody>
      </p:sp>
      <p:sp>
        <p:nvSpPr>
          <p:cNvPr id="1415" name="Google Shape;1415;p53"/>
          <p:cNvSpPr txBox="1"/>
          <p:nvPr/>
        </p:nvSpPr>
        <p:spPr>
          <a:xfrm>
            <a:off x="3624349" y="3277786"/>
            <a:ext cx="6241003" cy="461624"/>
          </a:xfrm>
          <a:prstGeom prst="rect">
            <a:avLst/>
          </a:prstGeom>
          <a:solidFill>
            <a:schemeClr val="lt1"/>
          </a:solidFill>
          <a:ln cap="flat" cmpd="sng" w="12700">
            <a:solidFill>
              <a:schemeClr val="accent2"/>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SA" sz="2400" u="none" cap="none" strike="noStrike">
                <a:solidFill>
                  <a:srgbClr val="002060"/>
                </a:solidFill>
                <a:latin typeface="Calibri"/>
                <a:ea typeface="Calibri"/>
                <a:cs typeface="Calibri"/>
                <a:sym typeface="Calibri"/>
              </a:rPr>
              <a:t>طَلَبَتِ سِيمَانُ أَنْ تَتَحَدَّثَ إِلَى </a:t>
            </a:r>
            <a:r>
              <a:rPr b="1" i="0" lang="ar-SA" sz="2400" u="none" cap="none" strike="noStrike">
                <a:solidFill>
                  <a:srgbClr val="C00000"/>
                </a:solidFill>
                <a:latin typeface="Calibri"/>
                <a:ea typeface="Calibri"/>
                <a:cs typeface="Calibri"/>
                <a:sym typeface="Calibri"/>
              </a:rPr>
              <a:t>حَيَوَانَاتِ ٱلْغَابَةِ وَتَسْمَعَهَا</a:t>
            </a:r>
            <a:endParaRPr b="1" i="0" sz="2400" u="none" cap="none" strike="noStrike">
              <a:solidFill>
                <a:schemeClr val="dk1"/>
              </a:solidFill>
              <a:latin typeface="Calibri"/>
              <a:ea typeface="Calibri"/>
              <a:cs typeface="Calibri"/>
              <a:sym typeface="Calibri"/>
            </a:endParaRPr>
          </a:p>
        </p:txBody>
      </p:sp>
      <p:sp>
        <p:nvSpPr>
          <p:cNvPr id="1416" name="Google Shape;1416;p53"/>
          <p:cNvSpPr txBox="1"/>
          <p:nvPr/>
        </p:nvSpPr>
        <p:spPr>
          <a:xfrm>
            <a:off x="1395671" y="4007640"/>
            <a:ext cx="6922395" cy="461624"/>
          </a:xfrm>
          <a:prstGeom prst="rect">
            <a:avLst/>
          </a:prstGeom>
          <a:solidFill>
            <a:schemeClr val="lt1"/>
          </a:solidFill>
          <a:ln cap="flat" cmpd="sng" w="12700">
            <a:solidFill>
              <a:schemeClr val="accent3"/>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SA" sz="2400" u="none" cap="none" strike="noStrike">
                <a:solidFill>
                  <a:srgbClr val="002060"/>
                </a:solidFill>
                <a:latin typeface="Calibri"/>
                <a:ea typeface="Calibri"/>
                <a:cs typeface="Calibri"/>
                <a:sym typeface="Calibri"/>
              </a:rPr>
              <a:t>قَالَ </a:t>
            </a:r>
            <a:r>
              <a:rPr b="1" i="0" lang="ar-SA" sz="2400" u="none" cap="none" strike="noStrike">
                <a:solidFill>
                  <a:srgbClr val="C00000"/>
                </a:solidFill>
                <a:latin typeface="Calibri"/>
                <a:ea typeface="Calibri"/>
                <a:cs typeface="Calibri"/>
                <a:sym typeface="Calibri"/>
              </a:rPr>
              <a:t>أَرْنَبٌ صَغِيرٌ </a:t>
            </a:r>
            <a:r>
              <a:rPr b="1" i="0" lang="ar-SA" sz="2400" u="none" cap="none" strike="noStrike">
                <a:solidFill>
                  <a:srgbClr val="002060"/>
                </a:solidFill>
                <a:latin typeface="Calibri"/>
                <a:ea typeface="Calibri"/>
                <a:cs typeface="Calibri"/>
                <a:sym typeface="Calibri"/>
              </a:rPr>
              <a:t>لسِيمَانَ: كُنَّا نَنْتَظِرُكِ مُنْذُ زَمَنٍ طَوِيلٍ</a:t>
            </a:r>
            <a:endParaRPr b="1" i="0" sz="2400" u="none" cap="none" strike="noStrike">
              <a:solidFill>
                <a:schemeClr val="dk1"/>
              </a:solidFill>
              <a:latin typeface="Calibri"/>
              <a:ea typeface="Calibri"/>
              <a:cs typeface="Calibri"/>
              <a:sym typeface="Calibri"/>
            </a:endParaRPr>
          </a:p>
        </p:txBody>
      </p:sp>
      <p:sp>
        <p:nvSpPr>
          <p:cNvPr id="1417" name="Google Shape;1417;p53"/>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418" name="Google Shape;1418;p53"/>
          <p:cNvSpPr txBox="1"/>
          <p:nvPr/>
        </p:nvSpPr>
        <p:spPr>
          <a:xfrm>
            <a:off x="0" y="4839149"/>
            <a:ext cx="6922394" cy="461624"/>
          </a:xfrm>
          <a:prstGeom prst="rect">
            <a:avLst/>
          </a:prstGeom>
          <a:solidFill>
            <a:schemeClr val="lt1"/>
          </a:solidFill>
          <a:ln cap="flat" cmpd="sng" w="12700">
            <a:solidFill>
              <a:schemeClr val="accent2"/>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SA" sz="2400" u="none" cap="none" strike="noStrike">
                <a:solidFill>
                  <a:srgbClr val="002060"/>
                </a:solidFill>
                <a:latin typeface="Calibri"/>
                <a:ea typeface="Calibri"/>
                <a:cs typeface="Calibri"/>
                <a:sym typeface="Calibri"/>
              </a:rPr>
              <a:t>تَحَدَّثَتِ ٱلطِّفْلَةُ إِلَى ٱلْحَيَوَانَاتِ </a:t>
            </a:r>
            <a:r>
              <a:rPr b="1" i="0" lang="ar-SA" sz="2400" u="none" cap="none" strike="noStrike">
                <a:solidFill>
                  <a:srgbClr val="C00000"/>
                </a:solidFill>
                <a:latin typeface="Calibri"/>
                <a:ea typeface="Calibri"/>
                <a:cs typeface="Calibri"/>
                <a:sym typeface="Calibri"/>
              </a:rPr>
              <a:t>وَٱسْتَمَعَتْ لِشَكْوَاهَا </a:t>
            </a:r>
            <a:r>
              <a:rPr b="1" i="0" lang="ar-SA" sz="2400" u="none" cap="none" strike="noStrike">
                <a:solidFill>
                  <a:srgbClr val="002060"/>
                </a:solidFill>
                <a:latin typeface="Calibri"/>
                <a:ea typeface="Calibri"/>
                <a:cs typeface="Calibri"/>
                <a:sym typeface="Calibri"/>
              </a:rPr>
              <a:t>مِنَ أَذَى الْبَشَرِ</a:t>
            </a:r>
            <a:endParaRPr b="1" i="0" sz="2400" u="none" cap="none" strike="noStrike">
              <a:solidFill>
                <a:srgbClr val="C00000"/>
              </a:solidFill>
              <a:latin typeface="Calibri"/>
              <a:ea typeface="Calibri"/>
              <a:cs typeface="Calibri"/>
              <a:sym typeface="Calibri"/>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2" name="Shape 1422"/>
        <p:cNvGrpSpPr/>
        <p:nvPr/>
      </p:nvGrpSpPr>
      <p:grpSpPr>
        <a:xfrm>
          <a:off x="0" y="0"/>
          <a:ext cx="0" cy="0"/>
          <a:chOff x="0" y="0"/>
          <a:chExt cx="0" cy="0"/>
        </a:xfrm>
      </p:grpSpPr>
      <p:pic>
        <p:nvPicPr>
          <p:cNvPr descr="Image générée" id="1423" name="Google Shape;1423;p54"/>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424" name="Google Shape;1424;p54"/>
          <p:cNvSpPr txBox="1"/>
          <p:nvPr/>
        </p:nvSpPr>
        <p:spPr>
          <a:xfrm>
            <a:off x="1143259" y="173902"/>
            <a:ext cx="1016110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00000"/>
              <a:buFont typeface="Calibri"/>
              <a:buNone/>
            </a:pPr>
            <a:r>
              <a:rPr b="1" i="0" lang="ar-SA" sz="1600" u="none" cap="none" strike="noStrike">
                <a:solidFill>
                  <a:srgbClr val="7F7F7F"/>
                </a:solidFill>
                <a:latin typeface="Calibri"/>
                <a:ea typeface="Calibri"/>
                <a:cs typeface="Calibri"/>
                <a:sym typeface="Calibri"/>
              </a:rPr>
              <a:t>فِي ٱلْمَنزِلِ، أسرد حدثا عجيبا توظف فيه التعابير التي اكتسبتها، وفق النموذج الآتي:  </a:t>
            </a:r>
            <a:endParaRPr/>
          </a:p>
        </p:txBody>
      </p:sp>
      <p:sp>
        <p:nvSpPr>
          <p:cNvPr id="1425" name="Google Shape;1425;p54"/>
          <p:cNvSpPr/>
          <p:nvPr/>
        </p:nvSpPr>
        <p:spPr>
          <a:xfrm>
            <a:off x="37914" y="-109804"/>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id="1426" name="Google Shape;1426;p54"/>
          <p:cNvPicPr preferRelativeResize="0"/>
          <p:nvPr/>
        </p:nvPicPr>
        <p:blipFill rotWithShape="1">
          <a:blip r:embed="rId4">
            <a:alphaModFix/>
          </a:blip>
          <a:srcRect b="0" l="0" r="0" t="0"/>
          <a:stretch/>
        </p:blipFill>
        <p:spPr>
          <a:xfrm>
            <a:off x="46437" y="109804"/>
            <a:ext cx="730250" cy="730250"/>
          </a:xfrm>
          <a:prstGeom prst="rect">
            <a:avLst/>
          </a:prstGeom>
          <a:noFill/>
          <a:ln>
            <a:noFill/>
          </a:ln>
        </p:spPr>
      </p:pic>
      <p:sp>
        <p:nvSpPr>
          <p:cNvPr id="1427" name="Google Shape;1427;p54"/>
          <p:cNvSpPr txBox="1"/>
          <p:nvPr/>
        </p:nvSpPr>
        <p:spPr>
          <a:xfrm>
            <a:off x="953451" y="1276259"/>
            <a:ext cx="10052600" cy="830997"/>
          </a:xfrm>
          <a:prstGeom prst="rect">
            <a:avLst/>
          </a:prstGeom>
          <a:solidFill>
            <a:srgbClr val="E1EFD8"/>
          </a:solidFill>
          <a:ln>
            <a:noFill/>
          </a:ln>
        </p:spPr>
        <p:txBody>
          <a:bodyPr anchorCtr="0" anchor="t" bIns="45700" lIns="91425" spcFirstLastPara="1" rIns="91425" wrap="square" tIns="45700">
            <a:spAutoFit/>
          </a:bodyPr>
          <a:lstStyle/>
          <a:p>
            <a:pPr indent="-228600" lvl="0" marL="228600" marR="0" rtl="1" algn="r">
              <a:spcBef>
                <a:spcPts val="0"/>
              </a:spcBef>
              <a:spcAft>
                <a:spcPts val="0"/>
              </a:spcAft>
              <a:buNone/>
            </a:pPr>
            <a:r>
              <a:rPr b="1" i="0" lang="ar-SA" sz="2400" u="none" cap="none" strike="noStrike">
                <a:solidFill>
                  <a:srgbClr val="002060"/>
                </a:solidFill>
                <a:latin typeface="Calibri"/>
                <a:ea typeface="Calibri"/>
                <a:cs typeface="Calibri"/>
                <a:sym typeface="Calibri"/>
              </a:rPr>
              <a:t> أسْرُدْ في جُمْلَةٍ حَدَثًا عَجِيبًا مُوَظِّفًا التَّعَابِيرَ الآتِيَةَ.: </a:t>
            </a:r>
            <a:r>
              <a:rPr b="1" i="0" lang="ar-SA" sz="2400" u="none" cap="none" strike="noStrike">
                <a:solidFill>
                  <a:srgbClr val="C00000"/>
                </a:solidFill>
                <a:latin typeface="Calibri"/>
                <a:ea typeface="Calibri"/>
                <a:cs typeface="Calibri"/>
                <a:sym typeface="Calibri"/>
              </a:rPr>
              <a:t>عوالمُِ سِحْريَّة- تتَكلَّمُ فِيها الأشْجار – تسْمع فيها الحَيوانات- كتابا غريبا</a:t>
            </a:r>
            <a:endParaRPr b="1" i="0" sz="2400" u="none" cap="none" strike="noStrike">
              <a:solidFill>
                <a:srgbClr val="C00000"/>
              </a:solidFill>
              <a:latin typeface="Calibri"/>
              <a:ea typeface="Calibri"/>
              <a:cs typeface="Calibri"/>
              <a:sym typeface="Calibri"/>
            </a:endParaRPr>
          </a:p>
        </p:txBody>
      </p:sp>
      <p:graphicFrame>
        <p:nvGraphicFramePr>
          <p:cNvPr id="1428" name="Google Shape;1428;p54"/>
          <p:cNvGraphicFramePr/>
          <p:nvPr/>
        </p:nvGraphicFramePr>
        <p:xfrm>
          <a:off x="953451" y="2543462"/>
          <a:ext cx="3000000" cy="3000000"/>
        </p:xfrm>
        <a:graphic>
          <a:graphicData uri="http://schemas.openxmlformats.org/drawingml/2006/table">
            <a:tbl>
              <a:tblPr bandRow="1" firstRow="1">
                <a:noFill/>
                <a:tableStyleId>{79B9BDD7-32AE-439C-A05C-7940E5838529}</a:tableStyleId>
              </a:tblPr>
              <a:tblGrid>
                <a:gridCol w="9919600"/>
              </a:tblGrid>
              <a:tr h="418550">
                <a:tc>
                  <a:txBody>
                    <a:bodyPr/>
                    <a:lstStyle/>
                    <a:p>
                      <a:pPr indent="-171450" lvl="0" marL="171450" marR="0" rtl="1" algn="r">
                        <a:lnSpc>
                          <a:spcPct val="150000"/>
                        </a:lnSpc>
                        <a:spcBef>
                          <a:spcPts val="0"/>
                        </a:spcBef>
                        <a:spcAft>
                          <a:spcPts val="0"/>
                        </a:spcAft>
                        <a:buClr>
                          <a:srgbClr val="002060"/>
                        </a:buClr>
                        <a:buSzPts val="2400"/>
                        <a:buFont typeface="Noto Sans Symbols"/>
                        <a:buChar char="❑"/>
                      </a:pPr>
                      <a:r>
                        <a:rPr b="1" lang="ar-SA" sz="2400" u="none" cap="none" strike="noStrike">
                          <a:solidFill>
                            <a:srgbClr val="002060"/>
                          </a:solidFill>
                          <a:latin typeface="Calibri"/>
                          <a:ea typeface="Calibri"/>
                          <a:cs typeface="Calibri"/>
                          <a:sym typeface="Calibri"/>
                        </a:rPr>
                        <a:t>الجملة الأولى</a:t>
                      </a:r>
                      <a:r>
                        <a:rPr b="0" lang="ar-SA" sz="2400" u="none" cap="none" strike="noStrike">
                          <a:solidFill>
                            <a:srgbClr val="002060"/>
                          </a:solidFill>
                          <a:latin typeface="Calibri"/>
                          <a:ea typeface="Calibri"/>
                          <a:cs typeface="Calibri"/>
                          <a:sym typeface="Calibri"/>
                        </a:rPr>
                        <a:t>:</a:t>
                      </a:r>
                      <a:r>
                        <a:rPr b="1" lang="ar-SA" sz="2400" u="none" cap="none" strike="noStrike">
                          <a:solidFill>
                            <a:srgbClr val="002060"/>
                          </a:solidFill>
                          <a:latin typeface="Calibri"/>
                          <a:ea typeface="Calibri"/>
                          <a:cs typeface="Calibri"/>
                          <a:sym typeface="Calibri"/>
                        </a:rPr>
                        <a:t>...........................................................................................</a:t>
                      </a:r>
                      <a:endParaRPr b="1" sz="2400" u="none" cap="none" strike="noStrike">
                        <a:solidFill>
                          <a:srgbClr val="002060"/>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8E2F3"/>
                    </a:solidFill>
                  </a:tcPr>
                </a:tc>
              </a:tr>
              <a:tr h="712200">
                <a:tc>
                  <a:txBody>
                    <a:bodyPr/>
                    <a:lstStyle/>
                    <a:p>
                      <a:pPr indent="-171450" lvl="0" marL="171450" marR="0" rtl="1" algn="r">
                        <a:lnSpc>
                          <a:spcPct val="150000"/>
                        </a:lnSpc>
                        <a:spcBef>
                          <a:spcPts val="0"/>
                        </a:spcBef>
                        <a:spcAft>
                          <a:spcPts val="0"/>
                        </a:spcAft>
                        <a:buClr>
                          <a:srgbClr val="002060"/>
                        </a:buClr>
                        <a:buSzPts val="2400"/>
                        <a:buFont typeface="Noto Sans Symbols"/>
                        <a:buChar char="❑"/>
                      </a:pPr>
                      <a:r>
                        <a:rPr b="1" lang="ar-SA" sz="2400" u="none" cap="none" strike="noStrike">
                          <a:solidFill>
                            <a:srgbClr val="002060"/>
                          </a:solidFill>
                          <a:latin typeface="Calibri"/>
                          <a:ea typeface="Calibri"/>
                          <a:cs typeface="Calibri"/>
                          <a:sym typeface="Calibri"/>
                        </a:rPr>
                        <a:t>الجملة الثانية:..........................................................................................</a:t>
                      </a:r>
                      <a:endParaRPr b="1" sz="2400" u="none" cap="none" strike="noStrike">
                        <a:solidFill>
                          <a:srgbClr val="002060"/>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8E2F3"/>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2" name="Shape 1432"/>
        <p:cNvGrpSpPr/>
        <p:nvPr/>
      </p:nvGrpSpPr>
      <p:grpSpPr>
        <a:xfrm>
          <a:off x="0" y="0"/>
          <a:ext cx="0" cy="0"/>
          <a:chOff x="0" y="0"/>
          <a:chExt cx="0" cy="0"/>
        </a:xfrm>
      </p:grpSpPr>
      <p:pic>
        <p:nvPicPr>
          <p:cNvPr descr="Image générée" id="1433" name="Google Shape;1433;p55"/>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434" name="Google Shape;1434;p55"/>
          <p:cNvSpPr txBox="1"/>
          <p:nvPr/>
        </p:nvSpPr>
        <p:spPr>
          <a:xfrm>
            <a:off x="899049" y="37421"/>
            <a:ext cx="10405314" cy="402831"/>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00000"/>
              <a:buFont typeface="Calibri"/>
              <a:buNone/>
            </a:pPr>
            <a:r>
              <a:rPr b="1" i="0" lang="ar-SA" sz="1800" u="none" cap="none" strike="noStrike">
                <a:solidFill>
                  <a:srgbClr val="7F7F7F"/>
                </a:solidFill>
                <a:latin typeface="Calibri"/>
                <a:ea typeface="Calibri"/>
                <a:cs typeface="Calibri"/>
                <a:sym typeface="Calibri"/>
              </a:rPr>
              <a:t>فِي الحصة الموالية: يراقب الأستاذ إنجاز المتعلمين للمطلوب، وفق النموذج :  </a:t>
            </a:r>
            <a:endParaRPr/>
          </a:p>
        </p:txBody>
      </p:sp>
      <p:sp>
        <p:nvSpPr>
          <p:cNvPr id="1435" name="Google Shape;1435;p55"/>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id="1436" name="Google Shape;1436;p55"/>
          <p:cNvPicPr preferRelativeResize="0"/>
          <p:nvPr/>
        </p:nvPicPr>
        <p:blipFill rotWithShape="1">
          <a:blip r:embed="rId4">
            <a:alphaModFix/>
          </a:blip>
          <a:srcRect b="0" l="0" r="0" t="0"/>
          <a:stretch/>
        </p:blipFill>
        <p:spPr>
          <a:xfrm>
            <a:off x="96306" y="93848"/>
            <a:ext cx="706437" cy="701675"/>
          </a:xfrm>
          <a:prstGeom prst="rect">
            <a:avLst/>
          </a:prstGeom>
          <a:noFill/>
          <a:ln>
            <a:noFill/>
          </a:ln>
        </p:spPr>
      </p:pic>
      <p:sp>
        <p:nvSpPr>
          <p:cNvPr id="1437" name="Google Shape;1437;p55"/>
          <p:cNvSpPr txBox="1"/>
          <p:nvPr/>
        </p:nvSpPr>
        <p:spPr>
          <a:xfrm>
            <a:off x="965199" y="447685"/>
            <a:ext cx="10179603" cy="292443"/>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0" lang="ar-SA" sz="1600" u="none" cap="none" strike="noStrike">
                <a:solidFill>
                  <a:srgbClr val="7F7F7F"/>
                </a:solidFill>
                <a:latin typeface="Calibri"/>
                <a:ea typeface="Calibri"/>
                <a:cs typeface="Calibri"/>
                <a:sym typeface="Calibri"/>
              </a:rPr>
              <a:t>يطلب الأستاذ من التلاميذ تقديم ما تم التوصل إليه، قبل أن يتقاسم معهم عناصر الإجابة.</a:t>
            </a:r>
            <a:endParaRPr/>
          </a:p>
          <a:p>
            <a:pPr indent="0" lvl="0" marL="0" marR="0" rtl="0" algn="r">
              <a:lnSpc>
                <a:spcPct val="90000"/>
              </a:lnSpc>
              <a:spcBef>
                <a:spcPts val="1000"/>
              </a:spcBef>
              <a:spcAft>
                <a:spcPts val="0"/>
              </a:spcAft>
              <a:buClr>
                <a:srgbClr val="AEABAB"/>
              </a:buClr>
              <a:buSzPts val="1400"/>
              <a:buFont typeface="Arial"/>
              <a:buNone/>
            </a:pPr>
            <a:r>
              <a:t/>
            </a:r>
            <a:endParaRPr b="0" i="0" sz="1600" u="none" cap="none" strike="noStrike">
              <a:solidFill>
                <a:srgbClr val="7F7F7F"/>
              </a:solidFill>
              <a:latin typeface="Calibri"/>
              <a:ea typeface="Calibri"/>
              <a:cs typeface="Calibri"/>
              <a:sym typeface="Calibri"/>
            </a:endParaRPr>
          </a:p>
        </p:txBody>
      </p:sp>
      <p:sp>
        <p:nvSpPr>
          <p:cNvPr id="1438" name="Google Shape;1438;p55"/>
          <p:cNvSpPr txBox="1"/>
          <p:nvPr/>
        </p:nvSpPr>
        <p:spPr>
          <a:xfrm>
            <a:off x="953451" y="1276259"/>
            <a:ext cx="10052600" cy="830997"/>
          </a:xfrm>
          <a:prstGeom prst="rect">
            <a:avLst/>
          </a:prstGeom>
          <a:solidFill>
            <a:srgbClr val="E1EFD8"/>
          </a:solidFill>
          <a:ln>
            <a:noFill/>
          </a:ln>
        </p:spPr>
        <p:txBody>
          <a:bodyPr anchorCtr="0" anchor="t" bIns="45700" lIns="91425" spcFirstLastPara="1" rIns="91425" wrap="square" tIns="45700">
            <a:spAutoFit/>
          </a:bodyPr>
          <a:lstStyle/>
          <a:p>
            <a:pPr indent="-228600" lvl="0" marL="228600" marR="0" rtl="1" algn="r">
              <a:spcBef>
                <a:spcPts val="0"/>
              </a:spcBef>
              <a:spcAft>
                <a:spcPts val="0"/>
              </a:spcAft>
              <a:buNone/>
            </a:pPr>
            <a:r>
              <a:rPr b="1" i="0" lang="ar-SA" sz="2400" u="none" cap="none" strike="noStrike">
                <a:solidFill>
                  <a:srgbClr val="002060"/>
                </a:solidFill>
                <a:latin typeface="Calibri"/>
                <a:ea typeface="Calibri"/>
                <a:cs typeface="Calibri"/>
                <a:sym typeface="Calibri"/>
              </a:rPr>
              <a:t> أسْرُدْ في جُمْلَةٍ حَدَثًا عَجِيبًا مُوَظِّفًا التَّعَابِيرَ الآتِيَةَ.: </a:t>
            </a:r>
            <a:r>
              <a:rPr b="1" i="0" lang="ar-SA" sz="2400" u="none" cap="none" strike="noStrike">
                <a:solidFill>
                  <a:srgbClr val="C00000"/>
                </a:solidFill>
                <a:latin typeface="Calibri"/>
                <a:ea typeface="Calibri"/>
                <a:cs typeface="Calibri"/>
                <a:sym typeface="Calibri"/>
              </a:rPr>
              <a:t>عوالمُِ سِحْريَّة- تتَكلَّمُ فِيها الأشْجار – تسْمع فيها الحَيوانات- كتابا غريبا</a:t>
            </a:r>
            <a:endParaRPr b="1" i="0" sz="2400" u="none" cap="none" strike="noStrike">
              <a:solidFill>
                <a:srgbClr val="C00000"/>
              </a:solidFill>
              <a:latin typeface="Calibri"/>
              <a:ea typeface="Calibri"/>
              <a:cs typeface="Calibri"/>
              <a:sym typeface="Calibri"/>
            </a:endParaRPr>
          </a:p>
        </p:txBody>
      </p:sp>
      <p:graphicFrame>
        <p:nvGraphicFramePr>
          <p:cNvPr id="1439" name="Google Shape;1439;p55"/>
          <p:cNvGraphicFramePr/>
          <p:nvPr/>
        </p:nvGraphicFramePr>
        <p:xfrm>
          <a:off x="953451" y="2543462"/>
          <a:ext cx="3000000" cy="3000000"/>
        </p:xfrm>
        <a:graphic>
          <a:graphicData uri="http://schemas.openxmlformats.org/drawingml/2006/table">
            <a:tbl>
              <a:tblPr bandRow="1" firstRow="1">
                <a:noFill/>
                <a:tableStyleId>{79B9BDD7-32AE-439C-A05C-7940E5838529}</a:tableStyleId>
              </a:tblPr>
              <a:tblGrid>
                <a:gridCol w="9919600"/>
              </a:tblGrid>
              <a:tr h="418550">
                <a:tc>
                  <a:txBody>
                    <a:bodyPr/>
                    <a:lstStyle/>
                    <a:p>
                      <a:pPr indent="-171450" lvl="0" marL="171450" marR="0" rtl="1" algn="r">
                        <a:lnSpc>
                          <a:spcPct val="150000"/>
                        </a:lnSpc>
                        <a:spcBef>
                          <a:spcPts val="0"/>
                        </a:spcBef>
                        <a:spcAft>
                          <a:spcPts val="0"/>
                        </a:spcAft>
                        <a:buClr>
                          <a:srgbClr val="002060"/>
                        </a:buClr>
                        <a:buSzPts val="2400"/>
                        <a:buFont typeface="Noto Sans Symbols"/>
                        <a:buChar char="❑"/>
                      </a:pPr>
                      <a:r>
                        <a:rPr b="1" lang="ar-SA" sz="2400" u="none" cap="none" strike="noStrike">
                          <a:solidFill>
                            <a:srgbClr val="002060"/>
                          </a:solidFill>
                          <a:latin typeface="Calibri"/>
                          <a:ea typeface="Calibri"/>
                          <a:cs typeface="Calibri"/>
                          <a:sym typeface="Calibri"/>
                        </a:rPr>
                        <a:t>الجملة الأولى</a:t>
                      </a:r>
                      <a:r>
                        <a:rPr b="0" lang="ar-SA" sz="2400" u="none" cap="none" strike="noStrike">
                          <a:solidFill>
                            <a:srgbClr val="002060"/>
                          </a:solidFill>
                          <a:latin typeface="Calibri"/>
                          <a:ea typeface="Calibri"/>
                          <a:cs typeface="Calibri"/>
                          <a:sym typeface="Calibri"/>
                        </a:rPr>
                        <a:t>:</a:t>
                      </a:r>
                      <a:r>
                        <a:rPr b="1" lang="ar-SA" sz="2400" u="none" cap="none" strike="noStrike">
                          <a:solidFill>
                            <a:srgbClr val="002060"/>
                          </a:solidFill>
                          <a:latin typeface="Calibri"/>
                          <a:ea typeface="Calibri"/>
                          <a:cs typeface="Calibri"/>
                          <a:sym typeface="Calibri"/>
                        </a:rPr>
                        <a:t>...........................................................................................</a:t>
                      </a:r>
                      <a:endParaRPr b="1" sz="2400" u="none" cap="none" strike="noStrike">
                        <a:solidFill>
                          <a:srgbClr val="002060"/>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8E2F3"/>
                    </a:solidFill>
                  </a:tcPr>
                </a:tc>
              </a:tr>
              <a:tr h="712200">
                <a:tc>
                  <a:txBody>
                    <a:bodyPr/>
                    <a:lstStyle/>
                    <a:p>
                      <a:pPr indent="-171450" lvl="0" marL="171450" marR="0" rtl="1" algn="r">
                        <a:lnSpc>
                          <a:spcPct val="150000"/>
                        </a:lnSpc>
                        <a:spcBef>
                          <a:spcPts val="0"/>
                        </a:spcBef>
                        <a:spcAft>
                          <a:spcPts val="0"/>
                        </a:spcAft>
                        <a:buClr>
                          <a:srgbClr val="002060"/>
                        </a:buClr>
                        <a:buSzPts val="2400"/>
                        <a:buFont typeface="Noto Sans Symbols"/>
                        <a:buChar char="❑"/>
                      </a:pPr>
                      <a:r>
                        <a:rPr b="1" lang="ar-SA" sz="2400" u="none" cap="none" strike="noStrike">
                          <a:solidFill>
                            <a:srgbClr val="002060"/>
                          </a:solidFill>
                          <a:latin typeface="Calibri"/>
                          <a:ea typeface="Calibri"/>
                          <a:cs typeface="Calibri"/>
                          <a:sym typeface="Calibri"/>
                        </a:rPr>
                        <a:t>الجملة الثانية:..........................................................................................</a:t>
                      </a:r>
                      <a:endParaRPr b="1" sz="2400" u="none" cap="none" strike="noStrike">
                        <a:solidFill>
                          <a:srgbClr val="002060"/>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8E2F3"/>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3" name="Shape 1443"/>
        <p:cNvGrpSpPr/>
        <p:nvPr/>
      </p:nvGrpSpPr>
      <p:grpSpPr>
        <a:xfrm>
          <a:off x="0" y="0"/>
          <a:ext cx="0" cy="0"/>
          <a:chOff x="0" y="0"/>
          <a:chExt cx="0" cy="0"/>
        </a:xfrm>
      </p:grpSpPr>
      <p:pic>
        <p:nvPicPr>
          <p:cNvPr descr="Image générée" id="1444" name="Google Shape;1444;p56"/>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445" name="Google Shape;1445;p56"/>
          <p:cNvSpPr txBox="1"/>
          <p:nvPr/>
        </p:nvSpPr>
        <p:spPr>
          <a:xfrm>
            <a:off x="4242216" y="195946"/>
            <a:ext cx="6934336" cy="470617"/>
          </a:xfrm>
          <a:prstGeom prst="rect">
            <a:avLst/>
          </a:prstGeom>
          <a:noFill/>
          <a:ln>
            <a:noFill/>
          </a:ln>
        </p:spPr>
        <p:txBody>
          <a:bodyPr anchorCtr="0" anchor="ctr" bIns="45700" lIns="91425" spcFirstLastPara="1" rIns="91425" wrap="square" tIns="45700">
            <a:normAutofit/>
          </a:bodyPr>
          <a:lstStyle/>
          <a:p>
            <a:pPr indent="0" lvl="0" marL="0" marR="0" rtl="1" algn="ctr">
              <a:lnSpc>
                <a:spcPct val="90000"/>
              </a:lnSpc>
              <a:spcBef>
                <a:spcPts val="0"/>
              </a:spcBef>
              <a:spcAft>
                <a:spcPts val="0"/>
              </a:spcAft>
              <a:buClr>
                <a:srgbClr val="757070"/>
              </a:buClr>
              <a:buSzPts val="2400"/>
              <a:buFont typeface="Calibri"/>
              <a:buNone/>
            </a:pPr>
            <a:r>
              <a:rPr b="0" i="0" lang="ar-SA" sz="2400" u="none" cap="none" strike="noStrike">
                <a:solidFill>
                  <a:schemeClr val="dk1"/>
                </a:solidFill>
                <a:latin typeface="Calibri"/>
                <a:ea typeface="Calibri"/>
                <a:cs typeface="Calibri"/>
                <a:sym typeface="Calibri"/>
              </a:rPr>
              <a:t>وَصَلْنَا إِلَى نِهَايَةِ ٱلْحَصَّةِ. لَا تَنْسوا مُرَاجَعَةَ دُرُوسِكُمْ، وَإِنْجَازَ وَاجِبَاتِكُمْ.</a:t>
            </a:r>
            <a:endParaRPr/>
          </a:p>
        </p:txBody>
      </p:sp>
      <p:pic>
        <p:nvPicPr>
          <p:cNvPr id="1446" name="Google Shape;1446;p56"/>
          <p:cNvPicPr preferRelativeResize="0"/>
          <p:nvPr/>
        </p:nvPicPr>
        <p:blipFill rotWithShape="1">
          <a:blip r:embed="rId4">
            <a:alphaModFix/>
          </a:blip>
          <a:srcRect b="0" l="0" r="0" t="0"/>
          <a:stretch/>
        </p:blipFill>
        <p:spPr>
          <a:xfrm>
            <a:off x="3948856" y="1901081"/>
            <a:ext cx="3711575" cy="3711575"/>
          </a:xfrm>
          <a:prstGeom prst="rect">
            <a:avLst/>
          </a:prstGeom>
          <a:noFill/>
          <a:ln>
            <a:noFill/>
          </a:ln>
        </p:spPr>
      </p:pic>
      <p:pic>
        <p:nvPicPr>
          <p:cNvPr id="1447" name="Google Shape;1447;p56"/>
          <p:cNvPicPr preferRelativeResize="0"/>
          <p:nvPr/>
        </p:nvPicPr>
        <p:blipFill rotWithShape="1">
          <a:blip r:embed="rId5">
            <a:alphaModFix/>
          </a:blip>
          <a:srcRect b="0" l="0" r="0" t="0"/>
          <a:stretch/>
        </p:blipFill>
        <p:spPr>
          <a:xfrm>
            <a:off x="141806" y="65335"/>
            <a:ext cx="731837" cy="731837"/>
          </a:xfrm>
          <a:prstGeom prst="rect">
            <a:avLst/>
          </a:prstGeom>
          <a:noFill/>
          <a:ln>
            <a:noFill/>
          </a:ln>
        </p:spPr>
      </p:pic>
      <p:sp>
        <p:nvSpPr>
          <p:cNvPr id="1448" name="Google Shape;1448;p56"/>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2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6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7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5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2025-08-08T14:19:48Z</dcterms:created>
  <dc:creator>yassine lamsarsem</dc:creator>
</cp:coreProperties>
</file>