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6.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7.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8.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699" r:id="rId3"/>
    <p:sldMasterId id="2147483731" r:id="rId4"/>
    <p:sldMasterId id="2147483818" r:id="rId5"/>
    <p:sldMasterId id="2147483825" r:id="rId6"/>
    <p:sldMasterId id="2147483854" r:id="rId7"/>
    <p:sldMasterId id="2147483882" r:id="rId8"/>
    <p:sldMasterId id="2147483902" r:id="rId9"/>
  </p:sldMasterIdLst>
  <p:notesMasterIdLst>
    <p:notesMasterId r:id="rId41"/>
  </p:notesMasterIdLst>
  <p:sldIdLst>
    <p:sldId id="2147483578" r:id="rId10"/>
    <p:sldId id="2134807732" r:id="rId11"/>
    <p:sldId id="2147483579" r:id="rId12"/>
    <p:sldId id="955" r:id="rId13"/>
    <p:sldId id="2147483485" r:id="rId14"/>
    <p:sldId id="2147483486" r:id="rId15"/>
    <p:sldId id="2147483413" r:id="rId16"/>
    <p:sldId id="2147483536" r:id="rId17"/>
    <p:sldId id="2147483592" r:id="rId18"/>
    <p:sldId id="2147483535" r:id="rId19"/>
    <p:sldId id="2147483594" r:id="rId20"/>
    <p:sldId id="2147483595" r:id="rId21"/>
    <p:sldId id="2147483598" r:id="rId22"/>
    <p:sldId id="2147483599" r:id="rId23"/>
    <p:sldId id="2147483585" r:id="rId24"/>
    <p:sldId id="2147483436" r:id="rId25"/>
    <p:sldId id="2147483586" r:id="rId26"/>
    <p:sldId id="277" r:id="rId27"/>
    <p:sldId id="337" r:id="rId28"/>
    <p:sldId id="350" r:id="rId29"/>
    <p:sldId id="2147483591" r:id="rId30"/>
    <p:sldId id="294" r:id="rId31"/>
    <p:sldId id="369" r:id="rId32"/>
    <p:sldId id="370" r:id="rId33"/>
    <p:sldId id="2147483596" r:id="rId34"/>
    <p:sldId id="371" r:id="rId35"/>
    <p:sldId id="2147483593" r:id="rId36"/>
    <p:sldId id="373" r:id="rId37"/>
    <p:sldId id="2147483590" r:id="rId38"/>
    <p:sldId id="314" r:id="rId39"/>
    <p:sldId id="317"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0"/>
  </p:normalViewPr>
  <p:slideViewPr>
    <p:cSldViewPr snapToGrid="0" showGuides="1">
      <p:cViewPr>
        <p:scale>
          <a:sx n="69" d="100"/>
          <a:sy n="69" d="100"/>
        </p:scale>
        <p:origin x="-648" y="216"/>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03/10/2025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xmlns="">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xmlns=""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xmlns=""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xmlns=""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xmlns=""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xmlns=""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xmlns=""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55B6B60-4C97-8632-32AF-2ED4A54968A9}"/>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B5EEFAF4-475A-1034-978B-4C1D6D786E24}"/>
              </a:ext>
            </a:extLst>
          </p:cNvPr>
          <p:cNvSpPr>
            <a:spLocks noGrp="1" noRot="1" noChangeAspect="1"/>
          </p:cNvSpPr>
          <p:nvPr>
            <p:ph type="sldImg"/>
          </p:nvPr>
        </p:nvSpPr>
        <p:spPr/>
      </p:sp>
      <p:sp>
        <p:nvSpPr>
          <p:cNvPr id="3" name="Espace réservé des commentaires 2">
            <a:extLst>
              <a:ext uri="{FF2B5EF4-FFF2-40B4-BE49-F238E27FC236}">
                <a16:creationId xmlns="" xmlns:a16="http://schemas.microsoft.com/office/drawing/2014/main" id="{7570A6BA-AAD8-7309-4068-557D414C725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 xmlns:a16="http://schemas.microsoft.com/office/drawing/2014/main" id="{687ED172-766A-A9CC-18BA-F1E9B5102185}"/>
              </a:ext>
            </a:extLst>
          </p:cNvPr>
          <p:cNvSpPr>
            <a:spLocks noGrp="1"/>
          </p:cNvSpPr>
          <p:nvPr>
            <p:ph type="sldNum" sz="quarter" idx="10"/>
          </p:nvPr>
        </p:nvSpPr>
        <p:spPr/>
        <p:txBody>
          <a:bodyPr/>
          <a:lstStyle/>
          <a:p>
            <a:pPr>
              <a:defRPr/>
            </a:pPr>
            <a:fld id="{23437357-FDEB-42E8-94B9-16208305E930}" type="slidenum">
              <a:rPr lang="fr-FR" smtClean="0">
                <a:solidFill>
                  <a:prstClr val="black"/>
                </a:solidFill>
              </a:rPr>
              <a:pPr>
                <a:defRPr/>
              </a:pPr>
              <a:t>9</a:t>
            </a:fld>
            <a:endParaRPr lang="fr-FR">
              <a:solidFill>
                <a:prstClr val="black"/>
              </a:solidFill>
            </a:endParaRPr>
          </a:p>
        </p:txBody>
      </p:sp>
    </p:spTree>
    <p:extLst>
      <p:ext uri="{BB962C8B-B14F-4D97-AF65-F5344CB8AC3E}">
        <p14:creationId xmlns:p14="http://schemas.microsoft.com/office/powerpoint/2010/main" val="3840540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p:cNvGrpSpPr/>
        <p:nvPr/>
      </p:nvGrpSpPr>
      <p:grpSpPr>
        <a:xfrm>
          <a:off x="0" y="0"/>
          <a:ext cx="0" cy="0"/>
          <a:chOff x="0" y="0"/>
          <a:chExt cx="0" cy="0"/>
        </a:xfrm>
      </p:grpSpPr>
      <p:sp>
        <p:nvSpPr>
          <p:cNvPr id="1331" name="Google Shape;1331;p2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a:extLst>
            <a:ext uri="{FF2B5EF4-FFF2-40B4-BE49-F238E27FC236}">
              <a16:creationId xmlns:a16="http://schemas.microsoft.com/office/drawing/2014/main" xmlns="" id="{B9C49E53-C479-6BBB-F0B9-793CE2C6DE91}"/>
            </a:ext>
          </a:extLst>
        </p:cNvPr>
        <p:cNvGrpSpPr/>
        <p:nvPr/>
      </p:nvGrpSpPr>
      <p:grpSpPr>
        <a:xfrm>
          <a:off x="0" y="0"/>
          <a:ext cx="0" cy="0"/>
          <a:chOff x="0" y="0"/>
          <a:chExt cx="0" cy="0"/>
        </a:xfrm>
      </p:grpSpPr>
      <p:sp>
        <p:nvSpPr>
          <p:cNvPr id="1331" name="Google Shape;1331;p211:notes">
            <a:extLst>
              <a:ext uri="{FF2B5EF4-FFF2-40B4-BE49-F238E27FC236}">
                <a16:creationId xmlns:a16="http://schemas.microsoft.com/office/drawing/2014/main" xmlns="" id="{DD5BEFE3-F4E5-D1C2-FAA9-0A96400C07C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a:extLst>
              <a:ext uri="{FF2B5EF4-FFF2-40B4-BE49-F238E27FC236}">
                <a16:creationId xmlns:a16="http://schemas.microsoft.com/office/drawing/2014/main" xmlns="" id="{5CBE865F-3F1E-AB11-FB33-62CE4D6489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28245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a:extLst>
            <a:ext uri="{FF2B5EF4-FFF2-40B4-BE49-F238E27FC236}">
              <a16:creationId xmlns:a16="http://schemas.microsoft.com/office/drawing/2014/main" xmlns="" id="{F14806DE-0F32-489F-3C2C-AAC09C6EF45D}"/>
            </a:ext>
          </a:extLst>
        </p:cNvPr>
        <p:cNvGrpSpPr/>
        <p:nvPr/>
      </p:nvGrpSpPr>
      <p:grpSpPr>
        <a:xfrm>
          <a:off x="0" y="0"/>
          <a:ext cx="0" cy="0"/>
          <a:chOff x="0" y="0"/>
          <a:chExt cx="0" cy="0"/>
        </a:xfrm>
      </p:grpSpPr>
      <p:sp>
        <p:nvSpPr>
          <p:cNvPr id="1331" name="Google Shape;1331;p211:notes">
            <a:extLst>
              <a:ext uri="{FF2B5EF4-FFF2-40B4-BE49-F238E27FC236}">
                <a16:creationId xmlns:a16="http://schemas.microsoft.com/office/drawing/2014/main" xmlns="" id="{AEAA7553-303A-A86D-E808-9F6A952FF55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a:extLst>
              <a:ext uri="{FF2B5EF4-FFF2-40B4-BE49-F238E27FC236}">
                <a16:creationId xmlns:a16="http://schemas.microsoft.com/office/drawing/2014/main" xmlns="" id="{07B53790-1EBD-6F62-08DE-355C8452A55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46067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xmlns="" id="{7C8E7CB0-187D-EE89-7ECF-1F866C46C137}"/>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xmlns="" id="{EB66F43B-674D-3B60-32B2-9D87AE4579B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xmlns="" id="{B23DB512-089D-E41C-DBBC-803DAD59171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xmlns="" id="{2C09B071-1EA4-B710-17EF-30695515C7A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77593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xmlns="" id="{CF746C98-8F4C-5B70-8298-CBCAFDDA57CD}"/>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xmlns="" id="{34E6141A-B1A3-611F-0CA3-95ACA0070E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xmlns="" id="{DFE7C081-F531-DE0E-98A6-F5D4E7716CE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xmlns="" id="{8C081FEA-D831-82D9-85BF-935A4109C5C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75424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xmlns="" id="{CF746C98-8F4C-5B70-8298-CBCAFDDA57CD}"/>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xmlns="" id="{34E6141A-B1A3-611F-0CA3-95ACA0070E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xmlns="" id="{DFE7C081-F531-DE0E-98A6-F5D4E7716CE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xmlns="" id="{8C081FEA-D831-82D9-85BF-935A4109C5C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Clr>
                <a:srgbClr val="000000"/>
              </a:buClr>
              <a:buSzPts val="1400"/>
              <a:buFont typeface="Arial"/>
              <a:buNone/>
              <a:defRPr/>
            </a:pPr>
            <a:fld id="{00000000-1234-1234-1234-123412341234}" type="slidenum">
              <a:rPr lang="ar-MA" sz="1400" kern="0">
                <a:solidFill>
                  <a:srgbClr val="000000"/>
                </a:solidFill>
                <a:latin typeface="Arial"/>
                <a:sym typeface="Arial"/>
              </a:rPr>
              <a:pPr>
                <a:buClr>
                  <a:srgbClr val="000000"/>
                </a:buClr>
                <a:buSzPts val="1400"/>
                <a:buFont typeface="Arial"/>
                <a:buNone/>
                <a:defRPr/>
              </a:pPr>
              <a:t>25</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75424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xmlns="" id="{A78DF18C-EEDE-464A-7E6D-4A08FB9BE9CA}"/>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xmlns="" id="{61BA0688-CC1B-594C-E4A9-641D7E35D38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xmlns="" id="{489C0589-801F-A0B1-85FC-BF43F3B62D2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xmlns="" id="{5A8619EC-6A93-9EB9-6B74-1CF7901723F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67664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a:extLst>
            <a:ext uri="{FF2B5EF4-FFF2-40B4-BE49-F238E27FC236}">
              <a16:creationId xmlns:a16="http://schemas.microsoft.com/office/drawing/2014/main" xmlns="" id="{2319F62E-8CC9-83F5-3766-A8C25420A037}"/>
            </a:ext>
          </a:extLst>
        </p:cNvPr>
        <p:cNvGrpSpPr/>
        <p:nvPr/>
      </p:nvGrpSpPr>
      <p:grpSpPr>
        <a:xfrm>
          <a:off x="0" y="0"/>
          <a:ext cx="0" cy="0"/>
          <a:chOff x="0" y="0"/>
          <a:chExt cx="0" cy="0"/>
        </a:xfrm>
      </p:grpSpPr>
      <p:sp>
        <p:nvSpPr>
          <p:cNvPr id="1331" name="Google Shape;1331;p211:notes">
            <a:extLst>
              <a:ext uri="{FF2B5EF4-FFF2-40B4-BE49-F238E27FC236}">
                <a16:creationId xmlns:a16="http://schemas.microsoft.com/office/drawing/2014/main" xmlns="" id="{2BFEE231-F562-D0D1-DD9B-F32D1BE547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a:extLst>
              <a:ext uri="{FF2B5EF4-FFF2-40B4-BE49-F238E27FC236}">
                <a16:creationId xmlns:a16="http://schemas.microsoft.com/office/drawing/2014/main" xmlns="" id="{4927C16F-99EB-E544-940A-1CFDD2996E0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98323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8"/>
        <p:cNvGrpSpPr/>
        <p:nvPr/>
      </p:nvGrpSpPr>
      <p:grpSpPr>
        <a:xfrm>
          <a:off x="0" y="0"/>
          <a:ext cx="0" cy="0"/>
          <a:chOff x="0" y="0"/>
          <a:chExt cx="0" cy="0"/>
        </a:xfrm>
      </p:grpSpPr>
      <p:sp>
        <p:nvSpPr>
          <p:cNvPr id="1689" name="Google Shape;1689;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0" name="Google Shape;1690;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9" name="Google Shape;1719;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xmlns=""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xmlns="" id="{B4AF89CE-4B4C-5321-564B-69254A22E4A4}"/>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71E4BC91-89E0-F1CE-C6A0-843CF319AEF9}"/>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xmlns=""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8A81A025-33FC-1C2A-7EF0-CAE6BF0B0601}"/>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xmlns=""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xmlns="" id="{1B3CE214-72F8-0CCB-8191-F609D02303A0}"/>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6" name="Espace réservé du pied de page 5">
            <a:extLst>
              <a:ext uri="{FF2B5EF4-FFF2-40B4-BE49-F238E27FC236}">
                <a16:creationId xmlns:a16="http://schemas.microsoft.com/office/drawing/2014/main" xmlns=""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xmlns=""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xmlns=""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xmlns="" id="{A1ABF4BF-4FD7-BC35-C52C-F1C0770B4579}"/>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8" name="Espace réservé du pied de page 7">
            <a:extLst>
              <a:ext uri="{FF2B5EF4-FFF2-40B4-BE49-F238E27FC236}">
                <a16:creationId xmlns:a16="http://schemas.microsoft.com/office/drawing/2014/main" xmlns=""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xmlns=""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xmlns="" id="{94BF64F8-5849-8849-1542-F41E57082847}"/>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4" name="Espace réservé du pied de page 3">
            <a:extLst>
              <a:ext uri="{FF2B5EF4-FFF2-40B4-BE49-F238E27FC236}">
                <a16:creationId xmlns:a16="http://schemas.microsoft.com/office/drawing/2014/main" xmlns=""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xmlns=""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A4FDAF37-3944-6C5A-345E-2EA9DE6BFB26}"/>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3" name="Espace réservé du pied de page 2">
            <a:extLst>
              <a:ext uri="{FF2B5EF4-FFF2-40B4-BE49-F238E27FC236}">
                <a16:creationId xmlns:a16="http://schemas.microsoft.com/office/drawing/2014/main" xmlns=""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xmlns=""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xmlns=""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xmlns=""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D010ED86-2C89-87FE-B6BF-BDEB4FE1F865}"/>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6" name="Espace réservé du pied de page 5">
            <a:extLst>
              <a:ext uri="{FF2B5EF4-FFF2-40B4-BE49-F238E27FC236}">
                <a16:creationId xmlns:a16="http://schemas.microsoft.com/office/drawing/2014/main" xmlns=""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xmlns=""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xmlns=""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492CA4C6-E7C0-39AB-8BE9-430732F96184}"/>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6" name="Espace réservé du pied de page 5">
            <a:extLst>
              <a:ext uri="{FF2B5EF4-FFF2-40B4-BE49-F238E27FC236}">
                <a16:creationId xmlns:a16="http://schemas.microsoft.com/office/drawing/2014/main" xmlns=""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xmlns=""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A4571420-D84B-750F-3121-0CB9A730B8F2}"/>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xmlns=""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9578C3EE-5F14-4308-35C8-D5979A1ABCD0}"/>
              </a:ext>
            </a:extLst>
          </p:cNvPr>
          <p:cNvSpPr>
            <a:spLocks noGrp="1"/>
          </p:cNvSpPr>
          <p:nvPr>
            <p:ph type="dt" sz="half" idx="10"/>
          </p:nvPr>
        </p:nvSpPr>
        <p:spPr/>
        <p:txBody>
          <a:body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xmlns=""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xmlns=""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xmlns=""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xmlns=""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xmlns=""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xmlns=""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xmlns=""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xmlns=""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xmlns=""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03/10/2025</a:t>
            </a:fld>
            <a:endParaRPr lang="fr-FR"/>
          </a:p>
        </p:txBody>
      </p:sp>
      <p:sp>
        <p:nvSpPr>
          <p:cNvPr id="5" name="Espace réservé du pied de page 4">
            <a:extLst>
              <a:ext uri="{FF2B5EF4-FFF2-40B4-BE49-F238E27FC236}">
                <a16:creationId xmlns:a16="http://schemas.microsoft.com/office/drawing/2014/main" xmlns=""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xmlns=""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xmlns=""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03/10/2025</a:t>
            </a:fld>
            <a:endParaRPr lang="fr-FR"/>
          </a:p>
        </p:txBody>
      </p:sp>
      <p:sp>
        <p:nvSpPr>
          <p:cNvPr id="5" name="Espace réservé du pied de page 4">
            <a:extLst>
              <a:ext uri="{FF2B5EF4-FFF2-40B4-BE49-F238E27FC236}">
                <a16:creationId xmlns:a16="http://schemas.microsoft.com/office/drawing/2014/main" xmlns=""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xmlns=""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xmlns=""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03/10/2025</a:t>
            </a:fld>
            <a:endParaRPr lang="fr-FR"/>
          </a:p>
        </p:txBody>
      </p:sp>
      <p:sp>
        <p:nvSpPr>
          <p:cNvPr id="5" name="Espace réservé du pied de page 4">
            <a:extLst>
              <a:ext uri="{FF2B5EF4-FFF2-40B4-BE49-F238E27FC236}">
                <a16:creationId xmlns:a16="http://schemas.microsoft.com/office/drawing/2014/main" xmlns=""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xmlns=""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xmlns=""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xmlns=""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xmlns=""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03/10/2025</a:t>
            </a:fld>
            <a:endParaRPr lang="fr-FR"/>
          </a:p>
        </p:txBody>
      </p:sp>
      <p:sp>
        <p:nvSpPr>
          <p:cNvPr id="6" name="Espace réservé du pied de page 5">
            <a:extLst>
              <a:ext uri="{FF2B5EF4-FFF2-40B4-BE49-F238E27FC236}">
                <a16:creationId xmlns:a16="http://schemas.microsoft.com/office/drawing/2014/main" xmlns=""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xmlns=""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xmlns=""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xmlns=""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xmlns=""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03/10/2025</a:t>
            </a:fld>
            <a:endParaRPr lang="fr-FR"/>
          </a:p>
        </p:txBody>
      </p:sp>
      <p:sp>
        <p:nvSpPr>
          <p:cNvPr id="8" name="Espace réservé du pied de page 7">
            <a:extLst>
              <a:ext uri="{FF2B5EF4-FFF2-40B4-BE49-F238E27FC236}">
                <a16:creationId xmlns:a16="http://schemas.microsoft.com/office/drawing/2014/main" xmlns=""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xmlns=""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xmlns=""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03/10/2025</a:t>
            </a:fld>
            <a:endParaRPr lang="fr-FR"/>
          </a:p>
        </p:txBody>
      </p:sp>
      <p:sp>
        <p:nvSpPr>
          <p:cNvPr id="4" name="Espace réservé du pied de page 3">
            <a:extLst>
              <a:ext uri="{FF2B5EF4-FFF2-40B4-BE49-F238E27FC236}">
                <a16:creationId xmlns:a16="http://schemas.microsoft.com/office/drawing/2014/main" xmlns=""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xmlns=""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03/10/2025</a:t>
            </a:fld>
            <a:endParaRPr lang="fr-FR"/>
          </a:p>
        </p:txBody>
      </p:sp>
      <p:sp>
        <p:nvSpPr>
          <p:cNvPr id="3" name="Espace réservé du pied de page 2">
            <a:extLst>
              <a:ext uri="{FF2B5EF4-FFF2-40B4-BE49-F238E27FC236}">
                <a16:creationId xmlns:a16="http://schemas.microsoft.com/office/drawing/2014/main" xmlns=""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xmlns=""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xmlns=""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xmlns=""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03/10/2025</a:t>
            </a:fld>
            <a:endParaRPr lang="fr-FR"/>
          </a:p>
        </p:txBody>
      </p:sp>
      <p:sp>
        <p:nvSpPr>
          <p:cNvPr id="6" name="Espace réservé du pied de page 5">
            <a:extLst>
              <a:ext uri="{FF2B5EF4-FFF2-40B4-BE49-F238E27FC236}">
                <a16:creationId xmlns:a16="http://schemas.microsoft.com/office/drawing/2014/main" xmlns=""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xmlns=""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xmlns=""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xmlns=""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03/10/2025</a:t>
            </a:fld>
            <a:endParaRPr lang="fr-FR"/>
          </a:p>
        </p:txBody>
      </p:sp>
      <p:sp>
        <p:nvSpPr>
          <p:cNvPr id="6" name="Espace réservé du pied de page 5">
            <a:extLst>
              <a:ext uri="{FF2B5EF4-FFF2-40B4-BE49-F238E27FC236}">
                <a16:creationId xmlns:a16="http://schemas.microsoft.com/office/drawing/2014/main" xmlns=""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xmlns=""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xmlns=""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03/10/2025</a:t>
            </a:fld>
            <a:endParaRPr lang="fr-FR"/>
          </a:p>
        </p:txBody>
      </p:sp>
      <p:sp>
        <p:nvSpPr>
          <p:cNvPr id="5" name="Espace réservé du pied de page 4">
            <a:extLst>
              <a:ext uri="{FF2B5EF4-FFF2-40B4-BE49-F238E27FC236}">
                <a16:creationId xmlns:a16="http://schemas.microsoft.com/office/drawing/2014/main" xmlns=""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xmlns=""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xmlns=""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03/10/2025</a:t>
            </a:fld>
            <a:endParaRPr lang="fr-FR"/>
          </a:p>
        </p:txBody>
      </p:sp>
      <p:sp>
        <p:nvSpPr>
          <p:cNvPr id="5" name="Espace réservé du pied de page 4">
            <a:extLst>
              <a:ext uri="{FF2B5EF4-FFF2-40B4-BE49-F238E27FC236}">
                <a16:creationId xmlns:a16="http://schemas.microsoft.com/office/drawing/2014/main" xmlns=""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xmlns=""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xmlns=""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xmlns=""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xmlns=""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xmlns=""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xmlns=""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xmlns=""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xmlns=""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xmlns=""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xmlns=""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xmlns=""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xmlns=""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xmlns=""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xmlns=""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xmlns=""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xmlns=""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xmlns=""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xmlns=""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xmlns=""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xmlns=""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xmlns=""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xmlns=""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xmlns=""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xmlns=""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xmlns=""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xmlns=""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xmlns=""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xmlns=""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xmlns=""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xmlns=""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xmlns=""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xmlns=""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xmlns=""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xmlns=""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xmlns=""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xmlns=""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xmlns=""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xmlns=""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xmlns=""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xmlns=""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xmlns=""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xmlns=""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xmlns=""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xmlns=""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xmlns=""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xmlns=""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2" name="Google Shape;137;p15">
            <a:extLst>
              <a:ext uri="{FF2B5EF4-FFF2-40B4-BE49-F238E27FC236}">
                <a16:creationId xmlns:a16="http://schemas.microsoft.com/office/drawing/2014/main" xmlns="" id="{89D85017-50C3-2C03-B59A-503C1265027A}"/>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21833730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xmlns="" id="{939FEC24-B5ED-E2FA-3AFF-D410EE76C07B}"/>
              </a:ext>
            </a:extLst>
          </p:cNvPr>
          <p:cNvSpPr txBox="1">
            <a:spLocks noGrp="1"/>
          </p:cNvSpPr>
          <p:nvPr>
            <p:ph type="dt" sz="half" idx="7"/>
          </p:nvPr>
        </p:nvSpPr>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xmlns="" id="{A5367B91-7771-8260-2314-C7D4AD6C72DE}"/>
              </a:ext>
            </a:extLst>
          </p:cNvPr>
          <p:cNvSpPr txBox="1">
            <a:spLocks noGrp="1"/>
          </p:cNvSpPr>
          <p:nvPr>
            <p:ph type="ftr" sz="quarter" idx="9"/>
          </p:nvPr>
        </p:nvSpPr>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xmlns="" id="{CCBB1603-A1BC-53F8-CBD6-5C2132B80ACF}"/>
              </a:ext>
            </a:extLst>
          </p:cNvPr>
          <p:cNvSpPr txBox="1">
            <a:spLocks noGrp="1"/>
          </p:cNvSpPr>
          <p:nvPr>
            <p:ph type="sldNum" sz="quarter" idx="8"/>
          </p:nvPr>
        </p:nvSpPr>
        <p:spPr/>
        <p:txBody>
          <a:bodyPr/>
          <a:lstStyle>
            <a:lvl1pPr>
              <a:defRPr/>
            </a:lvl1pPr>
          </a:lstStyle>
          <a:p>
            <a:pPr lvl="0"/>
            <a:fld id="{47DB32EF-2E24-4BB2-B50E-F7F68574E555}" type="slidenum">
              <a:t>‹N°›</a:t>
            </a:fld>
            <a:endParaRPr lang="fr-FR"/>
          </a:p>
        </p:txBody>
      </p:sp>
    </p:spTree>
    <p:extLst>
      <p:ext uri="{BB962C8B-B14F-4D97-AF65-F5344CB8AC3E}">
        <p14:creationId xmlns:p14="http://schemas.microsoft.com/office/powerpoint/2010/main" val="40019062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xmlns="" id="{CB696EC6-72CB-33A0-A7F8-2A652A255B86}"/>
              </a:ext>
            </a:extLst>
          </p:cNvPr>
          <p:cNvSpPr txBox="1">
            <a:spLocks noGrp="1"/>
          </p:cNvSpPr>
          <p:nvPr>
            <p:ph type="title"/>
          </p:nvPr>
        </p:nvSpPr>
        <p:spPr>
          <a:xfrm>
            <a:off x="2621731" y="2174781"/>
            <a:ext cx="3074002" cy="602004"/>
          </a:xfr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xmlns="" id="{B21A6B56-AD51-D6F0-FFF7-7B6C5687D4A5}"/>
              </a:ext>
            </a:extLst>
          </p:cNvPr>
          <p:cNvSpPr txBox="1">
            <a:spLocks noGrp="1"/>
          </p:cNvSpPr>
          <p:nvPr>
            <p:ph type="subTitle" idx="4294967295"/>
          </p:nvPr>
        </p:nvSpPr>
        <p:spPr>
          <a:xfrm>
            <a:off x="2621740" y="2838928"/>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xmlns="" id="{1D54ABCA-81F6-8C70-DF75-19E84C81A63E}"/>
              </a:ext>
            </a:extLst>
          </p:cNvPr>
          <p:cNvSpPr txBox="1">
            <a:spLocks noGrp="1"/>
          </p:cNvSpPr>
          <p:nvPr>
            <p:ph type="subTitle" idx="4294967295"/>
          </p:nvPr>
        </p:nvSpPr>
        <p:spPr>
          <a:xfrm>
            <a:off x="8020257" y="2838928"/>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xmlns="" id="{DA651F43-C3A5-D80F-A591-6ACCED680714}"/>
              </a:ext>
            </a:extLst>
          </p:cNvPr>
          <p:cNvSpPr txBox="1">
            <a:spLocks noGrp="1"/>
          </p:cNvSpPr>
          <p:nvPr>
            <p:ph type="title" idx="4294967295"/>
          </p:nvPr>
        </p:nvSpPr>
        <p:spPr>
          <a:xfrm>
            <a:off x="2621767" y="4184029"/>
            <a:ext cx="3074002" cy="703603"/>
          </a:xfr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xmlns="" id="{4CEFAF46-8CB0-455F-06C1-B28748C70E20}"/>
              </a:ext>
            </a:extLst>
          </p:cNvPr>
          <p:cNvSpPr txBox="1">
            <a:spLocks noGrp="1"/>
          </p:cNvSpPr>
          <p:nvPr>
            <p:ph type="subTitle" idx="4294967295"/>
          </p:nvPr>
        </p:nvSpPr>
        <p:spPr>
          <a:xfrm>
            <a:off x="2621740" y="4835429"/>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xmlns="" id="{4EA963B5-D778-2DDE-82AE-9947B849EFED}"/>
              </a:ext>
            </a:extLst>
          </p:cNvPr>
          <p:cNvSpPr txBox="1">
            <a:spLocks noGrp="1"/>
          </p:cNvSpPr>
          <p:nvPr>
            <p:ph type="subTitle" idx="4294967295"/>
          </p:nvPr>
        </p:nvSpPr>
        <p:spPr>
          <a:xfrm>
            <a:off x="8020257" y="4835429"/>
            <a:ext cx="3074002" cy="646398"/>
          </a:xfr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xmlns="" id="{484B42C8-84C1-1E6E-F3A1-4989AA0A9B98}"/>
              </a:ext>
            </a:extLst>
          </p:cNvPr>
          <p:cNvSpPr txBox="1">
            <a:spLocks noGrp="1"/>
          </p:cNvSpPr>
          <p:nvPr>
            <p:ph type="title" idx="4294967295"/>
          </p:nvPr>
        </p:nvSpPr>
        <p:spPr>
          <a:xfrm>
            <a:off x="1097755" y="2420599"/>
            <a:ext cx="1524003" cy="763597"/>
          </a:xfr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xmlns="" id="{A8F6653D-B7E2-CAEC-EAD4-26B7F05E9E34}"/>
              </a:ext>
            </a:extLst>
          </p:cNvPr>
          <p:cNvSpPr txBox="1">
            <a:spLocks noGrp="1"/>
          </p:cNvSpPr>
          <p:nvPr>
            <p:ph type="title" idx="4294967295"/>
          </p:nvPr>
        </p:nvSpPr>
        <p:spPr>
          <a:xfrm>
            <a:off x="1097755" y="4465499"/>
            <a:ext cx="1524003" cy="763597"/>
          </a:xfr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xmlns="" id="{BB42A211-2E34-08B7-186A-0750614CD311}"/>
              </a:ext>
            </a:extLst>
          </p:cNvPr>
          <p:cNvSpPr txBox="1">
            <a:spLocks noGrp="1"/>
          </p:cNvSpPr>
          <p:nvPr>
            <p:ph type="title" idx="4294967295"/>
          </p:nvPr>
        </p:nvSpPr>
        <p:spPr>
          <a:xfrm>
            <a:off x="6496263" y="2420599"/>
            <a:ext cx="1524003" cy="763597"/>
          </a:xfr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xmlns="" id="{06269AE1-DF8F-2A4A-2232-44219892CE5E}"/>
              </a:ext>
            </a:extLst>
          </p:cNvPr>
          <p:cNvSpPr txBox="1">
            <a:spLocks noGrp="1"/>
          </p:cNvSpPr>
          <p:nvPr>
            <p:ph type="title" idx="4294967295"/>
          </p:nvPr>
        </p:nvSpPr>
        <p:spPr>
          <a:xfrm>
            <a:off x="6496263" y="4465499"/>
            <a:ext cx="1524003" cy="763597"/>
          </a:xfr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xmlns="" id="{082CAE1F-40DA-7DC3-4812-CFD8FEA55B6B}"/>
              </a:ext>
            </a:extLst>
          </p:cNvPr>
          <p:cNvSpPr txBox="1">
            <a:spLocks noGrp="1"/>
          </p:cNvSpPr>
          <p:nvPr>
            <p:ph type="title" idx="4294967295"/>
          </p:nvPr>
        </p:nvSpPr>
        <p:spPr>
          <a:xfrm>
            <a:off x="8020266" y="2174781"/>
            <a:ext cx="3074002" cy="602004"/>
          </a:xfr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xmlns="" id="{C8447A13-989C-6385-BD44-411D2CF421EB}"/>
              </a:ext>
            </a:extLst>
          </p:cNvPr>
          <p:cNvSpPr txBox="1">
            <a:spLocks noGrp="1"/>
          </p:cNvSpPr>
          <p:nvPr>
            <p:ph type="title" idx="4294967295"/>
          </p:nvPr>
        </p:nvSpPr>
        <p:spPr>
          <a:xfrm>
            <a:off x="8020302" y="4184029"/>
            <a:ext cx="3074002" cy="703603"/>
          </a:xfr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xmlns="" id="{241C5994-11CF-525E-2921-C97E3DBE3034}"/>
              </a:ext>
            </a:extLst>
          </p:cNvPr>
          <p:cNvSpPr txBox="1">
            <a:spLocks noGrp="1"/>
          </p:cNvSpPr>
          <p:nvPr>
            <p:ph type="title" idx="4294967295"/>
          </p:nvPr>
        </p:nvSpPr>
        <p:spPr>
          <a:xfrm>
            <a:off x="960001" y="593363"/>
            <a:ext cx="10272003" cy="763597"/>
          </a:xfr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063974894"/>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grpSp>
        <p:nvGrpSpPr>
          <p:cNvPr id="2" name="Google Shape;157;p18">
            <a:extLst>
              <a:ext uri="{FF2B5EF4-FFF2-40B4-BE49-F238E27FC236}">
                <a16:creationId xmlns:a16="http://schemas.microsoft.com/office/drawing/2014/main" xmlns="" id="{BE583B6A-E856-4ECA-9450-EFAB60C62C4A}"/>
              </a:ext>
            </a:extLst>
          </p:cNvPr>
          <p:cNvGrpSpPr/>
          <p:nvPr/>
        </p:nvGrpSpPr>
        <p:grpSpPr>
          <a:xfrm>
            <a:off x="0" y="-38039"/>
            <a:ext cx="12192609" cy="6858000"/>
            <a:chOff x="0" y="-38039"/>
            <a:chExt cx="12192609" cy="6858000"/>
          </a:xfrm>
        </p:grpSpPr>
        <p:sp>
          <p:nvSpPr>
            <p:cNvPr id="3" name="Google Shape;158;p18">
              <a:extLst>
                <a:ext uri="{FF2B5EF4-FFF2-40B4-BE49-F238E27FC236}">
                  <a16:creationId xmlns:a16="http://schemas.microsoft.com/office/drawing/2014/main" xmlns="" id="{BCCEC1FE-2A31-4399-FFDF-B384DD440F8D}"/>
                </a:ext>
              </a:extLst>
            </p:cNvPr>
            <p:cNvSpPr/>
            <p:nvPr/>
          </p:nvSpPr>
          <p:spPr>
            <a:xfrm>
              <a:off x="0" y="-38039"/>
              <a:ext cx="12192609" cy="6858000"/>
            </a:xfrm>
            <a:prstGeom prst="rect">
              <a:avLst/>
            </a:prstGeom>
            <a:solidFill>
              <a:srgbClr val="106585"/>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4" name="Google Shape;159;p18">
              <a:extLst>
                <a:ext uri="{FF2B5EF4-FFF2-40B4-BE49-F238E27FC236}">
                  <a16:creationId xmlns:a16="http://schemas.microsoft.com/office/drawing/2014/main" xmlns="" id="{444B66CF-546B-D8B2-E36F-625CBD2F21A6}"/>
                </a:ext>
              </a:extLst>
            </p:cNvPr>
            <p:cNvSpPr/>
            <p:nvPr/>
          </p:nvSpPr>
          <p:spPr>
            <a:xfrm>
              <a:off x="270945" y="734537"/>
              <a:ext cx="11650717" cy="5934199"/>
            </a:xfrm>
            <a:custGeom>
              <a:avLst/>
              <a:gdLst>
                <a:gd name="f0" fmla="val 10800000"/>
                <a:gd name="f1" fmla="val 5400000"/>
                <a:gd name="f2" fmla="val 16200000"/>
                <a:gd name="f3" fmla="val w"/>
                <a:gd name="f4" fmla="val h"/>
                <a:gd name="f5" fmla="val ss"/>
                <a:gd name="f6" fmla="val 0"/>
                <a:gd name="f7" fmla="*/ 5419351 1 1725033"/>
                <a:gd name="f8" fmla="val 45"/>
                <a:gd name="f9" fmla="val 48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5" name="Google Shape;160;p18">
              <a:extLst>
                <a:ext uri="{FF2B5EF4-FFF2-40B4-BE49-F238E27FC236}">
                  <a16:creationId xmlns:a16="http://schemas.microsoft.com/office/drawing/2014/main" xmlns="" id="{44BDF43E-C211-F572-1834-BED17E39B482}"/>
                </a:ext>
              </a:extLst>
            </p:cNvPr>
            <p:cNvSpPr/>
            <p:nvPr/>
          </p:nvSpPr>
          <p:spPr>
            <a:xfrm>
              <a:off x="270945" y="149513"/>
              <a:ext cx="11650717" cy="819997"/>
            </a:xfrm>
            <a:custGeom>
              <a:avLst/>
              <a:gdLst>
                <a:gd name="f0" fmla="val 10800000"/>
                <a:gd name="f1" fmla="val 5400000"/>
                <a:gd name="f2" fmla="val 16200000"/>
                <a:gd name="f3" fmla="val w"/>
                <a:gd name="f4" fmla="val h"/>
                <a:gd name="f5" fmla="val ss"/>
                <a:gd name="f6" fmla="val 0"/>
                <a:gd name="f7" fmla="*/ 5419351 1 1725033"/>
                <a:gd name="f8" fmla="val 45"/>
                <a:gd name="f9" fmla="val 3118"/>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grpSp>
      <p:sp>
        <p:nvSpPr>
          <p:cNvPr id="6" name="Google Shape;161;p18">
            <a:extLst>
              <a:ext uri="{FF2B5EF4-FFF2-40B4-BE49-F238E27FC236}">
                <a16:creationId xmlns:a16="http://schemas.microsoft.com/office/drawing/2014/main" xmlns="" id="{ED8120AC-46D6-5879-9B8E-280203D23B69}"/>
              </a:ext>
            </a:extLst>
          </p:cNvPr>
          <p:cNvSpPr/>
          <p:nvPr/>
        </p:nvSpPr>
        <p:spPr>
          <a:xfrm rot="10800009" flipH="1">
            <a:off x="586413" y="298753"/>
            <a:ext cx="367881" cy="223817"/>
          </a:xfrm>
          <a:custGeom>
            <a:avLst/>
            <a:gdLst>
              <a:gd name="f0" fmla="val w"/>
              <a:gd name="f1" fmla="val h"/>
              <a:gd name="f2" fmla="val 0"/>
              <a:gd name="f3" fmla="val 771785"/>
              <a:gd name="f4" fmla="val 671453"/>
              <a:gd name="f5" fmla="*/ f0 1 771785"/>
              <a:gd name="f6" fmla="*/ f1 1 671453"/>
              <a:gd name="f7" fmla="+- f4 0 f2"/>
              <a:gd name="f8" fmla="+- f3 0 f2"/>
              <a:gd name="f9" fmla="*/ f8 1 771785"/>
              <a:gd name="f10" fmla="*/ f7 1 6714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30" tIns="45701" rIns="91430" bIns="4570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1" i="0" u="none" strike="noStrike" kern="1200" cap="none" spc="0" baseline="0">
              <a:solidFill>
                <a:srgbClr val="7F7F7F"/>
              </a:solidFill>
              <a:uFillTx/>
              <a:latin typeface="Dosis"/>
              <a:ea typeface="Dosis"/>
              <a:cs typeface="Dosis"/>
            </a:endParaRPr>
          </a:p>
        </p:txBody>
      </p:sp>
      <p:sp>
        <p:nvSpPr>
          <p:cNvPr id="7" name="Google Shape;162;p18">
            <a:extLst>
              <a:ext uri="{FF2B5EF4-FFF2-40B4-BE49-F238E27FC236}">
                <a16:creationId xmlns:a16="http://schemas.microsoft.com/office/drawing/2014/main" xmlns="" id="{F051DB0D-8BC0-EAAD-D562-97004329EA2C}"/>
              </a:ext>
            </a:extLst>
          </p:cNvPr>
          <p:cNvSpPr txBox="1">
            <a:spLocks noGrp="1"/>
          </p:cNvSpPr>
          <p:nvPr>
            <p:ph type="title"/>
          </p:nvPr>
        </p:nvSpPr>
        <p:spPr>
          <a:xfrm>
            <a:off x="1015450" y="195946"/>
            <a:ext cx="10161196" cy="470797"/>
          </a:xfrm>
        </p:spPr>
        <p:txBody>
          <a:bodyPr/>
          <a:lstStyle>
            <a:lvl1pPr>
              <a:defRPr sz="2000" b="1">
                <a:solidFill>
                  <a:srgbClr val="757070"/>
                </a:solidFill>
              </a:defRPr>
            </a:lvl1pPr>
          </a:lstStyle>
          <a:p>
            <a:pPr lvl="0"/>
            <a:endParaRPr lang="fr-FR"/>
          </a:p>
        </p:txBody>
      </p:sp>
      <p:sp>
        <p:nvSpPr>
          <p:cNvPr id="8" name="Google Shape;163;p18">
            <a:extLst>
              <a:ext uri="{FF2B5EF4-FFF2-40B4-BE49-F238E27FC236}">
                <a16:creationId xmlns:a16="http://schemas.microsoft.com/office/drawing/2014/main" xmlns="" id="{161550BD-C1BC-6F4C-8D87-3D18C19E4F34}"/>
              </a:ext>
            </a:extLst>
          </p:cNvPr>
          <p:cNvSpPr txBox="1">
            <a:spLocks noGrp="1"/>
          </p:cNvSpPr>
          <p:nvPr>
            <p:ph type="body" idx="4294967295"/>
          </p:nvPr>
        </p:nvSpPr>
        <p:spPr>
          <a:xfrm>
            <a:off x="996952" y="685690"/>
            <a:ext cx="10179603" cy="292397"/>
          </a:xfrm>
        </p:spPr>
        <p:txBody>
          <a:bodyPr>
            <a:noAutofit/>
          </a:bodyPr>
          <a:lstStyle>
            <a:lvl1pPr marL="609584" indent="-304787">
              <a:spcBef>
                <a:spcPts val="1065"/>
              </a:spcBef>
              <a:buNone/>
              <a:defRPr sz="1467" i="1">
                <a:solidFill>
                  <a:srgbClr val="AEABAB"/>
                </a:solidFill>
              </a:defRPr>
            </a:lvl1pPr>
          </a:lstStyle>
          <a:p>
            <a:pPr lvl="0"/>
            <a:endParaRPr lang="fr-FR"/>
          </a:p>
        </p:txBody>
      </p:sp>
    </p:spTree>
    <p:extLst>
      <p:ext uri="{BB962C8B-B14F-4D97-AF65-F5344CB8AC3E}">
        <p14:creationId xmlns:p14="http://schemas.microsoft.com/office/powerpoint/2010/main" val="17885389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xmlns="" id="{0BB0CA67-3CC4-493C-3E3B-BE7074118058}"/>
              </a:ext>
            </a:extLst>
          </p:cNvPr>
          <p:cNvSpPr/>
          <p:nvPr/>
        </p:nvSpPr>
        <p:spPr>
          <a:xfrm>
            <a:off x="1236927" y="706090"/>
            <a:ext cx="9678402" cy="5378802"/>
          </a:xfrm>
          <a:custGeom>
            <a:avLst/>
            <a:gdLst>
              <a:gd name="f0" fmla="val 10800000"/>
              <a:gd name="f1" fmla="val 5400000"/>
              <a:gd name="f2" fmla="val 16200000"/>
              <a:gd name="f3" fmla="val w"/>
              <a:gd name="f4" fmla="val h"/>
              <a:gd name="f5" fmla="val ss"/>
              <a:gd name="f6" fmla="val 0"/>
              <a:gd name="f7" fmla="*/ 5419351 1 1725033"/>
              <a:gd name="f8" fmla="val 45"/>
              <a:gd name="f9" fmla="val 57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xmlns="" id="{5E38F00F-07C4-400C-E81A-57375012FDED}"/>
              </a:ext>
            </a:extLst>
          </p:cNvPr>
          <p:cNvSpPr txBox="1">
            <a:spLocks noGrp="1"/>
          </p:cNvSpPr>
          <p:nvPr>
            <p:ph type="dt" sz="half" idx="7"/>
          </p:nvPr>
        </p:nvSpPr>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xmlns="" id="{0E5B4D44-4C20-01E2-6324-08CE3C18C774}"/>
              </a:ext>
            </a:extLst>
          </p:cNvPr>
          <p:cNvSpPr txBox="1">
            <a:spLocks noGrp="1"/>
          </p:cNvSpPr>
          <p:nvPr>
            <p:ph type="ftr" sz="quarter" idx="9"/>
          </p:nvPr>
        </p:nvSpPr>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xmlns="" id="{8F073CDD-4791-AEE6-B24C-269EE8D41525}"/>
              </a:ext>
            </a:extLst>
          </p:cNvPr>
          <p:cNvSpPr txBox="1">
            <a:spLocks noGrp="1"/>
          </p:cNvSpPr>
          <p:nvPr>
            <p:ph type="sldNum" sz="quarter" idx="8"/>
          </p:nvPr>
        </p:nvSpPr>
        <p:spPr/>
        <p:txBody>
          <a:bodyPr/>
          <a:lstStyle>
            <a:lvl1pPr>
              <a:defRPr/>
            </a:lvl1pPr>
          </a:lstStyle>
          <a:p>
            <a:pPr lvl="0"/>
            <a:fld id="{33ABE6D6-18B2-48F5-8F0F-987A9E74AF44}" type="slidenum">
              <a:t>‹N°›</a:t>
            </a:fld>
            <a:endParaRPr lang="fr-FR"/>
          </a:p>
        </p:txBody>
      </p:sp>
      <p:sp>
        <p:nvSpPr>
          <p:cNvPr id="6" name="Google Shape;169;p19">
            <a:extLst>
              <a:ext uri="{FF2B5EF4-FFF2-40B4-BE49-F238E27FC236}">
                <a16:creationId xmlns:a16="http://schemas.microsoft.com/office/drawing/2014/main" xmlns="" id="{D9EA4DC7-E7D5-1DD8-401A-882BE822ECD3}"/>
              </a:ext>
            </a:extLst>
          </p:cNvPr>
          <p:cNvSpPr/>
          <p:nvPr/>
        </p:nvSpPr>
        <p:spPr>
          <a:xfrm>
            <a:off x="1360426" y="832899"/>
            <a:ext cx="9431597" cy="5153201"/>
          </a:xfrm>
          <a:prstGeom prst="rect">
            <a:avLst/>
          </a:prstGeom>
          <a:solidFill>
            <a:srgbClr val="E3EEF2"/>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xmlns="" id="{AAB0A8AF-C408-8623-164A-6C83A6115583}"/>
              </a:ext>
            </a:extLst>
          </p:cNvPr>
          <p:cNvSpPr/>
          <p:nvPr/>
        </p:nvSpPr>
        <p:spPr>
          <a:xfrm>
            <a:off x="1504654" y="958592"/>
            <a:ext cx="9143204" cy="4901997"/>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xmlns="" id="{52A0049F-BF8C-987F-8F9D-A4843D7B346A}"/>
              </a:ext>
            </a:extLst>
          </p:cNvPr>
          <p:cNvSpPr txBox="1">
            <a:spLocks noGrp="1"/>
          </p:cNvSpPr>
          <p:nvPr>
            <p:ph type="title"/>
          </p:nvPr>
        </p:nvSpPr>
        <p:spPr>
          <a:xfrm>
            <a:off x="1921565" y="2311676"/>
            <a:ext cx="7772400" cy="2234802"/>
          </a:xfr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xmlns="" id="{C9A9A512-BC52-66E4-9FBB-3FC42C9BC29E}"/>
              </a:ext>
            </a:extLst>
          </p:cNvPr>
          <p:cNvSpPr/>
          <p:nvPr/>
        </p:nvSpPr>
        <p:spPr>
          <a:xfrm>
            <a:off x="1773167" y="5360167"/>
            <a:ext cx="8610804" cy="107204"/>
          </a:xfrm>
          <a:prstGeom prst="rect">
            <a:avLst/>
          </a:prstGeom>
          <a:solidFill>
            <a:srgbClr val="FFC000"/>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xmlns="" id="{40BBCE95-2374-70FE-0EC3-5F82980B5F7E}"/>
              </a:ext>
            </a:extLst>
          </p:cNvPr>
          <p:cNvPicPr>
            <a:picLocks noChangeAspect="1"/>
          </p:cNvPicPr>
          <p:nvPr/>
        </p:nvPicPr>
        <p:blipFill>
          <a:blip r:embed="rId2">
            <a:alphaModFix/>
          </a:blip>
          <a:srcRect/>
          <a:stretch>
            <a:fillRect/>
          </a:stretch>
        </p:blipFill>
        <p:spPr>
          <a:xfrm>
            <a:off x="5482129" y="1391332"/>
            <a:ext cx="920435" cy="920435"/>
          </a:xfrm>
          <a:prstGeom prst="rect">
            <a:avLst/>
          </a:prstGeom>
          <a:noFill/>
          <a:ln cap="flat">
            <a:noFill/>
          </a:ln>
        </p:spPr>
      </p:pic>
    </p:spTree>
    <p:extLst>
      <p:ext uri="{BB962C8B-B14F-4D97-AF65-F5344CB8AC3E}">
        <p14:creationId xmlns:p14="http://schemas.microsoft.com/office/powerpoint/2010/main" val="1858131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xmlns="" id="{79CC9203-F742-CB24-0843-218958310324}"/>
              </a:ext>
            </a:extLst>
          </p:cNvPr>
          <p:cNvSpPr/>
          <p:nvPr/>
        </p:nvSpPr>
        <p:spPr>
          <a:xfrm>
            <a:off x="1236927" y="706090"/>
            <a:ext cx="9678402" cy="5378802"/>
          </a:xfrm>
          <a:custGeom>
            <a:avLst/>
            <a:gdLst>
              <a:gd name="f0" fmla="val 10800000"/>
              <a:gd name="f1" fmla="val 5400000"/>
              <a:gd name="f2" fmla="val 16200000"/>
              <a:gd name="f3" fmla="val w"/>
              <a:gd name="f4" fmla="val h"/>
              <a:gd name="f5" fmla="val ss"/>
              <a:gd name="f6" fmla="val 0"/>
              <a:gd name="f7" fmla="*/ 5419351 1 1725033"/>
              <a:gd name="f8" fmla="val 45"/>
              <a:gd name="f9" fmla="val 57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xmlns="" id="{CB7DF29B-AC82-0640-C058-825B894E339C}"/>
              </a:ext>
            </a:extLst>
          </p:cNvPr>
          <p:cNvSpPr txBox="1">
            <a:spLocks noGrp="1"/>
          </p:cNvSpPr>
          <p:nvPr>
            <p:ph type="dt" sz="half" idx="7"/>
          </p:nvPr>
        </p:nvSpPr>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xmlns="" id="{89E7D34C-CDB6-426C-5810-666F27188E5B}"/>
              </a:ext>
            </a:extLst>
          </p:cNvPr>
          <p:cNvSpPr txBox="1">
            <a:spLocks noGrp="1"/>
          </p:cNvSpPr>
          <p:nvPr>
            <p:ph type="ftr" sz="quarter" idx="9"/>
          </p:nvPr>
        </p:nvSpPr>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xmlns="" id="{79DE3420-B28C-A3E5-C911-735A94818F95}"/>
              </a:ext>
            </a:extLst>
          </p:cNvPr>
          <p:cNvSpPr txBox="1">
            <a:spLocks noGrp="1"/>
          </p:cNvSpPr>
          <p:nvPr>
            <p:ph type="sldNum" sz="quarter" idx="8"/>
          </p:nvPr>
        </p:nvSpPr>
        <p:spPr/>
        <p:txBody>
          <a:bodyPr/>
          <a:lstStyle>
            <a:lvl1pPr>
              <a:defRPr/>
            </a:lvl1pPr>
          </a:lstStyle>
          <a:p>
            <a:pPr lvl="0"/>
            <a:fld id="{CEB70306-D155-4C7F-9066-94A4109E1D56}" type="slidenum">
              <a:t>‹N°›</a:t>
            </a:fld>
            <a:endParaRPr lang="fr-FR"/>
          </a:p>
        </p:txBody>
      </p:sp>
      <p:sp>
        <p:nvSpPr>
          <p:cNvPr id="6" name="Google Shape;179;p20">
            <a:extLst>
              <a:ext uri="{FF2B5EF4-FFF2-40B4-BE49-F238E27FC236}">
                <a16:creationId xmlns:a16="http://schemas.microsoft.com/office/drawing/2014/main" xmlns="" id="{0284F9AB-5EF5-F49B-339E-41AC05F3D2D2}"/>
              </a:ext>
            </a:extLst>
          </p:cNvPr>
          <p:cNvSpPr/>
          <p:nvPr/>
        </p:nvSpPr>
        <p:spPr>
          <a:xfrm>
            <a:off x="1360426" y="832899"/>
            <a:ext cx="9431597" cy="5153201"/>
          </a:xfrm>
          <a:prstGeom prst="rect">
            <a:avLst/>
          </a:prstGeom>
          <a:solidFill>
            <a:srgbClr val="E3EEF2"/>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xmlns="" id="{6D577388-9D6A-6458-CC34-BF25FEE27DEA}"/>
              </a:ext>
            </a:extLst>
          </p:cNvPr>
          <p:cNvSpPr/>
          <p:nvPr/>
        </p:nvSpPr>
        <p:spPr>
          <a:xfrm>
            <a:off x="1504654" y="958592"/>
            <a:ext cx="9143204" cy="4901997"/>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xmlns="" id="{7C4C96AC-BEB9-11FE-80A2-7B65486B2199}"/>
              </a:ext>
            </a:extLst>
          </p:cNvPr>
          <p:cNvSpPr txBox="1">
            <a:spLocks noGrp="1"/>
          </p:cNvSpPr>
          <p:nvPr>
            <p:ph type="title"/>
          </p:nvPr>
        </p:nvSpPr>
        <p:spPr>
          <a:xfrm>
            <a:off x="1921565" y="2311676"/>
            <a:ext cx="7772400" cy="2234802"/>
          </a:xfr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xmlns="" id="{D862C6DB-9C3C-EC7A-CC9A-18BB03CF677E}"/>
              </a:ext>
            </a:extLst>
          </p:cNvPr>
          <p:cNvSpPr/>
          <p:nvPr/>
        </p:nvSpPr>
        <p:spPr>
          <a:xfrm>
            <a:off x="1773167" y="5360167"/>
            <a:ext cx="8610804" cy="107204"/>
          </a:xfrm>
          <a:prstGeom prst="rect">
            <a:avLst/>
          </a:prstGeom>
          <a:solidFill>
            <a:srgbClr val="FFC000"/>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xmlns="" id="{6D926995-6A6A-3086-66B3-C422FC55BC73}"/>
              </a:ext>
            </a:extLst>
          </p:cNvPr>
          <p:cNvPicPr>
            <a:picLocks noChangeAspect="1"/>
          </p:cNvPicPr>
          <p:nvPr/>
        </p:nvPicPr>
        <p:blipFill>
          <a:blip r:embed="rId2">
            <a:alphaModFix/>
          </a:blip>
          <a:srcRect/>
          <a:stretch>
            <a:fillRect/>
          </a:stretch>
        </p:blipFill>
        <p:spPr>
          <a:xfrm>
            <a:off x="5482129" y="1391332"/>
            <a:ext cx="920435" cy="920435"/>
          </a:xfrm>
          <a:prstGeom prst="rect">
            <a:avLst/>
          </a:prstGeom>
          <a:noFill/>
          <a:ln cap="flat">
            <a:noFill/>
          </a:ln>
        </p:spPr>
      </p:pic>
    </p:spTree>
    <p:extLst>
      <p:ext uri="{BB962C8B-B14F-4D97-AF65-F5344CB8AC3E}">
        <p14:creationId xmlns:p14="http://schemas.microsoft.com/office/powerpoint/2010/main" val="34387181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oogle Shape;185;p21">
            <a:extLst>
              <a:ext uri="{FF2B5EF4-FFF2-40B4-BE49-F238E27FC236}">
                <a16:creationId xmlns:a16="http://schemas.microsoft.com/office/drawing/2014/main" xmlns="" id="{2CFBECE5-A5E2-49C7-A90D-7EEC900050DD}"/>
              </a:ext>
            </a:extLst>
          </p:cNvPr>
          <p:cNvGrpSpPr/>
          <p:nvPr/>
        </p:nvGrpSpPr>
        <p:grpSpPr>
          <a:xfrm>
            <a:off x="0" y="-38039"/>
            <a:ext cx="12192609" cy="6858000"/>
            <a:chOff x="0" y="-38039"/>
            <a:chExt cx="12192609" cy="6858000"/>
          </a:xfrm>
        </p:grpSpPr>
        <p:sp>
          <p:nvSpPr>
            <p:cNvPr id="3" name="Google Shape;186;p21">
              <a:extLst>
                <a:ext uri="{FF2B5EF4-FFF2-40B4-BE49-F238E27FC236}">
                  <a16:creationId xmlns:a16="http://schemas.microsoft.com/office/drawing/2014/main" xmlns="" id="{372CB6E5-8391-0599-A65F-111FAA9F0645}"/>
                </a:ext>
              </a:extLst>
            </p:cNvPr>
            <p:cNvSpPr/>
            <p:nvPr/>
          </p:nvSpPr>
          <p:spPr>
            <a:xfrm>
              <a:off x="0" y="-38039"/>
              <a:ext cx="12192609" cy="6858000"/>
            </a:xfrm>
            <a:prstGeom prst="rect">
              <a:avLst/>
            </a:prstGeom>
            <a:solidFill>
              <a:srgbClr val="106585"/>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4" name="Google Shape;187;p21">
              <a:extLst>
                <a:ext uri="{FF2B5EF4-FFF2-40B4-BE49-F238E27FC236}">
                  <a16:creationId xmlns:a16="http://schemas.microsoft.com/office/drawing/2014/main" xmlns="" id="{782B3A85-9C03-B0B0-1FE2-01A49790394F}"/>
                </a:ext>
              </a:extLst>
            </p:cNvPr>
            <p:cNvSpPr/>
            <p:nvPr/>
          </p:nvSpPr>
          <p:spPr>
            <a:xfrm>
              <a:off x="270945" y="734537"/>
              <a:ext cx="11650717" cy="5934199"/>
            </a:xfrm>
            <a:custGeom>
              <a:avLst/>
              <a:gdLst>
                <a:gd name="f0" fmla="val 10800000"/>
                <a:gd name="f1" fmla="val 5400000"/>
                <a:gd name="f2" fmla="val 16200000"/>
                <a:gd name="f3" fmla="val w"/>
                <a:gd name="f4" fmla="val h"/>
                <a:gd name="f5" fmla="val ss"/>
                <a:gd name="f6" fmla="val 0"/>
                <a:gd name="f7" fmla="*/ 5419351 1 1725033"/>
                <a:gd name="f8" fmla="val 45"/>
                <a:gd name="f9" fmla="val 48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5" name="Google Shape;188;p21">
              <a:extLst>
                <a:ext uri="{FF2B5EF4-FFF2-40B4-BE49-F238E27FC236}">
                  <a16:creationId xmlns:a16="http://schemas.microsoft.com/office/drawing/2014/main" xmlns="" id="{08E6D563-43FE-71F5-03EB-DFCD525C0368}"/>
                </a:ext>
              </a:extLst>
            </p:cNvPr>
            <p:cNvSpPr/>
            <p:nvPr/>
          </p:nvSpPr>
          <p:spPr>
            <a:xfrm>
              <a:off x="270945" y="149513"/>
              <a:ext cx="11650717" cy="819997"/>
            </a:xfrm>
            <a:custGeom>
              <a:avLst/>
              <a:gdLst>
                <a:gd name="f0" fmla="val 10800000"/>
                <a:gd name="f1" fmla="val 5400000"/>
                <a:gd name="f2" fmla="val 16200000"/>
                <a:gd name="f3" fmla="val w"/>
                <a:gd name="f4" fmla="val h"/>
                <a:gd name="f5" fmla="val ss"/>
                <a:gd name="f6" fmla="val 0"/>
                <a:gd name="f7" fmla="*/ 5419351 1 1725033"/>
                <a:gd name="f8" fmla="val 45"/>
                <a:gd name="f9" fmla="val 3118"/>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grpSp>
      <p:sp>
        <p:nvSpPr>
          <p:cNvPr id="6" name="Google Shape;189;p21">
            <a:extLst>
              <a:ext uri="{FF2B5EF4-FFF2-40B4-BE49-F238E27FC236}">
                <a16:creationId xmlns:a16="http://schemas.microsoft.com/office/drawing/2014/main" xmlns="" id="{DC2FB784-CE3F-E281-AA19-8E8E6E2017D2}"/>
              </a:ext>
            </a:extLst>
          </p:cNvPr>
          <p:cNvSpPr/>
          <p:nvPr/>
        </p:nvSpPr>
        <p:spPr>
          <a:xfrm rot="10800009" flipH="1">
            <a:off x="586413" y="298753"/>
            <a:ext cx="367881" cy="223817"/>
          </a:xfrm>
          <a:custGeom>
            <a:avLst/>
            <a:gdLst>
              <a:gd name="f0" fmla="val w"/>
              <a:gd name="f1" fmla="val h"/>
              <a:gd name="f2" fmla="val 0"/>
              <a:gd name="f3" fmla="val 771785"/>
              <a:gd name="f4" fmla="val 671453"/>
              <a:gd name="f5" fmla="*/ f0 1 771785"/>
              <a:gd name="f6" fmla="*/ f1 1 671453"/>
              <a:gd name="f7" fmla="+- f4 0 f2"/>
              <a:gd name="f8" fmla="+- f3 0 f2"/>
              <a:gd name="f9" fmla="*/ f8 1 771785"/>
              <a:gd name="f10" fmla="*/ f7 1 6714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30" tIns="45701" rIns="91430" bIns="4570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1" i="0" u="none" strike="noStrike" kern="1200" cap="none" spc="0" baseline="0">
              <a:solidFill>
                <a:srgbClr val="7F7F7F"/>
              </a:solidFill>
              <a:uFillTx/>
              <a:latin typeface="Dosis"/>
              <a:ea typeface="Dosis"/>
              <a:cs typeface="Dosis"/>
            </a:endParaRPr>
          </a:p>
        </p:txBody>
      </p:sp>
      <p:sp>
        <p:nvSpPr>
          <p:cNvPr id="7" name="Google Shape;190;p21">
            <a:extLst>
              <a:ext uri="{FF2B5EF4-FFF2-40B4-BE49-F238E27FC236}">
                <a16:creationId xmlns:a16="http://schemas.microsoft.com/office/drawing/2014/main" xmlns="" id="{202D3905-A6C7-E5FF-246E-5ECE4ED1FAAD}"/>
              </a:ext>
            </a:extLst>
          </p:cNvPr>
          <p:cNvSpPr txBox="1">
            <a:spLocks noGrp="1"/>
          </p:cNvSpPr>
          <p:nvPr>
            <p:ph type="title"/>
          </p:nvPr>
        </p:nvSpPr>
        <p:spPr>
          <a:xfrm>
            <a:off x="1015450" y="195946"/>
            <a:ext cx="10161196" cy="470797"/>
          </a:xfrm>
        </p:spPr>
        <p:txBody>
          <a:bodyPr/>
          <a:lstStyle>
            <a:lvl1pPr>
              <a:defRPr sz="2000" b="1">
                <a:solidFill>
                  <a:srgbClr val="757070"/>
                </a:solidFill>
              </a:defRPr>
            </a:lvl1pPr>
          </a:lstStyle>
          <a:p>
            <a:pPr lvl="0"/>
            <a:endParaRPr lang="fr-FR"/>
          </a:p>
        </p:txBody>
      </p:sp>
      <p:sp>
        <p:nvSpPr>
          <p:cNvPr id="8" name="Google Shape;191;p21">
            <a:extLst>
              <a:ext uri="{FF2B5EF4-FFF2-40B4-BE49-F238E27FC236}">
                <a16:creationId xmlns:a16="http://schemas.microsoft.com/office/drawing/2014/main" xmlns="" id="{9395CE9E-7842-46EB-76E4-62AFAF73FF29}"/>
              </a:ext>
            </a:extLst>
          </p:cNvPr>
          <p:cNvSpPr txBox="1">
            <a:spLocks noGrp="1"/>
          </p:cNvSpPr>
          <p:nvPr>
            <p:ph type="body" idx="4294967295"/>
          </p:nvPr>
        </p:nvSpPr>
        <p:spPr>
          <a:xfrm>
            <a:off x="996952" y="685690"/>
            <a:ext cx="10179603" cy="292397"/>
          </a:xfrm>
        </p:spPr>
        <p:txBody>
          <a:bodyPr>
            <a:noAutofit/>
          </a:bodyPr>
          <a:lstStyle>
            <a:lvl1pPr marL="609584" indent="-304787">
              <a:spcBef>
                <a:spcPts val="1065"/>
              </a:spcBef>
              <a:buNone/>
              <a:defRPr sz="1467" i="1">
                <a:solidFill>
                  <a:srgbClr val="AEABAB"/>
                </a:solidFill>
              </a:defRPr>
            </a:lvl1pPr>
          </a:lstStyle>
          <a:p>
            <a:pPr lvl="0"/>
            <a:endParaRPr lang="fr-FR"/>
          </a:p>
        </p:txBody>
      </p:sp>
    </p:spTree>
    <p:extLst>
      <p:ext uri="{BB962C8B-B14F-4D97-AF65-F5344CB8AC3E}">
        <p14:creationId xmlns:p14="http://schemas.microsoft.com/office/powerpoint/2010/main" val="40281452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oogle Shape;193;p22">
            <a:extLst>
              <a:ext uri="{FF2B5EF4-FFF2-40B4-BE49-F238E27FC236}">
                <a16:creationId xmlns:a16="http://schemas.microsoft.com/office/drawing/2014/main" xmlns="" id="{C0FF07CC-5D48-F2A2-FC7A-38B5A042AC8C}"/>
              </a:ext>
            </a:extLst>
          </p:cNvPr>
          <p:cNvGrpSpPr/>
          <p:nvPr/>
        </p:nvGrpSpPr>
        <p:grpSpPr>
          <a:xfrm>
            <a:off x="0" y="-38039"/>
            <a:ext cx="12192609" cy="6858000"/>
            <a:chOff x="0" y="-38039"/>
            <a:chExt cx="12192609" cy="6858000"/>
          </a:xfrm>
        </p:grpSpPr>
        <p:sp>
          <p:nvSpPr>
            <p:cNvPr id="3" name="Google Shape;194;p22">
              <a:extLst>
                <a:ext uri="{FF2B5EF4-FFF2-40B4-BE49-F238E27FC236}">
                  <a16:creationId xmlns:a16="http://schemas.microsoft.com/office/drawing/2014/main" xmlns="" id="{EF25A21F-6BED-588E-FFF2-38B3CA8045C7}"/>
                </a:ext>
              </a:extLst>
            </p:cNvPr>
            <p:cNvSpPr/>
            <p:nvPr/>
          </p:nvSpPr>
          <p:spPr>
            <a:xfrm>
              <a:off x="0" y="-38039"/>
              <a:ext cx="12192609" cy="6858000"/>
            </a:xfrm>
            <a:prstGeom prst="rect">
              <a:avLst/>
            </a:prstGeom>
            <a:solidFill>
              <a:srgbClr val="106585"/>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4" name="Google Shape;195;p22">
              <a:extLst>
                <a:ext uri="{FF2B5EF4-FFF2-40B4-BE49-F238E27FC236}">
                  <a16:creationId xmlns:a16="http://schemas.microsoft.com/office/drawing/2014/main" xmlns="" id="{792D3E40-0D94-CF12-EB8D-69001723F492}"/>
                </a:ext>
              </a:extLst>
            </p:cNvPr>
            <p:cNvSpPr/>
            <p:nvPr/>
          </p:nvSpPr>
          <p:spPr>
            <a:xfrm>
              <a:off x="270945" y="734537"/>
              <a:ext cx="11650717" cy="5934199"/>
            </a:xfrm>
            <a:custGeom>
              <a:avLst/>
              <a:gdLst>
                <a:gd name="f0" fmla="val 10800000"/>
                <a:gd name="f1" fmla="val 5400000"/>
                <a:gd name="f2" fmla="val 16200000"/>
                <a:gd name="f3" fmla="val w"/>
                <a:gd name="f4" fmla="val h"/>
                <a:gd name="f5" fmla="val ss"/>
                <a:gd name="f6" fmla="val 0"/>
                <a:gd name="f7" fmla="*/ 5419351 1 1725033"/>
                <a:gd name="f8" fmla="val 45"/>
                <a:gd name="f9" fmla="val 48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sp>
          <p:nvSpPr>
            <p:cNvPr id="5" name="Google Shape;196;p22">
              <a:extLst>
                <a:ext uri="{FF2B5EF4-FFF2-40B4-BE49-F238E27FC236}">
                  <a16:creationId xmlns:a16="http://schemas.microsoft.com/office/drawing/2014/main" xmlns="" id="{8CA89744-EE4A-590F-16C0-D676A7FEEC07}"/>
                </a:ext>
              </a:extLst>
            </p:cNvPr>
            <p:cNvSpPr/>
            <p:nvPr/>
          </p:nvSpPr>
          <p:spPr>
            <a:xfrm>
              <a:off x="270945" y="149513"/>
              <a:ext cx="11650717" cy="819997"/>
            </a:xfrm>
            <a:custGeom>
              <a:avLst/>
              <a:gdLst>
                <a:gd name="f0" fmla="val 10800000"/>
                <a:gd name="f1" fmla="val 5400000"/>
                <a:gd name="f2" fmla="val 16200000"/>
                <a:gd name="f3" fmla="val w"/>
                <a:gd name="f4" fmla="val h"/>
                <a:gd name="f5" fmla="val ss"/>
                <a:gd name="f6" fmla="val 0"/>
                <a:gd name="f7" fmla="*/ 5419351 1 1725033"/>
                <a:gd name="f8" fmla="val 45"/>
                <a:gd name="f9" fmla="val 3118"/>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1200" cap="none" spc="0" baseline="0">
                <a:solidFill>
                  <a:srgbClr val="FFFFFF"/>
                </a:solidFill>
                <a:uFillTx/>
                <a:latin typeface="Dosis"/>
                <a:ea typeface="Dosis"/>
                <a:cs typeface="Dosis"/>
              </a:endParaRPr>
            </a:p>
          </p:txBody>
        </p:sp>
      </p:grpSp>
      <p:sp>
        <p:nvSpPr>
          <p:cNvPr id="6" name="Google Shape;197;p22">
            <a:extLst>
              <a:ext uri="{FF2B5EF4-FFF2-40B4-BE49-F238E27FC236}">
                <a16:creationId xmlns:a16="http://schemas.microsoft.com/office/drawing/2014/main" xmlns="" id="{7468DEA9-BE43-75A8-E3CA-0DB7CAAFB462}"/>
              </a:ext>
            </a:extLst>
          </p:cNvPr>
          <p:cNvSpPr/>
          <p:nvPr/>
        </p:nvSpPr>
        <p:spPr>
          <a:xfrm rot="10799991">
            <a:off x="11449330" y="272389"/>
            <a:ext cx="288136" cy="219337"/>
          </a:xfrm>
          <a:custGeom>
            <a:avLst/>
            <a:gdLst>
              <a:gd name="f0" fmla="val w"/>
              <a:gd name="f1" fmla="val h"/>
              <a:gd name="f2" fmla="val 0"/>
              <a:gd name="f3" fmla="val 771785"/>
              <a:gd name="f4" fmla="val 671453"/>
              <a:gd name="f5" fmla="*/ f0 1 771785"/>
              <a:gd name="f6" fmla="*/ f1 1 671453"/>
              <a:gd name="f7" fmla="+- f4 0 f2"/>
              <a:gd name="f8" fmla="+- f3 0 f2"/>
              <a:gd name="f9" fmla="*/ f8 1 771785"/>
              <a:gd name="f10" fmla="*/ f7 1 6714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30" tIns="45701" rIns="91430" bIns="4570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1" i="0" u="none" strike="noStrike" kern="1200" cap="none" spc="0" baseline="0">
              <a:solidFill>
                <a:srgbClr val="7F7F7F"/>
              </a:solidFill>
              <a:uFillTx/>
              <a:latin typeface="Dosis"/>
              <a:ea typeface="Dosis"/>
              <a:cs typeface="Dosis"/>
            </a:endParaRPr>
          </a:p>
        </p:txBody>
      </p:sp>
      <p:sp>
        <p:nvSpPr>
          <p:cNvPr id="7" name="Google Shape;198;p22">
            <a:extLst>
              <a:ext uri="{FF2B5EF4-FFF2-40B4-BE49-F238E27FC236}">
                <a16:creationId xmlns:a16="http://schemas.microsoft.com/office/drawing/2014/main" xmlns="" id="{971BAECB-B31C-5EBA-7D7A-40518037C869}"/>
              </a:ext>
            </a:extLst>
          </p:cNvPr>
          <p:cNvSpPr txBox="1">
            <a:spLocks noGrp="1"/>
          </p:cNvSpPr>
          <p:nvPr>
            <p:ph type="title"/>
          </p:nvPr>
        </p:nvSpPr>
        <p:spPr>
          <a:xfrm>
            <a:off x="1015450" y="195946"/>
            <a:ext cx="10161196" cy="470797"/>
          </a:xfrm>
        </p:spPr>
        <p:txBody>
          <a:bodyPr/>
          <a:lstStyle>
            <a:lvl1pPr algn="r">
              <a:defRPr sz="2000" b="1">
                <a:solidFill>
                  <a:srgbClr val="757070"/>
                </a:solidFill>
              </a:defRPr>
            </a:lvl1pPr>
          </a:lstStyle>
          <a:p>
            <a:pPr lvl="0"/>
            <a:endParaRPr lang="fr-FR"/>
          </a:p>
        </p:txBody>
      </p:sp>
      <p:sp>
        <p:nvSpPr>
          <p:cNvPr id="8" name="Google Shape;199;p22">
            <a:extLst>
              <a:ext uri="{FF2B5EF4-FFF2-40B4-BE49-F238E27FC236}">
                <a16:creationId xmlns:a16="http://schemas.microsoft.com/office/drawing/2014/main" xmlns="" id="{B266C80B-6113-595A-2802-CE0D20A5B07A}"/>
              </a:ext>
            </a:extLst>
          </p:cNvPr>
          <p:cNvSpPr txBox="1">
            <a:spLocks noGrp="1"/>
          </p:cNvSpPr>
          <p:nvPr>
            <p:ph type="body" idx="4294967295"/>
          </p:nvPr>
        </p:nvSpPr>
        <p:spPr>
          <a:xfrm>
            <a:off x="996952" y="685690"/>
            <a:ext cx="10179603" cy="292397"/>
          </a:xfrm>
        </p:spPr>
        <p:txBody>
          <a:bodyPr>
            <a:noAutofit/>
          </a:bodyPr>
          <a:lstStyle>
            <a:lvl1pPr marL="609584" indent="-304787" algn="r">
              <a:spcBef>
                <a:spcPts val="1065"/>
              </a:spcBef>
              <a:buNone/>
              <a:defRPr sz="1467" i="1">
                <a:solidFill>
                  <a:srgbClr val="AEABAB"/>
                </a:solidFill>
              </a:defRPr>
            </a:lvl1pPr>
          </a:lstStyle>
          <a:p>
            <a:pPr lvl="0"/>
            <a:endParaRPr lang="fr-FR"/>
          </a:p>
        </p:txBody>
      </p:sp>
    </p:spTree>
    <p:extLst>
      <p:ext uri="{BB962C8B-B14F-4D97-AF65-F5344CB8AC3E}">
        <p14:creationId xmlns:p14="http://schemas.microsoft.com/office/powerpoint/2010/main" val="36566674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xmlns="" id="{CEAC6807-8AC4-F457-7B6A-A405C753824F}"/>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xmlns="" id="{17EEB66D-E83A-5AF6-5F16-E845AC180246}"/>
              </a:ext>
            </a:extLst>
          </p:cNvPr>
          <p:cNvSpPr txBox="1"/>
          <p:nvPr/>
        </p:nvSpPr>
        <p:spPr>
          <a:xfrm>
            <a:off x="0" y="0"/>
            <a:ext cx="12191996" cy="6858000"/>
          </a:xfrm>
          <a:prstGeom prst="rect">
            <a:avLst/>
          </a:prstGeom>
          <a:solidFill>
            <a:srgbClr val="FFF2CC"/>
          </a:solidFill>
          <a:ln w="9528" cap="flat">
            <a:solidFill>
              <a:srgbClr val="70AD47"/>
            </a:solidFill>
            <a:prstDash val="solid"/>
            <a:miter/>
          </a:ln>
        </p:spPr>
        <p:txBody>
          <a:bodyPr vert="horz" wrap="square" lIns="719998" tIns="359999" rIns="719998" bIns="359999"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xmlns="" id="{40142526-156F-60AE-4367-719A5B399F33}"/>
              </a:ext>
            </a:extLst>
          </p:cNvPr>
          <p:cNvSpPr txBox="1"/>
          <p:nvPr/>
        </p:nvSpPr>
        <p:spPr>
          <a:xfrm>
            <a:off x="0" y="0"/>
            <a:ext cx="12191996" cy="1015998"/>
          </a:xfrm>
          <a:prstGeom prst="rect">
            <a:avLst/>
          </a:prstGeom>
          <a:solidFill>
            <a:srgbClr val="FFC000"/>
          </a:solidFill>
          <a:ln cap="flat">
            <a:noFill/>
          </a:ln>
        </p:spPr>
        <p:txBody>
          <a:bodyPr vert="horz" wrap="square" lIns="91430" tIns="45701" rIns="91430" bIns="4570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xmlns="" id="{F8F50A27-4386-2DF6-4B2A-787352C7AE8C}"/>
              </a:ext>
            </a:extLst>
          </p:cNvPr>
          <p:cNvSpPr txBox="1">
            <a:spLocks noGrp="1"/>
          </p:cNvSpPr>
          <p:nvPr>
            <p:ph type="body" idx="4294967295"/>
          </p:nvPr>
        </p:nvSpPr>
        <p:spPr>
          <a:xfrm>
            <a:off x="3715207" y="81024"/>
            <a:ext cx="4757595" cy="831198"/>
          </a:xfrm>
        </p:spPr>
        <p:txBody>
          <a:bodyPr>
            <a:spAutoFit/>
          </a:bodyPr>
          <a:lstStyle>
            <a:lvl1pPr marL="609584" indent="-609584" algn="r">
              <a:spcBef>
                <a:spcPts val="1065"/>
              </a:spcBef>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xmlns="" id="{77F1936A-A12F-666C-319E-0DBA9F464303}"/>
              </a:ext>
            </a:extLst>
          </p:cNvPr>
          <p:cNvSpPr txBox="1">
            <a:spLocks noGrp="1"/>
          </p:cNvSpPr>
          <p:nvPr>
            <p:ph type="body" idx="4294967295"/>
          </p:nvPr>
        </p:nvSpPr>
        <p:spPr>
          <a:xfrm>
            <a:off x="671334" y="1678673"/>
            <a:ext cx="10845597" cy="784802"/>
          </a:xfrm>
        </p:spPr>
        <p:txBody>
          <a:bodyPr>
            <a:spAutoFit/>
          </a:bodyPr>
          <a:lstStyle>
            <a:lvl1pPr marL="609584" indent="-499518" algn="r">
              <a:spcBef>
                <a:spcPts val="1065"/>
              </a:spcBef>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1479407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xmlns="" id="{A3802710-01C2-D81B-9EDA-FE0A5401705C}"/>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xmlns="" id="{AAF0B14E-68A4-61DE-B238-8138907FEE45}"/>
              </a:ext>
            </a:extLst>
          </p:cNvPr>
          <p:cNvSpPr txBox="1"/>
          <p:nvPr/>
        </p:nvSpPr>
        <p:spPr>
          <a:xfrm>
            <a:off x="0" y="0"/>
            <a:ext cx="12191996" cy="6858000"/>
          </a:xfrm>
          <a:prstGeom prst="rect">
            <a:avLst/>
          </a:prstGeom>
          <a:solidFill>
            <a:srgbClr val="FFF2CC"/>
          </a:solidFill>
          <a:ln w="9528" cap="flat">
            <a:solidFill>
              <a:srgbClr val="70AD47"/>
            </a:solidFill>
            <a:prstDash val="solid"/>
            <a:miter/>
          </a:ln>
        </p:spPr>
        <p:txBody>
          <a:bodyPr vert="horz" wrap="square" lIns="719998" tIns="359999" rIns="719998" bIns="359999"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xmlns="" id="{2C2A7D35-9BED-E594-74EF-5ABD45619FB6}"/>
              </a:ext>
            </a:extLst>
          </p:cNvPr>
          <p:cNvSpPr txBox="1"/>
          <p:nvPr/>
        </p:nvSpPr>
        <p:spPr>
          <a:xfrm>
            <a:off x="0" y="0"/>
            <a:ext cx="12191996" cy="1015998"/>
          </a:xfrm>
          <a:prstGeom prst="rect">
            <a:avLst/>
          </a:prstGeom>
          <a:solidFill>
            <a:srgbClr val="FFC000"/>
          </a:solidFill>
          <a:ln cap="flat">
            <a:noFill/>
          </a:ln>
        </p:spPr>
        <p:txBody>
          <a:bodyPr vert="horz" wrap="square" lIns="91430" tIns="45701" rIns="91430" bIns="4570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xmlns="" id="{1D0085ED-9FE7-51CF-4866-C525F077703E}"/>
              </a:ext>
            </a:extLst>
          </p:cNvPr>
          <p:cNvSpPr txBox="1">
            <a:spLocks noGrp="1"/>
          </p:cNvSpPr>
          <p:nvPr>
            <p:ph type="body" idx="4294967295"/>
          </p:nvPr>
        </p:nvSpPr>
        <p:spPr>
          <a:xfrm>
            <a:off x="3715207" y="81024"/>
            <a:ext cx="4757595" cy="707599"/>
          </a:xfrm>
        </p:spPr>
        <p:txBody>
          <a:bodyPr anchorCtr="1">
            <a:spAutoFit/>
          </a:bodyPr>
          <a:lstStyle>
            <a:lvl1pPr marL="609584" indent="-304787"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xmlns="" id="{FB221D3A-2837-D28B-96B5-79314A6A07EF}"/>
              </a:ext>
            </a:extLst>
          </p:cNvPr>
          <p:cNvSpPr txBox="1">
            <a:spLocks noGrp="1"/>
          </p:cNvSpPr>
          <p:nvPr>
            <p:ph type="body" idx="4294967295"/>
          </p:nvPr>
        </p:nvSpPr>
        <p:spPr>
          <a:xfrm>
            <a:off x="671334" y="1678673"/>
            <a:ext cx="10845597" cy="3108804"/>
          </a:xfrm>
        </p:spPr>
        <p:txBody>
          <a:bodyPr>
            <a:spAutoFit/>
          </a:bodyPr>
          <a:lstStyle>
            <a:lvl1pPr marL="609584" indent="-482583">
              <a:spcBef>
                <a:spcPts val="1065"/>
              </a:spcBef>
              <a:defRPr/>
            </a:lvl1pPr>
          </a:lstStyle>
          <a:p>
            <a:pPr lvl="0"/>
            <a:endParaRPr lang="fr-FR"/>
          </a:p>
        </p:txBody>
      </p:sp>
    </p:spTree>
    <p:extLst>
      <p:ext uri="{BB962C8B-B14F-4D97-AF65-F5344CB8AC3E}">
        <p14:creationId xmlns:p14="http://schemas.microsoft.com/office/powerpoint/2010/main" val="34767795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xmlns="" id="{18375F71-F6E3-47BD-F926-22FDBE23EEF6}"/>
              </a:ext>
            </a:extLst>
          </p:cNvPr>
          <p:cNvSpPr txBox="1">
            <a:spLocks noGrp="1"/>
          </p:cNvSpPr>
          <p:nvPr>
            <p:ph type="title"/>
          </p:nvPr>
        </p:nvSpPr>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xmlns="" id="{C10901A7-6E2F-CF16-F163-6C8C92076382}"/>
              </a:ext>
            </a:extLst>
          </p:cNvPr>
          <p:cNvSpPr txBox="1">
            <a:spLocks noGrp="1"/>
          </p:cNvSpPr>
          <p:nvPr>
            <p:ph type="dt" sz="half" idx="7"/>
          </p:nvPr>
        </p:nvSpPr>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xmlns="" id="{1F318E4A-3E2A-34D8-780E-DADAECB996CA}"/>
              </a:ext>
            </a:extLst>
          </p:cNvPr>
          <p:cNvSpPr txBox="1">
            <a:spLocks noGrp="1"/>
          </p:cNvSpPr>
          <p:nvPr>
            <p:ph type="ftr" sz="quarter" idx="9"/>
          </p:nvPr>
        </p:nvSpPr>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xmlns="" id="{C802EE3E-DD91-A8A0-85E9-929D0E84352F}"/>
              </a:ext>
            </a:extLst>
          </p:cNvPr>
          <p:cNvSpPr txBox="1">
            <a:spLocks noGrp="1"/>
          </p:cNvSpPr>
          <p:nvPr>
            <p:ph type="sldNum" sz="quarter" idx="8"/>
          </p:nvPr>
        </p:nvSpPr>
        <p:spPr/>
        <p:txBody>
          <a:bodyPr/>
          <a:lstStyle>
            <a:lvl1pPr>
              <a:defRPr/>
            </a:lvl1pPr>
          </a:lstStyle>
          <a:p>
            <a:pPr lvl="0"/>
            <a:fld id="{95058C1F-CC30-4D18-8FEC-1E8B67A770B9}" type="slidenum">
              <a:t>‹N°›</a:t>
            </a:fld>
            <a:endParaRPr lang="fr-FR"/>
          </a:p>
        </p:txBody>
      </p:sp>
    </p:spTree>
    <p:extLst>
      <p:ext uri="{BB962C8B-B14F-4D97-AF65-F5344CB8AC3E}">
        <p14:creationId xmlns:p14="http://schemas.microsoft.com/office/powerpoint/2010/main" val="28503229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xmlns="" id="{331926C2-A71B-E93C-F8D4-DA7FF1A89E4F}"/>
              </a:ext>
            </a:extLst>
          </p:cNvPr>
          <p:cNvSpPr/>
          <p:nvPr/>
        </p:nvSpPr>
        <p:spPr>
          <a:xfrm>
            <a:off x="786984" y="1025404"/>
            <a:ext cx="9678402" cy="5378802"/>
          </a:xfrm>
          <a:custGeom>
            <a:avLst/>
            <a:gdLst>
              <a:gd name="f0" fmla="val 10800000"/>
              <a:gd name="f1" fmla="val 5400000"/>
              <a:gd name="f2" fmla="val 16200000"/>
              <a:gd name="f3" fmla="val w"/>
              <a:gd name="f4" fmla="val h"/>
              <a:gd name="f5" fmla="val ss"/>
              <a:gd name="f6" fmla="val 0"/>
              <a:gd name="f7" fmla="*/ 5419351 1 1725033"/>
              <a:gd name="f8" fmla="val 45"/>
              <a:gd name="f9" fmla="val 57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xmlns="" id="{F81C7D9C-95AE-43D7-5DB8-749C1B147B86}"/>
              </a:ext>
            </a:extLst>
          </p:cNvPr>
          <p:cNvSpPr txBox="1">
            <a:spLocks noGrp="1"/>
          </p:cNvSpPr>
          <p:nvPr>
            <p:ph type="dt" sz="half" idx="7"/>
          </p:nvPr>
        </p:nvSpPr>
        <p:spPr>
          <a:xfrm>
            <a:off x="388260" y="6675665"/>
            <a:ext cx="2743200" cy="365202"/>
          </a:xfr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xmlns="" id="{E2781198-4C56-F5B2-55EF-83D24FD5B31F}"/>
              </a:ext>
            </a:extLst>
          </p:cNvPr>
          <p:cNvSpPr txBox="1">
            <a:spLocks noGrp="1"/>
          </p:cNvSpPr>
          <p:nvPr>
            <p:ph type="ftr" sz="quarter" idx="9"/>
          </p:nvPr>
        </p:nvSpPr>
        <p:spPr>
          <a:xfrm>
            <a:off x="3588660" y="6675665"/>
            <a:ext cx="4114800" cy="365202"/>
          </a:xfr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xmlns="" id="{A96A7310-184D-B6FB-EADE-2629323FE36C}"/>
              </a:ext>
            </a:extLst>
          </p:cNvPr>
          <p:cNvSpPr txBox="1">
            <a:spLocks noGrp="1"/>
          </p:cNvSpPr>
          <p:nvPr>
            <p:ph type="sldNum" sz="quarter" idx="8"/>
          </p:nvPr>
        </p:nvSpPr>
        <p:spPr>
          <a:xfrm>
            <a:off x="8160660" y="6675665"/>
            <a:ext cx="2743200" cy="365202"/>
          </a:xfrm>
        </p:spPr>
        <p:txBody>
          <a:bodyPr/>
          <a:lstStyle>
            <a:lvl1pPr>
              <a:defRPr/>
            </a:lvl1pPr>
          </a:lstStyle>
          <a:p>
            <a:pPr lvl="0"/>
            <a:fld id="{0499E888-A2AC-43F3-8C24-5B53F72314E1}" type="slidenum">
              <a:t>‹N°›</a:t>
            </a:fld>
            <a:endParaRPr lang="fr-FR"/>
          </a:p>
        </p:txBody>
      </p:sp>
      <p:sp>
        <p:nvSpPr>
          <p:cNvPr id="6" name="Google Shape;578;p77">
            <a:extLst>
              <a:ext uri="{FF2B5EF4-FFF2-40B4-BE49-F238E27FC236}">
                <a16:creationId xmlns:a16="http://schemas.microsoft.com/office/drawing/2014/main" xmlns="" id="{ACA3757D-9A81-C14D-D3F0-F6A20809F4B5}"/>
              </a:ext>
            </a:extLst>
          </p:cNvPr>
          <p:cNvSpPr/>
          <p:nvPr/>
        </p:nvSpPr>
        <p:spPr>
          <a:xfrm>
            <a:off x="910483" y="1152213"/>
            <a:ext cx="9431597" cy="5153201"/>
          </a:xfrm>
          <a:prstGeom prst="rect">
            <a:avLst/>
          </a:prstGeom>
          <a:solidFill>
            <a:srgbClr val="E3EEF2"/>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xmlns="" id="{FDA4FBDF-8C47-AD91-3EEB-DB0EDF977B70}"/>
              </a:ext>
            </a:extLst>
          </p:cNvPr>
          <p:cNvSpPr/>
          <p:nvPr/>
        </p:nvSpPr>
        <p:spPr>
          <a:xfrm>
            <a:off x="1074455" y="1297315"/>
            <a:ext cx="9143204" cy="4901997"/>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xmlns="" id="{F027D887-44E1-A7CE-26E4-97C95D532BCA}"/>
              </a:ext>
            </a:extLst>
          </p:cNvPr>
          <p:cNvSpPr txBox="1">
            <a:spLocks noGrp="1"/>
          </p:cNvSpPr>
          <p:nvPr>
            <p:ph type="title"/>
          </p:nvPr>
        </p:nvSpPr>
        <p:spPr>
          <a:xfrm>
            <a:off x="1471622" y="2630990"/>
            <a:ext cx="7772400" cy="2234802"/>
          </a:xfrm>
        </p:spPr>
        <p:txBody>
          <a:bodyPr anchorCtr="1"/>
          <a:lstStyle>
            <a:lvl1pPr algn="ctr">
              <a:defRPr sz="5467" b="1">
                <a:solidFill>
                  <a:srgbClr val="44546A"/>
                </a:solidFill>
              </a:defRPr>
            </a:lvl1pPr>
          </a:lstStyle>
          <a:p>
            <a:pPr lvl="0"/>
            <a:endParaRPr lang="fr-FR"/>
          </a:p>
        </p:txBody>
      </p:sp>
    </p:spTree>
    <p:extLst>
      <p:ext uri="{BB962C8B-B14F-4D97-AF65-F5344CB8AC3E}">
        <p14:creationId xmlns:p14="http://schemas.microsoft.com/office/powerpoint/2010/main" val="2094319198"/>
      </p:ext>
    </p:extLst>
  </p:cSld>
  <p:clrMapOvr>
    <a:masterClrMapping/>
  </p:clrMapOvr>
  <p:hf sldNum="0" hdr="0" ftr="0" dt="0"/>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xmlns=""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xmlns=""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xmlns=""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xmlns=""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xmlns=""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xmlns=""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xmlns=""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xmlns=""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xmlns=""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xmlns=""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xmlns=""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xmlns=""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xmlns=""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xmlns=""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xmlns=""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xmlns=""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xmlns=""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xmlns=""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xmlns=""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xmlns=""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xmlns=""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xmlns=""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xmlns=""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xmlns=""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xmlns=""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xmlns=""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xmlns=""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xmlns=""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xmlns=""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xmlns=""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xmlns=""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xmlns=""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xmlns=""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xmlns=""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xmlns=""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xmlns=""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xmlns=""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xmlns=""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xmlns=""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xmlns=""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xmlns=""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xmlns=""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xmlns=""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xmlns=""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xmlns=""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xmlns=""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xmlns=""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xmlns=""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xmlns=""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xmlns=""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xmlns=""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xmlns=""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xmlns=""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xmlns=""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xmlns=""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xmlns=""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xmlns=""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xmlns=""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xmlns=""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xmlns=""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xmlns=""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xmlns=""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xmlns=""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03/10/2025</a:t>
            </a:fld>
            <a:endParaRPr lang="fr-FR"/>
          </a:p>
        </p:txBody>
      </p:sp>
      <p:sp>
        <p:nvSpPr>
          <p:cNvPr id="4" name="Footer Placeholder 3">
            <a:extLst>
              <a:ext uri="{FF2B5EF4-FFF2-40B4-BE49-F238E27FC236}">
                <a16:creationId xmlns:a16="http://schemas.microsoft.com/office/drawing/2014/main" xmlns=""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xmlns=""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xmlns=""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xmlns=""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xmlns=""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xmlns=""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xmlns=""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xmlns=""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xmlns=""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xmlns=""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xmlns=""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xmlns=""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xmlns=""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xmlns=""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03/10/2025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xmlns=""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xmlns=""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xmlns=""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xmlns=""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xmlns=""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xmlns=""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xmlns=""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xmlns=""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xmlns=""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2_Title Slide" userDrawn="1">
  <p:cSld name="2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98471423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1"/>
        <p:cNvGrpSpPr/>
        <p:nvPr/>
      </p:nvGrpSpPr>
      <p:grpSpPr>
        <a:xfrm>
          <a:off x="0" y="0"/>
          <a:ext cx="0" cy="0"/>
          <a:chOff x="0" y="0"/>
          <a:chExt cx="0" cy="0"/>
        </a:xfrm>
      </p:grpSpPr>
      <p:sp>
        <p:nvSpPr>
          <p:cNvPr id="32" name="Google Shape;32;p95"/>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 name="Google Shape;33;p9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9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36" name="Google Shape;36;p95"/>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 name="Google Shape;37;p95"/>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8" name="Google Shape;38;p95"/>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95"/>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0" name="Google Shape;40;p95"/>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6296876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45"/>
        <p:cNvGrpSpPr/>
        <p:nvPr/>
      </p:nvGrpSpPr>
      <p:grpSpPr>
        <a:xfrm>
          <a:off x="0" y="0"/>
          <a:ext cx="0" cy="0"/>
          <a:chOff x="0" y="0"/>
          <a:chExt cx="0" cy="0"/>
        </a:xfrm>
      </p:grpSpPr>
      <p:sp>
        <p:nvSpPr>
          <p:cNvPr id="46" name="Google Shape;46;p100"/>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7" name="Google Shape;47;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
        <p:nvSpPr>
          <p:cNvPr id="50" name="Google Shape;50;p100"/>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 name="Google Shape;51;p100"/>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100"/>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00"/>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4" name="Google Shape;54;p100"/>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28404779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55"/>
        <p:cNvGrpSpPr/>
        <p:nvPr/>
      </p:nvGrpSpPr>
      <p:grpSpPr>
        <a:xfrm>
          <a:off x="0" y="0"/>
          <a:ext cx="0" cy="0"/>
          <a:chOff x="0" y="0"/>
          <a:chExt cx="0" cy="0"/>
        </a:xfrm>
      </p:grpSpPr>
      <p:sp>
        <p:nvSpPr>
          <p:cNvPr id="56" name="Google Shape;56;p10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 name="Google Shape;57;p101"/>
          <p:cNvSpPr txBox="1"/>
          <p:nvPr/>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58" name="Google Shape;58;p101"/>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59" name="Google Shape;59;p101"/>
          <p:cNvSpPr txBox="1">
            <a:spLocks noGrp="1"/>
          </p:cNvSpPr>
          <p:nvPr>
            <p:ph type="body" idx="1"/>
          </p:nvPr>
        </p:nvSpPr>
        <p:spPr>
          <a:xfrm>
            <a:off x="3715202" y="81025"/>
            <a:ext cx="4757738" cy="707846"/>
          </a:xfrm>
          <a:prstGeom prst="rect">
            <a:avLst/>
          </a:prstGeom>
          <a:noFill/>
          <a:ln>
            <a:noFill/>
          </a:ln>
        </p:spPr>
        <p:txBody>
          <a:bodyPr spcFirstLastPara="1" wrap="square" lIns="91425" tIns="45700" rIns="91425" bIns="45700" anchor="t" anchorCtr="0">
            <a:spAutoFit/>
          </a:bodyPr>
          <a:lstStyle>
            <a:lvl1pPr marL="457200" marR="0" lvl="0" indent="-228600" algn="ctr">
              <a:lnSpc>
                <a:spcPct val="100000"/>
              </a:lnSpc>
              <a:spcBef>
                <a:spcPts val="0"/>
              </a:spcBef>
              <a:spcAft>
                <a:spcPts val="0"/>
              </a:spcAft>
              <a:buClr>
                <a:schemeClr val="dk1"/>
              </a:buClr>
              <a:buSzPts val="4800"/>
              <a:buFont typeface="Simplified Arabic"/>
              <a:buNone/>
              <a:defRPr sz="4000">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101"/>
          <p:cNvSpPr txBox="1">
            <a:spLocks noGrp="1"/>
          </p:cNvSpPr>
          <p:nvPr>
            <p:ph type="body" idx="2"/>
          </p:nvPr>
        </p:nvSpPr>
        <p:spPr>
          <a:xfrm>
            <a:off x="671332" y="1678671"/>
            <a:ext cx="10845478" cy="3108503"/>
          </a:xfrm>
          <a:prstGeom prst="rect">
            <a:avLst/>
          </a:prstGeom>
          <a:noFill/>
          <a:ln>
            <a:noFill/>
          </a:ln>
        </p:spPr>
        <p:txBody>
          <a:bodyPr spcFirstLastPara="1" wrap="square" lIns="91425" tIns="45700" rIns="91425" bIns="45700" anchor="t" anchorCtr="0">
            <a:spAutoFit/>
          </a:bodyPr>
          <a:lstStyle>
            <a:lvl1pPr marL="457200" lvl="0" indent="-406400" algn="l">
              <a:lnSpc>
                <a:spcPct val="90000"/>
              </a:lnSpc>
              <a:spcBef>
                <a:spcPts val="1000"/>
              </a:spcBef>
              <a:spcAft>
                <a:spcPts val="0"/>
              </a:spcAft>
              <a:buClr>
                <a:schemeClr val="dk1"/>
              </a:buClr>
              <a:buSzPts val="2800"/>
              <a:buChar char="•"/>
              <a:defRPr b="0" i="0" u="none">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0120968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1_Disposition personnalisée">
  <p:cSld name="1_Disposition personnalisée">
    <p:spTree>
      <p:nvGrpSpPr>
        <p:cNvPr id="1" name="Shape 61"/>
        <p:cNvGrpSpPr/>
        <p:nvPr/>
      </p:nvGrpSpPr>
      <p:grpSpPr>
        <a:xfrm>
          <a:off x="0" y="0"/>
          <a:ext cx="0" cy="0"/>
          <a:chOff x="0" y="0"/>
          <a:chExt cx="0" cy="0"/>
        </a:xfrm>
      </p:grpSpPr>
      <p:sp>
        <p:nvSpPr>
          <p:cNvPr id="62" name="Google Shape;62;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extLst>
      <p:ext uri="{BB962C8B-B14F-4D97-AF65-F5344CB8AC3E}">
        <p14:creationId xmlns:p14="http://schemas.microsoft.com/office/powerpoint/2010/main" val="19772923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1979707"/>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36917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3" name="Google Shape;140;p16">
            <a:extLst>
              <a:ext uri="{FF2B5EF4-FFF2-40B4-BE49-F238E27FC236}">
                <a16:creationId xmlns=""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4" name="Google Shape;141;p16">
            <a:extLst>
              <a:ext uri="{FF2B5EF4-FFF2-40B4-BE49-F238E27FC236}">
                <a16:creationId xmlns=""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5B64A3EE-1873-493E-94C6-3DA5AC49684E}"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3935750158"/>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539490553"/>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241690"/>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66;p19">
            <a:extLst>
              <a:ext uri="{FF2B5EF4-FFF2-40B4-BE49-F238E27FC236}">
                <a16:creationId xmlns=""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67;p19">
            <a:extLst>
              <a:ext uri="{FF2B5EF4-FFF2-40B4-BE49-F238E27FC236}">
                <a16:creationId xmlns=""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68;p19">
            <a:extLst>
              <a:ext uri="{FF2B5EF4-FFF2-40B4-BE49-F238E27FC236}">
                <a16:creationId xmlns=""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07BE8DEB-705E-4647-B517-3FA30C223BDF}" type="slidenum">
              <a:rPr>
                <a:solidFill>
                  <a:prstClr val="black"/>
                </a:solidFill>
              </a:rPr>
              <a:pPr/>
              <a:t>‹N°›</a:t>
            </a:fld>
            <a:endParaRPr lang="fr-FR">
              <a:solidFill>
                <a:prstClr val="black"/>
              </a:solidFill>
            </a:endParaRPr>
          </a:p>
        </p:txBody>
      </p:sp>
      <p:sp>
        <p:nvSpPr>
          <p:cNvPr id="6" name="Google Shape;169;p19">
            <a:extLst>
              <a:ext uri="{FF2B5EF4-FFF2-40B4-BE49-F238E27FC236}">
                <a16:creationId xmlns=""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70;p19">
            <a:extLst>
              <a:ext uri="{FF2B5EF4-FFF2-40B4-BE49-F238E27FC236}">
                <a16:creationId xmlns=""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71;p19">
            <a:extLst>
              <a:ext uri="{FF2B5EF4-FFF2-40B4-BE49-F238E27FC236}">
                <a16:creationId xmlns=""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73;p19">
            <a:extLst>
              <a:ext uri="{FF2B5EF4-FFF2-40B4-BE49-F238E27FC236}">
                <a16:creationId xmlns=""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34599698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76;p20">
            <a:extLst>
              <a:ext uri="{FF2B5EF4-FFF2-40B4-BE49-F238E27FC236}">
                <a16:creationId xmlns=""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77;p20">
            <a:extLst>
              <a:ext uri="{FF2B5EF4-FFF2-40B4-BE49-F238E27FC236}">
                <a16:creationId xmlns=""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78;p20">
            <a:extLst>
              <a:ext uri="{FF2B5EF4-FFF2-40B4-BE49-F238E27FC236}">
                <a16:creationId xmlns=""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F6F310AA-5A3D-4C11-9811-C9290F9C2E68}" type="slidenum">
              <a:rPr>
                <a:solidFill>
                  <a:prstClr val="black"/>
                </a:solidFill>
              </a:rPr>
              <a:pPr/>
              <a:t>‹N°›</a:t>
            </a:fld>
            <a:endParaRPr lang="fr-FR">
              <a:solidFill>
                <a:prstClr val="black"/>
              </a:solidFill>
            </a:endParaRPr>
          </a:p>
        </p:txBody>
      </p:sp>
      <p:sp>
        <p:nvSpPr>
          <p:cNvPr id="6" name="Google Shape;179;p20">
            <a:extLst>
              <a:ext uri="{FF2B5EF4-FFF2-40B4-BE49-F238E27FC236}">
                <a16:creationId xmlns=""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80;p20">
            <a:extLst>
              <a:ext uri="{FF2B5EF4-FFF2-40B4-BE49-F238E27FC236}">
                <a16:creationId xmlns=""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81;p20">
            <a:extLst>
              <a:ext uri="{FF2B5EF4-FFF2-40B4-BE49-F238E27FC236}">
                <a16:creationId xmlns=""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83;p20">
            <a:extLst>
              <a:ext uri="{FF2B5EF4-FFF2-40B4-BE49-F238E27FC236}">
                <a16:creationId xmlns=""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915852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9738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726308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2;p23">
            <a:extLst>
              <a:ext uri="{FF2B5EF4-FFF2-40B4-BE49-F238E27FC236}">
                <a16:creationId xmlns=""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3;p23">
            <a:extLst>
              <a:ext uri="{FF2B5EF4-FFF2-40B4-BE49-F238E27FC236}">
                <a16:creationId xmlns=""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04;p23">
            <a:extLst>
              <a:ext uri="{FF2B5EF4-FFF2-40B4-BE49-F238E27FC236}">
                <a16:creationId xmlns=""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8955544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8;p24">
            <a:extLst>
              <a:ext uri="{FF2B5EF4-FFF2-40B4-BE49-F238E27FC236}">
                <a16:creationId xmlns=""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9;p24">
            <a:extLst>
              <a:ext uri="{FF2B5EF4-FFF2-40B4-BE49-F238E27FC236}">
                <a16:creationId xmlns=""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10;p24">
            <a:extLst>
              <a:ext uri="{FF2B5EF4-FFF2-40B4-BE49-F238E27FC236}">
                <a16:creationId xmlns=""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21544554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215;p25">
            <a:extLst>
              <a:ext uri="{FF2B5EF4-FFF2-40B4-BE49-F238E27FC236}">
                <a16:creationId xmlns=""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216;p25">
            <a:extLst>
              <a:ext uri="{FF2B5EF4-FFF2-40B4-BE49-F238E27FC236}">
                <a16:creationId xmlns=""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8838A6BF-B8F6-446D-B38E-D5D93A388C70}"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1626584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575;p77">
            <a:extLst>
              <a:ext uri="{FF2B5EF4-FFF2-40B4-BE49-F238E27FC236}">
                <a16:creationId xmlns=""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576;p77">
            <a:extLst>
              <a:ext uri="{FF2B5EF4-FFF2-40B4-BE49-F238E27FC236}">
                <a16:creationId xmlns=""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577;p77">
            <a:extLst>
              <a:ext uri="{FF2B5EF4-FFF2-40B4-BE49-F238E27FC236}">
                <a16:creationId xmlns=""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E4DCEC68-AA10-430F-AB8E-74B26C8292AC}" type="slidenum">
              <a:rPr>
                <a:solidFill>
                  <a:prstClr val="black"/>
                </a:solidFill>
              </a:rPr>
              <a:pPr/>
              <a:t>‹N°›</a:t>
            </a:fld>
            <a:endParaRPr lang="fr-FR">
              <a:solidFill>
                <a:prstClr val="black"/>
              </a:solidFill>
            </a:endParaRPr>
          </a:p>
        </p:txBody>
      </p:sp>
      <p:sp>
        <p:nvSpPr>
          <p:cNvPr id="6" name="Google Shape;578;p77">
            <a:extLst>
              <a:ext uri="{FF2B5EF4-FFF2-40B4-BE49-F238E27FC236}">
                <a16:creationId xmlns=""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579;p77">
            <a:extLst>
              <a:ext uri="{FF2B5EF4-FFF2-40B4-BE49-F238E27FC236}">
                <a16:creationId xmlns=""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580;p77">
            <a:extLst>
              <a:ext uri="{FF2B5EF4-FFF2-40B4-BE49-F238E27FC236}">
                <a16:creationId xmlns=""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582;p77">
            <a:extLst>
              <a:ext uri="{FF2B5EF4-FFF2-40B4-BE49-F238E27FC236}">
                <a16:creationId xmlns=""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7783910"/>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Date Placeholder 2">
            <a:extLst>
              <a:ext uri="{FF2B5EF4-FFF2-40B4-BE49-F238E27FC236}">
                <a16:creationId xmlns=""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03/10/2025</a:t>
            </a:fld>
            <a:endParaRPr lang="fr-FR">
              <a:solidFill>
                <a:prstClr val="black"/>
              </a:solidFill>
            </a:endParaRPr>
          </a:p>
        </p:txBody>
      </p:sp>
      <p:sp>
        <p:nvSpPr>
          <p:cNvPr id="4" name="Footer Placeholder 3">
            <a:extLst>
              <a:ext uri="{FF2B5EF4-FFF2-40B4-BE49-F238E27FC236}">
                <a16:creationId xmlns=""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Slide Number Placeholder 4">
            <a:extLst>
              <a:ext uri="{FF2B5EF4-FFF2-40B4-BE49-F238E27FC236}">
                <a16:creationId xmlns=""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
        <p:nvSpPr>
          <p:cNvPr id="6" name="Rectangle 5">
            <a:extLst>
              <a:ext uri="{FF2B5EF4-FFF2-40B4-BE49-F238E27FC236}">
                <a16:creationId xmlns=""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Rectangle 6">
            <a:extLst>
              <a:ext uri="{FF2B5EF4-FFF2-40B4-BE49-F238E27FC236}">
                <a16:creationId xmlns=""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9" name="Title 8">
            <a:extLst>
              <a:ext uri="{FF2B5EF4-FFF2-40B4-BE49-F238E27FC236}">
                <a16:creationId xmlns=""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1" name="Picture 23">
            <a:extLst>
              <a:ext uri="{FF2B5EF4-FFF2-40B4-BE49-F238E27FC236}">
                <a16:creationId xmlns=""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7226539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 xmlns:asvg="http://schemas.microsoft.com/office/drawing/2016/SVG/main" r:embed="rId3"/>
                </a:ext>
              </a:extLst>
            </a:blip>
            <a:stretch>
              <a:fillRect/>
            </a:stretch>
          </a:blipFill>
        </p:spPr>
        <p:txBody>
          <a:bodyPr/>
          <a:lstStyle/>
          <a:p>
            <a:endParaRPr lang="fr-MA" sz="1351" b="1">
              <a:solidFill>
                <a:prstClr val="white">
                  <a:lumMod val="50000"/>
                </a:prstClr>
              </a:solidFill>
              <a:latin typeface="Dosis" pitchFamily="2" charset="0"/>
            </a:endParaRPr>
          </a:p>
        </p:txBody>
      </p:sp>
      <p:sp>
        <p:nvSpPr>
          <p:cNvPr id="2" name="Title 1">
            <a:extLst>
              <a:ext uri="{FF2B5EF4-FFF2-40B4-BE49-F238E27FC236}">
                <a16:creationId xmlns=""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90362989"/>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783592"/>
      </p:ext>
    </p:extLst>
  </p:cSld>
  <p:clrMapOvr>
    <a:overrideClrMapping bg1="lt1" tx1="dk1" bg2="lt2" tx2="dk2" accent1="accent1" accent2="accent2" accent3="accent3" accent4="accent4" accent5="accent5" accent6="accent6" hlink="hlink" folHlink="folHlink"/>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Tree>
    <p:extLst>
      <p:ext uri="{BB962C8B-B14F-4D97-AF65-F5344CB8AC3E}">
        <p14:creationId xmlns:p14="http://schemas.microsoft.com/office/powerpoint/2010/main" val="230262006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50575235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77174739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03/10/2025</a:t>
            </a:fld>
            <a:endParaRPr lang="fr-FR">
              <a:solidFill>
                <a:prstClr val="black"/>
              </a:solidFill>
            </a:endParaRP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58005165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79767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827880088"/>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465891040"/>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253443392"/>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3100753230"/>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892629827"/>
      </p:ext>
    </p:extLst>
  </p:cSld>
  <p:clrMapOvr>
    <a:masterClrMapping/>
  </p:clrMapOvr>
  <p:extLst>
    <p:ext uri="{DCECCB84-F9BA-43D5-87BE-67443E8EF086}">
      <p15:sldGuideLst xmlns=""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algn="ctr"/>
            <a:endParaRPr>
              <a:solidFill>
                <a:srgbClr val="FFFFFF"/>
              </a:solidFill>
              <a:latin typeface="Dosis"/>
              <a:ea typeface="Dosis"/>
              <a:cs typeface="Dosis"/>
              <a:sym typeface="Dosis"/>
            </a:endParaRPr>
          </a:p>
        </p:txBody>
      </p:sp>
      <p:sp>
        <p:nvSpPr>
          <p:cNvPr id="10" name="Rectangle 9">
            <a:extLst>
              <a:ext uri="{FF2B5EF4-FFF2-40B4-BE49-F238E27FC236}">
                <a16:creationId xmlns=""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MA" sz="2400">
              <a:solidFill>
                <a:prstClr val="white"/>
              </a:solidFill>
            </a:endParaRPr>
          </a:p>
        </p:txBody>
      </p:sp>
      <p:pic>
        <p:nvPicPr>
          <p:cNvPr id="11" name="Picture 2" descr="Image générée">
            <a:extLst>
              <a:ext uri="{FF2B5EF4-FFF2-40B4-BE49-F238E27FC236}">
                <a16:creationId xmlns=""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947273"/>
      </p:ext>
    </p:extLst>
  </p:cSld>
  <p:clrMapOvr>
    <a:masterClrMapping/>
  </p:clrMapOvr>
  <p:hf sldNum="0" hdr="0" ftr="0" dt="0"/>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294382859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8482663"/>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xmlns=""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a16="http://schemas.microsoft.com/office/drawing/2014/main" xmlns=""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91552807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xmlns=""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3" name="Google Shape;140;p16">
            <a:extLst>
              <a:ext uri="{FF2B5EF4-FFF2-40B4-BE49-F238E27FC236}">
                <a16:creationId xmlns:a16="http://schemas.microsoft.com/office/drawing/2014/main" xmlns=""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4" name="Google Shape;141;p16">
            <a:extLst>
              <a:ext uri="{FF2B5EF4-FFF2-40B4-BE49-F238E27FC236}">
                <a16:creationId xmlns:a16="http://schemas.microsoft.com/office/drawing/2014/main" xmlns=""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5B64A3EE-1873-493E-94C6-3DA5AC49684E}"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2849072633"/>
      </p:ext>
    </p:extLst>
  </p:cSld>
  <p:clrMapOvr>
    <a:masterClrMapping/>
  </p:clrMapOvr>
  <p:hf sldNum="0"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xmlns=""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xmlns=""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xmlns=""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xmlns=""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xmlns=""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xmlns=""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xmlns=""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xmlns=""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xmlns=""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xmlns=""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xmlns=""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xmlns=""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xmlns=""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2426515520"/>
      </p:ext>
    </p:extLst>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xmlns=""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5" name="Picture 2" descr="Image générée">
            <a:extLst>
              <a:ext uri="{FF2B5EF4-FFF2-40B4-BE49-F238E27FC236}">
                <a16:creationId xmlns:a16="http://schemas.microsoft.com/office/drawing/2014/main" xmlns=""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532405"/>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xmlns=""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66;p19">
            <a:extLst>
              <a:ext uri="{FF2B5EF4-FFF2-40B4-BE49-F238E27FC236}">
                <a16:creationId xmlns:a16="http://schemas.microsoft.com/office/drawing/2014/main" xmlns=""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67;p19">
            <a:extLst>
              <a:ext uri="{FF2B5EF4-FFF2-40B4-BE49-F238E27FC236}">
                <a16:creationId xmlns:a16="http://schemas.microsoft.com/office/drawing/2014/main" xmlns=""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68;p19">
            <a:extLst>
              <a:ext uri="{FF2B5EF4-FFF2-40B4-BE49-F238E27FC236}">
                <a16:creationId xmlns:a16="http://schemas.microsoft.com/office/drawing/2014/main" xmlns=""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07BE8DEB-705E-4647-B517-3FA30C223BDF}" type="slidenum">
              <a:rPr>
                <a:solidFill>
                  <a:prstClr val="black"/>
                </a:solidFill>
              </a:rPr>
              <a:pPr/>
              <a:t>‹N°›</a:t>
            </a:fld>
            <a:endParaRPr lang="fr-FR">
              <a:solidFill>
                <a:prstClr val="black"/>
              </a:solidFill>
            </a:endParaRPr>
          </a:p>
        </p:txBody>
      </p:sp>
      <p:sp>
        <p:nvSpPr>
          <p:cNvPr id="6" name="Google Shape;169;p19">
            <a:extLst>
              <a:ext uri="{FF2B5EF4-FFF2-40B4-BE49-F238E27FC236}">
                <a16:creationId xmlns:a16="http://schemas.microsoft.com/office/drawing/2014/main" xmlns=""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70;p19">
            <a:extLst>
              <a:ext uri="{FF2B5EF4-FFF2-40B4-BE49-F238E27FC236}">
                <a16:creationId xmlns:a16="http://schemas.microsoft.com/office/drawing/2014/main" xmlns=""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71;p19">
            <a:extLst>
              <a:ext uri="{FF2B5EF4-FFF2-40B4-BE49-F238E27FC236}">
                <a16:creationId xmlns:a16="http://schemas.microsoft.com/office/drawing/2014/main" xmlns=""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xmlns=""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73;p19">
            <a:extLst>
              <a:ext uri="{FF2B5EF4-FFF2-40B4-BE49-F238E27FC236}">
                <a16:creationId xmlns:a16="http://schemas.microsoft.com/office/drawing/2014/main" xmlns=""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10790143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xmlns=""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176;p20">
            <a:extLst>
              <a:ext uri="{FF2B5EF4-FFF2-40B4-BE49-F238E27FC236}">
                <a16:creationId xmlns:a16="http://schemas.microsoft.com/office/drawing/2014/main" xmlns=""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177;p20">
            <a:extLst>
              <a:ext uri="{FF2B5EF4-FFF2-40B4-BE49-F238E27FC236}">
                <a16:creationId xmlns:a16="http://schemas.microsoft.com/office/drawing/2014/main" xmlns=""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178;p20">
            <a:extLst>
              <a:ext uri="{FF2B5EF4-FFF2-40B4-BE49-F238E27FC236}">
                <a16:creationId xmlns:a16="http://schemas.microsoft.com/office/drawing/2014/main" xmlns=""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F6F310AA-5A3D-4C11-9811-C9290F9C2E68}" type="slidenum">
              <a:rPr>
                <a:solidFill>
                  <a:prstClr val="black"/>
                </a:solidFill>
              </a:rPr>
              <a:pPr/>
              <a:t>‹N°›</a:t>
            </a:fld>
            <a:endParaRPr lang="fr-FR">
              <a:solidFill>
                <a:prstClr val="black"/>
              </a:solidFill>
            </a:endParaRPr>
          </a:p>
        </p:txBody>
      </p:sp>
      <p:sp>
        <p:nvSpPr>
          <p:cNvPr id="6" name="Google Shape;179;p20">
            <a:extLst>
              <a:ext uri="{FF2B5EF4-FFF2-40B4-BE49-F238E27FC236}">
                <a16:creationId xmlns:a16="http://schemas.microsoft.com/office/drawing/2014/main" xmlns=""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180;p20">
            <a:extLst>
              <a:ext uri="{FF2B5EF4-FFF2-40B4-BE49-F238E27FC236}">
                <a16:creationId xmlns:a16="http://schemas.microsoft.com/office/drawing/2014/main" xmlns=""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181;p20">
            <a:extLst>
              <a:ext uri="{FF2B5EF4-FFF2-40B4-BE49-F238E27FC236}">
                <a16:creationId xmlns:a16="http://schemas.microsoft.com/office/drawing/2014/main" xmlns=""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xmlns=""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183;p20">
            <a:extLst>
              <a:ext uri="{FF2B5EF4-FFF2-40B4-BE49-F238E27FC236}">
                <a16:creationId xmlns:a16="http://schemas.microsoft.com/office/drawing/2014/main" xmlns=""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3120895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70552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284465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xmlns=""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2;p23">
            <a:extLst>
              <a:ext uri="{FF2B5EF4-FFF2-40B4-BE49-F238E27FC236}">
                <a16:creationId xmlns:a16="http://schemas.microsoft.com/office/drawing/2014/main" xmlns=""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3;p23">
            <a:extLst>
              <a:ext uri="{FF2B5EF4-FFF2-40B4-BE49-F238E27FC236}">
                <a16:creationId xmlns:a16="http://schemas.microsoft.com/office/drawing/2014/main" xmlns=""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04;p23">
            <a:extLst>
              <a:ext uri="{FF2B5EF4-FFF2-40B4-BE49-F238E27FC236}">
                <a16:creationId xmlns:a16="http://schemas.microsoft.com/office/drawing/2014/main" xmlns=""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xmlns=""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0282657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xmlns=""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208;p24">
            <a:extLst>
              <a:ext uri="{FF2B5EF4-FFF2-40B4-BE49-F238E27FC236}">
                <a16:creationId xmlns:a16="http://schemas.microsoft.com/office/drawing/2014/main" xmlns=""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4" name="Google Shape;209;p24">
            <a:extLst>
              <a:ext uri="{FF2B5EF4-FFF2-40B4-BE49-F238E27FC236}">
                <a16:creationId xmlns:a16="http://schemas.microsoft.com/office/drawing/2014/main" xmlns=""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endParaRPr lang="fr-FR" sz="1867" kern="0">
              <a:solidFill>
                <a:srgbClr val="000000"/>
              </a:solidFill>
              <a:latin typeface="Calibri"/>
              <a:ea typeface="Calibri"/>
              <a:cs typeface="Calibri"/>
            </a:endParaRPr>
          </a:p>
        </p:txBody>
      </p:sp>
      <p:sp>
        <p:nvSpPr>
          <p:cNvPr id="5" name="Google Shape;210;p24">
            <a:extLst>
              <a:ext uri="{FF2B5EF4-FFF2-40B4-BE49-F238E27FC236}">
                <a16:creationId xmlns:a16="http://schemas.microsoft.com/office/drawing/2014/main" xmlns=""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xmlns=""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9160299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xmlns=""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xmlns=""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215;p25">
            <a:extLst>
              <a:ext uri="{FF2B5EF4-FFF2-40B4-BE49-F238E27FC236}">
                <a16:creationId xmlns:a16="http://schemas.microsoft.com/office/drawing/2014/main" xmlns=""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216;p25">
            <a:extLst>
              <a:ext uri="{FF2B5EF4-FFF2-40B4-BE49-F238E27FC236}">
                <a16:creationId xmlns:a16="http://schemas.microsoft.com/office/drawing/2014/main" xmlns=""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8838A6BF-B8F6-446D-B38E-D5D93A388C70}" type="slidenum">
              <a:rPr>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101756025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xmlns=""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3" name="Google Shape;575;p77">
            <a:extLst>
              <a:ext uri="{FF2B5EF4-FFF2-40B4-BE49-F238E27FC236}">
                <a16:creationId xmlns:a16="http://schemas.microsoft.com/office/drawing/2014/main" xmlns=""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endParaRPr lang="fr-FR">
              <a:solidFill>
                <a:prstClr val="black"/>
              </a:solidFill>
            </a:endParaRPr>
          </a:p>
        </p:txBody>
      </p:sp>
      <p:sp>
        <p:nvSpPr>
          <p:cNvPr id="4" name="Google Shape;576;p77">
            <a:extLst>
              <a:ext uri="{FF2B5EF4-FFF2-40B4-BE49-F238E27FC236}">
                <a16:creationId xmlns:a16="http://schemas.microsoft.com/office/drawing/2014/main" xmlns=""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endParaRPr lang="fr-FR">
              <a:solidFill>
                <a:prstClr val="black"/>
              </a:solidFill>
            </a:endParaRPr>
          </a:p>
        </p:txBody>
      </p:sp>
      <p:sp>
        <p:nvSpPr>
          <p:cNvPr id="5" name="Google Shape;577;p77">
            <a:extLst>
              <a:ext uri="{FF2B5EF4-FFF2-40B4-BE49-F238E27FC236}">
                <a16:creationId xmlns:a16="http://schemas.microsoft.com/office/drawing/2014/main" xmlns=""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fld id="{E4DCEC68-AA10-430F-AB8E-74B26C8292AC}" type="slidenum">
              <a:rPr>
                <a:solidFill>
                  <a:prstClr val="black"/>
                </a:solidFill>
              </a:rPr>
              <a:pPr/>
              <a:t>‹N°›</a:t>
            </a:fld>
            <a:endParaRPr lang="fr-FR">
              <a:solidFill>
                <a:prstClr val="black"/>
              </a:solidFill>
            </a:endParaRPr>
          </a:p>
        </p:txBody>
      </p:sp>
      <p:sp>
        <p:nvSpPr>
          <p:cNvPr id="6" name="Google Shape;578;p77">
            <a:extLst>
              <a:ext uri="{FF2B5EF4-FFF2-40B4-BE49-F238E27FC236}">
                <a16:creationId xmlns:a16="http://schemas.microsoft.com/office/drawing/2014/main" xmlns=""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7" name="Google Shape;579;p77">
            <a:extLst>
              <a:ext uri="{FF2B5EF4-FFF2-40B4-BE49-F238E27FC236}">
                <a16:creationId xmlns:a16="http://schemas.microsoft.com/office/drawing/2014/main" xmlns=""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sp>
        <p:nvSpPr>
          <p:cNvPr id="8" name="Google Shape;580;p77">
            <a:extLst>
              <a:ext uri="{FF2B5EF4-FFF2-40B4-BE49-F238E27FC236}">
                <a16:creationId xmlns:a16="http://schemas.microsoft.com/office/drawing/2014/main" xmlns=""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xmlns=""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kern="0">
              <a:solidFill>
                <a:srgbClr val="FFFFFF"/>
              </a:solidFill>
              <a:latin typeface="Calibri"/>
              <a:ea typeface="Calibri"/>
              <a:cs typeface="Calibri"/>
            </a:endParaRPr>
          </a:p>
        </p:txBody>
      </p:sp>
      <p:pic>
        <p:nvPicPr>
          <p:cNvPr id="10" name="Google Shape;582;p77">
            <a:extLst>
              <a:ext uri="{FF2B5EF4-FFF2-40B4-BE49-F238E27FC236}">
                <a16:creationId xmlns:a16="http://schemas.microsoft.com/office/drawing/2014/main" xmlns=""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159763306"/>
      </p:ext>
    </p:extLst>
  </p:cSld>
  <p:clrMapOvr>
    <a:masterClrMapping/>
  </p:clrMapOvr>
  <p:hf sldNum="0"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xmlns=""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 name="Date Placeholder 2">
            <a:extLst>
              <a:ext uri="{FF2B5EF4-FFF2-40B4-BE49-F238E27FC236}">
                <a16:creationId xmlns:a16="http://schemas.microsoft.com/office/drawing/2014/main" xmlns=""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03/10/2025</a:t>
            </a:fld>
            <a:endParaRPr lang="fr-FR">
              <a:solidFill>
                <a:prstClr val="black"/>
              </a:solidFill>
            </a:endParaRPr>
          </a:p>
        </p:txBody>
      </p:sp>
      <p:sp>
        <p:nvSpPr>
          <p:cNvPr id="4" name="Footer Placeholder 3">
            <a:extLst>
              <a:ext uri="{FF2B5EF4-FFF2-40B4-BE49-F238E27FC236}">
                <a16:creationId xmlns:a16="http://schemas.microsoft.com/office/drawing/2014/main" xmlns=""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Slide Number Placeholder 4">
            <a:extLst>
              <a:ext uri="{FF2B5EF4-FFF2-40B4-BE49-F238E27FC236}">
                <a16:creationId xmlns:a16="http://schemas.microsoft.com/office/drawing/2014/main" xmlns=""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
        <p:nvSpPr>
          <p:cNvPr id="6" name="Rectangle 5">
            <a:extLst>
              <a:ext uri="{FF2B5EF4-FFF2-40B4-BE49-F238E27FC236}">
                <a16:creationId xmlns:a16="http://schemas.microsoft.com/office/drawing/2014/main" xmlns=""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Rectangle 6">
            <a:extLst>
              <a:ext uri="{FF2B5EF4-FFF2-40B4-BE49-F238E27FC236}">
                <a16:creationId xmlns:a16="http://schemas.microsoft.com/office/drawing/2014/main" xmlns=""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9" name="Title 8">
            <a:extLst>
              <a:ext uri="{FF2B5EF4-FFF2-40B4-BE49-F238E27FC236}">
                <a16:creationId xmlns:a16="http://schemas.microsoft.com/office/drawing/2014/main" xmlns=""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xmlns=""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1" name="Picture 23">
            <a:extLst>
              <a:ext uri="{FF2B5EF4-FFF2-40B4-BE49-F238E27FC236}">
                <a16:creationId xmlns:a16="http://schemas.microsoft.com/office/drawing/2014/main" xmlns=""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27929370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xmlns=""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xmlns=""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xmlns=""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xmlns=""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xmlns=""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txBody>
          <a:bodyPr/>
          <a:lstStyle/>
          <a:p>
            <a:endParaRPr lang="fr-MA" sz="1351" b="1">
              <a:solidFill>
                <a:prstClr val="white">
                  <a:lumMod val="50000"/>
                </a:prstClr>
              </a:solidFill>
              <a:latin typeface="Dosis" pitchFamily="2" charset="0"/>
            </a:endParaRPr>
          </a:p>
        </p:txBody>
      </p:sp>
      <p:sp>
        <p:nvSpPr>
          <p:cNvPr id="2" name="Title 1">
            <a:extLst>
              <a:ext uri="{FF2B5EF4-FFF2-40B4-BE49-F238E27FC236}">
                <a16:creationId xmlns:a16="http://schemas.microsoft.com/office/drawing/2014/main" xmlns=""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xmlns=""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053095204"/>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0693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Tree>
    <p:extLst>
      <p:ext uri="{BB962C8B-B14F-4D97-AF65-F5344CB8AC3E}">
        <p14:creationId xmlns:p14="http://schemas.microsoft.com/office/powerpoint/2010/main" val="381987936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05013328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prstClr val="white"/>
              </a:solidFill>
            </a:endParaRPr>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endParaRPr>
              <a:solidFill>
                <a:prstClr val="black"/>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endParaRPr>
              <a:solidFill>
                <a:prstClr val="black"/>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00063695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solidFill>
                  <a:prstClr val="black"/>
                </a:solidFill>
              </a:rPr>
              <a:pPr/>
              <a:t>03/10/2025</a:t>
            </a:fld>
            <a:endParaRPr lang="fr-FR">
              <a:solidFill>
                <a:prstClr val="black"/>
              </a:solidFill>
            </a:endParaRP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solidFill>
                <a:prstClr val="black"/>
              </a:solidFill>
            </a:endParaRP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207645967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xmlns=""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53952187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3217821671"/>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3585626622"/>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2919290434"/>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785019736"/>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xmlns=""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333" kern="0">
              <a:solidFill>
                <a:srgbClr val="FFFFFF"/>
              </a:solidFill>
              <a:latin typeface="Dosis"/>
              <a:ea typeface="Dosis"/>
              <a:cs typeface="Dosis"/>
            </a:endParaRPr>
          </a:p>
        </p:txBody>
      </p:sp>
      <p:pic>
        <p:nvPicPr>
          <p:cNvPr id="4" name="Picture 2" descr="Image générée">
            <a:extLst>
              <a:ext uri="{FF2B5EF4-FFF2-40B4-BE49-F238E27FC236}">
                <a16:creationId xmlns:a16="http://schemas.microsoft.com/office/drawing/2014/main" xmlns=""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algn="ctr" defTabSz="1219170">
              <a:defRPr/>
            </a:pPr>
            <a:endParaRPr lang="fr-MA" sz="2400" kern="0">
              <a:solidFill>
                <a:prstClr val="white"/>
              </a:solidFill>
            </a:endParaRPr>
          </a:p>
        </p:txBody>
      </p:sp>
    </p:spTree>
    <p:extLst>
      <p:ext uri="{BB962C8B-B14F-4D97-AF65-F5344CB8AC3E}">
        <p14:creationId xmlns:p14="http://schemas.microsoft.com/office/powerpoint/2010/main" val="1475530689"/>
      </p:ext>
    </p:extLst>
  </p:cSld>
  <p:clrMapOvr>
    <a:masterClrMapping/>
  </p:clrMapOvr>
  <p:extLst>
    <p:ext uri="{DCECCB84-F9BA-43D5-87BE-67443E8EF086}">
      <p15:sldGuideLst xmlns:p15="http://schemas.microsoft.com/office/powerpoint/2012/main" xmlns="">
        <p15:guide id="1" orient="horz" pos="1620">
          <p15:clr>
            <a:srgbClr val="FBAE40"/>
          </p15:clr>
        </p15:guide>
        <p15:guide id="2" pos="288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xmlns=""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algn="ctr"/>
            <a:endParaRPr>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xmlns=""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MA" sz="2400">
              <a:solidFill>
                <a:prstClr val="white"/>
              </a:solidFill>
            </a:endParaRPr>
          </a:p>
        </p:txBody>
      </p:sp>
      <p:pic>
        <p:nvPicPr>
          <p:cNvPr id="11" name="Picture 2" descr="Image générée">
            <a:extLst>
              <a:ext uri="{FF2B5EF4-FFF2-40B4-BE49-F238E27FC236}">
                <a16:creationId xmlns:a16="http://schemas.microsoft.com/office/drawing/2014/main" xmlns=""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694541"/>
      </p:ext>
    </p:extLst>
  </p:cSld>
  <p:clrMapOvr>
    <a:masterClrMapping/>
  </p:clrMapOvr>
  <p:hf sldNum="0" hdr="0" ftr="0" dt="0"/>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14484077-95CB-4553-62B2-DFF804A781BA}"/>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66390801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F398917-FB33-B9AF-C009-0E1A97F99E15}"/>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6003201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C1B76727-FA25-774F-B5FF-8678F41E0FEF}"/>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176984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7D960D44-0ECB-CBB7-AFB0-1FFA17F9FE91}"/>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94725123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8" name="Espace réservé du pied de page 7">
            <a:extLst>
              <a:ext uri="{FF2B5EF4-FFF2-40B4-BE49-F238E27FC236}">
                <a16:creationId xmlns="" xmlns:a16="http://schemas.microsoft.com/office/drawing/2014/main" id="{C52FC19B-9C5E-8C8D-9BC7-22479341375B}"/>
              </a:ext>
            </a:extLst>
          </p:cNvPr>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a:extLst>
              <a:ext uri="{FF2B5EF4-FFF2-40B4-BE49-F238E27FC236}">
                <a16:creationId xmlns=""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766246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4" name="Espace réservé du pied de page 3">
            <a:extLst>
              <a:ext uri="{FF2B5EF4-FFF2-40B4-BE49-F238E27FC236}">
                <a16:creationId xmlns="" xmlns:a16="http://schemas.microsoft.com/office/drawing/2014/main" id="{197B4271-BD12-E79C-5100-54E28536228B}"/>
              </a:ext>
            </a:extLst>
          </p:cNvPr>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a:extLst>
              <a:ext uri="{FF2B5EF4-FFF2-40B4-BE49-F238E27FC236}">
                <a16:creationId xmlns=""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62834483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3" name="Espace réservé du pied de page 2">
            <a:extLst>
              <a:ext uri="{FF2B5EF4-FFF2-40B4-BE49-F238E27FC236}">
                <a16:creationId xmlns="" xmlns:a16="http://schemas.microsoft.com/office/drawing/2014/main" id="{2E4CD51F-B6E1-3BEB-FD8B-99CFB0B2B1D8}"/>
              </a:ext>
            </a:extLst>
          </p:cNvPr>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a:extLst>
              <a:ext uri="{FF2B5EF4-FFF2-40B4-BE49-F238E27FC236}">
                <a16:creationId xmlns=""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1273670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4ECA6991-BEF1-D145-74D7-2799DB3B1834}"/>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22642773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701DC535-75F0-6025-3358-5C96F198B9EB}"/>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9581434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D0ABCDED-9723-410F-1039-E82586E91444}"/>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8834806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49BADC2-C8DB-CBBD-719D-81BB95B597ED}"/>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5263245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8287929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052382301"/>
      </p:ext>
    </p:extLst>
  </p:cSld>
  <p:clrMapOvr>
    <a:masterClrMapping/>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ar-MA">
                <a:solidFill>
                  <a:prstClr val="black">
                    <a:tint val="75000"/>
                  </a:prstClr>
                </a:solidFill>
              </a:rPr>
              <a:pPr/>
              <a:t>‹N°›</a:t>
            </a:fld>
            <a:endParaRPr>
              <a:solidFill>
                <a:prstClr val="black">
                  <a:tint val="75000"/>
                </a:prstClr>
              </a:solidFill>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123326719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fr-MA" sz="1350" b="1" dirty="0">
              <a:solidFill>
                <a:prstClr val="white">
                  <a:lumMod val="50000"/>
                </a:prstClr>
              </a:solidFill>
              <a:latin typeface="Dosis" pitchFamily="2" charset="0"/>
            </a:endParaRPr>
          </a:p>
        </p:txBody>
      </p:sp>
      <p:sp>
        <p:nvSpPr>
          <p:cNvPr id="2" name="Title 1">
            <a:extLst>
              <a:ext uri="{FF2B5EF4-FFF2-40B4-BE49-F238E27FC236}">
                <a16:creationId xmlns=""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28730669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91101853"/>
      </p:ext>
    </p:extLst>
  </p:cSld>
  <p:clrMapOvr>
    <a:masterClrMapping/>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algn="ctr">
              <a:buClr>
                <a:srgbClr val="000000"/>
              </a:buClr>
              <a:buSzPts val="1800"/>
              <a:buFont typeface="Arial"/>
              <a:buNone/>
            </a:pPr>
            <a:endParaRPr>
              <a:solidFill>
                <a:prstClr val="white"/>
              </a:solidFill>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a:buClr>
                <a:prstClr val="black"/>
              </a:buClr>
              <a:buSzPts val="1800"/>
              <a:buFont typeface="Calibri"/>
              <a:buNone/>
            </a:pPr>
            <a:endParaRPr>
              <a:solidFill>
                <a:prstClr val="black"/>
              </a:solidFill>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53780110"/>
      </p:ext>
    </p:extLst>
  </p:cSld>
  <p:clrMapOvr>
    <a:masterClrMapping/>
  </p:clrMapOvr>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2274743651"/>
      </p:ext>
    </p:extLst>
  </p:cSld>
  <p:clrMapOvr>
    <a:overrideClrMapping bg1="lt1" tx1="dk1" bg2="lt2" tx2="dk2" accent1="accent1" accent2="accent2" accent3="accent3" accent4="accent4" accent5="accent5" accent6="accent6" hlink="hlink" folHlink="folHlink"/>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238987460"/>
      </p:ext>
    </p:extLst>
  </p:cSld>
  <p:clrMapOvr>
    <a:masterClrMapping/>
  </p:clrMapOvr>
  <p:hf sldNum="0"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14484077-95CB-4553-62B2-DFF804A781BA}"/>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817767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F398917-FB33-B9AF-C009-0E1A97F99E15}"/>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763828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C1B76727-FA25-774F-B5FF-8678F41E0FEF}"/>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7741314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7D960D44-0ECB-CBB7-AFB0-1FFA17F9FE91}"/>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260240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8" name="Espace réservé du pied de page 7">
            <a:extLst>
              <a:ext uri="{FF2B5EF4-FFF2-40B4-BE49-F238E27FC236}">
                <a16:creationId xmlns="" xmlns:a16="http://schemas.microsoft.com/office/drawing/2014/main" id="{C52FC19B-9C5E-8C8D-9BC7-22479341375B}"/>
              </a:ext>
            </a:extLst>
          </p:cNvPr>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a:extLst>
              <a:ext uri="{FF2B5EF4-FFF2-40B4-BE49-F238E27FC236}">
                <a16:creationId xmlns=""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5172643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4" name="Espace réservé du pied de page 3">
            <a:extLst>
              <a:ext uri="{FF2B5EF4-FFF2-40B4-BE49-F238E27FC236}">
                <a16:creationId xmlns="" xmlns:a16="http://schemas.microsoft.com/office/drawing/2014/main" id="{197B4271-BD12-E79C-5100-54E28536228B}"/>
              </a:ext>
            </a:extLst>
          </p:cNvPr>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a:extLst>
              <a:ext uri="{FF2B5EF4-FFF2-40B4-BE49-F238E27FC236}">
                <a16:creationId xmlns=""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02116117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3" name="Espace réservé du pied de page 2">
            <a:extLst>
              <a:ext uri="{FF2B5EF4-FFF2-40B4-BE49-F238E27FC236}">
                <a16:creationId xmlns="" xmlns:a16="http://schemas.microsoft.com/office/drawing/2014/main" id="{2E4CD51F-B6E1-3BEB-FD8B-99CFB0B2B1D8}"/>
              </a:ext>
            </a:extLst>
          </p:cNvPr>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a:extLst>
              <a:ext uri="{FF2B5EF4-FFF2-40B4-BE49-F238E27FC236}">
                <a16:creationId xmlns=""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77946791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4ECA6991-BEF1-D145-74D7-2799DB3B1834}"/>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9476010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6" name="Espace réservé du pied de page 5">
            <a:extLst>
              <a:ext uri="{FF2B5EF4-FFF2-40B4-BE49-F238E27FC236}">
                <a16:creationId xmlns="" xmlns:a16="http://schemas.microsoft.com/office/drawing/2014/main" id="{701DC535-75F0-6025-3358-5C96F198B9EB}"/>
              </a:ext>
            </a:extLst>
          </p:cNvPr>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a:extLst>
              <a:ext uri="{FF2B5EF4-FFF2-40B4-BE49-F238E27FC236}">
                <a16:creationId xmlns=""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25836397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D0ABCDED-9723-410F-1039-E82586E91444}"/>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33944201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49BADC2-C8DB-CBBD-719D-81BB95B597ED}"/>
              </a:ext>
            </a:extLst>
          </p:cNvPr>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3177456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03221317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376495080"/>
      </p:ext>
    </p:extLst>
  </p:cSld>
  <p:clrMapOvr>
    <a:masterClrMapping/>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prstClr val="black">
                  <a:tint val="75000"/>
                </a:prstClr>
              </a:solidFill>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ar-MA">
                <a:solidFill>
                  <a:prstClr val="black">
                    <a:tint val="75000"/>
                  </a:prstClr>
                </a:solidFill>
              </a:rPr>
              <a:pPr/>
              <a:t>‹N°›</a:t>
            </a:fld>
            <a:endParaRPr>
              <a:solidFill>
                <a:prstClr val="black">
                  <a:tint val="75000"/>
                </a:prstClr>
              </a:solidFill>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algn="ctr"/>
            <a:endParaRPr>
              <a:solidFill>
                <a:prstClr val="white"/>
              </a:solidFill>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290784635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txBody>
          <a:bodyPr/>
          <a:lstStyle/>
          <a:p>
            <a:endParaRPr lang="fr-MA" sz="1350" b="1" dirty="0">
              <a:solidFill>
                <a:prstClr val="white">
                  <a:lumMod val="50000"/>
                </a:prstClr>
              </a:solidFill>
              <a:latin typeface="Dosis" pitchFamily="2" charset="0"/>
            </a:endParaRPr>
          </a:p>
        </p:txBody>
      </p:sp>
      <p:sp>
        <p:nvSpPr>
          <p:cNvPr id="2" name="Title 1">
            <a:extLst>
              <a:ext uri="{FF2B5EF4-FFF2-40B4-BE49-F238E27FC236}">
                <a16:creationId xmlns=""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31788021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ct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59967720"/>
      </p:ext>
    </p:extLst>
  </p:cSld>
  <p:clrMapOvr>
    <a:masterClrMapping/>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algn="ctr">
              <a:buClr>
                <a:srgbClr val="000000"/>
              </a:buClr>
              <a:buSzPts val="1800"/>
              <a:buFont typeface="Arial"/>
              <a:buNone/>
            </a:pPr>
            <a:endParaRPr>
              <a:solidFill>
                <a:prstClr val="white"/>
              </a:solidFill>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a:buClr>
                <a:prstClr val="black"/>
              </a:buClr>
              <a:buSzPts val="1800"/>
              <a:buFont typeface="Calibri"/>
              <a:buNone/>
            </a:pPr>
            <a:endParaRPr>
              <a:solidFill>
                <a:prstClr val="black"/>
              </a:solidFill>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630452"/>
      </p:ext>
    </p:extLst>
  </p:cSld>
  <p:clrMapOvr>
    <a:masterClrMapping/>
  </p:clrMapOvr>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3425171389"/>
      </p:ext>
    </p:extLst>
  </p:cSld>
  <p:clrMapOvr>
    <a:overrideClrMapping bg1="lt1" tx1="dk1" bg2="lt2" tx2="dk2" accent1="accent1" accent2="accent2" accent3="accent3" accent4="accent4" accent5="accent5" accent6="accent6" hlink="hlink" folHlink="folHlink"/>
  </p:clrMapOvr>
  <p:extLst>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257964477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3.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theme" Target="../theme/theme4.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theme" Target="../theme/theme5.xml"/><Relationship Id="rId5" Type="http://schemas.openxmlformats.org/officeDocument/2006/relationships/slideLayout" Target="../slideLayouts/slideLayout76.xml"/><Relationship Id="rId4"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26" Type="http://schemas.openxmlformats.org/officeDocument/2006/relationships/slideLayout" Target="../slideLayouts/slideLayout102.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slideLayout" Target="../slideLayouts/slideLayout101.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29" Type="http://schemas.openxmlformats.org/officeDocument/2006/relationships/theme" Target="../theme/theme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slideLayout" Target="../slideLayouts/slideLayout100.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28" Type="http://schemas.openxmlformats.org/officeDocument/2006/relationships/slideLayout" Target="../slideLayouts/slideLayout104.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 Id="rId27" Type="http://schemas.openxmlformats.org/officeDocument/2006/relationships/slideLayout" Target="../slideLayouts/slideLayout10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26" Type="http://schemas.openxmlformats.org/officeDocument/2006/relationships/slideLayout" Target="../slideLayouts/slideLayout130.xml"/><Relationship Id="rId3" Type="http://schemas.openxmlformats.org/officeDocument/2006/relationships/slideLayout" Target="../slideLayouts/slideLayout107.xml"/><Relationship Id="rId21" Type="http://schemas.openxmlformats.org/officeDocument/2006/relationships/slideLayout" Target="../slideLayouts/slideLayout125.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5" Type="http://schemas.openxmlformats.org/officeDocument/2006/relationships/slideLayout" Target="../slideLayouts/slideLayout129.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20" Type="http://schemas.openxmlformats.org/officeDocument/2006/relationships/slideLayout" Target="../slideLayouts/slideLayout124.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24" Type="http://schemas.openxmlformats.org/officeDocument/2006/relationships/slideLayout" Target="../slideLayouts/slideLayout128.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23" Type="http://schemas.openxmlformats.org/officeDocument/2006/relationships/slideLayout" Target="../slideLayouts/slideLayout127.xml"/><Relationship Id="rId28" Type="http://schemas.openxmlformats.org/officeDocument/2006/relationships/theme" Target="../theme/theme7.xml"/><Relationship Id="rId10" Type="http://schemas.openxmlformats.org/officeDocument/2006/relationships/slideLayout" Target="../slideLayouts/slideLayout114.xml"/><Relationship Id="rId19" Type="http://schemas.openxmlformats.org/officeDocument/2006/relationships/slideLayout" Target="../slideLayouts/slideLayout123.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 Id="rId22" Type="http://schemas.openxmlformats.org/officeDocument/2006/relationships/slideLayout" Target="../slideLayouts/slideLayout126.xml"/><Relationship Id="rId27" Type="http://schemas.openxmlformats.org/officeDocument/2006/relationships/slideLayout" Target="../slideLayouts/slideLayout13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18" Type="http://schemas.openxmlformats.org/officeDocument/2006/relationships/slideLayout" Target="../slideLayouts/slideLayout14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slideLayout" Target="../slideLayouts/slideLayout148.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20" Type="http://schemas.openxmlformats.org/officeDocument/2006/relationships/theme" Target="../theme/theme8.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10" Type="http://schemas.openxmlformats.org/officeDocument/2006/relationships/slideLayout" Target="../slideLayouts/slideLayout141.xml"/><Relationship Id="rId19" Type="http://schemas.openxmlformats.org/officeDocument/2006/relationships/slideLayout" Target="../slideLayouts/slideLayout150.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18" Type="http://schemas.openxmlformats.org/officeDocument/2006/relationships/slideLayout" Target="../slideLayouts/slideLayout168.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17" Type="http://schemas.openxmlformats.org/officeDocument/2006/relationships/slideLayout" Target="../slideLayouts/slideLayout167.xml"/><Relationship Id="rId2" Type="http://schemas.openxmlformats.org/officeDocument/2006/relationships/slideLayout" Target="../slideLayouts/slideLayout152.xml"/><Relationship Id="rId16" Type="http://schemas.openxmlformats.org/officeDocument/2006/relationships/slideLayout" Target="../slideLayouts/slideLayout166.xml"/><Relationship Id="rId20" Type="http://schemas.openxmlformats.org/officeDocument/2006/relationships/theme" Target="../theme/theme9.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5" Type="http://schemas.openxmlformats.org/officeDocument/2006/relationships/slideLayout" Target="../slideLayouts/slideLayout165.xml"/><Relationship Id="rId10" Type="http://schemas.openxmlformats.org/officeDocument/2006/relationships/slideLayout" Target="../slideLayouts/slideLayout160.xml"/><Relationship Id="rId19" Type="http://schemas.openxmlformats.org/officeDocument/2006/relationships/slideLayout" Target="../slideLayouts/slideLayout169.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xmlns=""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03/10/2025</a:t>
            </a:fld>
            <a:endParaRPr lang="fr-FR"/>
          </a:p>
        </p:txBody>
      </p:sp>
      <p:sp>
        <p:nvSpPr>
          <p:cNvPr id="5" name="Espace réservé du pied de page 4">
            <a:extLst>
              <a:ext uri="{FF2B5EF4-FFF2-40B4-BE49-F238E27FC236}">
                <a16:creationId xmlns:a16="http://schemas.microsoft.com/office/drawing/2014/main" xmlns=""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xmlns=""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Google Shape;131;p14">
            <a:extLst>
              <a:ext uri="{FF2B5EF4-FFF2-40B4-BE49-F238E27FC236}">
                <a16:creationId xmlns:a16="http://schemas.microsoft.com/office/drawing/2014/main" xmlns="" id="{11BD644A-BDF5-59FD-A7D4-4F574A9A908E}"/>
              </a:ext>
            </a:extLst>
          </p:cNvPr>
          <p:cNvSpPr txBox="1">
            <a:spLocks noGrp="1"/>
          </p:cNvSpPr>
          <p:nvPr>
            <p:ph type="title"/>
          </p:nvPr>
        </p:nvSpPr>
        <p:spPr>
          <a:xfrm>
            <a:off x="838203" y="365129"/>
            <a:ext cx="10515600" cy="1325596"/>
          </a:xfrm>
          <a:prstGeom prst="rect">
            <a:avLst/>
          </a:prstGeom>
          <a:noFill/>
          <a:ln>
            <a:noFill/>
          </a:ln>
        </p:spPr>
        <p:txBody>
          <a:bodyPr vert="horz" wrap="square" lIns="68570" tIns="34271" rIns="68570" bIns="34271" anchor="ctr" anchorCtr="0" compatLnSpc="1">
            <a:normAutofit/>
          </a:bodyPr>
          <a:lstStyle/>
          <a:p>
            <a:pPr lvl="0"/>
            <a:endParaRPr lang="fr-FR"/>
          </a:p>
        </p:txBody>
      </p:sp>
      <p:sp>
        <p:nvSpPr>
          <p:cNvPr id="3" name="Google Shape;132;p14">
            <a:extLst>
              <a:ext uri="{FF2B5EF4-FFF2-40B4-BE49-F238E27FC236}">
                <a16:creationId xmlns:a16="http://schemas.microsoft.com/office/drawing/2014/main" xmlns="" id="{709656FB-C49C-BEA1-17E7-25625C8719DC}"/>
              </a:ext>
            </a:extLst>
          </p:cNvPr>
          <p:cNvSpPr txBox="1">
            <a:spLocks noGrp="1"/>
          </p:cNvSpPr>
          <p:nvPr>
            <p:ph type="body" idx="1"/>
          </p:nvPr>
        </p:nvSpPr>
        <p:spPr>
          <a:xfrm>
            <a:off x="838203" y="1825627"/>
            <a:ext cx="10515600" cy="4351199"/>
          </a:xfrm>
          <a:prstGeom prst="rect">
            <a:avLst/>
          </a:prstGeom>
          <a:noFill/>
          <a:ln>
            <a:noFill/>
          </a:ln>
        </p:spPr>
        <p:txBody>
          <a:bodyPr vert="horz" wrap="square" lIns="68570" tIns="34271" rIns="68570" bIns="34271"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Google Shape;133;p14">
            <a:extLst>
              <a:ext uri="{FF2B5EF4-FFF2-40B4-BE49-F238E27FC236}">
                <a16:creationId xmlns:a16="http://schemas.microsoft.com/office/drawing/2014/main" xmlns="" id="{CDD0C473-9441-27B0-19E5-E9919865EBBA}"/>
              </a:ext>
            </a:extLst>
          </p:cNvPr>
          <p:cNvSpPr txBox="1">
            <a:spLocks noGrp="1"/>
          </p:cNvSpPr>
          <p:nvPr>
            <p:ph type="dt" sz="half" idx="2"/>
          </p:nvPr>
        </p:nvSpPr>
        <p:spPr>
          <a:xfrm>
            <a:off x="838203" y="6356351"/>
            <a:ext cx="2743200" cy="365202"/>
          </a:xfrm>
          <a:prstGeom prst="rect">
            <a:avLst/>
          </a:prstGeom>
          <a:noFill/>
          <a:ln>
            <a:noFill/>
          </a:ln>
        </p:spPr>
        <p:txBody>
          <a:bodyPr vert="horz" wrap="square" lIns="68570" tIns="34271" rIns="68570" bIns="34271" anchor="ctr" anchorCtr="0" compatLnSpc="1">
            <a:noAutofit/>
          </a:bodyPr>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888888"/>
                </a:solidFill>
                <a:uFillTx/>
                <a:latin typeface="Calibri"/>
                <a:ea typeface="Calibri"/>
                <a:cs typeface="Calibri"/>
              </a:defRPr>
            </a:lvl1pPr>
          </a:lstStyle>
          <a:p>
            <a:pPr lvl="0"/>
            <a:endParaRPr lang="fr-FR"/>
          </a:p>
        </p:txBody>
      </p:sp>
      <p:sp>
        <p:nvSpPr>
          <p:cNvPr id="5" name="Google Shape;134;p14">
            <a:extLst>
              <a:ext uri="{FF2B5EF4-FFF2-40B4-BE49-F238E27FC236}">
                <a16:creationId xmlns:a16="http://schemas.microsoft.com/office/drawing/2014/main" xmlns="" id="{FB402E6E-E32A-F93E-DF29-0B7B7D88C05D}"/>
              </a:ext>
            </a:extLst>
          </p:cNvPr>
          <p:cNvSpPr txBox="1">
            <a:spLocks noGrp="1"/>
          </p:cNvSpPr>
          <p:nvPr>
            <p:ph type="ftr" sz="quarter" idx="3"/>
          </p:nvPr>
        </p:nvSpPr>
        <p:spPr>
          <a:xfrm>
            <a:off x="4038603" y="6356351"/>
            <a:ext cx="4114800" cy="365202"/>
          </a:xfrm>
          <a:prstGeom prst="rect">
            <a:avLst/>
          </a:prstGeom>
          <a:noFill/>
          <a:ln>
            <a:noFill/>
          </a:ln>
        </p:spPr>
        <p:txBody>
          <a:bodyPr vert="horz" wrap="square" lIns="68570" tIns="34271" rIns="68570" bIns="34271" anchor="ctr" anchorCtr="1" compatLnSpc="1">
            <a:noAutofit/>
          </a:bodyPr>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888888"/>
                </a:solidFill>
                <a:uFillTx/>
                <a:latin typeface="Calibri"/>
                <a:ea typeface="Calibri"/>
                <a:cs typeface="Calibri"/>
              </a:defRPr>
            </a:lvl1pPr>
          </a:lstStyle>
          <a:p>
            <a:pPr lvl="0"/>
            <a:endParaRPr lang="fr-FR"/>
          </a:p>
        </p:txBody>
      </p:sp>
      <p:sp>
        <p:nvSpPr>
          <p:cNvPr id="6" name="Google Shape;135;p14">
            <a:extLst>
              <a:ext uri="{FF2B5EF4-FFF2-40B4-BE49-F238E27FC236}">
                <a16:creationId xmlns:a16="http://schemas.microsoft.com/office/drawing/2014/main" xmlns="" id="{94DE2391-0DBA-288D-70C5-44BCC51A6DD7}"/>
              </a:ext>
            </a:extLst>
          </p:cNvPr>
          <p:cNvSpPr txBox="1">
            <a:spLocks noGrp="1"/>
          </p:cNvSpPr>
          <p:nvPr>
            <p:ph type="sldNum" sz="quarter" idx="4"/>
          </p:nvPr>
        </p:nvSpPr>
        <p:spPr>
          <a:xfrm>
            <a:off x="8610603" y="6356351"/>
            <a:ext cx="2743200" cy="365202"/>
          </a:xfrm>
          <a:prstGeom prst="rect">
            <a:avLst/>
          </a:prstGeom>
          <a:noFill/>
          <a:ln>
            <a:noFill/>
          </a:ln>
        </p:spPr>
        <p:txBody>
          <a:bodyPr vert="horz" wrap="square" lIns="68570" tIns="34271" rIns="68570" bIns="34271" anchor="ctr" anchorCtr="0" compatLnSpc="1">
            <a:noAutofit/>
          </a:bodyPr>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888888"/>
                </a:solidFill>
                <a:uFillTx/>
                <a:latin typeface="Calibri"/>
                <a:ea typeface="Calibri"/>
                <a:cs typeface="Calibri"/>
              </a:defRPr>
            </a:lvl1pPr>
          </a:lstStyle>
          <a:p>
            <a:pPr lvl="0"/>
            <a:fld id="{1AEE6C5C-ECFE-4F21-9939-59579A83FF34}" type="slidenum">
              <a:t>‹N°›</a:t>
            </a:fld>
            <a:endParaRPr lang="fr-FR"/>
          </a:p>
        </p:txBody>
      </p:sp>
    </p:spTree>
    <p:extLst>
      <p:ext uri="{BB962C8B-B14F-4D97-AF65-F5344CB8AC3E}">
        <p14:creationId xmlns:p14="http://schemas.microsoft.com/office/powerpoint/2010/main" val="12362739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marL="0" marR="0" lvl="0" indent="0" algn="l" defTabSz="914400" rtl="0" fontAlgn="auto" hangingPunct="1">
        <a:lnSpc>
          <a:spcPct val="90000"/>
        </a:lnSpc>
        <a:spcBef>
          <a:spcPts val="0"/>
        </a:spcBef>
        <a:spcAft>
          <a:spcPts val="0"/>
        </a:spcAft>
        <a:buNone/>
        <a:tabLst/>
        <a:defRPr lang="fr-FR" sz="3300" b="0" i="0" u="none" strike="noStrike" kern="0" cap="none" spc="0" baseline="0">
          <a:solidFill>
            <a:srgbClr val="000000"/>
          </a:solidFill>
          <a:uFillTx/>
          <a:latin typeface="Calibri"/>
          <a:ea typeface="Calibri"/>
          <a:cs typeface="Calibri"/>
        </a:defRPr>
      </a:lvl1pPr>
    </p:titleStyle>
    <p:body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fr-FR"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9"/>
        <p:cNvGrpSpPr/>
        <p:nvPr/>
      </p:nvGrpSpPr>
      <p:grpSpPr>
        <a:xfrm>
          <a:off x="0" y="0"/>
          <a:ext cx="0" cy="0"/>
          <a:chOff x="0" y="0"/>
          <a:chExt cx="0" cy="0"/>
        </a:xfrm>
      </p:grpSpPr>
      <p:sp>
        <p:nvSpPr>
          <p:cNvPr id="10" name="Google Shape;10;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MA"/>
              <a:t>‹N°›</a:t>
            </a:fld>
            <a:endParaRPr/>
          </a:p>
        </p:txBody>
      </p:sp>
    </p:spTree>
    <p:extLst>
      <p:ext uri="{BB962C8B-B14F-4D97-AF65-F5344CB8AC3E}">
        <p14:creationId xmlns:p14="http://schemas.microsoft.com/office/powerpoint/2010/main" val="1787601226"/>
      </p:ext>
    </p:extLst>
  </p:cSld>
  <p:clrMap bg1="lt1" tx1="dk1" bg2="dk2" tx2="lt2" accent1="accent1" accent2="accent2" accent3="accent3" accent4="accent4" accent5="accent5" accent6="accent6" hlink="hlink" folHlink="folHlink"/>
  <p:sldLayoutIdLst>
    <p:sldLayoutId id="2147483819" r:id="rId1"/>
    <p:sldLayoutId id="2147483820" r:id="rId2"/>
    <p:sldLayoutId id="2147483822" r:id="rId3"/>
    <p:sldLayoutId id="2147483823" r:id="rId4"/>
    <p:sldLayoutId id="2147483824"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707960"/>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 id="2147483846" r:id="rId21"/>
    <p:sldLayoutId id="2147483847" r:id="rId22"/>
    <p:sldLayoutId id="2147483848" r:id="rId23"/>
    <p:sldLayoutId id="2147483849" r:id="rId24"/>
    <p:sldLayoutId id="2147483850" r:id="rId25"/>
    <p:sldLayoutId id="2147483851" r:id="rId26"/>
    <p:sldLayoutId id="2147483852" r:id="rId27"/>
    <p:sldLayoutId id="2147483853"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6655928"/>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69" r:id="rId15"/>
    <p:sldLayoutId id="2147483870" r:id="rId16"/>
    <p:sldLayoutId id="2147483871" r:id="rId17"/>
    <p:sldLayoutId id="2147483872" r:id="rId18"/>
    <p:sldLayoutId id="2147483873" r:id="rId19"/>
    <p:sldLayoutId id="2147483874" r:id="rId20"/>
    <p:sldLayoutId id="2147483875" r:id="rId21"/>
    <p:sldLayoutId id="2147483876" r:id="rId22"/>
    <p:sldLayoutId id="2147483877" r:id="rId23"/>
    <p:sldLayoutId id="2147483878" r:id="rId24"/>
    <p:sldLayoutId id="2147483879" r:id="rId25"/>
    <p:sldLayoutId id="2147483880" r:id="rId26"/>
    <p:sldLayoutId id="2147483881" r:id="rId27"/>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1620">
          <p15:clr>
            <a:srgbClr val="F26B43"/>
          </p15:clr>
        </p15:guide>
        <p15:guide id="2" pos="288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238020425"/>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 id="2147483900" r:id="rId18"/>
    <p:sldLayoutId id="214748390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solidFill>
                  <a:prstClr val="black">
                    <a:tint val="75000"/>
                  </a:prstClr>
                </a:solidFill>
              </a:rPr>
              <a:pPr/>
              <a:t>03/10/2025</a:t>
            </a:fld>
            <a:endParaRPr lang="fr-FR">
              <a:solidFill>
                <a:prstClr val="black">
                  <a:tint val="75000"/>
                </a:prstClr>
              </a:solidFill>
            </a:endParaRPr>
          </a:p>
        </p:txBody>
      </p:sp>
      <p:sp>
        <p:nvSpPr>
          <p:cNvPr id="5" name="Espace réservé du pied de page 4">
            <a:extLst>
              <a:ext uri="{FF2B5EF4-FFF2-40B4-BE49-F238E27FC236}">
                <a16:creationId xmlns=""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a:extLst>
              <a:ext uri="{FF2B5EF4-FFF2-40B4-BE49-F238E27FC236}">
                <a16:creationId xmlns=""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81766956"/>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 id="2147483917" r:id="rId15"/>
    <p:sldLayoutId id="2147483918" r:id="rId16"/>
    <p:sldLayoutId id="2147483919" r:id="rId17"/>
    <p:sldLayoutId id="2147483920" r:id="rId18"/>
    <p:sldLayoutId id="214748392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34.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4.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5.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5.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3.xml"/><Relationship Id="rId1" Type="http://schemas.openxmlformats.org/officeDocument/2006/relationships/slideLayout" Target="../slideLayouts/slideLayout104.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44.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44.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7.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69.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6.png"/><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Layout" Target="../slideLayouts/slideLayout45.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8.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8.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9.png"/><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7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7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2.xml"/><Relationship Id="rId5" Type="http://schemas.openxmlformats.org/officeDocument/2006/relationships/image" Target="../media/image40.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2.xml"/><Relationship Id="rId5" Type="http://schemas.openxmlformats.org/officeDocument/2006/relationships/image" Target="../media/image41.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2.xml"/><Relationship Id="rId5" Type="http://schemas.openxmlformats.org/officeDocument/2006/relationships/image" Target="../media/image41.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7.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72.xml"/><Relationship Id="rId5" Type="http://schemas.openxmlformats.org/officeDocument/2006/relationships/image" Target="../media/image43.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xmlns=""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xmlns=""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xmlns=""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 </a:t>
            </a:r>
          </a:p>
        </p:txBody>
      </p:sp>
      <p:sp>
        <p:nvSpPr>
          <p:cNvPr id="5" name="Google Shape;780;p100">
            <a:extLst>
              <a:ext uri="{FF2B5EF4-FFF2-40B4-BE49-F238E27FC236}">
                <a16:creationId xmlns:a16="http://schemas.microsoft.com/office/drawing/2014/main" xmlns=""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xmlns="" id="{ACAD7DA3-8D04-019B-7276-FB1CD16AE0B9}"/>
              </a:ext>
            </a:extLst>
          </p:cNvPr>
          <p:cNvSpPr/>
          <p:nvPr/>
        </p:nvSpPr>
        <p:spPr>
          <a:xfrm>
            <a:off x="4895236"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0" i="0" u="none" strike="noStrike" kern="1200" cap="none" spc="0" baseline="0" dirty="0" smtClean="0">
                <a:solidFill>
                  <a:srgbClr val="FFFFFF"/>
                </a:solidFill>
                <a:uFillTx/>
                <a:latin typeface="Calibri"/>
                <a:ea typeface="Calibri"/>
                <a:cs typeface="Calibri"/>
              </a:rPr>
              <a:t>الرابع</a:t>
            </a:r>
            <a:endParaRPr lang="fr-FR" sz="667" b="0" i="0" u="none" strike="noStrike" kern="1200" cap="none" spc="0" baseline="0" dirty="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xmlns=""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xmlns=""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xmlns=""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xmlns=""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xmlns=""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xmlns=""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Dosis"/>
                  <a:ea typeface="Dosis"/>
                  <a:cs typeface="Dosis"/>
                </a:rPr>
                <a:t>الأولى</a:t>
              </a:r>
              <a:endParaRPr lang="ar-MA" sz="2400" b="1" i="0" u="none" strike="noStrike" kern="1200" cap="none" spc="0" baseline="0" dirty="0">
                <a:solidFill>
                  <a:srgbClr val="FFFFFF"/>
                </a:solidFill>
                <a:uFillTx/>
                <a:latin typeface="Dosis"/>
                <a:ea typeface="Dosis"/>
                <a:cs typeface="Dosis"/>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pic>
        <p:nvPicPr>
          <p:cNvPr id="15" name="Image 14">
            <a:extLst>
              <a:ext uri="{FF2B5EF4-FFF2-40B4-BE49-F238E27FC236}">
                <a16:creationId xmlns:a16="http://schemas.microsoft.com/office/drawing/2014/main" xmlns=""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xmlns=""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xmlns=""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xmlns=""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xmlns=""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algn="ctr" rtl="1">
              <a:defRPr sz="1800" b="0" i="0" u="none" strike="noStrike" kern="0" cap="none" spc="0" baseline="0">
                <a:solidFill>
                  <a:srgbClr val="000000"/>
                </a:solidFill>
                <a:uFillTx/>
              </a:defRPr>
            </a:pPr>
            <a:endParaRPr lang="ar-MA" sz="2400" b="1" dirty="0">
              <a:solidFill>
                <a:schemeClr val="dk1"/>
              </a:solidFill>
              <a:latin typeface="Arial"/>
              <a:cs typeface="Arial"/>
              <a:sym typeface="Arial"/>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xmlns=""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xmlns=""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xmlns="" id="{B9A582CD-A7E2-58EF-C6CE-EB8EC1CB9885}"/>
              </a:ext>
            </a:extLst>
          </p:cNvPr>
          <p:cNvSpPr txBox="1"/>
          <p:nvPr/>
        </p:nvSpPr>
        <p:spPr>
          <a:xfrm>
            <a:off x="4928036" y="3695873"/>
            <a:ext cx="4727890" cy="388568"/>
          </a:xfrm>
          <a:prstGeom prst="rect">
            <a:avLst/>
          </a:prstGeom>
          <a:noFill/>
          <a:ln cap="flat">
            <a:noFill/>
          </a:ln>
        </p:spPr>
        <p:txBody>
          <a:bodyPr vert="horz" wrap="square" lIns="0" tIns="0" rIns="0" bIns="0" anchor="t" anchorCtr="1" compatLnSpc="1">
            <a:spAutoFit/>
          </a:bodyPr>
          <a:lstStyle/>
          <a:p>
            <a:pPr lvl="0" algn="r" rtl="1">
              <a:lnSpc>
                <a:spcPct val="115000"/>
              </a:lnSpc>
              <a:spcBef>
                <a:spcPts val="1200"/>
              </a:spcBef>
              <a:buClr>
                <a:schemeClr val="dk1"/>
              </a:buClr>
              <a:buSzPts val="1100"/>
            </a:pPr>
            <a:r>
              <a:rPr lang="ar-MA" sz="2400" b="1" dirty="0" smtClean="0">
                <a:solidFill>
                  <a:schemeClr val="bg1"/>
                </a:solidFill>
                <a:latin typeface="Arial"/>
                <a:ea typeface="Arial"/>
                <a:cs typeface="Arial"/>
                <a:sym typeface="Arial"/>
              </a:rPr>
              <a:t>5- أقرأ بطلاقة وأفهم نصا طويلا</a:t>
            </a:r>
            <a:endParaRPr lang="ar-MA" sz="2400" b="1" dirty="0">
              <a:solidFill>
                <a:schemeClr val="bg1"/>
              </a:solidFill>
              <a:latin typeface="Arial"/>
              <a:ea typeface="Arial"/>
              <a:cs typeface="Arial"/>
              <a:sym typeface="Arial"/>
            </a:endParaRPr>
          </a:p>
        </p:txBody>
      </p:sp>
      <p:sp>
        <p:nvSpPr>
          <p:cNvPr id="26" name="Google Shape;782;p100">
            <a:extLst>
              <a:ext uri="{FF2B5EF4-FFF2-40B4-BE49-F238E27FC236}">
                <a16:creationId xmlns:a16="http://schemas.microsoft.com/office/drawing/2014/main" xmlns="" id="{38D59DD8-FB78-B6A9-6375-F77709C89325}"/>
              </a:ext>
            </a:extLst>
          </p:cNvPr>
          <p:cNvSpPr txBox="1"/>
          <p:nvPr/>
        </p:nvSpPr>
        <p:spPr>
          <a:xfrm>
            <a:off x="5389418" y="6209539"/>
            <a:ext cx="3540406"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Calibri"/>
                <a:ea typeface="Calibri"/>
                <a:cs typeface="Calibri"/>
              </a:rPr>
              <a:t>أنجز أنشطة </a:t>
            </a:r>
            <a:r>
              <a:rPr lang="ar-MA" sz="2400" b="1" i="0" u="none" strike="noStrike" kern="1200" cap="none" spc="0" baseline="0" dirty="0" err="1" smtClean="0">
                <a:solidFill>
                  <a:srgbClr val="FFFFFF"/>
                </a:solidFill>
                <a:uFillTx/>
                <a:latin typeface="Calibri"/>
                <a:ea typeface="Calibri"/>
                <a:cs typeface="Calibri"/>
              </a:rPr>
              <a:t>توليفية</a:t>
            </a:r>
            <a:r>
              <a:rPr lang="ar-MA" sz="2400" b="1" i="0" u="none" strike="noStrike" kern="1200" cap="none" spc="0" baseline="0" dirty="0" smtClean="0">
                <a:solidFill>
                  <a:srgbClr val="FFFFFF"/>
                </a:solidFill>
                <a:uFillTx/>
                <a:latin typeface="Calibri"/>
                <a:ea typeface="Calibri"/>
                <a:cs typeface="Calibri"/>
              </a:rPr>
              <a:t>  ص: 103</a:t>
            </a:r>
            <a:endParaRPr lang="fr-FR" sz="2400" b="1" i="0" u="none" strike="noStrike" kern="1200" cap="none" spc="0" baseline="0" dirty="0">
              <a:solidFill>
                <a:srgbClr val="FFFFFF"/>
              </a:solidFill>
              <a:uFillTx/>
              <a:latin typeface="Calibri"/>
              <a:ea typeface="Calibri"/>
              <a:cs typeface="Calibri"/>
            </a:endParaRPr>
          </a:p>
        </p:txBody>
      </p:sp>
      <p:sp>
        <p:nvSpPr>
          <p:cNvPr id="28" name="Google Shape;782;p100">
            <a:extLst>
              <a:ext uri="{FF2B5EF4-FFF2-40B4-BE49-F238E27FC236}">
                <a16:creationId xmlns:a16="http://schemas.microsoft.com/office/drawing/2014/main" xmlns="" id="{38D59DD8-FB78-B6A9-6375-F77709C89325}"/>
              </a:ext>
            </a:extLst>
          </p:cNvPr>
          <p:cNvSpPr txBox="1"/>
          <p:nvPr/>
        </p:nvSpPr>
        <p:spPr>
          <a:xfrm>
            <a:off x="7440344" y="5412472"/>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smtClean="0">
                <a:solidFill>
                  <a:srgbClr val="FFFFFF"/>
                </a:solidFill>
                <a:uFillTx/>
                <a:latin typeface="Calibri"/>
                <a:ea typeface="Calibri"/>
                <a:cs typeface="Calibri"/>
              </a:rPr>
              <a:t>الرابعة</a:t>
            </a:r>
            <a:endParaRPr lang="fr-FR" sz="2400" b="1" i="0" u="none" strike="noStrike" kern="1200" cap="none" spc="0" baseline="0" dirty="0">
              <a:solidFill>
                <a:srgbClr val="FFFFFF"/>
              </a:solidFill>
              <a:uFillTx/>
              <a:latin typeface="Calibri"/>
              <a:ea typeface="Calibri"/>
              <a:cs typeface="Calibri"/>
            </a:endParaRPr>
          </a:p>
        </p:txBody>
      </p:sp>
    </p:spTree>
    <p:extLst>
      <p:ext uri="{BB962C8B-B14F-4D97-AF65-F5344CB8AC3E}">
        <p14:creationId xmlns:p14="http://schemas.microsoft.com/office/powerpoint/2010/main" val="3775298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xmlns=""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xmlns=""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xmlns=""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xmlns=""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xmlns=""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xmlns=""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xmlns=""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xmlns=""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xmlns=""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xmlns=""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xmlns=""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dirty="0" smtClean="0">
                  <a:solidFill>
                    <a:srgbClr val="FFFFFF"/>
                  </a:solidFill>
                  <a:uFillTx/>
                  <a:latin typeface="Arial"/>
                  <a:cs typeface="Arial" pitchFamily="34"/>
                </a:rPr>
                <a:t>الفقرة</a:t>
              </a:r>
              <a:endParaRPr lang="fr-FR" sz="2000" b="1" i="0" u="none" strike="noStrike" kern="1200" cap="none" spc="0" baseline="0" dirty="0">
                <a:solidFill>
                  <a:srgbClr val="FFFFFF"/>
                </a:solidFill>
                <a:uFillTx/>
                <a:latin typeface="Arial"/>
              </a:endParaRPr>
            </a:p>
          </p:txBody>
        </p:sp>
        <p:sp>
          <p:nvSpPr>
            <p:cNvPr id="15" name="Rectangle 94">
              <a:extLst>
                <a:ext uri="{FF2B5EF4-FFF2-40B4-BE49-F238E27FC236}">
                  <a16:creationId xmlns:a16="http://schemas.microsoft.com/office/drawing/2014/main" xmlns=""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xmlns=""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xmlns=""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xmlns=""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xmlns=""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xmlns=""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xmlns=""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xmlns=""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xmlns=""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xmlns=""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xmlns=""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xmlns=""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xmlns=""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xmlns=""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xmlns=""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xmlns=""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xmlns=""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xmlns=""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xmlns=""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xmlns=""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xmlns=""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xmlns=""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xmlns=""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xmlns=""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xmlns=""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xmlns="" id="{A15C9E74-958E-FB1C-79EF-5F9BFF3A6693}"/>
              </a:ext>
            </a:extLst>
          </p:cNvPr>
          <p:cNvSpPr txBox="1"/>
          <p:nvPr/>
        </p:nvSpPr>
        <p:spPr>
          <a:xfrm>
            <a:off x="1176314" y="3173017"/>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xmlns=""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6909" y="2772387"/>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xmlns=""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xmlns=""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xmlns="" id="{B3DC51E7-AA48-EBA3-4C6F-BAF95F0AAF70}"/>
              </a:ext>
            </a:extLst>
          </p:cNvPr>
          <p:cNvSpPr txBox="1"/>
          <p:nvPr/>
        </p:nvSpPr>
        <p:spPr>
          <a:xfrm>
            <a:off x="8808330" y="215908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xmlns=""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xmlns=""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xmlns=""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xmlns="" id="{909090C4-3F4D-7825-CDD6-BE9AB574BF24}"/>
              </a:ext>
            </a:extLst>
          </p:cNvPr>
          <p:cNvSpPr/>
          <p:nvPr/>
        </p:nvSpPr>
        <p:spPr>
          <a:xfrm rot="10800000">
            <a:off x="8875986" y="1556361"/>
            <a:ext cx="2863133" cy="1312967"/>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xmlns="" id="{E5C9B2ED-2D80-DF6A-172A-769338BC6DDA}"/>
              </a:ext>
            </a:extLst>
          </p:cNvPr>
          <p:cNvCxnSpPr>
            <a:cxnSpLocks/>
          </p:cNvCxnSpPr>
          <p:nvPr/>
        </p:nvCxnSpPr>
        <p:spPr>
          <a:xfrm flipV="1">
            <a:off x="10300568" y="2879332"/>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xmlns=""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xmlns=""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xmlns=""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rgbClr val="4EA72E"/>
                </a:solidFill>
                <a:latin typeface="Aptos" panose="02110004020202020204"/>
              </a:rPr>
              <a:t>الرائز</a:t>
            </a:r>
            <a:endParaRPr lang="fr-FR" sz="2800" b="1" dirty="0">
              <a:solidFill>
                <a:srgbClr val="4EA72E"/>
              </a:solidFill>
              <a:latin typeface="Aptos" panose="02110004020202020204"/>
            </a:endParaRPr>
          </a:p>
        </p:txBody>
      </p:sp>
      <p:sp>
        <p:nvSpPr>
          <p:cNvPr id="35" name="Oval 34">
            <a:extLst>
              <a:ext uri="{FF2B5EF4-FFF2-40B4-BE49-F238E27FC236}">
                <a16:creationId xmlns:a16="http://schemas.microsoft.com/office/drawing/2014/main" xmlns=""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xmlns=""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xmlns=""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xmlns="" id="{57DA0EB5-5D87-413B-3347-D9FD00B0D4F4}"/>
              </a:ext>
            </a:extLst>
          </p:cNvPr>
          <p:cNvSpPr/>
          <p:nvPr/>
        </p:nvSpPr>
        <p:spPr>
          <a:xfrm rot="10800000">
            <a:off x="10615213" y="3414547"/>
            <a:ext cx="1576787" cy="1566077"/>
          </a:xfrm>
          <a:prstGeom prst="homePlate">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xmlns="" id="{3EA06B1B-0C19-F757-318B-34C52282DE72}"/>
              </a:ext>
            </a:extLst>
          </p:cNvPr>
          <p:cNvSpPr/>
          <p:nvPr/>
        </p:nvSpPr>
        <p:spPr>
          <a:xfrm rot="10800000">
            <a:off x="933759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xmlns="" id="{F93E06B1-235E-DA56-E640-0233CC72958C}"/>
              </a:ext>
            </a:extLst>
          </p:cNvPr>
          <p:cNvSpPr/>
          <p:nvPr/>
        </p:nvSpPr>
        <p:spPr>
          <a:xfrm rot="10800000">
            <a:off x="805997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xmlns="" id="{4542C7CC-9153-0DE1-73FE-F0356FE5790D}"/>
              </a:ext>
            </a:extLst>
          </p:cNvPr>
          <p:cNvSpPr/>
          <p:nvPr/>
        </p:nvSpPr>
        <p:spPr>
          <a:xfrm rot="10800000">
            <a:off x="6782353" y="3414547"/>
            <a:ext cx="1576787" cy="1566077"/>
          </a:xfrm>
          <a:prstGeom prst="chevron">
            <a:avLst>
              <a:gd name="adj" fmla="val 20000"/>
            </a:avLst>
          </a:prstGeom>
          <a:solidFill>
            <a:schemeClr val="accent4"/>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xmlns=""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xmlns=""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xmlns=""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xmlns=""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xmlns=""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xmlns=""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xmlns=""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xmlns=""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xmlns=""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xmlns=""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4</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xmlns=""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5</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xmlns=""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6</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xmlns=""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7</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xmlns=""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a:t>
            </a:r>
            <a:r>
              <a:rPr lang="ar-MA" b="1" dirty="0" smtClean="0">
                <a:solidFill>
                  <a:schemeClr val="bg1"/>
                </a:solidFill>
                <a:latin typeface="Aptos" panose="02110004020202020204"/>
              </a:rPr>
              <a:t>8</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xmlns=""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xmlns=""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xmlns=""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xmlns=""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xmlns=""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xmlns=""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xmlns=""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xmlns="" id="{E7125ABE-93C9-34A7-EC4C-E28F434EFB62}"/>
              </a:ext>
            </a:extLst>
          </p:cNvPr>
          <p:cNvSpPr/>
          <p:nvPr/>
        </p:nvSpPr>
        <p:spPr>
          <a:xfrm>
            <a:off x="3029257" y="3530564"/>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marL="285750" indent="-285750" algn="r" defTabSz="1219170" rtl="1">
              <a:buFont typeface="Arial" panose="020B0604020202020204" pitchFamily="34" charset="0"/>
              <a:buChar char="•"/>
            </a:pPr>
            <a:r>
              <a:rPr lang="ar-MA" b="1" dirty="0" smtClean="0">
                <a:latin typeface="Calibri" panose="020F0502020204030204" pitchFamily="34" charset="0"/>
                <a:ea typeface="Calibri" panose="020F0502020204030204" pitchFamily="34" charset="0"/>
                <a:cs typeface="Calibri" panose="020F0502020204030204" pitchFamily="34" charset="0"/>
              </a:rPr>
              <a:t>أنجز أنشطة </a:t>
            </a:r>
            <a:r>
              <a:rPr lang="ar-MA" b="1" dirty="0" err="1" smtClean="0">
                <a:latin typeface="Calibri" panose="020F0502020204030204" pitchFamily="34" charset="0"/>
                <a:ea typeface="Calibri" panose="020F0502020204030204" pitchFamily="34" charset="0"/>
                <a:cs typeface="Calibri" panose="020F0502020204030204" pitchFamily="34" charset="0"/>
              </a:rPr>
              <a:t>توليفية</a:t>
            </a:r>
            <a:r>
              <a:rPr lang="ar-MA" b="1" dirty="0" smtClean="0">
                <a:latin typeface="Calibri" panose="020F0502020204030204" pitchFamily="34" charset="0"/>
                <a:ea typeface="Calibri" panose="020F0502020204030204" pitchFamily="34" charset="0"/>
                <a:cs typeface="Calibri" panose="020F0502020204030204" pitchFamily="34" charset="0"/>
              </a:rPr>
              <a:t> ص 73</a:t>
            </a:r>
            <a:endParaRPr lang="fr-FR" b="1" dirty="0">
              <a:latin typeface="Calibri" panose="020F0502020204030204" pitchFamily="34" charset="0"/>
              <a:ea typeface="Calibri" panose="020F0502020204030204" pitchFamily="34" charset="0"/>
              <a:cs typeface="Calibri" panose="020F0502020204030204" pitchFamily="34" charset="0"/>
            </a:endParaRPr>
          </a:p>
        </p:txBody>
      </p:sp>
      <p:sp>
        <p:nvSpPr>
          <p:cNvPr id="4" name="Rectangle : coins arrondis 18 - 3">
            <a:extLst>
              <a:ext uri="{FF2B5EF4-FFF2-40B4-BE49-F238E27FC236}">
                <a16:creationId xmlns:a16="http://schemas.microsoft.com/office/drawing/2014/main" xmlns="" id="{5C84E3F9-EF5C-6B44-F6A3-C91E2579D4C5}"/>
              </a:ext>
            </a:extLst>
          </p:cNvPr>
          <p:cNvSpPr/>
          <p:nvPr/>
        </p:nvSpPr>
        <p:spPr>
          <a:xfrm>
            <a:off x="8922432" y="9258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1</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xmlns="" id="{F7E750AB-D1FD-A7E1-396E-64DB59D87636}"/>
              </a:ext>
            </a:extLst>
          </p:cNvPr>
          <p:cNvSpPr/>
          <p:nvPr/>
        </p:nvSpPr>
        <p:spPr>
          <a:xfrm>
            <a:off x="3126651" y="2700221"/>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indent="-285750" algn="r" defTabSz="342909" rtl="1">
              <a:buSzPct val="100000"/>
              <a:buFont typeface="Arial" pitchFamily="34"/>
              <a:buChar char="•"/>
              <a:defRPr sz="1800" b="0" i="0" u="none" strike="noStrike" kern="0" cap="none" spc="0" baseline="0">
                <a:solidFill>
                  <a:srgbClr val="000000"/>
                </a:solidFill>
                <a:uFillTx/>
              </a:defRPr>
            </a:pPr>
            <a:r>
              <a:rPr lang="ar-MA" b="1" kern="0" dirty="0" smtClean="0">
                <a:solidFill>
                  <a:prstClr val="white"/>
                </a:solidFill>
                <a:ea typeface="Calibri"/>
                <a:cs typeface="Calibri"/>
              </a:rPr>
              <a:t>أستمع وأفهم </a:t>
            </a:r>
            <a:endParaRPr lang="fr-FR" sz="1800" b="1" i="0" u="none" strike="noStrike" kern="1200" cap="none" spc="0" baseline="0" dirty="0">
              <a:solidFill>
                <a:srgbClr val="106585"/>
              </a:solidFill>
              <a:uFillTx/>
              <a:latin typeface="Arial"/>
              <a:cs typeface="Calibri" pitchFamily="34"/>
            </a:endParaRPr>
          </a:p>
        </p:txBody>
      </p:sp>
      <p:sp>
        <p:nvSpPr>
          <p:cNvPr id="6" name="Rectangle : coins arrondis 18 - 3">
            <a:extLst>
              <a:ext uri="{FF2B5EF4-FFF2-40B4-BE49-F238E27FC236}">
                <a16:creationId xmlns:a16="http://schemas.microsoft.com/office/drawing/2014/main" xmlns="" id="{ACEE7100-E846-B31E-4E40-E4C90CED74BD}"/>
              </a:ext>
            </a:extLst>
          </p:cNvPr>
          <p:cNvSpPr/>
          <p:nvPr/>
        </p:nvSpPr>
        <p:spPr>
          <a:xfrm>
            <a:off x="8949242" y="27002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3</a:t>
            </a:r>
            <a:endParaRPr lang="fr-FR" sz="1867" b="1" kern="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xmlns="" id="{1867A7A4-94C0-3F25-90FC-D9C5427B6C57}"/>
              </a:ext>
            </a:extLst>
          </p:cNvPr>
          <p:cNvSpPr/>
          <p:nvPr/>
        </p:nvSpPr>
        <p:spPr>
          <a:xfrm>
            <a:off x="8949242" y="187793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MA" sz="1867" b="1" kern="0" dirty="0">
                <a:solidFill>
                  <a:prstClr val="white"/>
                </a:solidFill>
                <a:latin typeface="Calibri"/>
                <a:ea typeface="Calibri"/>
                <a:cs typeface="Calibri"/>
              </a:rPr>
              <a:t>2 </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xmlns=""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xmlns="" id="{111B0A63-0547-5E24-0F8D-78E2186A2009}"/>
              </a:ext>
            </a:extLst>
          </p:cNvPr>
          <p:cNvSpPr/>
          <p:nvPr/>
        </p:nvSpPr>
        <p:spPr>
          <a:xfrm>
            <a:off x="3126652" y="1880594"/>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7857" indent="-287857" algn="r" defTabSz="1219170" rtl="1">
              <a:buClr>
                <a:srgbClr val="000000"/>
              </a:buClr>
              <a:buSzPts val="1200"/>
              <a:buFont typeface="Arial"/>
              <a:buChar char="•"/>
            </a:pPr>
            <a:r>
              <a:rPr lang="ar-MA" b="1" kern="0" dirty="0">
                <a:solidFill>
                  <a:schemeClr val="bg1"/>
                </a:solidFill>
                <a:ea typeface="Calibri"/>
                <a:cs typeface="Calibri"/>
              </a:rPr>
              <a:t>أقرأ بطلاقة وأفهم نصا </a:t>
            </a:r>
            <a:r>
              <a:rPr lang="ar-MA" b="1" kern="0" dirty="0" smtClean="0">
                <a:solidFill>
                  <a:schemeClr val="bg1"/>
                </a:solidFill>
                <a:ea typeface="Calibri"/>
                <a:cs typeface="Calibri"/>
              </a:rPr>
              <a:t> وصفيا في </a:t>
            </a:r>
            <a:r>
              <a:rPr lang="ar-MA" b="1" kern="0" dirty="0">
                <a:solidFill>
                  <a:schemeClr val="bg1"/>
                </a:solidFill>
                <a:ea typeface="Calibri"/>
                <a:cs typeface="Calibri"/>
              </a:rPr>
              <a:t>وصف الشخوص والمشاعر</a:t>
            </a:r>
          </a:p>
        </p:txBody>
      </p:sp>
      <p:pic>
        <p:nvPicPr>
          <p:cNvPr id="15" name="Picture 2" descr="Image générée">
            <a:extLst>
              <a:ext uri="{FF2B5EF4-FFF2-40B4-BE49-F238E27FC236}">
                <a16:creationId xmlns:a16="http://schemas.microsoft.com/office/drawing/2014/main" xmlns=""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 coins arrondis 18 - 3">
            <a:extLst>
              <a:ext uri="{FF2B5EF4-FFF2-40B4-BE49-F238E27FC236}">
                <a16:creationId xmlns:a16="http://schemas.microsoft.com/office/drawing/2014/main" xmlns="" id="{111B0A63-0547-5E24-0F8D-78E2186A2009}"/>
              </a:ext>
            </a:extLst>
          </p:cNvPr>
          <p:cNvSpPr/>
          <p:nvPr/>
        </p:nvSpPr>
        <p:spPr>
          <a:xfrm>
            <a:off x="3126652" y="917140"/>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7857" indent="-287857" algn="r" defTabSz="1219170" rtl="1">
              <a:buClr>
                <a:srgbClr val="000000"/>
              </a:buClr>
              <a:buSzPts val="1200"/>
              <a:buFont typeface="Arial"/>
              <a:buChar char="•"/>
            </a:pPr>
            <a:r>
              <a:rPr lang="ar-MA" b="1" kern="0" dirty="0" smtClean="0">
                <a:solidFill>
                  <a:schemeClr val="bg1"/>
                </a:solidFill>
                <a:ea typeface="Calibri"/>
                <a:cs typeface="Calibri"/>
              </a:rPr>
              <a:t>أقرأ بطلاقة وأفهم نصا </a:t>
            </a:r>
            <a:r>
              <a:rPr lang="ar-MA" b="1" kern="0" dirty="0" err="1" smtClean="0">
                <a:solidFill>
                  <a:schemeClr val="bg1"/>
                </a:solidFill>
                <a:ea typeface="Calibri"/>
                <a:cs typeface="Calibri"/>
              </a:rPr>
              <a:t>سرديا</a:t>
            </a:r>
            <a:r>
              <a:rPr lang="ar-MA" b="1" kern="0" dirty="0" smtClean="0">
                <a:solidFill>
                  <a:schemeClr val="bg1"/>
                </a:solidFill>
                <a:ea typeface="Calibri"/>
                <a:cs typeface="Calibri"/>
              </a:rPr>
              <a:t> في السيرة الغيرية </a:t>
            </a:r>
            <a:endParaRPr lang="ar-MA" b="1" kern="0" dirty="0">
              <a:solidFill>
                <a:schemeClr val="bg1"/>
              </a:solidFill>
              <a:ea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xmlns=""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xmlns=""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xmlns=""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xmlns=""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xmlns=""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xmlns=""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xmlns=""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xmlns=""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xmlns=""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xmlns=""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xmlns=""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xmlns=""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pic>
        <p:nvPicPr>
          <p:cNvPr id="2" name="Picture 2" descr="Image générée">
            <a:extLst>
              <a:ext uri="{FF2B5EF4-FFF2-40B4-BE49-F238E27FC236}">
                <a16:creationId xmlns:a16="http://schemas.microsoft.com/office/drawing/2014/main" xmlns="" id="{BD3C9B55-F206-0241-F249-B49C36EA16E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064" b="10678"/>
          <a:stretch>
            <a:fillRect/>
          </a:stretch>
        </p:blipFill>
        <p:spPr bwMode="auto">
          <a:xfrm>
            <a:off x="11177521" y="81831"/>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918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xmlns=""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xmlns=""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xmlns=""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xmlns=""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xmlns=""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xmlns=""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xmlns=""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xmlns=""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xmlns=""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xmlns=""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xmlns="" id="{23119887-D815-A3DE-23BC-E38CCAB80305}"/>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xmlns="" id="{631027FC-70ED-5C06-DCF5-CB283F9B7E7C}"/>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xmlns="" id="{78957CA4-8284-6C27-B548-4E384E3684FC}"/>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xmlns="" id="{9E2175D2-986C-1BFD-098C-82CF13394720}"/>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xmlns="" id="{3B3CE945-741F-D51E-42C7-A6E173B4B0D4}"/>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a16="http://schemas.microsoft.com/office/drawing/2014/main" xmlns="" id="{04F530A4-35C6-F17E-2BB2-9684BF813481}"/>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xmlns="" id="{0C388D0C-F87E-6982-BE38-97BAD0ACF583}"/>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a16="http://schemas.microsoft.com/office/drawing/2014/main" xmlns="" id="{E571B638-1A3A-671A-3CB8-2ED33A7BF5DC}"/>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xmlns="" id="{EE72BEE6-A38D-09BB-F856-5446D088108A}"/>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a16="http://schemas.microsoft.com/office/drawing/2014/main" xmlns="" id="{47418503-E934-4EF4-9A75-8FFE7AC3F906}"/>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بضوابط العمل داخل الفصل,</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xmlns="" id="{831ECF76-1CE9-A753-0111-F0705AF51B07}"/>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Tree>
    <p:extLst>
      <p:ext uri="{BB962C8B-B14F-4D97-AF65-F5344CB8AC3E}">
        <p14:creationId xmlns:p14="http://schemas.microsoft.com/office/powerpoint/2010/main" val="1333730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xmlns=""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xmlns=""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xmlns=""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xmlns=""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xmlns="" id="{16E76DE3-CCA7-5C71-C648-D3AAB116C079}"/>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a16="http://schemas.microsoft.com/office/drawing/2014/main" xmlns="" id="{48F1B6BE-347D-3A35-7970-D7D85F9309B3}"/>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xmlns="" id="{05F0BB1C-13AE-8204-7A68-15FDE67B9645}"/>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a16="http://schemas.microsoft.com/office/drawing/2014/main" xmlns="" id="{2BE8617B-728C-F485-15FE-744B16AA77B4}"/>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xmlns=""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الفصل؟</a:t>
            </a:r>
            <a:endParaRPr lang="fr-FR" sz="2400" dirty="0"/>
          </a:p>
        </p:txBody>
      </p:sp>
      <p:sp>
        <p:nvSpPr>
          <p:cNvPr id="25" name="Google Shape;1178;p113">
            <a:extLst>
              <a:ext uri="{FF2B5EF4-FFF2-40B4-BE49-F238E27FC236}">
                <a16:creationId xmlns:a16="http://schemas.microsoft.com/office/drawing/2014/main" xmlns=""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المدرس 3 متعلمين للتذكير بضوابط العمل داخل الفصل,</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xmlns="" id="{43A8E15F-8D8F-1B99-8622-6D8725DDCDFD}"/>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
        <p:nvSpPr>
          <p:cNvPr id="2" name="Google Shape;5938;p5">
            <a:extLst>
              <a:ext uri="{FF2B5EF4-FFF2-40B4-BE49-F238E27FC236}">
                <a16:creationId xmlns:a16="http://schemas.microsoft.com/office/drawing/2014/main" xmlns="" id="{1B6672DE-2183-EDF7-8DD6-798B402E1CAD}"/>
              </a:ext>
            </a:extLst>
          </p:cNvPr>
          <p:cNvSpPr txBox="1"/>
          <p:nvPr/>
        </p:nvSpPr>
        <p:spPr>
          <a:xfrm>
            <a:off x="903374" y="2407898"/>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
        <p:nvSpPr>
          <p:cNvPr id="3" name="Google Shape;5939;p5">
            <a:extLst>
              <a:ext uri="{FF2B5EF4-FFF2-40B4-BE49-F238E27FC236}">
                <a16:creationId xmlns:a16="http://schemas.microsoft.com/office/drawing/2014/main" xmlns="" id="{F39D521B-B016-666D-46A9-C9868E4C3241}"/>
              </a:ext>
            </a:extLst>
          </p:cNvPr>
          <p:cNvSpPr txBox="1"/>
          <p:nvPr/>
        </p:nvSpPr>
        <p:spPr>
          <a:xfrm>
            <a:off x="2094591" y="3243125"/>
            <a:ext cx="7824785"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أنتبه عندما يتحدث</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أستاذي، وأصغي</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بعناية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لحديث</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زم</a:t>
            </a:r>
            <a:r>
              <a:rPr lang="ar-SA" sz="2400" b="1" i="0" u="none" strike="noStrike" kern="1200" cap="none" spc="0" baseline="0" dirty="0" err="1">
                <a:solidFill>
                  <a:srgbClr val="002060"/>
                </a:solidFill>
                <a:uFillTx/>
                <a:latin typeface="Calibri"/>
                <a:cs typeface="Arial" pitchFamily="34"/>
              </a:rPr>
              <a:t>لائي</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a:t>
            </a:r>
            <a:r>
              <a:rPr lang="ar-MA" sz="2400" b="1" i="0" u="none" strike="noStrike" kern="1200" cap="none" spc="0" baseline="0" dirty="0">
                <a:solidFill>
                  <a:srgbClr val="002060"/>
                </a:solidFill>
                <a:uFillTx/>
                <a:latin typeface="Calibri"/>
                <a:cs typeface="Arial" pitchFamily="34"/>
              </a:rPr>
              <a:t>زميل</a:t>
            </a:r>
            <a:r>
              <a:rPr lang="ar-SA" sz="2400" b="1" i="0" u="none" strike="noStrike" kern="1200" cap="none" spc="0" baseline="0" dirty="0">
                <a:solidFill>
                  <a:srgbClr val="002060"/>
                </a:solidFill>
                <a:uFillTx/>
                <a:latin typeface="Calibri"/>
                <a:cs typeface="Arial" pitchFamily="34"/>
              </a:rPr>
              <a:t>اتي</a:t>
            </a:r>
            <a:endParaRPr lang="fr-FR" sz="2400" b="1" i="0" u="none" strike="noStrike" kern="1200" cap="none" spc="0" baseline="0" dirty="0">
              <a:solidFill>
                <a:srgbClr val="002060"/>
              </a:solidFill>
              <a:uFillTx/>
              <a:latin typeface="Calibri"/>
            </a:endParaRPr>
          </a:p>
        </p:txBody>
      </p:sp>
      <p:sp>
        <p:nvSpPr>
          <p:cNvPr id="4" name="Google Shape;5941;p5">
            <a:extLst>
              <a:ext uri="{FF2B5EF4-FFF2-40B4-BE49-F238E27FC236}">
                <a16:creationId xmlns:a16="http://schemas.microsoft.com/office/drawing/2014/main" xmlns="" id="{4066CC66-F37F-7217-B6B6-7C5EF2388229}"/>
              </a:ext>
            </a:extLst>
          </p:cNvPr>
          <p:cNvSpPr txBox="1"/>
          <p:nvPr/>
        </p:nvSpPr>
        <p:spPr>
          <a:xfrm>
            <a:off x="3414874" y="4301196"/>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
        <p:nvSpPr>
          <p:cNvPr id="5" name="Google Shape;5942;p5">
            <a:extLst>
              <a:ext uri="{FF2B5EF4-FFF2-40B4-BE49-F238E27FC236}">
                <a16:creationId xmlns:a16="http://schemas.microsoft.com/office/drawing/2014/main" xmlns="" id="{6B7A72A7-5A5F-1A76-200E-01F7AB59E648}"/>
              </a:ext>
            </a:extLst>
          </p:cNvPr>
          <p:cNvSpPr txBox="1"/>
          <p:nvPr/>
        </p:nvSpPr>
        <p:spPr>
          <a:xfrm>
            <a:off x="913040" y="5279453"/>
            <a:ext cx="9111849"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C000"/>
                </a:solidFill>
                <a:uFillTx/>
                <a:latin typeface="Calibri"/>
                <a:cs typeface="Arial" pitchFamily="34"/>
              </a:rPr>
              <a:t>أنجز واجباتي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FFC000"/>
                </a:solidFill>
                <a:uFillTx/>
                <a:latin typeface="Calibri"/>
                <a:cs typeface="Arial" pitchFamily="34"/>
              </a:rPr>
              <a:t>وأنشطتي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الصفية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والمنزلية بجدية</a:t>
            </a:r>
            <a:endParaRPr lang="fr-FR" sz="2400" b="1" i="0" u="none" strike="noStrike" kern="1200" cap="none" spc="0" baseline="0" dirty="0">
              <a:solidFill>
                <a:srgbClr val="002060"/>
              </a:solidFill>
              <a:uFillTx/>
              <a:latin typeface="Calibri"/>
            </a:endParaRPr>
          </a:p>
        </p:txBody>
      </p:sp>
    </p:spTree>
    <p:extLst>
      <p:ext uri="{BB962C8B-B14F-4D97-AF65-F5344CB8AC3E}">
        <p14:creationId xmlns:p14="http://schemas.microsoft.com/office/powerpoint/2010/main" val="458875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33BCB1B-7B42-77D7-D752-637D3DEFE9D4}"/>
            </a:ext>
          </a:extLst>
        </p:cNvPr>
        <p:cNvGrpSpPr/>
        <p:nvPr/>
      </p:nvGrpSpPr>
      <p:grpSpPr>
        <a:xfrm>
          <a:off x="0" y="0"/>
          <a:ext cx="0" cy="0"/>
          <a:chOff x="0" y="0"/>
          <a:chExt cx="0" cy="0"/>
        </a:xfrm>
      </p:grpSpPr>
      <p:grpSp>
        <p:nvGrpSpPr>
          <p:cNvPr id="14" name="Groupe 13">
            <a:extLst>
              <a:ext uri="{FF2B5EF4-FFF2-40B4-BE49-F238E27FC236}">
                <a16:creationId xmlns="" xmlns:a16="http://schemas.microsoft.com/office/drawing/2014/main" id="{3968AC07-3CA9-ABB3-C866-136737AF9F52}"/>
              </a:ext>
            </a:extLst>
          </p:cNvPr>
          <p:cNvGrpSpPr/>
          <p:nvPr/>
        </p:nvGrpSpPr>
        <p:grpSpPr>
          <a:xfrm>
            <a:off x="806523" y="1189641"/>
            <a:ext cx="10568059" cy="5072667"/>
            <a:chOff x="2159302" y="1382561"/>
            <a:chExt cx="8277786" cy="5072667"/>
          </a:xfrm>
        </p:grpSpPr>
        <p:sp>
          <p:nvSpPr>
            <p:cNvPr id="4" name="Rectangle : coins arrondis 10">
              <a:extLst>
                <a:ext uri="{FF2B5EF4-FFF2-40B4-BE49-F238E27FC236}">
                  <a16:creationId xmlns="" xmlns:a16="http://schemas.microsoft.com/office/drawing/2014/main" id="{1C0E8262-DEFF-9D6D-5BCF-D6257E69571B}"/>
                </a:ext>
              </a:extLst>
            </p:cNvPr>
            <p:cNvSpPr/>
            <p:nvPr/>
          </p:nvSpPr>
          <p:spPr>
            <a:xfrm>
              <a:off x="2159302" y="1382561"/>
              <a:ext cx="8127697" cy="5072667"/>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200">
                <a:solidFill>
                  <a:prstClr val="white"/>
                </a:solidFill>
              </a:endParaRPr>
            </a:p>
          </p:txBody>
        </p:sp>
        <p:sp>
          <p:nvSpPr>
            <p:cNvPr id="5" name="Rectangle 4">
              <a:extLst>
                <a:ext uri="{FF2B5EF4-FFF2-40B4-BE49-F238E27FC236}">
                  <a16:creationId xmlns="" xmlns:a16="http://schemas.microsoft.com/office/drawing/2014/main" id="{B225B0D3-0519-0094-F364-D9BF021CB319}"/>
                </a:ext>
              </a:extLst>
            </p:cNvPr>
            <p:cNvSpPr/>
            <p:nvPr/>
          </p:nvSpPr>
          <p:spPr>
            <a:xfrm>
              <a:off x="2257274" y="1455217"/>
              <a:ext cx="8179814" cy="4912926"/>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200" dirty="0">
                <a:solidFill>
                  <a:prstClr val="white"/>
                </a:solidFill>
              </a:endParaRPr>
            </a:p>
          </p:txBody>
        </p:sp>
      </p:grpSp>
      <p:grpSp>
        <p:nvGrpSpPr>
          <p:cNvPr id="13" name="Groupe 12">
            <a:extLst>
              <a:ext uri="{FF2B5EF4-FFF2-40B4-BE49-F238E27FC236}">
                <a16:creationId xmlns="" xmlns:a16="http://schemas.microsoft.com/office/drawing/2014/main" id="{4F4B92CB-AD80-A820-7D42-647B28F76122}"/>
              </a:ext>
            </a:extLst>
          </p:cNvPr>
          <p:cNvGrpSpPr/>
          <p:nvPr/>
        </p:nvGrpSpPr>
        <p:grpSpPr>
          <a:xfrm>
            <a:off x="2112493" y="1854505"/>
            <a:ext cx="7948146" cy="3347145"/>
            <a:chOff x="2290553" y="1783298"/>
            <a:chExt cx="7407100" cy="3347145"/>
          </a:xfrm>
        </p:grpSpPr>
        <p:sp>
          <p:nvSpPr>
            <p:cNvPr id="39" name="Flowchart: Alternate Process 38">
              <a:extLst>
                <a:ext uri="{FF2B5EF4-FFF2-40B4-BE49-F238E27FC236}">
                  <a16:creationId xmlns="" xmlns:a16="http://schemas.microsoft.com/office/drawing/2014/main" id="{8F3F8536-D53F-1222-20C8-F925AED47E8A}"/>
                </a:ext>
              </a:extLst>
            </p:cNvPr>
            <p:cNvSpPr/>
            <p:nvPr/>
          </p:nvSpPr>
          <p:spPr>
            <a:xfrm>
              <a:off x="2290553" y="1783298"/>
              <a:ext cx="7407100"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85834" rtl="1">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5" name="Flowchart: Alternate Process 38">
              <a:extLst>
                <a:ext uri="{FF2B5EF4-FFF2-40B4-BE49-F238E27FC236}">
                  <a16:creationId xmlns="" xmlns:a16="http://schemas.microsoft.com/office/drawing/2014/main" id="{CCA5F317-B27F-0B6C-F6D7-F67197FE70AA}"/>
                </a:ext>
              </a:extLst>
            </p:cNvPr>
            <p:cNvSpPr/>
            <p:nvPr/>
          </p:nvSpPr>
          <p:spPr>
            <a:xfrm>
              <a:off x="2290553" y="2710699"/>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6" name="Flowchart: Alternate Process 38">
              <a:extLst>
                <a:ext uri="{FF2B5EF4-FFF2-40B4-BE49-F238E27FC236}">
                  <a16:creationId xmlns="" xmlns:a16="http://schemas.microsoft.com/office/drawing/2014/main" id="{54ED3C30-23E0-7A2E-7F17-9A04F641A0E9}"/>
                </a:ext>
              </a:extLst>
            </p:cNvPr>
            <p:cNvSpPr/>
            <p:nvPr/>
          </p:nvSpPr>
          <p:spPr>
            <a:xfrm>
              <a:off x="2290553" y="3612020"/>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7" name="Flowchart: Alternate Process 38">
              <a:extLst>
                <a:ext uri="{FF2B5EF4-FFF2-40B4-BE49-F238E27FC236}">
                  <a16:creationId xmlns="" xmlns:a16="http://schemas.microsoft.com/office/drawing/2014/main" id="{C1E803E7-8765-0CF3-30AC-20D84174C772}"/>
                </a:ext>
              </a:extLst>
            </p:cNvPr>
            <p:cNvSpPr/>
            <p:nvPr/>
          </p:nvSpPr>
          <p:spPr>
            <a:xfrm>
              <a:off x="2290553" y="4582773"/>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grpSp>
      <p:sp>
        <p:nvSpPr>
          <p:cNvPr id="44" name="Oval 43">
            <a:extLst>
              <a:ext uri="{FF2B5EF4-FFF2-40B4-BE49-F238E27FC236}">
                <a16:creationId xmlns="" xmlns:a16="http://schemas.microsoft.com/office/drawing/2014/main" id="{D764A51E-DDC5-3D6F-1192-78BDBDE27F6C}"/>
              </a:ext>
            </a:extLst>
          </p:cNvPr>
          <p:cNvSpPr/>
          <p:nvPr/>
        </p:nvSpPr>
        <p:spPr>
          <a:xfrm>
            <a:off x="1334151" y="1812193"/>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46" name="Oval 45">
            <a:extLst>
              <a:ext uri="{FF2B5EF4-FFF2-40B4-BE49-F238E27FC236}">
                <a16:creationId xmlns="" xmlns:a16="http://schemas.microsoft.com/office/drawing/2014/main" id="{CDEE0311-572E-2C02-07C8-9C99B2394BD7}"/>
              </a:ext>
            </a:extLst>
          </p:cNvPr>
          <p:cNvSpPr/>
          <p:nvPr/>
        </p:nvSpPr>
        <p:spPr>
          <a:xfrm>
            <a:off x="1264876" y="2760630"/>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48" name="Oval 47">
            <a:extLst>
              <a:ext uri="{FF2B5EF4-FFF2-40B4-BE49-F238E27FC236}">
                <a16:creationId xmlns="" xmlns:a16="http://schemas.microsoft.com/office/drawing/2014/main" id="{EDAB7540-0215-5E47-4EDE-1AD7A94CBB72}"/>
              </a:ext>
            </a:extLst>
          </p:cNvPr>
          <p:cNvSpPr/>
          <p:nvPr/>
        </p:nvSpPr>
        <p:spPr>
          <a:xfrm>
            <a:off x="1242157" y="3674604"/>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56" name="Oval 55">
            <a:extLst>
              <a:ext uri="{FF2B5EF4-FFF2-40B4-BE49-F238E27FC236}">
                <a16:creationId xmlns="" xmlns:a16="http://schemas.microsoft.com/office/drawing/2014/main" id="{1C1E82F1-0042-C7C6-06DF-B203A662B44F}"/>
              </a:ext>
            </a:extLst>
          </p:cNvPr>
          <p:cNvSpPr>
            <a:spLocks noChangeAspect="1"/>
          </p:cNvSpPr>
          <p:nvPr/>
        </p:nvSpPr>
        <p:spPr>
          <a:xfrm>
            <a:off x="9628457" y="1874344"/>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1</a:t>
            </a:r>
          </a:p>
        </p:txBody>
      </p:sp>
      <p:sp>
        <p:nvSpPr>
          <p:cNvPr id="57" name="Oval 56">
            <a:extLst>
              <a:ext uri="{FF2B5EF4-FFF2-40B4-BE49-F238E27FC236}">
                <a16:creationId xmlns="" xmlns:a16="http://schemas.microsoft.com/office/drawing/2014/main" id="{1E25C766-C791-F83A-2830-AE308DA3D7EA}"/>
              </a:ext>
            </a:extLst>
          </p:cNvPr>
          <p:cNvSpPr>
            <a:spLocks noChangeAspect="1"/>
          </p:cNvSpPr>
          <p:nvPr/>
        </p:nvSpPr>
        <p:spPr>
          <a:xfrm>
            <a:off x="9610540" y="2822781"/>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2</a:t>
            </a:r>
          </a:p>
        </p:txBody>
      </p:sp>
      <p:sp>
        <p:nvSpPr>
          <p:cNvPr id="59" name="Oval 58">
            <a:extLst>
              <a:ext uri="{FF2B5EF4-FFF2-40B4-BE49-F238E27FC236}">
                <a16:creationId xmlns="" xmlns:a16="http://schemas.microsoft.com/office/drawing/2014/main" id="{65F4CF89-4B26-9A77-BEDD-D16AF2C51ED7}"/>
              </a:ext>
            </a:extLst>
          </p:cNvPr>
          <p:cNvSpPr>
            <a:spLocks noChangeAspect="1"/>
          </p:cNvSpPr>
          <p:nvPr/>
        </p:nvSpPr>
        <p:spPr>
          <a:xfrm>
            <a:off x="9611578" y="3750122"/>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3</a:t>
            </a:r>
          </a:p>
        </p:txBody>
      </p:sp>
      <p:sp>
        <p:nvSpPr>
          <p:cNvPr id="61" name="Oval 60">
            <a:extLst>
              <a:ext uri="{FF2B5EF4-FFF2-40B4-BE49-F238E27FC236}">
                <a16:creationId xmlns="" xmlns:a16="http://schemas.microsoft.com/office/drawing/2014/main" id="{ADBB5FC4-D8E3-F2EE-A518-43FFCB67A269}"/>
              </a:ext>
            </a:extLst>
          </p:cNvPr>
          <p:cNvSpPr>
            <a:spLocks noChangeAspect="1"/>
          </p:cNvSpPr>
          <p:nvPr/>
        </p:nvSpPr>
        <p:spPr>
          <a:xfrm>
            <a:off x="9645083" y="4698559"/>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4</a:t>
            </a:r>
          </a:p>
        </p:txBody>
      </p:sp>
      <p:sp>
        <p:nvSpPr>
          <p:cNvPr id="11" name="Oval 10">
            <a:extLst>
              <a:ext uri="{FF2B5EF4-FFF2-40B4-BE49-F238E27FC236}">
                <a16:creationId xmlns="" xmlns:a16="http://schemas.microsoft.com/office/drawing/2014/main" id="{F2E93C1B-DE2E-595A-C59E-5DB6A3989C97}"/>
              </a:ext>
            </a:extLst>
          </p:cNvPr>
          <p:cNvSpPr/>
          <p:nvPr/>
        </p:nvSpPr>
        <p:spPr>
          <a:xfrm>
            <a:off x="1242157" y="4651934"/>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a:solidFill>
                <a:srgbClr val="0E2841"/>
              </a:solidFill>
            </a:endParaRPr>
          </a:p>
        </p:txBody>
      </p:sp>
      <p:sp>
        <p:nvSpPr>
          <p:cNvPr id="34" name="TextBox 9">
            <a:extLst>
              <a:ext uri="{FF2B5EF4-FFF2-40B4-BE49-F238E27FC236}">
                <a16:creationId xmlns="" xmlns:a16="http://schemas.microsoft.com/office/drawing/2014/main" id="{9602EE36-3A70-69C3-C764-EE392593F6D3}"/>
              </a:ext>
            </a:extLst>
          </p:cNvPr>
          <p:cNvSpPr txBox="1"/>
          <p:nvPr/>
        </p:nvSpPr>
        <p:spPr>
          <a:xfrm>
            <a:off x="5379860" y="4777289"/>
            <a:ext cx="3922174" cy="359073"/>
          </a:xfrm>
          <a:prstGeom prst="rect">
            <a:avLst/>
          </a:prstGeom>
        </p:spPr>
        <p:txBody>
          <a:bodyPr wrap="square" lIns="0" tIns="0" rIns="0" bIns="0" rtlCol="0" anchor="t">
            <a:spAutoFit/>
          </a:bodyPr>
          <a:lstStyle/>
          <a:p>
            <a:pPr algn="r" defTabSz="457212" rtl="1">
              <a:lnSpc>
                <a:spcPts val="2799"/>
              </a:lnSpc>
              <a:defRPr/>
            </a:pPr>
            <a:r>
              <a:rPr lang="ar-SA" altLang="fr-FR" sz="2000" b="1" dirty="0">
                <a:solidFill>
                  <a:srgbClr val="002060"/>
                </a:solidFill>
                <a:latin typeface="Calibri" panose="020F0502020204030204" pitchFamily="34" charset="0"/>
                <a:cs typeface="Calibri" panose="020F0502020204030204" pitchFamily="34" charset="0"/>
              </a:rPr>
              <a:t>أصحح إنجازي وأقوم </a:t>
            </a:r>
            <a:r>
              <a:rPr lang="ar-MA" altLang="fr-FR" sz="2000" b="1" dirty="0" smtClean="0">
                <a:solidFill>
                  <a:srgbClr val="002060"/>
                </a:solidFill>
                <a:latin typeface="Calibri" panose="020F0502020204030204" pitchFamily="34" charset="0"/>
                <a:cs typeface="Calibri" panose="020F0502020204030204" pitchFamily="34" charset="0"/>
              </a:rPr>
              <a:t>أدائي في الفهم</a:t>
            </a:r>
            <a:endParaRPr lang="fr-FR" sz="2000" b="1" dirty="0">
              <a:solidFill>
                <a:srgbClr val="0E2841"/>
              </a:solidFill>
            </a:endParaRPr>
          </a:p>
        </p:txBody>
      </p:sp>
      <p:sp>
        <p:nvSpPr>
          <p:cNvPr id="53" name="Rectangle 52">
            <a:extLst>
              <a:ext uri="{FF2B5EF4-FFF2-40B4-BE49-F238E27FC236}">
                <a16:creationId xmlns="" xmlns:a16="http://schemas.microsoft.com/office/drawing/2014/main" id="{76D062F8-8C19-05F6-75B7-8E8872BBD495}"/>
              </a:ext>
            </a:extLst>
          </p:cNvPr>
          <p:cNvSpPr/>
          <p:nvPr/>
        </p:nvSpPr>
        <p:spPr>
          <a:xfrm>
            <a:off x="7050920" y="312328"/>
            <a:ext cx="4956806" cy="584775"/>
          </a:xfrm>
          <a:prstGeom prst="rect">
            <a:avLst/>
          </a:prstGeom>
          <a:noFill/>
        </p:spPr>
        <p:txBody>
          <a:bodyPr wrap="none">
            <a:spAutoFit/>
          </a:bodyPr>
          <a:lstStyle/>
          <a:p>
            <a:pPr algn="just" defTabSz="609630" rtl="1">
              <a:defRPr/>
            </a:pPr>
            <a:r>
              <a:rPr lang="ar-MA" sz="3200" b="1" dirty="0">
                <a:solidFill>
                  <a:srgbClr val="0E2841"/>
                </a:solidFill>
                <a:latin typeface="Calibri"/>
              </a:rPr>
              <a:t>        </a:t>
            </a:r>
            <a:r>
              <a:rPr lang="ar-SA" sz="3200" b="1" dirty="0">
                <a:solidFill>
                  <a:srgbClr val="0E2841"/>
                </a:solidFill>
                <a:latin typeface="Calibri"/>
              </a:rPr>
              <a:t>هيكلة</a:t>
            </a:r>
            <a:r>
              <a:rPr lang="ar-MA" sz="3200" b="1" dirty="0">
                <a:solidFill>
                  <a:srgbClr val="0E2841"/>
                </a:solidFill>
                <a:latin typeface="Calibri"/>
              </a:rPr>
              <a:t> حصة </a:t>
            </a:r>
            <a:r>
              <a:rPr lang="ar-SA" sz="3200" b="1" dirty="0">
                <a:solidFill>
                  <a:srgbClr val="0E2841"/>
                </a:solidFill>
                <a:latin typeface="Calibri"/>
              </a:rPr>
              <a:t>الأنشطة </a:t>
            </a:r>
            <a:r>
              <a:rPr lang="ar-SA" sz="3200" b="1" dirty="0" err="1">
                <a:solidFill>
                  <a:srgbClr val="0E2841"/>
                </a:solidFill>
                <a:latin typeface="Calibri"/>
              </a:rPr>
              <a:t>التوليفية</a:t>
            </a:r>
            <a:endParaRPr lang="fr-FR" sz="3200" b="1" dirty="0">
              <a:solidFill>
                <a:srgbClr val="0E2841"/>
              </a:solidFill>
              <a:latin typeface="Calibri"/>
            </a:endParaRPr>
          </a:p>
        </p:txBody>
      </p:sp>
      <p:pic>
        <p:nvPicPr>
          <p:cNvPr id="54" name="Picture 3">
            <a:extLst>
              <a:ext uri="{FF2B5EF4-FFF2-40B4-BE49-F238E27FC236}">
                <a16:creationId xmlns="" xmlns:a16="http://schemas.microsoft.com/office/drawing/2014/main" id="{C9182D4B-CA7C-173A-1CBB-68711F3C8B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2967" y="251992"/>
            <a:ext cx="609383" cy="609383"/>
          </a:xfrm>
          <a:prstGeom prst="rect">
            <a:avLst/>
          </a:prstGeom>
        </p:spPr>
      </p:pic>
      <p:sp>
        <p:nvSpPr>
          <p:cNvPr id="2" name="TextBox 9">
            <a:extLst>
              <a:ext uri="{FF2B5EF4-FFF2-40B4-BE49-F238E27FC236}">
                <a16:creationId xmlns="" xmlns:a16="http://schemas.microsoft.com/office/drawing/2014/main" id="{85BA2746-4888-D9E2-93C0-F28F68E4F559}"/>
              </a:ext>
            </a:extLst>
          </p:cNvPr>
          <p:cNvSpPr txBox="1"/>
          <p:nvPr/>
        </p:nvSpPr>
        <p:spPr>
          <a:xfrm>
            <a:off x="3186544" y="1936276"/>
            <a:ext cx="6237475" cy="718145"/>
          </a:xfrm>
          <a:prstGeom prst="rect">
            <a:avLst/>
          </a:prstGeom>
        </p:spPr>
        <p:txBody>
          <a:bodyPr wrap="square" lIns="0" tIns="0" rIns="0" bIns="0" rtlCol="0" anchor="t">
            <a:spAutoFit/>
          </a:bodyPr>
          <a:lstStyle/>
          <a:p>
            <a:pPr algn="r" defTabSz="457212" rtl="1">
              <a:lnSpc>
                <a:spcPts val="2799"/>
              </a:lnSpc>
              <a:defRPr/>
            </a:pPr>
            <a:r>
              <a:rPr lang="ar-MA" altLang="fr-FR" sz="2000" b="1" dirty="0">
                <a:solidFill>
                  <a:srgbClr val="002060"/>
                </a:solidFill>
                <a:latin typeface="Calibri" panose="020F0502020204030204" pitchFamily="34" charset="0"/>
                <a:cs typeface="Calibri" panose="020F0502020204030204" pitchFamily="34" charset="0"/>
              </a:rPr>
              <a:t>افتتاح الحصة (الأنشطة الاعتيادية- مراقبة إنجاز الواجبات المنزلية- </a:t>
            </a:r>
            <a:r>
              <a:rPr lang="ar-MA" sz="2000" b="1" dirty="0">
                <a:solidFill>
                  <a:srgbClr val="002060"/>
                </a:solidFill>
                <a:latin typeface="Calibri" panose="020F0502020204030204" pitchFamily="34" charset="0"/>
                <a:cs typeface="Calibri" panose="020F0502020204030204" pitchFamily="34" charset="0"/>
              </a:rPr>
              <a:t>التصريح ب</a:t>
            </a:r>
            <a:r>
              <a:rPr lang="ar-SA" sz="2000" b="1" dirty="0">
                <a:solidFill>
                  <a:srgbClr val="002060"/>
                </a:solidFill>
                <a:latin typeface="Calibri" panose="020F0502020204030204" pitchFamily="34" charset="0"/>
                <a:cs typeface="Calibri" panose="020F0502020204030204" pitchFamily="34" charset="0"/>
              </a:rPr>
              <a:t>أ</a:t>
            </a:r>
            <a:r>
              <a:rPr lang="ar-MA" sz="2000" b="1" dirty="0">
                <a:solidFill>
                  <a:srgbClr val="002060"/>
                </a:solidFill>
                <a:latin typeface="Calibri" panose="020F0502020204030204" pitchFamily="34" charset="0"/>
                <a:cs typeface="Calibri" panose="020F0502020204030204" pitchFamily="34" charset="0"/>
              </a:rPr>
              <a:t>هداف</a:t>
            </a:r>
            <a:r>
              <a:rPr lang="ar-SA" sz="2000" b="1" dirty="0">
                <a:solidFill>
                  <a:srgbClr val="002060"/>
                </a:solidFill>
                <a:latin typeface="Calibri" panose="020F0502020204030204" pitchFamily="34" charset="0"/>
                <a:cs typeface="Calibri" panose="020F0502020204030204" pitchFamily="34" charset="0"/>
              </a:rPr>
              <a:t> الحصة</a:t>
            </a:r>
            <a:r>
              <a:rPr lang="ar-MA" b="1" dirty="0">
                <a:solidFill>
                  <a:srgbClr val="106585"/>
                </a:solidFill>
                <a:latin typeface="Calibri" panose="020F0502020204030204" pitchFamily="34" charset="0"/>
                <a:cs typeface="Calibri" panose="020F0502020204030204" pitchFamily="34" charset="0"/>
              </a:rPr>
              <a:t>) </a:t>
            </a:r>
            <a:r>
              <a:rPr lang="fr-MA" altLang="fr-FR" sz="2000" b="1" dirty="0">
                <a:solidFill>
                  <a:srgbClr val="0E2841"/>
                </a:solidFill>
                <a:ea typeface="Arial Unicode MS" pitchFamily="34" charset="-128"/>
              </a:rPr>
              <a:t>	</a:t>
            </a:r>
            <a:endParaRPr lang="fr-FR" sz="2000" b="1" dirty="0">
              <a:solidFill>
                <a:srgbClr val="0E2841"/>
              </a:solidFill>
            </a:endParaRPr>
          </a:p>
        </p:txBody>
      </p:sp>
      <p:sp>
        <p:nvSpPr>
          <p:cNvPr id="3" name="TextBox 9">
            <a:extLst>
              <a:ext uri="{FF2B5EF4-FFF2-40B4-BE49-F238E27FC236}">
                <a16:creationId xmlns="" xmlns:a16="http://schemas.microsoft.com/office/drawing/2014/main" id="{F9DAD63D-BDA3-369E-E4F4-353F1681B2F8}"/>
              </a:ext>
            </a:extLst>
          </p:cNvPr>
          <p:cNvSpPr txBox="1"/>
          <p:nvPr/>
        </p:nvSpPr>
        <p:spPr>
          <a:xfrm>
            <a:off x="4708971" y="2902445"/>
            <a:ext cx="4747262" cy="359073"/>
          </a:xfrm>
          <a:prstGeom prst="rect">
            <a:avLst/>
          </a:prstGeom>
        </p:spPr>
        <p:txBody>
          <a:bodyPr wrap="square" lIns="0" tIns="0" rIns="0" bIns="0" rtlCol="0" anchor="t">
            <a:spAutoFit/>
          </a:bodyPr>
          <a:lstStyle/>
          <a:p>
            <a:pPr algn="r" defTabSz="457212" rtl="1">
              <a:lnSpc>
                <a:spcPts val="2799"/>
              </a:lnSpc>
              <a:defRPr/>
            </a:pPr>
            <a:r>
              <a:rPr lang="ar-SA" sz="2000" b="1" dirty="0">
                <a:solidFill>
                  <a:srgbClr val="002060"/>
                </a:solidFill>
                <a:latin typeface="Calibri" panose="020F0502020204030204" pitchFamily="34" charset="0"/>
                <a:cs typeface="Calibri" panose="020F0502020204030204" pitchFamily="34" charset="0"/>
              </a:rPr>
              <a:t>أقرأ </a:t>
            </a:r>
            <a:r>
              <a:rPr lang="ar-SA" sz="2000" b="1" dirty="0" smtClean="0">
                <a:solidFill>
                  <a:srgbClr val="002060"/>
                </a:solidFill>
                <a:latin typeface="Calibri" panose="020F0502020204030204" pitchFamily="34" charset="0"/>
                <a:cs typeface="Calibri" panose="020F0502020204030204" pitchFamily="34" charset="0"/>
              </a:rPr>
              <a:t>نص</a:t>
            </a:r>
            <a:r>
              <a:rPr lang="fr-FR" sz="2000" b="1" dirty="0" smtClean="0">
                <a:solidFill>
                  <a:srgbClr val="002060"/>
                </a:solidFill>
                <a:latin typeface="Calibri" panose="020F0502020204030204" pitchFamily="34" charset="0"/>
                <a:cs typeface="Calibri" panose="020F0502020204030204" pitchFamily="34" charset="0"/>
              </a:rPr>
              <a:t> </a:t>
            </a:r>
            <a:r>
              <a:rPr lang="ar-MA" sz="2000" b="1" dirty="0" smtClean="0">
                <a:solidFill>
                  <a:srgbClr val="002060"/>
                </a:solidFill>
                <a:latin typeface="Calibri" panose="020F0502020204030204" pitchFamily="34" charset="0"/>
                <a:cs typeface="Calibri" panose="020F0502020204030204" pitchFamily="34" charset="0"/>
              </a:rPr>
              <a:t>الانطلاق </a:t>
            </a:r>
            <a:r>
              <a:rPr lang="ar-SA" sz="2000" b="1" dirty="0" smtClean="0">
                <a:solidFill>
                  <a:srgbClr val="002060"/>
                </a:solidFill>
                <a:latin typeface="Calibri" panose="020F0502020204030204" pitchFamily="34" charset="0"/>
                <a:cs typeface="Calibri" panose="020F0502020204030204" pitchFamily="34" charset="0"/>
              </a:rPr>
              <a:t>و</a:t>
            </a:r>
            <a:r>
              <a:rPr lang="ar-MA" sz="2000" b="1" dirty="0" smtClean="0">
                <a:solidFill>
                  <a:srgbClr val="002060"/>
                </a:solidFill>
                <a:latin typeface="Calibri" panose="020F0502020204030204" pitchFamily="34" charset="0"/>
                <a:cs typeface="Calibri" panose="020F0502020204030204" pitchFamily="34" charset="0"/>
              </a:rPr>
              <a:t> أقوم أدائي في القراءة</a:t>
            </a:r>
            <a:endParaRPr lang="fr-FR" sz="2000" b="1" dirty="0">
              <a:solidFill>
                <a:srgbClr val="002060"/>
              </a:solidFill>
              <a:latin typeface="Calibri" panose="020F0502020204030204" pitchFamily="34" charset="0"/>
              <a:cs typeface="Calibri" panose="020F0502020204030204" pitchFamily="34" charset="0"/>
            </a:endParaRPr>
          </a:p>
        </p:txBody>
      </p:sp>
      <p:sp>
        <p:nvSpPr>
          <p:cNvPr id="15" name="TextBox 9">
            <a:extLst>
              <a:ext uri="{FF2B5EF4-FFF2-40B4-BE49-F238E27FC236}">
                <a16:creationId xmlns="" xmlns:a16="http://schemas.microsoft.com/office/drawing/2014/main" id="{9527E450-D266-4CD3-D3C6-78727513BDEE}"/>
              </a:ext>
            </a:extLst>
          </p:cNvPr>
          <p:cNvSpPr txBox="1"/>
          <p:nvPr/>
        </p:nvSpPr>
        <p:spPr>
          <a:xfrm>
            <a:off x="3518062" y="3807096"/>
            <a:ext cx="5905957" cy="307777"/>
          </a:xfrm>
          <a:prstGeom prst="rect">
            <a:avLst/>
          </a:prstGeom>
        </p:spPr>
        <p:txBody>
          <a:bodyPr wrap="square" lIns="0" tIns="0" rIns="0" bIns="0" rtlCol="0" anchor="t">
            <a:spAutoFit/>
          </a:bodyPr>
          <a:lstStyle/>
          <a:p>
            <a:pPr algn="r" defTabSz="685834" rtl="1">
              <a:defRPr/>
            </a:pPr>
            <a:r>
              <a:rPr lang="ar-MA" sz="2000" b="1" dirty="0" smtClean="0">
                <a:solidFill>
                  <a:srgbClr val="002060"/>
                </a:solidFill>
                <a:latin typeface="Calibri" panose="020F0502020204030204" pitchFamily="34" charset="0"/>
                <a:cs typeface="Calibri" panose="020F0502020204030204" pitchFamily="34" charset="0"/>
              </a:rPr>
              <a:t>أنجز أسئلة </a:t>
            </a:r>
            <a:r>
              <a:rPr lang="ar-MA" sz="2000" b="1" dirty="0">
                <a:solidFill>
                  <a:srgbClr val="002060"/>
                </a:solidFill>
                <a:latin typeface="Calibri" panose="020F0502020204030204" pitchFamily="34" charset="0"/>
                <a:cs typeface="Calibri" panose="020F0502020204030204" pitchFamily="34" charset="0"/>
              </a:rPr>
              <a:t>الفهم </a:t>
            </a:r>
            <a:r>
              <a:rPr lang="ar-MA" sz="2000" b="1" dirty="0" smtClean="0">
                <a:solidFill>
                  <a:srgbClr val="002060"/>
                </a:solidFill>
                <a:latin typeface="Calibri" panose="020F0502020204030204" pitchFamily="34" charset="0"/>
                <a:cs typeface="Calibri" panose="020F0502020204030204" pitchFamily="34" charset="0"/>
              </a:rPr>
              <a:t>– أوظف وأستثمر</a:t>
            </a:r>
            <a:endParaRPr lang="ar-MA" sz="2000" b="1" dirty="0">
              <a:solidFill>
                <a:srgbClr val="002060"/>
              </a:solidFill>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 xmlns:a16="http://schemas.microsoft.com/office/drawing/2014/main" id="{C974CFC9-7549-6319-3416-BCCC3C02A93D}"/>
              </a:ext>
            </a:extLst>
          </p:cNvPr>
          <p:cNvSpPr/>
          <p:nvPr/>
        </p:nvSpPr>
        <p:spPr>
          <a:xfrm>
            <a:off x="1862740" y="1975431"/>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smtClean="0">
                <a:solidFill>
                  <a:srgbClr val="156082"/>
                </a:solidFill>
                <a:latin typeface="Poppins ExtraBold" panose="020B0604020202020204" charset="0"/>
              </a:rPr>
              <a:t>10دقائق</a:t>
            </a:r>
            <a:endParaRPr lang="en-US" sz="1867" b="1" dirty="0">
              <a:solidFill>
                <a:srgbClr val="156082"/>
              </a:solidFill>
              <a:latin typeface="Poppins ExtraBold" panose="020B0604020202020204" charset="0"/>
              <a:cs typeface="Poppins ExtraBold" panose="020B0604020202020204" charset="0"/>
            </a:endParaRPr>
          </a:p>
        </p:txBody>
      </p:sp>
      <p:sp>
        <p:nvSpPr>
          <p:cNvPr id="19" name="Rectangle 18">
            <a:extLst>
              <a:ext uri="{FF2B5EF4-FFF2-40B4-BE49-F238E27FC236}">
                <a16:creationId xmlns="" xmlns:a16="http://schemas.microsoft.com/office/drawing/2014/main" id="{FE362E07-9A26-78EA-5AD6-E5730D2D60BA}"/>
              </a:ext>
            </a:extLst>
          </p:cNvPr>
          <p:cNvSpPr/>
          <p:nvPr/>
        </p:nvSpPr>
        <p:spPr>
          <a:xfrm>
            <a:off x="1882109" y="3896947"/>
            <a:ext cx="982515" cy="2038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SA" sz="1867" b="1" dirty="0">
                <a:solidFill>
                  <a:srgbClr val="156082"/>
                </a:solidFill>
                <a:latin typeface="Poppins ExtraBold" panose="020B0604020202020204" charset="0"/>
              </a:rPr>
              <a:t>20</a:t>
            </a:r>
            <a:r>
              <a:rPr lang="ar-MA" sz="1867" b="1" dirty="0">
                <a:solidFill>
                  <a:srgbClr val="156082"/>
                </a:solidFill>
                <a:latin typeface="Poppins ExtraBold" panose="020B0604020202020204" charset="0"/>
              </a:rPr>
              <a:t> دقيقة</a:t>
            </a:r>
            <a:endParaRPr lang="en-US" sz="1867" b="1" dirty="0">
              <a:solidFill>
                <a:srgbClr val="156082"/>
              </a:solidFill>
              <a:latin typeface="Poppins ExtraBold" panose="020B0604020202020204" charset="0"/>
              <a:cs typeface="Poppins ExtraBold" panose="020B0604020202020204" charset="0"/>
            </a:endParaRPr>
          </a:p>
        </p:txBody>
      </p:sp>
      <p:sp>
        <p:nvSpPr>
          <p:cNvPr id="20" name="Rectangle 19">
            <a:extLst>
              <a:ext uri="{FF2B5EF4-FFF2-40B4-BE49-F238E27FC236}">
                <a16:creationId xmlns="" xmlns:a16="http://schemas.microsoft.com/office/drawing/2014/main" id="{41C1778D-2CC0-689B-A327-1AFB787BA2AE}"/>
              </a:ext>
            </a:extLst>
          </p:cNvPr>
          <p:cNvSpPr/>
          <p:nvPr/>
        </p:nvSpPr>
        <p:spPr>
          <a:xfrm>
            <a:off x="1761765" y="4814083"/>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smtClean="0">
                <a:solidFill>
                  <a:srgbClr val="156082"/>
                </a:solidFill>
                <a:latin typeface="Poppins ExtraBold" panose="020B0604020202020204" charset="0"/>
              </a:rPr>
              <a:t>10 دقائق</a:t>
            </a:r>
            <a:endParaRPr lang="en-US" sz="1867" b="1" dirty="0">
              <a:solidFill>
                <a:srgbClr val="156082"/>
              </a:solidFill>
              <a:latin typeface="Poppins ExtraBold" panose="020B0604020202020204" charset="0"/>
              <a:cs typeface="Poppins ExtraBold" panose="020B0604020202020204" charset="0"/>
            </a:endParaRPr>
          </a:p>
        </p:txBody>
      </p:sp>
      <p:sp>
        <p:nvSpPr>
          <p:cNvPr id="21" name="ZoneTexte 19">
            <a:extLst>
              <a:ext uri="{FF2B5EF4-FFF2-40B4-BE49-F238E27FC236}">
                <a16:creationId xmlns="" xmlns:a16="http://schemas.microsoft.com/office/drawing/2014/main" id="{693BEE76-7478-BBBC-93A3-B634D8C38D38}"/>
              </a:ext>
            </a:extLst>
          </p:cNvPr>
          <p:cNvSpPr txBox="1"/>
          <p:nvPr/>
        </p:nvSpPr>
        <p:spPr>
          <a:xfrm>
            <a:off x="1827784" y="2882890"/>
            <a:ext cx="1040244" cy="362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ctr" defTabSz="609630" fontAlgn="auto">
              <a:lnSpc>
                <a:spcPct val="100000"/>
              </a:lnSpc>
              <a:spcBef>
                <a:spcPts val="0"/>
              </a:spcBef>
              <a:spcAft>
                <a:spcPts val="0"/>
              </a:spcAft>
              <a:buClrTx/>
              <a:buSzTx/>
              <a:buFontTx/>
              <a:buNone/>
              <a:tabLst/>
              <a:defRPr sz="1867" b="1">
                <a:solidFill>
                  <a:srgbClr val="156082"/>
                </a:solidFill>
                <a:latin typeface="Poppins ExtraBold" panose="020B060402020202020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ar-SA" dirty="0"/>
              <a:t>10</a:t>
            </a:r>
            <a:r>
              <a:rPr lang="ar-MA" dirty="0"/>
              <a:t> دقيقة</a:t>
            </a:r>
            <a:endParaRPr lang="fr-FR" dirty="0"/>
          </a:p>
        </p:txBody>
      </p:sp>
      <p:sp>
        <p:nvSpPr>
          <p:cNvPr id="6" name="Flowchart: Alternate Process 38">
            <a:extLst>
              <a:ext uri="{FF2B5EF4-FFF2-40B4-BE49-F238E27FC236}">
                <a16:creationId xmlns="" xmlns:a16="http://schemas.microsoft.com/office/drawing/2014/main" id="{E3FADA04-2B92-DD0A-A92F-B8089BF18EEB}"/>
              </a:ext>
            </a:extLst>
          </p:cNvPr>
          <p:cNvSpPr/>
          <p:nvPr/>
        </p:nvSpPr>
        <p:spPr>
          <a:xfrm>
            <a:off x="1475874" y="5395477"/>
            <a:ext cx="7948145"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7" name="Oval 60">
            <a:extLst>
              <a:ext uri="{FF2B5EF4-FFF2-40B4-BE49-F238E27FC236}">
                <a16:creationId xmlns="" xmlns:a16="http://schemas.microsoft.com/office/drawing/2014/main" id="{2457D518-EDD7-DF8A-6653-7B9D24A72E68}"/>
              </a:ext>
            </a:extLst>
          </p:cNvPr>
          <p:cNvSpPr>
            <a:spLocks noChangeAspect="1"/>
          </p:cNvSpPr>
          <p:nvPr/>
        </p:nvSpPr>
        <p:spPr>
          <a:xfrm>
            <a:off x="9634684" y="5395477"/>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ar-SA" sz="2133" b="1" dirty="0">
                <a:solidFill>
                  <a:prstClr val="white"/>
                </a:solidFill>
                <a:latin typeface="Calibri"/>
              </a:rPr>
              <a:t>5</a:t>
            </a:r>
            <a:endParaRPr lang="fr-MA" sz="2133" b="1" dirty="0">
              <a:solidFill>
                <a:prstClr val="white"/>
              </a:solidFill>
              <a:latin typeface="Calibri"/>
            </a:endParaRPr>
          </a:p>
        </p:txBody>
      </p:sp>
      <p:sp>
        <p:nvSpPr>
          <p:cNvPr id="8" name="TextBox 9">
            <a:extLst>
              <a:ext uri="{FF2B5EF4-FFF2-40B4-BE49-F238E27FC236}">
                <a16:creationId xmlns="" xmlns:a16="http://schemas.microsoft.com/office/drawing/2014/main" id="{A97CC9BE-DD44-E472-D6DC-DFAB46DE06C5}"/>
              </a:ext>
            </a:extLst>
          </p:cNvPr>
          <p:cNvSpPr txBox="1"/>
          <p:nvPr/>
        </p:nvSpPr>
        <p:spPr>
          <a:xfrm>
            <a:off x="5481573" y="5430076"/>
            <a:ext cx="3922174" cy="337015"/>
          </a:xfrm>
          <a:prstGeom prst="rect">
            <a:avLst/>
          </a:prstGeom>
        </p:spPr>
        <p:txBody>
          <a:bodyPr wrap="square" lIns="0" tIns="0" rIns="0" bIns="0" rtlCol="0" anchor="t">
            <a:spAutoFit/>
          </a:bodyPr>
          <a:lstStyle/>
          <a:p>
            <a:pPr algn="r" defTabSz="457212" rtl="1">
              <a:lnSpc>
                <a:spcPts val="2799"/>
              </a:lnSpc>
              <a:defRPr/>
            </a:pPr>
            <a:r>
              <a:rPr lang="ar-MA" altLang="fr-FR" sz="2000" b="1" dirty="0">
                <a:solidFill>
                  <a:srgbClr val="002060"/>
                </a:solidFill>
                <a:latin typeface="Calibri" panose="020F0502020204030204" pitchFamily="34" charset="0"/>
                <a:cs typeface="Calibri" panose="020F0502020204030204" pitchFamily="34" charset="0"/>
              </a:rPr>
              <a:t>اختتام</a:t>
            </a:r>
            <a:r>
              <a:rPr lang="ar-MA" altLang="fr-FR" sz="20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الحصة – تغذية راجعة.</a:t>
            </a:r>
            <a:r>
              <a:rPr lang="fr-MA" altLang="fr-FR" sz="2000" b="1" dirty="0">
                <a:solidFill>
                  <a:srgbClr val="0E2841"/>
                </a:solidFill>
                <a:ea typeface="Arial Unicode MS" pitchFamily="34" charset="-128"/>
              </a:rPr>
              <a:t>			</a:t>
            </a:r>
            <a:endParaRPr lang="fr-FR" sz="2000" b="1" dirty="0">
              <a:solidFill>
                <a:srgbClr val="0E2841"/>
              </a:solidFill>
            </a:endParaRPr>
          </a:p>
        </p:txBody>
      </p:sp>
      <p:sp>
        <p:nvSpPr>
          <p:cNvPr id="9" name="Rectangle 8">
            <a:extLst>
              <a:ext uri="{FF2B5EF4-FFF2-40B4-BE49-F238E27FC236}">
                <a16:creationId xmlns="" xmlns:a16="http://schemas.microsoft.com/office/drawing/2014/main" id="{37564B55-AA90-8690-B8F8-04386B3C71C9}"/>
              </a:ext>
            </a:extLst>
          </p:cNvPr>
          <p:cNvSpPr/>
          <p:nvPr/>
        </p:nvSpPr>
        <p:spPr>
          <a:xfrm>
            <a:off x="1735678" y="5653359"/>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smtClean="0">
                <a:solidFill>
                  <a:srgbClr val="156082"/>
                </a:solidFill>
                <a:latin typeface="Poppins ExtraBold" panose="020B0604020202020204" charset="0"/>
              </a:rPr>
              <a:t>5 دقائق</a:t>
            </a:r>
            <a:endParaRPr lang="en-US" sz="1867" b="1" dirty="0">
              <a:solidFill>
                <a:srgbClr val="156082"/>
              </a:solidFill>
              <a:latin typeface="Poppins ExtraBold" panose="020B0604020202020204" charset="0"/>
              <a:cs typeface="Poppins ExtraBold" panose="020B0604020202020204" charset="0"/>
            </a:endParaRPr>
          </a:p>
        </p:txBody>
      </p:sp>
      <p:sp>
        <p:nvSpPr>
          <p:cNvPr id="10" name="Oval 10">
            <a:extLst>
              <a:ext uri="{FF2B5EF4-FFF2-40B4-BE49-F238E27FC236}">
                <a16:creationId xmlns="" xmlns:a16="http://schemas.microsoft.com/office/drawing/2014/main" id="{3EDA76C0-3AC8-A9D4-67FB-E660BB919831}"/>
              </a:ext>
            </a:extLst>
          </p:cNvPr>
          <p:cNvSpPr/>
          <p:nvPr/>
        </p:nvSpPr>
        <p:spPr>
          <a:xfrm>
            <a:off x="1216070" y="5423539"/>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a:solidFill>
                <a:srgbClr val="0E2841"/>
              </a:solidFill>
            </a:endParaRPr>
          </a:p>
        </p:txBody>
      </p:sp>
    </p:spTree>
    <p:extLst>
      <p:ext uri="{BB962C8B-B14F-4D97-AF65-F5344CB8AC3E}">
        <p14:creationId xmlns:p14="http://schemas.microsoft.com/office/powerpoint/2010/main" val="1876882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xmlns=""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xmlns=""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xmlns=""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xmlns=""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xmlns="" id="{C04BEE4D-7472-3D1F-28CE-C1038D4C6B99}"/>
              </a:ext>
            </a:extLst>
          </p:cNvPr>
          <p:cNvSpPr txBox="1"/>
          <p:nvPr/>
        </p:nvSpPr>
        <p:spPr>
          <a:xfrm>
            <a:off x="5877453" y="2008346"/>
            <a:ext cx="4754879" cy="303743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800" b="1" kern="0" dirty="0">
                <a:solidFill>
                  <a:schemeClr val="accent2"/>
                </a:solidFill>
                <a:latin typeface="Calibri"/>
                <a:ea typeface="Calibri"/>
                <a:cs typeface="Calibri"/>
                <a:sym typeface="Calibri"/>
              </a:rPr>
              <a:t>أ- نشاط اعتيادي</a:t>
            </a:r>
            <a:endParaRPr lang="ar-MA" sz="4800" b="1" kern="0" dirty="0">
              <a:solidFill>
                <a:schemeClr val="accent2"/>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MA" sz="4800" b="1" kern="0" dirty="0" smtClean="0">
                <a:solidFill>
                  <a:srgbClr val="44546A"/>
                </a:solidFill>
                <a:latin typeface="Calibri"/>
                <a:ea typeface="Calibri"/>
                <a:cs typeface="Calibri"/>
              </a:rPr>
              <a:t>4 دقائق </a:t>
            </a:r>
            <a:endParaRPr lang="fr-FR" sz="4800" b="1" kern="0" dirty="0">
              <a:solidFill>
                <a:srgbClr val="44546A"/>
              </a:solidFill>
              <a:latin typeface="Calibri"/>
              <a:ea typeface="Calibri"/>
              <a:cs typeface="Calibri"/>
            </a:endParaRPr>
          </a:p>
        </p:txBody>
      </p:sp>
      <p:pic>
        <p:nvPicPr>
          <p:cNvPr id="10" name="Google Shape;839;p11"/>
          <p:cNvPicPr preferRelativeResize="0"/>
          <p:nvPr/>
        </p:nvPicPr>
        <p:blipFill rotWithShape="1">
          <a:blip r:embed="rId2">
            <a:alphaModFix/>
          </a:blip>
          <a:srcRect/>
          <a:stretch/>
        </p:blipFill>
        <p:spPr>
          <a:xfrm>
            <a:off x="1425131" y="2026231"/>
            <a:ext cx="1823987" cy="1522857"/>
          </a:xfrm>
          <a:prstGeom prst="rect">
            <a:avLst/>
          </a:prstGeom>
          <a:noFill/>
          <a:ln>
            <a:noFill/>
          </a:ln>
        </p:spPr>
      </p:pic>
      <p:pic>
        <p:nvPicPr>
          <p:cNvPr id="11" name="Google Shape;840;p11"/>
          <p:cNvPicPr preferRelativeResize="0"/>
          <p:nvPr/>
        </p:nvPicPr>
        <p:blipFill rotWithShape="1">
          <a:blip r:embed="rId3">
            <a:alphaModFix/>
          </a:blip>
          <a:srcRect/>
          <a:stretch/>
        </p:blipFill>
        <p:spPr>
          <a:xfrm>
            <a:off x="352483" y="2211483"/>
            <a:ext cx="2006407" cy="2675209"/>
          </a:xfrm>
          <a:prstGeom prst="rect">
            <a:avLst/>
          </a:prstGeom>
          <a:noFill/>
          <a:ln>
            <a:noFill/>
          </a:ln>
        </p:spPr>
      </p:pic>
    </p:spTree>
    <p:extLst>
      <p:ext uri="{BB962C8B-B14F-4D97-AF65-F5344CB8AC3E}">
        <p14:creationId xmlns:p14="http://schemas.microsoft.com/office/powerpoint/2010/main" val="35014175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 xmlns:a16="http://schemas.microsoft.com/office/drawing/2014/main"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algn="ctr">
              <a:defRPr sz="1800" b="0" i="0" u="none" strike="noStrike" kern="0" cap="none" spc="0" baseline="0">
                <a:solidFill>
                  <a:srgbClr val="000000"/>
                </a:solidFill>
                <a:uFillTx/>
              </a:defRPr>
            </a:pPr>
            <a:endParaRPr lang="fr-FR" sz="1000" kern="0">
              <a:solidFill>
                <a:srgbClr val="FFFFFF"/>
              </a:solidFill>
              <a:latin typeface="Dosis"/>
              <a:ea typeface="Dosis"/>
              <a:cs typeface="Dosis"/>
            </a:endParaRPr>
          </a:p>
        </p:txBody>
      </p:sp>
      <p:sp>
        <p:nvSpPr>
          <p:cNvPr id="273" name="Google Shape;273;p6"/>
          <p:cNvSpPr txBox="1"/>
          <p:nvPr/>
        </p:nvSpPr>
        <p:spPr>
          <a:xfrm>
            <a:off x="1263722" y="201149"/>
            <a:ext cx="10021898" cy="348388"/>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57070"/>
              </a:buClr>
              <a:buSzPts val="2000"/>
              <a:defRPr/>
            </a:pPr>
            <a:r>
              <a:rPr lang="ar-MA" sz="1600" b="1" dirty="0">
                <a:solidFill>
                  <a:srgbClr val="757070"/>
                </a:solidFill>
                <a:ea typeface="Calibri"/>
                <a:cs typeface="Calibri"/>
                <a:sym typeface="Calibri"/>
              </a:rPr>
              <a:t>النشاط الاعتيادي : سنبدأ حصتنا بترتيب كلمات </a:t>
            </a:r>
            <a:r>
              <a:rPr lang="ar-MA" sz="1600" b="1" dirty="0" smtClean="0">
                <a:solidFill>
                  <a:srgbClr val="757070"/>
                </a:solidFill>
                <a:ea typeface="Calibri"/>
                <a:cs typeface="Calibri"/>
                <a:sym typeface="Calibri"/>
              </a:rPr>
              <a:t>الحكمة، </a:t>
            </a:r>
            <a:r>
              <a:rPr lang="ar-MA" sz="1600" b="1" dirty="0">
                <a:solidFill>
                  <a:srgbClr val="757070"/>
                </a:solidFill>
                <a:ea typeface="Calibri"/>
                <a:cs typeface="Calibri"/>
                <a:sym typeface="Calibri"/>
              </a:rPr>
              <a:t>ومن </a:t>
            </a:r>
            <a:r>
              <a:rPr lang="ar-MA" sz="1600" b="1" dirty="0" smtClean="0">
                <a:solidFill>
                  <a:srgbClr val="757070"/>
                </a:solidFill>
                <a:ea typeface="Calibri"/>
                <a:cs typeface="Calibri"/>
                <a:sym typeface="Calibri"/>
              </a:rPr>
              <a:t>استطاع منكم ترتيبها </a:t>
            </a:r>
            <a:r>
              <a:rPr lang="ar-MA" sz="1600" b="1" dirty="0">
                <a:solidFill>
                  <a:srgbClr val="757070"/>
                </a:solidFill>
                <a:ea typeface="Calibri"/>
                <a:cs typeface="Calibri"/>
                <a:sym typeface="Calibri"/>
              </a:rPr>
              <a:t>في أقل من دقيقتين  يلقب ب « </a:t>
            </a:r>
            <a:r>
              <a:rPr lang="ar-MA" sz="1600" b="1" u="sng" dirty="0">
                <a:solidFill>
                  <a:srgbClr val="757070"/>
                </a:solidFill>
                <a:effectLst>
                  <a:outerShdw blurRad="38100" dist="38100" dir="2700000" algn="tl">
                    <a:srgbClr val="000000">
                      <a:alpha val="43137"/>
                    </a:srgbClr>
                  </a:outerShdw>
                </a:effectLst>
                <a:ea typeface="Calibri"/>
                <a:cs typeface="Calibri"/>
                <a:sym typeface="Calibri"/>
              </a:rPr>
              <a:t>حكيم</a:t>
            </a:r>
            <a:r>
              <a:rPr lang="ar-MA" sz="1600" b="1" dirty="0">
                <a:solidFill>
                  <a:srgbClr val="757070"/>
                </a:solidFill>
                <a:ea typeface="Calibri"/>
                <a:cs typeface="Calibri"/>
                <a:sym typeface="Calibri"/>
              </a:rPr>
              <a:t>» هذه </a:t>
            </a:r>
            <a:r>
              <a:rPr lang="ar-MA" sz="1600" b="1" dirty="0" smtClean="0">
                <a:solidFill>
                  <a:srgbClr val="757070"/>
                </a:solidFill>
                <a:ea typeface="Calibri"/>
                <a:cs typeface="Calibri"/>
                <a:sym typeface="Calibri"/>
              </a:rPr>
              <a:t>الحصة.</a:t>
            </a:r>
            <a:endParaRPr lang="ar-MA" sz="1600" dirty="0">
              <a:solidFill>
                <a:srgbClr val="FF0000"/>
              </a:solidFill>
            </a:endParaRPr>
          </a:p>
        </p:txBody>
      </p:sp>
      <p:sp>
        <p:nvSpPr>
          <p:cNvPr id="274" name="Google Shape;274;p6"/>
          <p:cNvSpPr txBox="1"/>
          <p:nvPr/>
        </p:nvSpPr>
        <p:spPr>
          <a:xfrm>
            <a:off x="1684420" y="481837"/>
            <a:ext cx="9601200" cy="193899"/>
          </a:xfrm>
          <a:prstGeom prst="rect">
            <a:avLst/>
          </a:prstGeom>
          <a:noFill/>
          <a:ln>
            <a:noFill/>
          </a:ln>
        </p:spPr>
        <p:txBody>
          <a:bodyPr spcFirstLastPara="1" wrap="square" lIns="0" tIns="0" rIns="0" bIns="0" anchor="t" anchorCtr="0">
            <a:spAutoFit/>
          </a:bodyPr>
          <a:lstStyle/>
          <a:p>
            <a:pPr algn="r">
              <a:lnSpc>
                <a:spcPct val="90000"/>
              </a:lnSpc>
              <a:buClr>
                <a:srgbClr val="AEABAB"/>
              </a:buClr>
              <a:buSzPts val="1400"/>
              <a:buFont typeface="Arial"/>
              <a:buNone/>
              <a:defRPr/>
            </a:pPr>
            <a:r>
              <a:rPr lang="ar-MA" sz="1400" dirty="0">
                <a:solidFill>
                  <a:srgbClr val="AEABAB"/>
                </a:solidFill>
                <a:ea typeface="Calibri"/>
                <a:cs typeface="Calibri"/>
                <a:sym typeface="Calibri"/>
              </a:rPr>
              <a:t>يقرأ المدرس </a:t>
            </a:r>
            <a:r>
              <a:rPr lang="ar-MA" sz="1400" dirty="0" smtClean="0">
                <a:solidFill>
                  <a:srgbClr val="AEABAB"/>
                </a:solidFill>
                <a:ea typeface="Calibri"/>
                <a:cs typeface="Calibri"/>
                <a:sym typeface="Calibri"/>
              </a:rPr>
              <a:t>كلمات الحكمة، وبعدها يدعو المتعلمين إلى إعادة ترتيب كلماتها،  و </a:t>
            </a:r>
            <a:r>
              <a:rPr lang="ar-MA" sz="1400" dirty="0">
                <a:solidFill>
                  <a:srgbClr val="AEABAB"/>
                </a:solidFill>
                <a:ea typeface="Calibri"/>
                <a:cs typeface="Calibri"/>
                <a:sym typeface="Calibri"/>
              </a:rPr>
              <a:t>يستمع </a:t>
            </a:r>
            <a:r>
              <a:rPr lang="ar-MA" sz="1400" dirty="0" smtClean="0">
                <a:solidFill>
                  <a:srgbClr val="AEABAB"/>
                </a:solidFill>
                <a:ea typeface="Calibri"/>
                <a:cs typeface="Calibri"/>
                <a:sym typeface="Calibri"/>
              </a:rPr>
              <a:t> بعد ذلك إلى </a:t>
            </a:r>
            <a:r>
              <a:rPr lang="ar-MA" sz="1400" dirty="0">
                <a:solidFill>
                  <a:srgbClr val="AEABAB"/>
                </a:solidFill>
                <a:ea typeface="Calibri"/>
                <a:cs typeface="Calibri"/>
                <a:sym typeface="Calibri"/>
              </a:rPr>
              <a:t>إجابات </a:t>
            </a:r>
            <a:r>
              <a:rPr lang="ar-MA" sz="1400" dirty="0" smtClean="0">
                <a:solidFill>
                  <a:srgbClr val="AEABAB"/>
                </a:solidFill>
                <a:ea typeface="Calibri"/>
                <a:cs typeface="Calibri"/>
                <a:sym typeface="Calibri"/>
              </a:rPr>
              <a:t>بعض المتعلمين</a:t>
            </a:r>
            <a:r>
              <a:rPr lang="ar-MA" sz="1400" dirty="0">
                <a:solidFill>
                  <a:srgbClr val="AEABAB"/>
                </a:solidFill>
                <a:ea typeface="Calibri"/>
                <a:cs typeface="Calibri"/>
                <a:sym typeface="Calibri"/>
              </a:rPr>
              <a:t>.</a:t>
            </a:r>
            <a:endParaRPr dirty="0">
              <a:solidFill>
                <a:prstClr val="black"/>
              </a:solidFill>
            </a:endParaRPr>
          </a:p>
        </p:txBody>
      </p:sp>
      <p:pic>
        <p:nvPicPr>
          <p:cNvPr id="275" name="Google Shape;275;p6"/>
          <p:cNvPicPr preferRelativeResize="0"/>
          <p:nvPr/>
        </p:nvPicPr>
        <p:blipFill rotWithShape="1">
          <a:blip r:embed="rId3">
            <a:alphaModFix/>
          </a:blip>
          <a:srcRect/>
          <a:stretch/>
        </p:blipFill>
        <p:spPr>
          <a:xfrm>
            <a:off x="4437105" y="2029500"/>
            <a:ext cx="3312000" cy="3312000"/>
          </a:xfrm>
          <a:prstGeom prst="rect">
            <a:avLst/>
          </a:prstGeom>
          <a:noFill/>
          <a:ln>
            <a:noFill/>
          </a:ln>
        </p:spPr>
      </p:pic>
      <p:sp>
        <p:nvSpPr>
          <p:cNvPr id="276" name="Google Shape;276;p6"/>
          <p:cNvSpPr txBox="1"/>
          <p:nvPr/>
        </p:nvSpPr>
        <p:spPr>
          <a:xfrm>
            <a:off x="0" y="793532"/>
            <a:ext cx="11638722" cy="584735"/>
          </a:xfrm>
          <a:prstGeom prst="rect">
            <a:avLst/>
          </a:prstGeom>
          <a:noFill/>
          <a:ln>
            <a:noFill/>
          </a:ln>
        </p:spPr>
        <p:txBody>
          <a:bodyPr spcFirstLastPara="1" wrap="square" lIns="91425" tIns="45700" rIns="91425" bIns="45700" anchor="t" anchorCtr="0">
            <a:spAutoFit/>
          </a:bodyPr>
          <a:lstStyle/>
          <a:p>
            <a:pPr algn="r" rtl="1">
              <a:defRPr/>
            </a:pPr>
            <a:r>
              <a:rPr lang="ar-MA" sz="3200" b="1" dirty="0" smtClean="0">
                <a:solidFill>
                  <a:prstClr val="black"/>
                </a:solidFill>
                <a:ea typeface="Calibri"/>
                <a:cs typeface="Calibri"/>
                <a:sym typeface="Calibri"/>
              </a:rPr>
              <a:t>رتّبْ كلماتِ الحكمةِ:</a:t>
            </a:r>
          </a:p>
        </p:txBody>
      </p:sp>
      <p:pic>
        <p:nvPicPr>
          <p:cNvPr id="277" name="Google Shape;277;p6" descr="Lever la main - Icônes mains et gestes gratuites"/>
          <p:cNvPicPr preferRelativeResize="0"/>
          <p:nvPr/>
        </p:nvPicPr>
        <p:blipFill rotWithShape="1">
          <a:blip r:embed="rId4">
            <a:alphaModFix/>
          </a:blip>
          <a:srcRect/>
          <a:stretch/>
        </p:blipFill>
        <p:spPr>
          <a:xfrm>
            <a:off x="248478" y="64923"/>
            <a:ext cx="735012" cy="733425"/>
          </a:xfrm>
          <a:prstGeom prst="rect">
            <a:avLst/>
          </a:prstGeom>
          <a:noFill/>
          <a:ln>
            <a:noFill/>
          </a:ln>
        </p:spPr>
      </p:pic>
      <p:pic>
        <p:nvPicPr>
          <p:cNvPr id="3" name="Picture 2" descr="Image générée">
            <a:extLst>
              <a:ext uri="{FF2B5EF4-FFF2-40B4-BE49-F238E27FC236}">
                <a16:creationId xmlns="" xmlns:a16="http://schemas.microsoft.com/office/drawing/2014/main" id="{2C3D16F6-84F4-A124-9FB9-9BFA10F404B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12" name="Étoile à 6 branches 11"/>
          <p:cNvSpPr/>
          <p:nvPr/>
        </p:nvSpPr>
        <p:spPr>
          <a:xfrm>
            <a:off x="5646760" y="5341499"/>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smtClean="0">
                <a:solidFill>
                  <a:srgbClr val="FF0000"/>
                </a:solidFill>
                <a:ea typeface="Calibri"/>
                <a:cs typeface="Calibri"/>
                <a:sym typeface="Calibri"/>
              </a:rPr>
              <a:t>إلى</a:t>
            </a:r>
            <a:endParaRPr lang="fr-FR" dirty="0">
              <a:solidFill>
                <a:srgbClr val="FF0000"/>
              </a:solidFill>
            </a:endParaRPr>
          </a:p>
        </p:txBody>
      </p:sp>
      <p:sp>
        <p:nvSpPr>
          <p:cNvPr id="13" name="Étoile à 6 branches 12"/>
          <p:cNvSpPr/>
          <p:nvPr/>
        </p:nvSpPr>
        <p:spPr>
          <a:xfrm>
            <a:off x="2493597" y="3968306"/>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هُوَ </a:t>
            </a:r>
            <a:endParaRPr lang="fr-FR" dirty="0">
              <a:solidFill>
                <a:srgbClr val="FF0000"/>
              </a:solidFill>
            </a:endParaRPr>
          </a:p>
        </p:txBody>
      </p:sp>
      <p:sp>
        <p:nvSpPr>
          <p:cNvPr id="15" name="Étoile à 6 branches 14"/>
          <p:cNvSpPr/>
          <p:nvPr/>
        </p:nvSpPr>
        <p:spPr>
          <a:xfrm>
            <a:off x="8139304" y="1406431"/>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التَّعَلُّمُ </a:t>
            </a:r>
            <a:endParaRPr lang="fr-FR" dirty="0">
              <a:solidFill>
                <a:srgbClr val="FF0000"/>
              </a:solidFill>
            </a:endParaRPr>
          </a:p>
        </p:txBody>
      </p:sp>
      <p:sp>
        <p:nvSpPr>
          <p:cNvPr id="19" name="Étoile à 6 branches 18"/>
          <p:cNvSpPr/>
          <p:nvPr/>
        </p:nvSpPr>
        <p:spPr>
          <a:xfrm>
            <a:off x="1882096" y="1625712"/>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سَفَرِكَ </a:t>
            </a:r>
            <a:endParaRPr lang="fr-FR" dirty="0">
              <a:solidFill>
                <a:srgbClr val="FF0000"/>
              </a:solidFill>
            </a:endParaRPr>
          </a:p>
        </p:txBody>
      </p:sp>
      <p:sp>
        <p:nvSpPr>
          <p:cNvPr id="20" name="Étoile à 6 branches 19"/>
          <p:cNvSpPr/>
          <p:nvPr/>
        </p:nvSpPr>
        <p:spPr>
          <a:xfrm>
            <a:off x="7913673" y="3685501"/>
            <a:ext cx="1943508" cy="1373193"/>
          </a:xfrm>
          <a:prstGeom prst="star6">
            <a:avLst/>
          </a:prstGeom>
          <a:solidFill>
            <a:schemeClr val="accent6"/>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FF00"/>
                </a:solidFill>
                <a:ea typeface="Calibri"/>
                <a:cs typeface="Calibri"/>
                <a:sym typeface="Calibri"/>
              </a:rPr>
              <a:t>جَوَازُ </a:t>
            </a:r>
            <a:endParaRPr lang="fr-FR" dirty="0">
              <a:solidFill>
                <a:srgbClr val="FFFF00"/>
              </a:solidFill>
            </a:endParaRPr>
          </a:p>
        </p:txBody>
      </p:sp>
      <p:sp>
        <p:nvSpPr>
          <p:cNvPr id="16" name="Étoile à 6 branches 15"/>
          <p:cNvSpPr/>
          <p:nvPr/>
        </p:nvSpPr>
        <p:spPr>
          <a:xfrm>
            <a:off x="5124246" y="939115"/>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MA" sz="2800" b="1" dirty="0">
                <a:solidFill>
                  <a:srgbClr val="FF0000"/>
                </a:solidFill>
                <a:ea typeface="Calibri"/>
                <a:cs typeface="Calibri"/>
                <a:sym typeface="Calibri"/>
              </a:rPr>
              <a:t>الْمُسْتَقْبَلِ</a:t>
            </a:r>
            <a:endParaRPr lang="fr-FR" dirty="0">
              <a:solidFill>
                <a:srgbClr val="FF0000"/>
              </a:solidFill>
            </a:endParaRPr>
          </a:p>
        </p:txBody>
      </p:sp>
    </p:spTree>
    <p:extLst>
      <p:ext uri="{BB962C8B-B14F-4D97-AF65-F5344CB8AC3E}">
        <p14:creationId xmlns:p14="http://schemas.microsoft.com/office/powerpoint/2010/main" val="16831589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Google Shape;160;p18">
            <a:extLst>
              <a:ext uri="{FF2B5EF4-FFF2-40B4-BE49-F238E27FC236}">
                <a16:creationId xmlns="" xmlns:a16="http://schemas.microsoft.com/office/drawing/2014/main" id="{10D3CB42-B265-3F33-D184-047505C746D5}"/>
              </a:ext>
            </a:extLst>
          </p:cNvPr>
          <p:cNvSpPr/>
          <p:nvPr/>
        </p:nvSpPr>
        <p:spPr>
          <a:xfrm>
            <a:off x="0" y="-6642"/>
            <a:ext cx="11991752" cy="1336678"/>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algn="ctr">
              <a:defRPr sz="1800" b="0" i="0" u="none" strike="noStrike" kern="0" cap="none" spc="0" baseline="0">
                <a:solidFill>
                  <a:srgbClr val="000000"/>
                </a:solidFill>
                <a:uFillTx/>
              </a:defRPr>
            </a:pPr>
            <a:endParaRPr lang="fr-FR" sz="1000" kern="0">
              <a:solidFill>
                <a:srgbClr val="FFFFFF"/>
              </a:solidFill>
              <a:latin typeface="Dosis"/>
              <a:ea typeface="Dosis"/>
              <a:cs typeface="Dosis"/>
            </a:endParaRPr>
          </a:p>
        </p:txBody>
      </p:sp>
      <p:pic>
        <p:nvPicPr>
          <p:cNvPr id="3" name="Picture 2" descr="Image générée">
            <a:extLst>
              <a:ext uri="{FF2B5EF4-FFF2-40B4-BE49-F238E27FC236}">
                <a16:creationId xmlns="" xmlns:a16="http://schemas.microsoft.com/office/drawing/2014/main" id="{3906094B-13B5-8090-E922-6B9292CE33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25992" y="-139056"/>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282" name="Google Shape;282;p7"/>
          <p:cNvSpPr txBox="1"/>
          <p:nvPr/>
        </p:nvSpPr>
        <p:spPr>
          <a:xfrm>
            <a:off x="2534393" y="128772"/>
            <a:ext cx="8645525" cy="348388"/>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buFont typeface="Arial"/>
              <a:buNone/>
              <a:defRPr/>
            </a:pPr>
            <a:r>
              <a:rPr lang="ar-MA" sz="1600" b="1" dirty="0">
                <a:solidFill>
                  <a:srgbClr val="757070"/>
                </a:solidFill>
                <a:ea typeface="Calibri"/>
                <a:cs typeface="Calibri"/>
                <a:sym typeface="Calibri"/>
              </a:rPr>
              <a:t>بعد سماع </a:t>
            </a:r>
            <a:r>
              <a:rPr lang="ar-MA" sz="1600" b="1" dirty="0" err="1" smtClean="0">
                <a:solidFill>
                  <a:srgbClr val="757070"/>
                </a:solidFill>
                <a:ea typeface="Calibri"/>
                <a:cs typeface="Calibri"/>
                <a:sym typeface="Calibri"/>
              </a:rPr>
              <a:t>إجاباتكم،الحل</a:t>
            </a:r>
            <a:r>
              <a:rPr lang="ar-MA" sz="1600" b="1" dirty="0" smtClean="0">
                <a:solidFill>
                  <a:srgbClr val="757070"/>
                </a:solidFill>
                <a:ea typeface="Calibri"/>
                <a:cs typeface="Calibri"/>
                <a:sym typeface="Calibri"/>
              </a:rPr>
              <a:t> </a:t>
            </a:r>
            <a:r>
              <a:rPr lang="ar-MA" sz="1600" b="1" dirty="0">
                <a:solidFill>
                  <a:srgbClr val="757070"/>
                </a:solidFill>
                <a:ea typeface="Calibri"/>
                <a:cs typeface="Calibri"/>
                <a:sym typeface="Calibri"/>
              </a:rPr>
              <a:t>هو</a:t>
            </a:r>
            <a:r>
              <a:rPr lang="ar-MA" sz="1600" b="1" dirty="0" smtClean="0">
                <a:solidFill>
                  <a:srgbClr val="757070"/>
                </a:solidFill>
                <a:ea typeface="Calibri"/>
                <a:cs typeface="Calibri"/>
                <a:sym typeface="Calibri"/>
              </a:rPr>
              <a:t>:    </a:t>
            </a:r>
            <a:r>
              <a:rPr lang="ar-MA" sz="1600" b="1" dirty="0">
                <a:solidFill>
                  <a:srgbClr val="757070"/>
                </a:solidFill>
                <a:ea typeface="Calibri"/>
                <a:cs typeface="Calibri"/>
                <a:sym typeface="Calibri"/>
              </a:rPr>
              <a:t>التَّعَلُّمُ هُوَ جَوَازُ سَفَرِكَ </a:t>
            </a:r>
            <a:r>
              <a:rPr lang="ar-MA" sz="1600" b="1" dirty="0" smtClean="0">
                <a:solidFill>
                  <a:srgbClr val="757070"/>
                </a:solidFill>
                <a:ea typeface="Calibri"/>
                <a:cs typeface="Calibri"/>
                <a:sym typeface="Calibri"/>
              </a:rPr>
              <a:t>إلى الْمُسْتَقْبَلِ</a:t>
            </a:r>
            <a:endParaRPr lang="ar-MA" sz="1600" b="1" dirty="0">
              <a:solidFill>
                <a:srgbClr val="757070"/>
              </a:solidFill>
              <a:ea typeface="Calibri"/>
              <a:cs typeface="Calibri"/>
              <a:sym typeface="Calibri"/>
            </a:endParaRPr>
          </a:p>
        </p:txBody>
      </p:sp>
      <p:sp>
        <p:nvSpPr>
          <p:cNvPr id="283" name="Google Shape;283;p7"/>
          <p:cNvSpPr txBox="1"/>
          <p:nvPr/>
        </p:nvSpPr>
        <p:spPr>
          <a:xfrm>
            <a:off x="498764" y="409959"/>
            <a:ext cx="10886637" cy="492443"/>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lang="ar-MA" sz="1400" i="1" dirty="0">
                <a:solidFill>
                  <a:srgbClr val="AEABAB"/>
                </a:solidFill>
                <a:effectLst>
                  <a:outerShdw blurRad="38100" dist="38100" dir="2700000" algn="tl">
                    <a:srgbClr val="000000">
                      <a:alpha val="43137"/>
                    </a:srgbClr>
                  </a:outerShdw>
                </a:effectLst>
                <a:ea typeface="Calibri"/>
                <a:cs typeface="Calibri"/>
                <a:sym typeface="Calibri"/>
              </a:rPr>
              <a:t>ينوه</a:t>
            </a:r>
            <a:r>
              <a:rPr lang="ar-MA" sz="1400" i="1" dirty="0">
                <a:solidFill>
                  <a:srgbClr val="AEABAB"/>
                </a:solidFill>
                <a:ea typeface="Calibri"/>
                <a:cs typeface="Calibri"/>
                <a:sym typeface="Calibri"/>
              </a:rPr>
              <a:t> المدرس بعمل المتعلمين، ويقدم لقب </a:t>
            </a:r>
            <a:r>
              <a:rPr lang="ar-MA" sz="1400" i="1" u="sng" dirty="0">
                <a:solidFill>
                  <a:srgbClr val="AEABAB"/>
                </a:solidFill>
                <a:ea typeface="Calibri"/>
                <a:cs typeface="Calibri"/>
                <a:sym typeface="Calibri"/>
              </a:rPr>
              <a:t>«</a:t>
            </a:r>
            <a:r>
              <a:rPr lang="ar-MA" sz="1400" i="1" u="sng" dirty="0">
                <a:solidFill>
                  <a:srgbClr val="AEABAB"/>
                </a:solidFill>
                <a:effectLst>
                  <a:outerShdw blurRad="38100" dist="38100" dir="2700000" algn="tl">
                    <a:srgbClr val="000000">
                      <a:alpha val="43137"/>
                    </a:srgbClr>
                  </a:outerShdw>
                </a:effectLst>
                <a:ea typeface="Calibri"/>
                <a:cs typeface="Calibri"/>
                <a:sym typeface="Calibri"/>
              </a:rPr>
              <a:t>حكيم الحصة» </a:t>
            </a:r>
            <a:r>
              <a:rPr lang="ar-MA" sz="1400" i="1" dirty="0">
                <a:solidFill>
                  <a:srgbClr val="AEABAB"/>
                </a:solidFill>
                <a:ea typeface="Calibri"/>
                <a:cs typeface="Calibri"/>
                <a:sym typeface="Calibri"/>
              </a:rPr>
              <a:t>للمتعلم الذي توصل إلى الحل. ويطلب منه أن يشرح  </a:t>
            </a:r>
            <a:r>
              <a:rPr lang="ar-MA" sz="1400" i="1" dirty="0" smtClean="0">
                <a:solidFill>
                  <a:srgbClr val="AEABAB"/>
                </a:solidFill>
                <a:ea typeface="Calibri"/>
                <a:cs typeface="Calibri"/>
                <a:sym typeface="Calibri"/>
              </a:rPr>
              <a:t>لزملائه سيرورة </a:t>
            </a:r>
            <a:r>
              <a:rPr lang="ar-MA" sz="1400" i="1" dirty="0">
                <a:solidFill>
                  <a:srgbClr val="AEABAB"/>
                </a:solidFill>
                <a:ea typeface="Calibri"/>
                <a:cs typeface="Calibri"/>
                <a:sym typeface="Calibri"/>
              </a:rPr>
              <a:t>تفكيره وكيف توصل للجواب، </a:t>
            </a:r>
            <a:r>
              <a:rPr lang="ar-MA" sz="1400" i="1" dirty="0" smtClean="0">
                <a:solidFill>
                  <a:srgbClr val="AEABAB"/>
                </a:solidFill>
                <a:ea typeface="Calibri"/>
                <a:cs typeface="Calibri"/>
                <a:sym typeface="Calibri"/>
              </a:rPr>
              <a:t> </a:t>
            </a:r>
            <a:r>
              <a:rPr lang="ar-MA" sz="1400" i="1" dirty="0" smtClean="0">
                <a:solidFill>
                  <a:srgbClr val="AEABAB"/>
                </a:solidFill>
                <a:effectLst>
                  <a:outerShdw blurRad="38100" dist="38100" dir="2700000" algn="tl">
                    <a:srgbClr val="000000">
                      <a:alpha val="43137"/>
                    </a:srgbClr>
                  </a:outerShdw>
                </a:effectLst>
                <a:ea typeface="Calibri"/>
                <a:cs typeface="Calibri"/>
                <a:sym typeface="Calibri"/>
              </a:rPr>
              <a:t>وبعدها يطلب من بعض المتعلمين الذين لم يقدموا أجوبة صحيحة قراءتها قراءة سليم</a:t>
            </a:r>
            <a:r>
              <a:rPr lang="ar-MA" sz="1400" i="1" dirty="0" smtClean="0">
                <a:solidFill>
                  <a:srgbClr val="AEABAB"/>
                </a:solidFill>
                <a:ea typeface="Calibri"/>
                <a:cs typeface="Calibri"/>
                <a:sym typeface="Calibri"/>
              </a:rPr>
              <a:t>ة،  ثم يوضح الأستاذ مضمون القولة مبرزا  أهمية  التعّلم في حياة الإنسان</a:t>
            </a:r>
            <a:r>
              <a:rPr lang="ar-MA" i="1" dirty="0" smtClean="0">
                <a:solidFill>
                  <a:srgbClr val="AEABAB"/>
                </a:solidFill>
                <a:ea typeface="Calibri"/>
                <a:cs typeface="Calibri"/>
                <a:sym typeface="Calibri"/>
              </a:rPr>
              <a:t>.</a:t>
            </a:r>
            <a:endParaRPr lang="ar-MA" sz="2400" dirty="0">
              <a:solidFill>
                <a:prstClr val="black"/>
              </a:solidFill>
            </a:endParaRPr>
          </a:p>
        </p:txBody>
      </p:sp>
      <p:pic>
        <p:nvPicPr>
          <p:cNvPr id="285" name="Google Shape;285;p7"/>
          <p:cNvPicPr preferRelativeResize="0"/>
          <p:nvPr/>
        </p:nvPicPr>
        <p:blipFill rotWithShape="1">
          <a:blip r:embed="rId4">
            <a:alphaModFix/>
          </a:blip>
          <a:srcRect/>
          <a:stretch/>
        </p:blipFill>
        <p:spPr>
          <a:xfrm>
            <a:off x="-72166" y="0"/>
            <a:ext cx="730250" cy="730250"/>
          </a:xfrm>
          <a:prstGeom prst="rect">
            <a:avLst/>
          </a:prstGeom>
          <a:noFill/>
          <a:ln>
            <a:noFill/>
          </a:ln>
        </p:spPr>
      </p:pic>
      <p:sp>
        <p:nvSpPr>
          <p:cNvPr id="4" name="Rectangle 3">
            <a:extLst>
              <a:ext uri="{FF2B5EF4-FFF2-40B4-BE49-F238E27FC236}">
                <a16:creationId xmlns="" xmlns:a16="http://schemas.microsoft.com/office/drawing/2014/main" id="{44233406-40F4-8900-79F2-5F948CF9BDD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5" name="Parchemin horizontal 4"/>
          <p:cNvSpPr/>
          <p:nvPr/>
        </p:nvSpPr>
        <p:spPr>
          <a:xfrm>
            <a:off x="498764" y="2283032"/>
            <a:ext cx="10960923" cy="3123210"/>
          </a:xfrm>
          <a:prstGeom prst="horizontalScroll">
            <a:avLst/>
          </a:prstGeom>
          <a:solidFill>
            <a:schemeClr val="accent5">
              <a:lumMod val="20000"/>
              <a:lumOff val="80000"/>
            </a:schemeClr>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MA" sz="4400" b="1" dirty="0" smtClean="0">
                <a:cs typeface="AlHurraTxtlight" pitchFamily="2" charset="-78"/>
              </a:rPr>
              <a:t>التَّعَلُّمُ </a:t>
            </a:r>
            <a:r>
              <a:rPr lang="ar-MA" sz="4400" b="1" dirty="0">
                <a:cs typeface="AlHurraTxtlight" pitchFamily="2" charset="-78"/>
              </a:rPr>
              <a:t>هُوَ جَوَازُ سَفَرِكَ </a:t>
            </a:r>
            <a:r>
              <a:rPr lang="ar-MA" sz="4400" b="1" dirty="0" smtClean="0">
                <a:cs typeface="AlHurraTxtlight" pitchFamily="2" charset="-78"/>
              </a:rPr>
              <a:t>إلى الْمُسْتَقْبَلِ</a:t>
            </a:r>
            <a:endParaRPr lang="ar-MA" sz="4400" dirty="0">
              <a:cs typeface="AlHurraTxtlight" pitchFamily="2" charset="-78"/>
            </a:endParaRPr>
          </a:p>
        </p:txBody>
      </p:sp>
    </p:spTree>
    <p:extLst>
      <p:ext uri="{BB962C8B-B14F-4D97-AF65-F5344CB8AC3E}">
        <p14:creationId xmlns:p14="http://schemas.microsoft.com/office/powerpoint/2010/main" val="3167785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 xmlns:a16="http://schemas.microsoft.com/office/drawing/2014/main" id="{C04BEE4D-7472-3D1F-28CE-C1038D4C6B99}"/>
              </a:ext>
            </a:extLst>
          </p:cNvPr>
          <p:cNvSpPr txBox="1"/>
          <p:nvPr/>
        </p:nvSpPr>
        <p:spPr>
          <a:xfrm>
            <a:off x="5320145" y="2008346"/>
            <a:ext cx="5312187" cy="287617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SA" sz="5467" b="1" kern="0" dirty="0">
                <a:solidFill>
                  <a:srgbClr val="44546A"/>
                </a:solidFill>
                <a:ea typeface="Calibri"/>
                <a:cs typeface="Calibri"/>
                <a:sym typeface="Calibri"/>
              </a:rPr>
              <a:t>افتتاح الحصة: </a:t>
            </a:r>
            <a:endParaRPr lang="fr-FR" sz="5467" b="1" kern="0" dirty="0">
              <a:solidFill>
                <a:srgbClr val="44546A"/>
              </a:solidFill>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MA" sz="3600" b="1" kern="0" dirty="0" smtClean="0">
                <a:solidFill>
                  <a:srgbClr val="ED7D31"/>
                </a:solidFill>
                <a:ea typeface="Calibri"/>
                <a:cs typeface="Calibri"/>
                <a:sym typeface="Calibri"/>
              </a:rPr>
              <a:t>ب</a:t>
            </a:r>
            <a:r>
              <a:rPr lang="ar-SA" sz="3600" b="1" kern="0" dirty="0" smtClean="0">
                <a:solidFill>
                  <a:srgbClr val="ED7D31"/>
                </a:solidFill>
                <a:ea typeface="Calibri"/>
                <a:cs typeface="Calibri"/>
                <a:sym typeface="Calibri"/>
              </a:rPr>
              <a:t>- </a:t>
            </a:r>
            <a:r>
              <a:rPr lang="ar-MA" sz="3600" b="1" kern="0" dirty="0" smtClean="0">
                <a:solidFill>
                  <a:srgbClr val="ED7D31"/>
                </a:solidFill>
                <a:ea typeface="Calibri"/>
                <a:cs typeface="Calibri"/>
                <a:sym typeface="Calibri"/>
              </a:rPr>
              <a:t>مراقبة إنجاز الواجبات المنزلية</a:t>
            </a:r>
            <a:endParaRPr lang="ar-MA" sz="3600" b="1" kern="0" dirty="0">
              <a:solidFill>
                <a:srgbClr val="ED7D31"/>
              </a:solidFill>
              <a:ea typeface="Calibri"/>
              <a:cs typeface="Calibri"/>
            </a:endParaRPr>
          </a:p>
          <a:p>
            <a:pPr algn="ctr" defTabSz="1219170">
              <a:lnSpc>
                <a:spcPct val="131218"/>
              </a:lnSpc>
              <a:defRPr sz="1800" b="0" i="0" u="none" strike="noStrike" kern="0" cap="none" spc="0" baseline="0">
                <a:solidFill>
                  <a:srgbClr val="000000"/>
                </a:solidFill>
                <a:uFillTx/>
              </a:defRPr>
            </a:pPr>
            <a:r>
              <a:rPr lang="ar-MA" sz="4800" b="1" kern="0" dirty="0" smtClean="0">
                <a:solidFill>
                  <a:srgbClr val="44546A"/>
                </a:solidFill>
                <a:latin typeface="Arial"/>
                <a:ea typeface="Calibri"/>
              </a:rPr>
              <a:t>4 دقائق</a:t>
            </a:r>
            <a:endParaRPr lang="fr-FR" sz="4800" b="1" kern="0" dirty="0">
              <a:solidFill>
                <a:srgbClr val="44546A"/>
              </a:solidFill>
              <a:ea typeface="Calibri"/>
              <a:cs typeface="Calibri"/>
            </a:endParaRPr>
          </a:p>
        </p:txBody>
      </p:sp>
      <p:pic>
        <p:nvPicPr>
          <p:cNvPr id="10" name="Google Shape;839;p11"/>
          <p:cNvPicPr preferRelativeResize="0"/>
          <p:nvPr/>
        </p:nvPicPr>
        <p:blipFill rotWithShape="1">
          <a:blip r:embed="rId2">
            <a:alphaModFix/>
          </a:blip>
          <a:srcRect/>
          <a:stretch/>
        </p:blipFill>
        <p:spPr>
          <a:xfrm>
            <a:off x="1425131" y="2026231"/>
            <a:ext cx="1823987" cy="1522857"/>
          </a:xfrm>
          <a:prstGeom prst="rect">
            <a:avLst/>
          </a:prstGeom>
          <a:noFill/>
          <a:ln>
            <a:noFill/>
          </a:ln>
        </p:spPr>
      </p:pic>
      <p:pic>
        <p:nvPicPr>
          <p:cNvPr id="11" name="Google Shape;840;p11"/>
          <p:cNvPicPr preferRelativeResize="0"/>
          <p:nvPr/>
        </p:nvPicPr>
        <p:blipFill rotWithShape="1">
          <a:blip r:embed="rId3">
            <a:alphaModFix/>
          </a:blip>
          <a:srcRect/>
          <a:stretch/>
        </p:blipFill>
        <p:spPr>
          <a:xfrm>
            <a:off x="352483" y="2211483"/>
            <a:ext cx="2006407" cy="2675209"/>
          </a:xfrm>
          <a:prstGeom prst="rect">
            <a:avLst/>
          </a:prstGeom>
          <a:noFill/>
          <a:ln>
            <a:noFill/>
          </a:ln>
        </p:spPr>
      </p:pic>
    </p:spTree>
    <p:extLst>
      <p:ext uri="{BB962C8B-B14F-4D97-AF65-F5344CB8AC3E}">
        <p14:creationId xmlns:p14="http://schemas.microsoft.com/office/powerpoint/2010/main" val="28080453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b="1" kern="0" dirty="0">
                <a:solidFill>
                  <a:srgbClr val="757070"/>
                </a:solidFill>
                <a:ea typeface="Calibri"/>
                <a:cs typeface="Calibri"/>
              </a:rPr>
              <a:t>مراقبة </a:t>
            </a:r>
            <a:r>
              <a:rPr lang="ar-SA" b="1" kern="0" dirty="0" err="1" smtClean="0">
                <a:solidFill>
                  <a:srgbClr val="757070"/>
                </a:solidFill>
                <a:ea typeface="Calibri"/>
                <a:cs typeface="Calibri"/>
              </a:rPr>
              <a:t>إنجا</a:t>
            </a:r>
            <a:r>
              <a:rPr lang="ar-MA" b="1" kern="0" dirty="0" smtClean="0">
                <a:solidFill>
                  <a:srgbClr val="757070"/>
                </a:solidFill>
                <a:ea typeface="Calibri"/>
                <a:cs typeface="Calibri"/>
              </a:rPr>
              <a:t>ز التلاميذ ل</a:t>
            </a:r>
            <a:r>
              <a:rPr lang="ar-SA" b="1" kern="0" dirty="0">
                <a:solidFill>
                  <a:srgbClr val="757070"/>
                </a:solidFill>
                <a:ea typeface="Calibri"/>
                <a:cs typeface="Calibri"/>
              </a:rPr>
              <a:t>لواجبات المنزلية</a:t>
            </a:r>
            <a:endParaRPr lang="en-US" b="1" kern="0" dirty="0">
              <a:solidFill>
                <a:srgbClr val="757070"/>
              </a:solidFill>
              <a:ea typeface="Calibri"/>
              <a:cs typeface="Calibri"/>
            </a:endParaRPr>
          </a:p>
        </p:txBody>
      </p:sp>
      <p:sp>
        <p:nvSpPr>
          <p:cNvPr id="25" name="Google Shape;1178;p113">
            <a:extLst>
              <a:ext uri="{FF2B5EF4-FFF2-40B4-BE49-F238E27FC236}">
                <a16:creationId xmlns="" xmlns:a16="http://schemas.microsoft.com/office/drawing/2014/main" id="{47418503-E934-4EF4-9A75-8FFE7AC3F906}"/>
              </a:ext>
            </a:extLst>
          </p:cNvPr>
          <p:cNvSpPr txBox="1">
            <a:spLocks/>
          </p:cNvSpPr>
          <p:nvPr/>
        </p:nvSpPr>
        <p:spPr>
          <a:xfrm>
            <a:off x="1416402" y="591061"/>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Font typeface="Arial"/>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a:t>
            </a:r>
            <a:r>
              <a:rPr lang="ar-MA" sz="1600" i="1" dirty="0" smtClean="0">
                <a:solidFill>
                  <a:srgbClr val="AFABAB"/>
                </a:solidFill>
                <a:latin typeface="Calibri" pitchFamily="34"/>
                <a:cs typeface="Calibri" pitchFamily="34"/>
              </a:rPr>
              <a:t>المدرس مدى </a:t>
            </a:r>
            <a:r>
              <a:rPr lang="ar-SA" sz="1600" i="1" dirty="0" smtClean="0">
                <a:solidFill>
                  <a:srgbClr val="AFABAB"/>
                </a:solidFill>
                <a:latin typeface="Calibri" pitchFamily="34"/>
                <a:cs typeface="Calibri" pitchFamily="34"/>
              </a:rPr>
              <a:t>إنجاز</a:t>
            </a:r>
            <a:r>
              <a:rPr lang="ar-MA" sz="1600" i="1" dirty="0" smtClean="0">
                <a:solidFill>
                  <a:srgbClr val="AFABAB"/>
                </a:solidFill>
                <a:latin typeface="Calibri" pitchFamily="34"/>
                <a:cs typeface="Calibri" pitchFamily="34"/>
              </a:rPr>
              <a:t> التلاميذ ل</a:t>
            </a:r>
            <a:r>
              <a:rPr lang="ar-SA" sz="1600" i="1" dirty="0" smtClean="0">
                <a:solidFill>
                  <a:srgbClr val="AFABAB"/>
                </a:solidFill>
                <a:latin typeface="Calibri" pitchFamily="34"/>
                <a:cs typeface="Calibri" pitchFamily="34"/>
              </a:rPr>
              <a:t>لواجبات المنزلية</a:t>
            </a:r>
            <a:r>
              <a:rPr lang="ar-MA" sz="1600" i="1" dirty="0" smtClean="0">
                <a:solidFill>
                  <a:srgbClr val="AFABAB"/>
                </a:solidFill>
                <a:latin typeface="Calibri" pitchFamily="34"/>
                <a:cs typeface="Calibri" pitchFamily="34"/>
              </a:rPr>
              <a:t>( يكفي الاستاذ بعينة من التلاميذ في كل حصة)</a:t>
            </a:r>
            <a:r>
              <a:rPr lang="ar-SA" sz="1600" i="1" dirty="0" smtClean="0">
                <a:solidFill>
                  <a:srgbClr val="AFABAB"/>
                </a:solidFill>
                <a:latin typeface="Calibri" pitchFamily="34"/>
                <a:cs typeface="Calibri" pitchFamily="34"/>
              </a:rPr>
              <a:t>.</a:t>
            </a:r>
            <a:endParaRPr sz="1600" i="1" dirty="0">
              <a:solidFill>
                <a:srgbClr val="AFABAB"/>
              </a:solidFill>
              <a:latin typeface="Calibri" pitchFamily="34"/>
              <a:cs typeface="Calibri" pitchFamily="34"/>
            </a:endParaRPr>
          </a:p>
        </p:txBody>
      </p:sp>
      <p:pic>
        <p:nvPicPr>
          <p:cNvPr id="6" name="Picture 2" descr="Image générée">
            <a:extLst>
              <a:ext uri="{FF2B5EF4-FFF2-40B4-BE49-F238E27FC236}">
                <a16:creationId xmlns="" xmlns:a16="http://schemas.microsoft.com/office/drawing/2014/main" id="{E44C85BE-ABA2-3C63-AD03-8158D99BAA0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يتعاون التلاميذ والمعلمون في ممارسة العمل الجماعي في المدرسة الابتدائية صورة  الخلفية والصورة للتنزيل المجاني - Png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304" y="1394100"/>
            <a:ext cx="8081158" cy="471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043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xmlns="" id="{447D94BB-F4C9-038C-FD8A-BEF11876804B}"/>
              </a:ext>
            </a:extLst>
          </p:cNvPr>
          <p:cNvPicPr preferRelativeResize="0"/>
          <p:nvPr/>
        </p:nvPicPr>
        <p:blipFill rotWithShape="1">
          <a:blip r:embed="rId2">
            <a:alphaModFix/>
          </a:blip>
          <a:srcRect/>
          <a:stretch/>
        </p:blipFill>
        <p:spPr>
          <a:xfrm>
            <a:off x="1473340" y="2211483"/>
            <a:ext cx="1173691" cy="1173691"/>
          </a:xfrm>
          <a:prstGeom prst="rect">
            <a:avLst/>
          </a:prstGeom>
          <a:noFill/>
          <a:ln>
            <a:noFill/>
          </a:ln>
        </p:spPr>
      </p:pic>
      <p:grpSp>
        <p:nvGrpSpPr>
          <p:cNvPr id="5" name="Group 14">
            <a:extLst>
              <a:ext uri="{FF2B5EF4-FFF2-40B4-BE49-F238E27FC236}">
                <a16:creationId xmlns:a16="http://schemas.microsoft.com/office/drawing/2014/main" xmlns=""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xmlns=""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xmlns=""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xmlns=""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xmlns="" id="{569A8221-3C16-4C7D-0611-CD5507A83D24}"/>
              </a:ext>
            </a:extLst>
          </p:cNvPr>
          <p:cNvSpPr txBox="1"/>
          <p:nvPr/>
        </p:nvSpPr>
        <p:spPr>
          <a:xfrm>
            <a:off x="5780699" y="2726803"/>
            <a:ext cx="4754879" cy="1935273"/>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4800" b="1" kern="0" dirty="0" smtClean="0">
                <a:solidFill>
                  <a:schemeClr val="accent2"/>
                </a:solidFill>
                <a:latin typeface="Calibri"/>
                <a:ea typeface="Calibri"/>
                <a:cs typeface="Calibri"/>
                <a:sym typeface="Calibri"/>
              </a:rPr>
              <a:t>ج- </a:t>
            </a:r>
            <a:r>
              <a:rPr lang="ar-SA" sz="4800" b="1" kern="0" dirty="0" smtClean="0">
                <a:solidFill>
                  <a:schemeClr val="accent2"/>
                </a:solidFill>
                <a:latin typeface="Calibri"/>
                <a:ea typeface="Calibri"/>
                <a:cs typeface="Calibri"/>
              </a:rPr>
              <a:t>التصريح بالأهداف</a:t>
            </a:r>
            <a:endParaRPr lang="ar-MA" sz="4800" b="1" kern="0" dirty="0" smtClean="0">
              <a:solidFill>
                <a:schemeClr val="accent2"/>
              </a:solidFill>
              <a:latin typeface="Calibri"/>
              <a:ea typeface="Calibri"/>
              <a:cs typeface="Calibri"/>
            </a:endParaRPr>
          </a:p>
          <a:p>
            <a:pPr lvl="0" algn="ctr" defTabSz="1219170">
              <a:lnSpc>
                <a:spcPct val="131218"/>
              </a:lnSpc>
              <a:defRPr sz="1800" b="0" i="0" u="none" strike="noStrike" kern="0" cap="none" spc="0" baseline="0">
                <a:solidFill>
                  <a:srgbClr val="000000"/>
                </a:solidFill>
                <a:uFillTx/>
              </a:defRPr>
            </a:pPr>
            <a:r>
              <a:rPr lang="ar-SA" sz="4800" b="1" kern="0" dirty="0" smtClean="0">
                <a:solidFill>
                  <a:schemeClr val="accent2"/>
                </a:solidFill>
                <a:latin typeface="Calibri"/>
                <a:ea typeface="Calibri"/>
                <a:cs typeface="Calibri"/>
              </a:rPr>
              <a:t> </a:t>
            </a:r>
            <a:r>
              <a:rPr kumimoji="0" lang="ar-MA" sz="4800" b="1" i="0" u="none" strike="noStrike" kern="0" cap="none" spc="0" normalizeH="0" baseline="0" noProof="0" dirty="0" smtClean="0">
                <a:ln>
                  <a:noFill/>
                </a:ln>
                <a:solidFill>
                  <a:srgbClr val="44546A"/>
                </a:solidFill>
                <a:effectLst/>
                <a:uLnTx/>
                <a:uFillTx/>
                <a:latin typeface="Calibri"/>
                <a:ea typeface="Calibri"/>
                <a:cs typeface="Calibri"/>
              </a:rPr>
              <a:t>02 ( دقيقتان)</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 name="Google Shape;921;p18"/>
          <p:cNvPicPr preferRelativeResize="0"/>
          <p:nvPr/>
        </p:nvPicPr>
        <p:blipFill rotWithShape="1">
          <a:blip r:embed="rId3">
            <a:alphaModFix/>
          </a:blip>
          <a:srcRect/>
          <a:stretch/>
        </p:blipFill>
        <p:spPr>
          <a:xfrm>
            <a:off x="352483" y="2211483"/>
            <a:ext cx="2006407" cy="2675209"/>
          </a:xfrm>
          <a:prstGeom prst="rect">
            <a:avLst/>
          </a:prstGeom>
          <a:noFill/>
          <a:ln>
            <a:noFill/>
          </a:ln>
        </p:spPr>
      </p:pic>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xmlns="" id="{A4387CC0-A0EF-FB69-FFD6-2A5B1CC004C9}"/>
              </a:ext>
            </a:extLst>
          </p:cNvPr>
          <p:cNvSpPr/>
          <p:nvPr/>
        </p:nvSpPr>
        <p:spPr>
          <a:xfrm>
            <a:off x="39437" y="4007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xmlns=""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xmlns=""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xmlns=""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xmlns=""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xmlns=""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xmlns=""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xmlns=""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2" name="Google Shape;1207;p11"/>
          <p:cNvSpPr/>
          <p:nvPr/>
        </p:nvSpPr>
        <p:spPr>
          <a:xfrm>
            <a:off x="2522669" y="2378781"/>
            <a:ext cx="7588833" cy="821619"/>
          </a:xfrm>
          <a:prstGeom prst="roundRect">
            <a:avLst>
              <a:gd name="adj" fmla="val 16667"/>
            </a:avLst>
          </a:prstGeom>
          <a:solidFill>
            <a:srgbClr val="F2F2F2"/>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Pts val="3200"/>
              <a:buFont typeface="Arial"/>
              <a:buNone/>
              <a:tabLst/>
              <a:defRPr/>
            </a:pP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قِرَاءَة</a:t>
            </a:r>
            <a:r>
              <a:rPr kumimoji="0" lang="ar-SA" sz="3200" b="1" i="0" u="none" strike="noStrike" kern="0" cap="none" spc="0" normalizeH="0" baseline="0" noProof="0" dirty="0">
                <a:ln>
                  <a:noFill/>
                </a:ln>
                <a:solidFill>
                  <a:srgbClr val="106585"/>
                </a:solidFill>
                <a:effectLst/>
                <a:uLnTx/>
                <a:uFillTx/>
                <a:latin typeface="Calibri"/>
                <a:ea typeface="Calibri"/>
                <a:cs typeface="Calibri"/>
                <a:sym typeface="Calibri"/>
              </a:rPr>
              <a:t>ِ</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 </a:t>
            </a:r>
            <a:r>
              <a:rPr kumimoji="0" lang="ar-MA" sz="3200" b="1" i="0" u="none" strike="noStrike" kern="0" cap="none" spc="0" normalizeH="0" baseline="0" noProof="0" dirty="0" smtClean="0">
                <a:ln>
                  <a:noFill/>
                </a:ln>
                <a:solidFill>
                  <a:srgbClr val="106585"/>
                </a:solidFill>
                <a:effectLst/>
                <a:uLnTx/>
                <a:uFillTx/>
                <a:latin typeface="Calibri"/>
                <a:ea typeface="Calibri"/>
                <a:cs typeface="Calibri"/>
                <a:sym typeface="Calibri"/>
              </a:rPr>
              <a:t>النص بِطَلَاقَةٍ</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a:t>
            </a:r>
            <a:endParaRPr kumimoji="0" sz="3200" b="1" i="0" u="none" strike="noStrike" kern="0" cap="none" spc="0" normalizeH="0" baseline="0" noProof="0" dirty="0">
              <a:ln>
                <a:noFill/>
              </a:ln>
              <a:solidFill>
                <a:srgbClr val="106585"/>
              </a:solidFill>
              <a:effectLst/>
              <a:uLnTx/>
              <a:uFillTx/>
              <a:latin typeface="Calibri"/>
              <a:ea typeface="Calibri"/>
              <a:cs typeface="Calibri"/>
              <a:sym typeface="Calibri"/>
            </a:endParaRPr>
          </a:p>
        </p:txBody>
      </p:sp>
      <p:sp>
        <p:nvSpPr>
          <p:cNvPr id="13" name="Google Shape;1209;p11"/>
          <p:cNvSpPr/>
          <p:nvPr/>
        </p:nvSpPr>
        <p:spPr>
          <a:xfrm>
            <a:off x="2522669" y="3914380"/>
            <a:ext cx="7588833" cy="821619"/>
          </a:xfrm>
          <a:prstGeom prst="roundRect">
            <a:avLst>
              <a:gd name="adj" fmla="val 16667"/>
            </a:avLst>
          </a:prstGeom>
          <a:solidFill>
            <a:srgbClr val="F2F2F2"/>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Pts val="3200"/>
              <a:buFont typeface="Arial"/>
              <a:buNone/>
              <a:tabLst/>
              <a:defRPr/>
            </a:pP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فَهْم</a:t>
            </a:r>
            <a:r>
              <a:rPr kumimoji="0" lang="ar-SA" sz="3200" b="1" i="0" u="none" strike="noStrike" kern="0" cap="none" spc="0" normalizeH="0" baseline="0" noProof="0" dirty="0">
                <a:ln>
                  <a:noFill/>
                </a:ln>
                <a:solidFill>
                  <a:srgbClr val="106585"/>
                </a:solidFill>
                <a:effectLst/>
                <a:uLnTx/>
                <a:uFillTx/>
                <a:latin typeface="Calibri"/>
                <a:ea typeface="Calibri"/>
                <a:cs typeface="Calibri"/>
                <a:sym typeface="Calibri"/>
              </a:rPr>
              <a:t>ِ</a:t>
            </a:r>
            <a:r>
              <a:rPr kumimoji="0" lang="ar-MA" sz="3200" b="1" i="0" u="none" strike="noStrike" kern="0" cap="none" spc="0" normalizeH="0" baseline="0" noProof="0" dirty="0">
                <a:ln>
                  <a:noFill/>
                </a:ln>
                <a:solidFill>
                  <a:srgbClr val="106585"/>
                </a:solidFill>
                <a:effectLst/>
                <a:uLnTx/>
                <a:uFillTx/>
                <a:latin typeface="Calibri"/>
                <a:ea typeface="Calibri"/>
                <a:cs typeface="Calibri"/>
                <a:sym typeface="Calibri"/>
              </a:rPr>
              <a:t> </a:t>
            </a:r>
            <a:r>
              <a:rPr kumimoji="0" lang="ar-MA" sz="3200" b="1" i="0" u="none" strike="noStrike" kern="0" cap="none" spc="0" normalizeH="0" baseline="0" noProof="0" dirty="0" smtClean="0">
                <a:ln>
                  <a:noFill/>
                </a:ln>
                <a:solidFill>
                  <a:srgbClr val="106585"/>
                </a:solidFill>
                <a:effectLst/>
                <a:uLnTx/>
                <a:uFillTx/>
                <a:latin typeface="Calibri"/>
                <a:ea typeface="Calibri"/>
                <a:cs typeface="Calibri"/>
                <a:sym typeface="Calibri"/>
              </a:rPr>
              <a:t>المعاني المباشرة والضمنية للنَّصِّ.</a:t>
            </a:r>
            <a:endParaRPr kumimoji="0" sz="3200" b="1" i="0" u="none" strike="noStrike" kern="0" cap="none" spc="0" normalizeH="0" baseline="0" noProof="0" dirty="0">
              <a:ln>
                <a:noFill/>
              </a:ln>
              <a:solidFill>
                <a:srgbClr val="106585"/>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xmlns="" id="{B39E3D8A-52D2-2064-210E-6DB6722A2577}"/>
              </a:ext>
            </a:extLst>
          </p:cNvPr>
          <p:cNvGrpSpPr/>
          <p:nvPr/>
        </p:nvGrpSpPr>
        <p:grpSpPr>
          <a:xfrm>
            <a:off x="5223539" y="1349450"/>
            <a:ext cx="6212869" cy="4702017"/>
            <a:chOff x="1641585" y="1048972"/>
            <a:chExt cx="5867403" cy="3260732"/>
          </a:xfrm>
        </p:grpSpPr>
        <p:sp>
          <p:nvSpPr>
            <p:cNvPr id="6" name="Rectangle : coins arrondis 10">
              <a:extLst>
                <a:ext uri="{FF2B5EF4-FFF2-40B4-BE49-F238E27FC236}">
                  <a16:creationId xmlns:a16="http://schemas.microsoft.com/office/drawing/2014/main" xmlns=""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xmlns=""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xmlns=""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xmlns="" id="{E7CE5065-5221-BC2F-4F50-7E6CE30DB22A}"/>
              </a:ext>
            </a:extLst>
          </p:cNvPr>
          <p:cNvSpPr txBox="1"/>
          <p:nvPr/>
        </p:nvSpPr>
        <p:spPr>
          <a:xfrm>
            <a:off x="5603262" y="1895022"/>
            <a:ext cx="5489478" cy="3023905"/>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r>
              <a:rPr lang="fr-FR" sz="5400" b="1" kern="0" dirty="0">
                <a:solidFill>
                  <a:srgbClr val="44546A"/>
                </a:solidFill>
                <a:latin typeface="Calibri"/>
                <a:ea typeface="Calibri"/>
                <a:cs typeface="Calibri"/>
                <a:sym typeface="Calibri"/>
              </a:rPr>
              <a:t> :</a:t>
            </a:r>
            <a:r>
              <a:rPr lang="ar-SA" sz="4800" b="1" kern="0" dirty="0">
                <a:solidFill>
                  <a:srgbClr val="44546A"/>
                </a:solidFill>
                <a:latin typeface="Calibri"/>
                <a:ea typeface="Calibri"/>
                <a:cs typeface="Calibri"/>
                <a:sym typeface="Calibri"/>
              </a:rPr>
              <a:t/>
            </a:r>
            <a:br>
              <a:rPr lang="ar-SA" sz="4800" b="1" kern="0" dirty="0">
                <a:solidFill>
                  <a:srgbClr val="44546A"/>
                </a:solidFill>
                <a:latin typeface="Calibri"/>
                <a:ea typeface="Calibri"/>
                <a:cs typeface="Calibri"/>
                <a:sym typeface="Calibri"/>
              </a:rPr>
            </a:br>
            <a:r>
              <a:rPr lang="ar-MA" sz="4800" b="1" kern="0" dirty="0">
                <a:solidFill>
                  <a:schemeClr val="accent2"/>
                </a:solidFill>
                <a:latin typeface="Calibri"/>
                <a:ea typeface="Calibri"/>
                <a:cs typeface="Calibri"/>
              </a:rPr>
              <a:t>أَقْرَأُ </a:t>
            </a:r>
            <a:r>
              <a:rPr lang="ar-MA" sz="4800" b="1" kern="0" dirty="0" smtClean="0">
                <a:solidFill>
                  <a:schemeClr val="accent2"/>
                </a:solidFill>
                <a:latin typeface="Calibri"/>
                <a:ea typeface="Calibri"/>
                <a:cs typeface="Calibri"/>
              </a:rPr>
              <a:t>النص بِطَلَاقَةٍ</a:t>
            </a:r>
            <a:r>
              <a:rPr lang="ar-SA" sz="4800" b="1" kern="0" dirty="0" smtClean="0">
                <a:solidFill>
                  <a:schemeClr val="accent2"/>
                </a:solidFill>
                <a:latin typeface="Calibri"/>
                <a:ea typeface="Calibri"/>
                <a:cs typeface="Calibri"/>
                <a:sym typeface="Calibri"/>
              </a:rPr>
              <a:t> </a:t>
            </a:r>
            <a:endParaRPr lang="fr-FR" sz="4800" b="1" kern="0" dirty="0">
              <a:solidFill>
                <a:schemeClr val="accent2"/>
              </a:solidFill>
              <a:latin typeface="Calibri"/>
              <a:ea typeface="Calibri"/>
              <a:cs typeface="Calibri"/>
              <a:sym typeface="Calibri"/>
            </a:endParaRPr>
          </a:p>
          <a:p>
            <a:pPr lvl="0" algn="ctr" defTabSz="1219170">
              <a:lnSpc>
                <a:spcPct val="131218"/>
              </a:lnSpc>
              <a:defRPr sz="1800" b="0" i="0" u="none" strike="noStrike" kern="0" cap="none" spc="0" baseline="0">
                <a:solidFill>
                  <a:srgbClr val="000000"/>
                </a:solidFill>
                <a:uFillTx/>
              </a:defRPr>
            </a:pPr>
            <a:r>
              <a:rPr kumimoji="0" lang="ar-MA" sz="4800" b="1" i="0" u="none" strike="noStrike" kern="0" cap="none" spc="0" normalizeH="0" baseline="0" noProof="0" dirty="0" smtClean="0">
                <a:ln>
                  <a:noFill/>
                </a:ln>
                <a:solidFill>
                  <a:srgbClr val="44546A"/>
                </a:solidFill>
                <a:effectLst/>
                <a:uLnTx/>
                <a:uFillTx/>
                <a:latin typeface="Arial"/>
                <a:ea typeface="Calibri"/>
                <a:cs typeface="Arial"/>
              </a:rPr>
              <a:t>10 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xmlns=""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Tree>
    <p:extLst>
      <p:ext uri="{BB962C8B-B14F-4D97-AF65-F5344CB8AC3E}">
        <p14:creationId xmlns:p14="http://schemas.microsoft.com/office/powerpoint/2010/main" val="2835499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33"/>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9A95A637-8C06-6AE1-6DBA-2F11BB2028C9}"/>
              </a:ext>
            </a:extLst>
          </p:cNvPr>
          <p:cNvSpPr/>
          <p:nvPr/>
        </p:nvSpPr>
        <p:spPr>
          <a:xfrm>
            <a:off x="0" y="-6643"/>
            <a:ext cx="12192000" cy="1000627"/>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5" name="Google Shape;1348;p27">
            <a:extLst>
              <a:ext uri="{FF2B5EF4-FFF2-40B4-BE49-F238E27FC236}">
                <a16:creationId xmlns:a16="http://schemas.microsoft.com/office/drawing/2014/main" xmlns="" id="{D48F5844-98B9-E665-5F8F-37C39665DE3D}"/>
              </a:ext>
            </a:extLst>
          </p:cNvPr>
          <p:cNvSpPr txBox="1">
            <a:spLocks noGrp="1"/>
          </p:cNvSpPr>
          <p:nvPr>
            <p:ph type="title" idx="4294967295"/>
          </p:nvPr>
        </p:nvSpPr>
        <p:spPr>
          <a:xfrm>
            <a:off x="371903" y="73054"/>
            <a:ext cx="11017224" cy="470617"/>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MA" sz="1800" b="1" dirty="0">
                <a:solidFill>
                  <a:schemeClr val="bg1">
                    <a:lumMod val="50000"/>
                  </a:schemeClr>
                </a:solidFill>
              </a:rPr>
              <a:t>معايير </a:t>
            </a:r>
            <a:r>
              <a:rPr lang="ar-SA" sz="1800" b="1" dirty="0">
                <a:solidFill>
                  <a:schemeClr val="bg1">
                    <a:lumMod val="50000"/>
                  </a:schemeClr>
                </a:solidFill>
              </a:rPr>
              <a:t>التقويم الذاتي للقراءة</a:t>
            </a:r>
            <a:r>
              <a:rPr lang="ar-MA" sz="1800" b="1" dirty="0">
                <a:solidFill>
                  <a:schemeClr val="bg1">
                    <a:lumMod val="50000"/>
                  </a:schemeClr>
                </a:solidFill>
              </a:rPr>
              <a:t> بطلاقة</a:t>
            </a:r>
            <a:endParaRPr sz="1800" b="1" dirty="0">
              <a:solidFill>
                <a:schemeClr val="bg1">
                  <a:lumMod val="50000"/>
                </a:schemeClr>
              </a:solidFill>
            </a:endParaRPr>
          </a:p>
        </p:txBody>
      </p:sp>
      <p:sp>
        <p:nvSpPr>
          <p:cNvPr id="8" name="ZoneTexte 7">
            <a:extLst>
              <a:ext uri="{FF2B5EF4-FFF2-40B4-BE49-F238E27FC236}">
                <a16:creationId xmlns:a16="http://schemas.microsoft.com/office/drawing/2014/main" xmlns="" id="{D999657F-3056-D885-7833-659244626F89}"/>
              </a:ext>
            </a:extLst>
          </p:cNvPr>
          <p:cNvSpPr txBox="1"/>
          <p:nvPr/>
        </p:nvSpPr>
        <p:spPr>
          <a:xfrm>
            <a:off x="864197" y="463494"/>
            <a:ext cx="10463606" cy="307777"/>
          </a:xfrm>
          <a:prstGeom prst="rect">
            <a:avLst/>
          </a:prstGeom>
          <a:noFill/>
        </p:spPr>
        <p:txBody>
          <a:bodyPr wrap="square">
            <a:spAutoFit/>
          </a:bodyPr>
          <a:lstStyle/>
          <a:p>
            <a:pPr algn="r" rtl="1"/>
            <a:r>
              <a:rPr lang="ar-SA" sz="1400" dirty="0">
                <a:solidFill>
                  <a:schemeClr val="bg1">
                    <a:lumMod val="50000"/>
                  </a:schemeClr>
                </a:solidFill>
              </a:rPr>
              <a:t>يذكر </a:t>
            </a:r>
            <a:r>
              <a:rPr lang="ar-MA" sz="1400" dirty="0">
                <a:solidFill>
                  <a:schemeClr val="bg1">
                    <a:lumMod val="50000"/>
                  </a:schemeClr>
                </a:solidFill>
              </a:rPr>
              <a:t>الأستاذ</a:t>
            </a:r>
            <a:r>
              <a:rPr lang="fr-FR" sz="1400" dirty="0">
                <a:solidFill>
                  <a:schemeClr val="bg1">
                    <a:lumMod val="50000"/>
                  </a:schemeClr>
                </a:solidFill>
              </a:rPr>
              <a:t>)</a:t>
            </a:r>
            <a:r>
              <a:rPr lang="ar-SA" sz="1400" dirty="0">
                <a:solidFill>
                  <a:schemeClr val="bg1">
                    <a:lumMod val="50000"/>
                  </a:schemeClr>
                </a:solidFill>
              </a:rPr>
              <a:t>ة</a:t>
            </a:r>
            <a:r>
              <a:rPr lang="fr-FR" sz="1400" dirty="0">
                <a:solidFill>
                  <a:schemeClr val="bg1">
                    <a:lumMod val="50000"/>
                  </a:schemeClr>
                </a:solidFill>
              </a:rPr>
              <a:t>(</a:t>
            </a:r>
            <a:r>
              <a:rPr lang="ar-SA" sz="1400" dirty="0">
                <a:solidFill>
                  <a:schemeClr val="bg1">
                    <a:lumMod val="50000"/>
                  </a:schemeClr>
                </a:solidFill>
              </a:rPr>
              <a:t> التلاميذ بمعايير التقويم الذاتي للطلاقة  التي سيعتمدها التلاميذ في نهاية نشاط القراءة للتقويم الذاتي للقراءة بطلاقة على مستوى </a:t>
            </a:r>
            <a:r>
              <a:rPr lang="ar-MA" sz="1400" dirty="0" smtClean="0">
                <a:solidFill>
                  <a:schemeClr val="bg1">
                    <a:lumMod val="50000"/>
                  </a:schemeClr>
                </a:solidFill>
              </a:rPr>
              <a:t>النص </a:t>
            </a:r>
            <a:r>
              <a:rPr lang="ar-SA" sz="1400" dirty="0" smtClean="0">
                <a:solidFill>
                  <a:schemeClr val="bg1">
                    <a:lumMod val="50000"/>
                  </a:schemeClr>
                </a:solidFill>
              </a:rPr>
              <a:t>، </a:t>
            </a:r>
            <a:r>
              <a:rPr lang="ar-SA" sz="1400" dirty="0">
                <a:solidFill>
                  <a:schemeClr val="bg1">
                    <a:lumMod val="50000"/>
                  </a:schemeClr>
                </a:solidFill>
              </a:rPr>
              <a:t>والمثبتة في الكراسة </a:t>
            </a:r>
            <a:endParaRPr lang="fr-FR" sz="1400" dirty="0">
              <a:solidFill>
                <a:schemeClr val="bg1">
                  <a:lumMod val="50000"/>
                </a:schemeClr>
              </a:solidFill>
            </a:endParaRPr>
          </a:p>
        </p:txBody>
      </p:sp>
      <p:pic>
        <p:nvPicPr>
          <p:cNvPr id="3" name="Picture 2" descr="Image générée">
            <a:extLst>
              <a:ext uri="{FF2B5EF4-FFF2-40B4-BE49-F238E27FC236}">
                <a16:creationId xmlns:a16="http://schemas.microsoft.com/office/drawing/2014/main" xmlns="" id="{589D584D-9096-A52D-A4D7-CA0A746B8C5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xmlns="" id="{D2BB0B8D-0D00-D599-DFCB-7649CCE4F063}"/>
              </a:ext>
            </a:extLst>
          </p:cNvPr>
          <p:cNvSpPr/>
          <p:nvPr/>
        </p:nvSpPr>
        <p:spPr>
          <a:xfrm>
            <a:off x="0" y="0"/>
            <a:ext cx="12192000"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6" name="Google Shape;1350;p27">
            <a:extLst>
              <a:ext uri="{FF2B5EF4-FFF2-40B4-BE49-F238E27FC236}">
                <a16:creationId xmlns:a16="http://schemas.microsoft.com/office/drawing/2014/main" xmlns="" id="{178CA0D1-35A4-7812-3B5B-36D4BA3C8E00}"/>
              </a:ext>
            </a:extLst>
          </p:cNvPr>
          <p:cNvPicPr preferRelativeResize="0"/>
          <p:nvPr/>
        </p:nvPicPr>
        <p:blipFill rotWithShape="1">
          <a:blip r:embed="rId4">
            <a:alphaModFix/>
          </a:blip>
          <a:srcRect/>
          <a:stretch/>
        </p:blipFill>
        <p:spPr>
          <a:xfrm>
            <a:off x="74735" y="32119"/>
            <a:ext cx="715422" cy="751663"/>
          </a:xfrm>
          <a:prstGeom prst="rect">
            <a:avLst/>
          </a:prstGeom>
          <a:noFill/>
          <a:ln>
            <a:noFill/>
          </a:ln>
        </p:spPr>
      </p:pic>
      <p:pic>
        <p:nvPicPr>
          <p:cNvPr id="1026" name="Picture 2" descr="C:\Users\HP\Desktop\طارل 2025-2026\الوثائق المنجزة\الكراسات\القاراة اللبنة 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446" y="1840675"/>
            <a:ext cx="11213810" cy="39564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33">
          <a:extLst>
            <a:ext uri="{FF2B5EF4-FFF2-40B4-BE49-F238E27FC236}">
              <a16:creationId xmlns:a16="http://schemas.microsoft.com/office/drawing/2014/main" xmlns="" id="{AB70A628-D5A5-B8F0-BC97-7E3EA57230F7}"/>
            </a:ext>
          </a:extLst>
        </p:cNvPr>
        <p:cNvGrpSpPr/>
        <p:nvPr/>
      </p:nvGrpSpPr>
      <p:grpSpPr>
        <a:xfrm>
          <a:off x="0" y="0"/>
          <a:ext cx="0" cy="0"/>
          <a:chOff x="0" y="0"/>
          <a:chExt cx="0" cy="0"/>
        </a:xfrm>
      </p:grpSpPr>
      <p:sp>
        <p:nvSpPr>
          <p:cNvPr id="6" name="Google Shape;160;p18">
            <a:extLst>
              <a:ext uri="{FF2B5EF4-FFF2-40B4-BE49-F238E27FC236}">
                <a16:creationId xmlns:a16="http://schemas.microsoft.com/office/drawing/2014/main" xmlns="" id="{9993520C-A369-759E-DE61-5AC170D798FC}"/>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7" name="Picture 2" descr="Image générée">
            <a:extLst>
              <a:ext uri="{FF2B5EF4-FFF2-40B4-BE49-F238E27FC236}">
                <a16:creationId xmlns:a16="http://schemas.microsoft.com/office/drawing/2014/main" xmlns="" id="{12060666-9337-31A2-B587-6B5DCC01F28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348;p27">
            <a:extLst>
              <a:ext uri="{FF2B5EF4-FFF2-40B4-BE49-F238E27FC236}">
                <a16:creationId xmlns:a16="http://schemas.microsoft.com/office/drawing/2014/main" xmlns="" id="{007213AA-A282-48BE-2B05-9BD4D8E87D11}"/>
              </a:ext>
            </a:extLst>
          </p:cNvPr>
          <p:cNvSpPr txBox="1">
            <a:spLocks noGrp="1"/>
          </p:cNvSpPr>
          <p:nvPr>
            <p:ph type="title" idx="4294967295"/>
          </p:nvPr>
        </p:nvSpPr>
        <p:spPr>
          <a:xfrm>
            <a:off x="384620" y="32120"/>
            <a:ext cx="11017224" cy="470617"/>
          </a:xfrm>
          <a:prstGeom prst="rect">
            <a:avLst/>
          </a:prstGeom>
          <a:noFill/>
          <a:ln>
            <a:noFill/>
          </a:ln>
        </p:spPr>
        <p:txBody>
          <a:bodyPr spcFirstLastPara="1" wrap="square" lIns="91425" tIns="45700" rIns="91425" bIns="45700" anchor="ctr" anchorCtr="0">
            <a:normAutofit/>
          </a:bodyPr>
          <a:lstStyle/>
          <a:p>
            <a:pPr lvl="0" algn="r" rtl="1"/>
            <a:r>
              <a:rPr lang="ar-SA" sz="1800" b="1" dirty="0">
                <a:solidFill>
                  <a:schemeClr val="bg1">
                    <a:lumMod val="50000"/>
                  </a:schemeClr>
                </a:solidFill>
              </a:rPr>
              <a:t>1- النمذجة: انتبهوا، سأقرأ عليكم </a:t>
            </a:r>
            <a:r>
              <a:rPr lang="ar-MA" sz="1800" b="1" dirty="0" smtClean="0">
                <a:solidFill>
                  <a:schemeClr val="bg1">
                    <a:lumMod val="50000"/>
                  </a:schemeClr>
                </a:solidFill>
              </a:rPr>
              <a:t>النص </a:t>
            </a:r>
            <a:r>
              <a:rPr lang="ar-SA" sz="1800" b="1" dirty="0" smtClean="0">
                <a:solidFill>
                  <a:schemeClr val="bg1">
                    <a:lumMod val="50000"/>
                  </a:schemeClr>
                </a:solidFill>
              </a:rPr>
              <a:t>، </a:t>
            </a:r>
            <a:r>
              <a:rPr lang="ar-SA" sz="1800" b="1" dirty="0">
                <a:solidFill>
                  <a:schemeClr val="bg1">
                    <a:lumMod val="50000"/>
                  </a:schemeClr>
                </a:solidFill>
              </a:rPr>
              <a:t>ص. </a:t>
            </a:r>
            <a:r>
              <a:rPr lang="ar-MA" sz="1800" b="1" dirty="0" smtClean="0">
                <a:solidFill>
                  <a:schemeClr val="bg1">
                    <a:lumMod val="50000"/>
                  </a:schemeClr>
                </a:solidFill>
              </a:rPr>
              <a:t>73 </a:t>
            </a:r>
            <a:r>
              <a:rPr lang="ar-SA" sz="1800" b="1" dirty="0" smtClean="0">
                <a:solidFill>
                  <a:schemeClr val="bg1">
                    <a:lumMod val="50000"/>
                  </a:schemeClr>
                </a:solidFill>
              </a:rPr>
              <a:t>، </a:t>
            </a:r>
            <a:r>
              <a:rPr lang="ar-SA" sz="1800" b="1" dirty="0">
                <a:solidFill>
                  <a:schemeClr val="bg1">
                    <a:lumMod val="50000"/>
                  </a:schemeClr>
                </a:solidFill>
              </a:rPr>
              <a:t>ثم ستتناوبون على </a:t>
            </a:r>
            <a:r>
              <a:rPr lang="ar-MA" sz="1800" b="1" dirty="0" smtClean="0">
                <a:solidFill>
                  <a:schemeClr val="bg1">
                    <a:lumMod val="50000"/>
                  </a:schemeClr>
                </a:solidFill>
              </a:rPr>
              <a:t>قراءته </a:t>
            </a:r>
            <a:r>
              <a:rPr lang="ar-SA" sz="1800" b="1" dirty="0" smtClean="0">
                <a:solidFill>
                  <a:schemeClr val="bg1">
                    <a:lumMod val="50000"/>
                  </a:schemeClr>
                </a:solidFill>
              </a:rPr>
              <a:t>بعدي </a:t>
            </a:r>
            <a:r>
              <a:rPr lang="ar-SA" sz="1800" b="1" dirty="0">
                <a:solidFill>
                  <a:schemeClr val="bg1">
                    <a:lumMod val="50000"/>
                  </a:schemeClr>
                </a:solidFill>
              </a:rPr>
              <a:t>مع احترام معايير الطلاقة: الدقة والسرعة.</a:t>
            </a:r>
            <a:endParaRPr sz="1800" b="1" dirty="0">
              <a:solidFill>
                <a:schemeClr val="bg1">
                  <a:lumMod val="50000"/>
                </a:schemeClr>
              </a:solidFill>
            </a:endParaRPr>
          </a:p>
        </p:txBody>
      </p:sp>
      <p:sp>
        <p:nvSpPr>
          <p:cNvPr id="3" name="ZoneTexte 2">
            <a:extLst>
              <a:ext uri="{FF2B5EF4-FFF2-40B4-BE49-F238E27FC236}">
                <a16:creationId xmlns:a16="http://schemas.microsoft.com/office/drawing/2014/main" xmlns="" id="{84376EC7-4424-1305-F1D1-2BA027595C22}"/>
              </a:ext>
            </a:extLst>
          </p:cNvPr>
          <p:cNvSpPr txBox="1"/>
          <p:nvPr/>
        </p:nvSpPr>
        <p:spPr>
          <a:xfrm>
            <a:off x="-180109" y="455732"/>
            <a:ext cx="9717757" cy="307777"/>
          </a:xfrm>
          <a:prstGeom prst="rect">
            <a:avLst/>
          </a:prstGeom>
          <a:noFill/>
        </p:spPr>
        <p:txBody>
          <a:bodyPr wrap="square">
            <a:spAutoFit/>
          </a:bodyPr>
          <a:lstStyle/>
          <a:p>
            <a:pPr algn="r" rtl="1"/>
            <a:r>
              <a:rPr lang="ar-SA" sz="1400" dirty="0">
                <a:solidFill>
                  <a:schemeClr val="bg1">
                    <a:lumMod val="65000"/>
                  </a:schemeClr>
                </a:solidFill>
              </a:rPr>
              <a:t>يطلب</a:t>
            </a:r>
            <a:r>
              <a:rPr lang="ar-MA" sz="1400" dirty="0">
                <a:solidFill>
                  <a:schemeClr val="bg1">
                    <a:lumMod val="65000"/>
                  </a:schemeClr>
                </a:solidFill>
              </a:rPr>
              <a:t> الأستاذ</a:t>
            </a:r>
            <a:r>
              <a:rPr lang="fr-FR" sz="1400" dirty="0">
                <a:solidFill>
                  <a:schemeClr val="bg1">
                    <a:lumMod val="65000"/>
                  </a:schemeClr>
                </a:solidFill>
              </a:rPr>
              <a:t>)</a:t>
            </a:r>
            <a:r>
              <a:rPr lang="ar-SA" sz="1400" dirty="0">
                <a:solidFill>
                  <a:schemeClr val="bg1">
                    <a:lumMod val="65000"/>
                  </a:schemeClr>
                </a:solidFill>
              </a:rPr>
              <a:t>ة</a:t>
            </a:r>
            <a:r>
              <a:rPr lang="fr-FR" sz="1400" dirty="0">
                <a:solidFill>
                  <a:schemeClr val="bg1">
                    <a:lumMod val="65000"/>
                  </a:schemeClr>
                </a:solidFill>
              </a:rPr>
              <a:t>(</a:t>
            </a:r>
            <a:r>
              <a:rPr lang="ar-MA" sz="1400" dirty="0">
                <a:solidFill>
                  <a:schemeClr val="bg1">
                    <a:lumMod val="65000"/>
                  </a:schemeClr>
                </a:solidFill>
              </a:rPr>
              <a:t> </a:t>
            </a:r>
            <a:r>
              <a:rPr lang="ar-SA" sz="1400" dirty="0">
                <a:solidFill>
                  <a:schemeClr val="bg1">
                    <a:lumMod val="65000"/>
                  </a:schemeClr>
                </a:solidFill>
              </a:rPr>
              <a:t>انتباه التلاميذ، ثم يقرأ </a:t>
            </a:r>
            <a:r>
              <a:rPr lang="ar-MA" sz="1400" dirty="0" smtClean="0">
                <a:solidFill>
                  <a:schemeClr val="bg1">
                    <a:lumMod val="65000"/>
                  </a:schemeClr>
                </a:solidFill>
              </a:rPr>
              <a:t>النص </a:t>
            </a:r>
            <a:r>
              <a:rPr lang="ar-SA" sz="1400" dirty="0" smtClean="0">
                <a:solidFill>
                  <a:schemeClr val="bg1">
                    <a:lumMod val="65000"/>
                  </a:schemeClr>
                </a:solidFill>
              </a:rPr>
              <a:t>بطلاقة</a:t>
            </a:r>
            <a:r>
              <a:rPr lang="ar-MA" sz="1400" dirty="0">
                <a:solidFill>
                  <a:schemeClr val="bg1">
                    <a:lumMod val="65000"/>
                  </a:schemeClr>
                </a:solidFill>
              </a:rPr>
              <a:t>.</a:t>
            </a:r>
            <a:endParaRPr lang="fr-FR" sz="1400" dirty="0">
              <a:solidFill>
                <a:schemeClr val="bg1">
                  <a:lumMod val="65000"/>
                </a:schemeClr>
              </a:solidFill>
            </a:endParaRPr>
          </a:p>
        </p:txBody>
      </p:sp>
      <p:pic>
        <p:nvPicPr>
          <p:cNvPr id="9" name="Google Shape;1350;p27">
            <a:extLst>
              <a:ext uri="{FF2B5EF4-FFF2-40B4-BE49-F238E27FC236}">
                <a16:creationId xmlns:a16="http://schemas.microsoft.com/office/drawing/2014/main" xmlns="" id="{E048D1D6-5A9E-E955-7343-1B859C0A616B}"/>
              </a:ext>
            </a:extLst>
          </p:cNvPr>
          <p:cNvPicPr preferRelativeResize="0"/>
          <p:nvPr/>
        </p:nvPicPr>
        <p:blipFill rotWithShape="1">
          <a:blip r:embed="rId4">
            <a:alphaModFix/>
          </a:blip>
          <a:srcRect/>
          <a:stretch/>
        </p:blipFill>
        <p:spPr>
          <a:xfrm>
            <a:off x="74735" y="32119"/>
            <a:ext cx="715422" cy="751663"/>
          </a:xfrm>
          <a:prstGeom prst="rect">
            <a:avLst/>
          </a:prstGeom>
          <a:noFill/>
          <a:ln>
            <a:noFill/>
          </a:ln>
        </p:spPr>
      </p:pic>
      <p:sp>
        <p:nvSpPr>
          <p:cNvPr id="2" name="Google Shape;87;p1">
            <a:extLst>
              <a:ext uri="{FF2B5EF4-FFF2-40B4-BE49-F238E27FC236}">
                <a16:creationId xmlns:a16="http://schemas.microsoft.com/office/drawing/2014/main" xmlns="" id="{397D2FEF-EB81-8054-4F6C-90776F278541}"/>
              </a:ext>
            </a:extLst>
          </p:cNvPr>
          <p:cNvSpPr/>
          <p:nvPr/>
        </p:nvSpPr>
        <p:spPr>
          <a:xfrm>
            <a:off x="10017764" y="599865"/>
            <a:ext cx="2040694" cy="529361"/>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1800" b="1" i="0" u="none" strike="noStrike" cap="none" dirty="0">
                <a:solidFill>
                  <a:schemeClr val="lt1"/>
                </a:solidFill>
                <a:latin typeface="Calibri"/>
                <a:ea typeface="Calibri"/>
                <a:cs typeface="Calibri"/>
                <a:sym typeface="Calibri"/>
              </a:rPr>
              <a:t>أَقْرَأُ </a:t>
            </a:r>
            <a:r>
              <a:rPr lang="ar-MA" sz="1800" b="1" i="0" u="none" strike="noStrike" cap="none" dirty="0" smtClean="0">
                <a:solidFill>
                  <a:schemeClr val="lt1"/>
                </a:solidFill>
                <a:latin typeface="Calibri"/>
                <a:ea typeface="Calibri"/>
                <a:cs typeface="Calibri"/>
                <a:sym typeface="Calibri"/>
              </a:rPr>
              <a:t>النص بِطَلاقَةٍ</a:t>
            </a:r>
            <a:endParaRPr sz="1800" b="1" i="0" u="none" strike="noStrike" cap="none" dirty="0">
              <a:solidFill>
                <a:schemeClr val="lt1"/>
              </a:solidFill>
              <a:latin typeface="Calibri"/>
              <a:ea typeface="Calibri"/>
              <a:cs typeface="Calibri"/>
              <a:sym typeface="Calibri"/>
            </a:endParaRPr>
          </a:p>
        </p:txBody>
      </p:sp>
      <p:graphicFrame>
        <p:nvGraphicFramePr>
          <p:cNvPr id="5" name="Google Shape;88;p1">
            <a:extLst>
              <a:ext uri="{FF2B5EF4-FFF2-40B4-BE49-F238E27FC236}">
                <a16:creationId xmlns:a16="http://schemas.microsoft.com/office/drawing/2014/main" xmlns="" id="{4DADB4ED-BE3A-6687-FFAA-E093A9BED055}"/>
              </a:ext>
            </a:extLst>
          </p:cNvPr>
          <p:cNvGraphicFramePr/>
          <p:nvPr>
            <p:extLst>
              <p:ext uri="{D42A27DB-BD31-4B8C-83A1-F6EECF244321}">
                <p14:modId xmlns:p14="http://schemas.microsoft.com/office/powerpoint/2010/main" val="765156010"/>
              </p:ext>
            </p:extLst>
          </p:nvPr>
        </p:nvGraphicFramePr>
        <p:xfrm>
          <a:off x="161290" y="1086051"/>
          <a:ext cx="11869419" cy="5669290"/>
        </p:xfrm>
        <a:graphic>
          <a:graphicData uri="http://schemas.openxmlformats.org/drawingml/2006/table">
            <a:tbl>
              <a:tblPr firstRow="1" bandRow="1">
                <a:noFill/>
              </a:tblPr>
              <a:tblGrid>
                <a:gridCol w="11869419">
                  <a:extLst>
                    <a:ext uri="{9D8B030D-6E8A-4147-A177-3AD203B41FA5}">
                      <a16:colId xmlns:a16="http://schemas.microsoft.com/office/drawing/2014/main" xmlns="" val="20000"/>
                    </a:ext>
                  </a:extLst>
                </a:gridCol>
              </a:tblGrid>
              <a:tr h="1560750">
                <a:tc>
                  <a:txBody>
                    <a:bodyPr/>
                    <a:lstStyle/>
                    <a:p>
                      <a:pPr marL="0" marR="0" lvl="0" indent="0" algn="just" defTabSz="914400" rtl="1" eaLnBrk="1" fontAlgn="auto" latinLnBrk="0" hangingPunct="1">
                        <a:lnSpc>
                          <a:spcPct val="150000"/>
                        </a:lnSpc>
                        <a:spcBef>
                          <a:spcPts val="0"/>
                        </a:spcBef>
                        <a:spcAft>
                          <a:spcPts val="0"/>
                        </a:spcAft>
                        <a:buClr>
                          <a:srgbClr val="000000"/>
                        </a:buClr>
                        <a:buSzPts val="1000"/>
                        <a:buFont typeface="Calibri"/>
                        <a:buNone/>
                        <a:tabLst/>
                        <a:defRPr/>
                      </a:pPr>
                      <a:r>
                        <a:rPr lang="ar-MA" sz="24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rPr>
                        <a:t>   </a:t>
                      </a:r>
                      <a:r>
                        <a:rPr kumimoji="0" lang="ar-MA" sz="20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في قَرْيَةٍ صَغِيرَةٍ تُحِيطُ بِهَا الحُقُولُ الخَضْرَاءُ الرَّحْبَةُ، كَانَتْ تَعِيشُ الصَّدِيقَتَانِ مَرْيَمُ وَدَلَالُ. كَانَتَا تَجْلِسَانِ فِي المَقْعَدِ ذَاتِهِ بِالمَدْرَسَةِ، لَكِنَّ الشَّيءَ الَّذِي يَجْمَعُهُمَا أَكْثَرَ هُوَ حُبُّهُمَا الكَبِيرُ لِلمُطَالَعَةِ. كَانَتَا تَجْتَمِعَانِ تَحْتَ شَجَرَةِ التِّينِ العَتِيقَةِ خَلْفَ المَدْرَسَةِ، كُلَّ يَوْمٍ بَعْدَ انْتِهَاءِ الدُّرُوسِ، وَتَبْدَأُ كُلُّ وَاحِدَةٍ مِنْهُمَا فِي قِرَاءَةِ كِتَابِهَا المُفَضَّلِ. كَانَتْ مَرْيَمُ تَقْرَأُ القِصَصَ الخَيَالِيَّةَ، بَيْنَمَا تُفَضِّلُ دَلَالُ قِرَاءَةَ الكُتُبِ عَنِ الكَوَاكِبِ وَالنُّجُومِ.</a:t>
                      </a:r>
                    </a:p>
                    <a:p>
                      <a:pPr marL="0" marR="0" lvl="0" indent="0" algn="just" defTabSz="914400" rtl="1" eaLnBrk="1" fontAlgn="auto" latinLnBrk="0" hangingPunct="1">
                        <a:lnSpc>
                          <a:spcPct val="150000"/>
                        </a:lnSpc>
                        <a:spcBef>
                          <a:spcPts val="0"/>
                        </a:spcBef>
                        <a:spcAft>
                          <a:spcPts val="0"/>
                        </a:spcAft>
                        <a:buClr>
                          <a:srgbClr val="000000"/>
                        </a:buClr>
                        <a:buSzPts val="1000"/>
                        <a:buFont typeface="Calibri"/>
                        <a:buNone/>
                        <a:tabLst/>
                        <a:defRPr/>
                      </a:pPr>
                      <a:r>
                        <a:rPr kumimoji="0" lang="ar-MA" sz="20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     ذَاتَ يَوْمٍ، دَخَلَتَا مَكْتَبَةَ المَدْرَسَةِ، فَوَقَعَتْ عَيْنُ دَلَال فَجْأَةً عَلَى كِتَابٍ صَغِيرٍ، غِلَافُهُ مَصْنُوعٌ مِنْ جِلْدٍ بُنِّيٍّ قَدِيمٍ، تَنْبَعِثُ مِنْهُ رَائِحَةُ الوَرَقِ العَتِيقِ، كَأَنَّهُ يَحْتَفِظُ بِأَنْفَاسِ كلِّ مَنْ قرأَهُ مِنْ قَبْلُ. دَفَعَهَا فُضُولُهَا إِلَى مَعْرِفَةِ مَا فِيهِ، فَفَتَحَتْهُ وَقَرَأَتْ أَوَّلَ صَفْحَةٍ بِصَوْتٍ خَافِتٍ: "هُنَاكَ كَنْزٌ مَخْفِيٌّ فِي كُلِّ كِتَابٍ تَقْرَأُُهُ». وَقَرَأَتْ مَرْيَمُ  فِي الصَّفْحَةِ الثَّانِيَةِ وَعَيْنَاهَا تَمْلَؤُهُمَا الدَّهْشَةُ: "كُلُّ مَنْ يَقْرَأُ كِتَابًا، يَكْتَشِفُ مِفْتَاحًا سِحْرِيًّا يَفْتَحُ لَهُ أَبْوَابَ المُسْتَقْبَلِ». ابْتَسَمَتَا وَأَخَذَتَا تَتَسَاءَلَانِ: "مَا هُوَ هَذَا الكَنْزُ؟ وَمَا هُوَ هَذَا المِفْتَاحُ السِّحْرِيُّ؟ ظَلَّتْ هَاتَانِ العِبَارَتَانِ تَرِنَّانِ فِي أَذْهَانِهِمَا، فَاتَّخَذَتَا عَهْدًا بِأَلَّا يَمُرَّ أُسْبُوعٌ إِلَّا وَقَرَأَتَا كِتَابًا جَدِيدًا، وَأَنْ تَكْتُبَا فِي دِفْتَرٍ خَاصٍّ كُلَّ مَا تَعَلَّمَتَاهُ، أَطْلَقَتَا عَلَيْهِ اسْمَ: « دِفْتَرُ الكُنُوزِ وَالمَفَاتِيحِ».</a:t>
                      </a:r>
                    </a:p>
                    <a:p>
                      <a:pPr marL="0" marR="0" lvl="0" indent="0" algn="just" defTabSz="914400" rtl="1" eaLnBrk="1" fontAlgn="auto" latinLnBrk="0" hangingPunct="1">
                        <a:lnSpc>
                          <a:spcPct val="150000"/>
                        </a:lnSpc>
                        <a:spcBef>
                          <a:spcPts val="0"/>
                        </a:spcBef>
                        <a:spcAft>
                          <a:spcPts val="0"/>
                        </a:spcAft>
                        <a:buClr>
                          <a:srgbClr val="000000"/>
                        </a:buClr>
                        <a:buSzPts val="1000"/>
                        <a:buFont typeface="Calibri"/>
                        <a:buNone/>
                        <a:tabLst/>
                        <a:defRPr/>
                      </a:pPr>
                      <a:r>
                        <a:rPr kumimoji="0" lang="ar-MA" sz="2000" b="1" i="0" u="none" strike="noStrike" kern="0" cap="none" spc="0" normalizeH="0" baseline="0" noProof="0" dirty="0" smtClean="0">
                          <a:ln>
                            <a:noFill/>
                          </a:ln>
                          <a:solidFill>
                            <a:srgbClr val="002060"/>
                          </a:solidFill>
                          <a:effectLst/>
                          <a:uLnTx/>
                          <a:uFillTx/>
                          <a:latin typeface="Simplified Arabic" panose="02020603050405020304" pitchFamily="18" charset="-78"/>
                          <a:ea typeface="Calibri"/>
                          <a:cs typeface="Simplified Arabic" panose="02020603050405020304" pitchFamily="18" charset="-78"/>
                          <a:sym typeface="Calibri"/>
                        </a:rPr>
                        <a:t>    مَرَّتِ السَّنَوَاتُ، وَامْتَلَأَ الدِّفْتَرُ بِالحِكَمِ والأفكارِ وَالقِصَصِ... كَبِرتْ مَرْيَمُ فأصبحت كَاتِبَةً تَنْسُجُ القِصَصَ مِنْ خُيُوطِ الخَيَالِ، أما دَلَالُ، فأصبحت عَالِمَةَ فَلَكٍ. وكانتا َكُلَّمَا الْتَقَتَا جَلَسَتَا تَحْتَ شَجَرَةِ التِّينِ العَتِيقَةِ، فِي الرُّكْنِ ذَاتِهِ، تسترجعان َالذِّكْرَيَاتِ، وتتَذَكَّرَانِ دَهْشَةَ الصَّفْحَةِ الأُولَى. كَانَتْ مَرْيَمُ تَقُولُ مَازِحَةً: "تَخَيَّلِي، كُلّ هَذَا بَدَأَ مِنْ كِتَابٍ صَغِيرٍ!" فَتَرُدُّ دَلَالُ بِابْتِسَامَتِهَا الدَّافِئَةِ: "وَمِنْ فُضُولٍ لَمْ يَعْرِفِ النَّوْمَ!" ثُمَّ تَهْمِسَانِ مَعًا: أَعْظَمُ كَنْزٍ، وَأَعَزُّ مِفْتَاحٍ يُوجَدَانِ بَيْنَ دَفَّتَيْ الْكُتُبِ.</a:t>
                      </a:r>
                      <a:endParaRPr sz="2800" b="1" u="none" strike="noStrike" cap="none" dirty="0">
                        <a:solidFill>
                          <a:srgbClr val="002060"/>
                        </a:solidFill>
                        <a:latin typeface="Simplified Arabic" panose="02020603050405020304" pitchFamily="18" charset="-78"/>
                        <a:ea typeface="Calibri"/>
                        <a:cs typeface="Simplified Arabic" panose="02020603050405020304" pitchFamily="18" charset="-78"/>
                        <a:sym typeface="Calibri"/>
                      </a:endParaRPr>
                    </a:p>
                  </a:txBody>
                  <a:tcPr marL="91450" marR="91450" marT="45725" marB="45725">
                    <a:solidFill>
                      <a:srgbClr val="FFF2CC"/>
                    </a:solidFill>
                  </a:tcPr>
                </a:tc>
                <a:extLst>
                  <a:ext uri="{0D108BD9-81ED-4DB2-BD59-A6C34878D82A}">
                    <a16:rowId xmlns:a16="http://schemas.microsoft.com/office/drawing/2014/main" xmlns="" val="10000"/>
                  </a:ext>
                </a:extLst>
              </a:tr>
            </a:tbl>
          </a:graphicData>
        </a:graphic>
      </p:graphicFrame>
      <p:sp>
        <p:nvSpPr>
          <p:cNvPr id="8" name="Rectangle 7">
            <a:extLst>
              <a:ext uri="{FF2B5EF4-FFF2-40B4-BE49-F238E27FC236}">
                <a16:creationId xmlns:a16="http://schemas.microsoft.com/office/drawing/2014/main" xmlns="" id="{7E3B7AB8-94AF-3B5F-5A7D-1611C0B18671}"/>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413366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33">
          <a:extLst>
            <a:ext uri="{FF2B5EF4-FFF2-40B4-BE49-F238E27FC236}">
              <a16:creationId xmlns:a16="http://schemas.microsoft.com/office/drawing/2014/main" xmlns="" id="{73B61A7A-D120-90AD-4B86-99578F5E02E9}"/>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xmlns="" id="{D29077BD-3D4D-345D-8D66-E1E0FAB7FD32}"/>
              </a:ext>
            </a:extLst>
          </p:cNvPr>
          <p:cNvSpPr/>
          <p:nvPr/>
        </p:nvSpPr>
        <p:spPr>
          <a:xfrm>
            <a:off x="0" y="-6642"/>
            <a:ext cx="12192000" cy="1138038"/>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1" name="Picture 2" descr="Image générée">
            <a:extLst>
              <a:ext uri="{FF2B5EF4-FFF2-40B4-BE49-F238E27FC236}">
                <a16:creationId xmlns:a16="http://schemas.microsoft.com/office/drawing/2014/main" xmlns="" id="{3E20BEE4-B54A-00B4-6826-4F3F5D80FB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348;p27">
            <a:extLst>
              <a:ext uri="{FF2B5EF4-FFF2-40B4-BE49-F238E27FC236}">
                <a16:creationId xmlns:a16="http://schemas.microsoft.com/office/drawing/2014/main" xmlns="" id="{0DA48074-FEE5-3240-5B2A-EE0841292059}"/>
              </a:ext>
            </a:extLst>
          </p:cNvPr>
          <p:cNvSpPr txBox="1">
            <a:spLocks noGrp="1"/>
          </p:cNvSpPr>
          <p:nvPr>
            <p:ph type="title" idx="4294967295"/>
          </p:nvPr>
        </p:nvSpPr>
        <p:spPr>
          <a:xfrm>
            <a:off x="335360" y="91017"/>
            <a:ext cx="11017224" cy="377544"/>
          </a:xfrm>
          <a:prstGeom prst="rect">
            <a:avLst/>
          </a:prstGeom>
          <a:noFill/>
          <a:ln>
            <a:noFill/>
          </a:ln>
        </p:spPr>
        <p:txBody>
          <a:bodyPr spcFirstLastPara="1" wrap="square" lIns="91425" tIns="45700" rIns="91425" bIns="45700" anchor="ctr" anchorCtr="0">
            <a:normAutofit/>
          </a:bodyPr>
          <a:lstStyle/>
          <a:p>
            <a:pPr lvl="0" algn="r" rtl="1"/>
            <a:r>
              <a:rPr lang="ar-SA" sz="1800" b="1" dirty="0">
                <a:solidFill>
                  <a:schemeClr val="bg1">
                    <a:lumMod val="50000"/>
                  </a:schemeClr>
                </a:solidFill>
              </a:rPr>
              <a:t>2- الممارسة المستقلة: التقويم الذاتي للقراءة</a:t>
            </a:r>
            <a:r>
              <a:rPr lang="ar-MA" sz="1800" b="1" dirty="0">
                <a:solidFill>
                  <a:schemeClr val="bg1">
                    <a:lumMod val="50000"/>
                  </a:schemeClr>
                </a:solidFill>
              </a:rPr>
              <a:t> بطلاقة</a:t>
            </a:r>
            <a:r>
              <a:rPr lang="ar-SA" sz="1800" b="1" dirty="0">
                <a:solidFill>
                  <a:schemeClr val="bg1">
                    <a:lumMod val="50000"/>
                  </a:schemeClr>
                </a:solidFill>
              </a:rPr>
              <a:t>.</a:t>
            </a:r>
            <a:endParaRPr sz="1800" b="1" dirty="0">
              <a:solidFill>
                <a:schemeClr val="bg1">
                  <a:lumMod val="50000"/>
                </a:schemeClr>
              </a:solidFill>
            </a:endParaRPr>
          </a:p>
        </p:txBody>
      </p:sp>
      <p:sp>
        <p:nvSpPr>
          <p:cNvPr id="3" name="ZoneTexte 2">
            <a:extLst>
              <a:ext uri="{FF2B5EF4-FFF2-40B4-BE49-F238E27FC236}">
                <a16:creationId xmlns:a16="http://schemas.microsoft.com/office/drawing/2014/main" xmlns="" id="{56267AD0-CC60-DE2C-C4CD-A7438195919E}"/>
              </a:ext>
            </a:extLst>
          </p:cNvPr>
          <p:cNvSpPr txBox="1"/>
          <p:nvPr/>
        </p:nvSpPr>
        <p:spPr>
          <a:xfrm>
            <a:off x="839416" y="360359"/>
            <a:ext cx="10446670" cy="553998"/>
          </a:xfrm>
          <a:prstGeom prst="rect">
            <a:avLst/>
          </a:prstGeom>
          <a:noFill/>
        </p:spPr>
        <p:txBody>
          <a:bodyPr wrap="square">
            <a:spAutoFit/>
          </a:bodyPr>
          <a:lstStyle/>
          <a:p>
            <a:pPr algn="r" rtl="1"/>
            <a:r>
              <a:rPr lang="ar-SA" sz="1600" i="1" dirty="0">
                <a:solidFill>
                  <a:schemeClr val="bg1">
                    <a:lumMod val="50000"/>
                  </a:schemeClr>
                </a:solidFill>
              </a:rPr>
              <a:t>- </a:t>
            </a:r>
            <a:r>
              <a:rPr lang="ar-SA" sz="1400" dirty="0">
                <a:solidFill>
                  <a:schemeClr val="bg1">
                    <a:lumMod val="50000"/>
                  </a:schemeClr>
                </a:solidFill>
                <a:latin typeface="Arial" pitchFamily="34" charset="0"/>
                <a:cs typeface="Arial" pitchFamily="34" charset="0"/>
              </a:rPr>
              <a:t>يطلب </a:t>
            </a:r>
            <a:r>
              <a:rPr lang="ar-MA" sz="1400" dirty="0">
                <a:solidFill>
                  <a:schemeClr val="bg1">
                    <a:lumMod val="50000"/>
                  </a:schemeClr>
                </a:solidFill>
                <a:latin typeface="Arial" pitchFamily="34" charset="0"/>
                <a:cs typeface="Arial" pitchFamily="34" charset="0"/>
              </a:rPr>
              <a:t>الأستاذ</a:t>
            </a:r>
            <a:r>
              <a:rPr lang="fr-FR" sz="1400" dirty="0">
                <a:solidFill>
                  <a:schemeClr val="bg1">
                    <a:lumMod val="50000"/>
                  </a:schemeClr>
                </a:solidFill>
                <a:latin typeface="Arial" pitchFamily="34" charset="0"/>
                <a:cs typeface="Arial" pitchFamily="34" charset="0"/>
              </a:rPr>
              <a:t>)</a:t>
            </a:r>
            <a:r>
              <a:rPr lang="ar-SA" sz="1400" dirty="0">
                <a:solidFill>
                  <a:schemeClr val="bg1">
                    <a:lumMod val="50000"/>
                  </a:schemeClr>
                </a:solidFill>
                <a:latin typeface="Arial" pitchFamily="34" charset="0"/>
                <a:cs typeface="Arial" pitchFamily="34" charset="0"/>
              </a:rPr>
              <a:t>ة</a:t>
            </a:r>
            <a:r>
              <a:rPr lang="fr-FR" sz="1400" dirty="0">
                <a:solidFill>
                  <a:schemeClr val="bg1">
                    <a:lumMod val="50000"/>
                  </a:schemeClr>
                </a:solidFill>
                <a:latin typeface="Arial" pitchFamily="34" charset="0"/>
                <a:cs typeface="Arial" pitchFamily="34" charset="0"/>
              </a:rPr>
              <a:t>(</a:t>
            </a:r>
            <a:r>
              <a:rPr lang="ar-MA" sz="1400" dirty="0">
                <a:solidFill>
                  <a:schemeClr val="bg1">
                    <a:lumMod val="50000"/>
                  </a:schemeClr>
                </a:solidFill>
                <a:latin typeface="Arial" pitchFamily="34" charset="0"/>
                <a:cs typeface="Arial" pitchFamily="34" charset="0"/>
              </a:rPr>
              <a:t> </a:t>
            </a:r>
            <a:r>
              <a:rPr lang="ar-SA" sz="1400" dirty="0">
                <a:solidFill>
                  <a:schemeClr val="bg1">
                    <a:lumMod val="50000"/>
                  </a:schemeClr>
                </a:solidFill>
                <a:latin typeface="Arial" pitchFamily="34" charset="0"/>
                <a:cs typeface="Arial" pitchFamily="34" charset="0"/>
              </a:rPr>
              <a:t>من التلاميذ قراءة النص قراءة صامتة، مصحوبة بتقويم ذاتي </a:t>
            </a:r>
            <a:r>
              <a:rPr lang="ar-SA" sz="1400" u="sng" dirty="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rPr>
              <a:t>وفق المعايير المحددة </a:t>
            </a:r>
            <a:r>
              <a:rPr lang="ar-MA" sz="1400" u="sng" dirty="0" smtClean="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rPr>
              <a:t> في الكراسة (  اللبنة 5</a:t>
            </a:r>
            <a:r>
              <a:rPr lang="ar-SA" sz="1400" i="1" u="sng" dirty="0" smtClean="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rPr>
              <a:t>.</a:t>
            </a:r>
            <a:r>
              <a:rPr lang="ar-MA" sz="1400" i="1" u="sng" dirty="0" smtClean="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rPr>
              <a:t>)</a:t>
            </a:r>
            <a:endParaRPr lang="ar-SA" sz="1400" i="1" u="sng" dirty="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endParaRPr>
          </a:p>
          <a:p>
            <a:pPr marL="285750" indent="-285750" algn="r" rtl="1">
              <a:buFontTx/>
              <a:buChar char="-"/>
            </a:pPr>
            <a:r>
              <a:rPr lang="ar-SA" sz="1400" dirty="0" smtClean="0">
                <a:solidFill>
                  <a:schemeClr val="bg1">
                    <a:lumMod val="50000"/>
                  </a:schemeClr>
                </a:solidFill>
                <a:latin typeface="Arial" pitchFamily="34" charset="0"/>
                <a:cs typeface="Arial" pitchFamily="34" charset="0"/>
              </a:rPr>
              <a:t>ينتقل </a:t>
            </a:r>
            <a:r>
              <a:rPr lang="ar-SA" sz="1400" dirty="0">
                <a:solidFill>
                  <a:schemeClr val="bg1">
                    <a:lumMod val="50000"/>
                  </a:schemeClr>
                </a:solidFill>
                <a:latin typeface="Arial" pitchFamily="34" charset="0"/>
                <a:cs typeface="Arial" pitchFamily="34" charset="0"/>
              </a:rPr>
              <a:t>بعد ذلك إلى اختيار عينة </a:t>
            </a:r>
            <a:r>
              <a:rPr lang="ar-SA" sz="1400" dirty="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rPr>
              <a:t>عشوائية للتحقق من قراءتها </a:t>
            </a:r>
            <a:r>
              <a:rPr lang="ar-MA" sz="1400" dirty="0" smtClean="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rPr>
              <a:t>للنص </a:t>
            </a:r>
            <a:r>
              <a:rPr lang="ar-SA" sz="1400" dirty="0" smtClean="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rPr>
              <a:t>بطلاقة </a:t>
            </a:r>
            <a:r>
              <a:rPr lang="ar-SA" sz="1400" dirty="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rPr>
              <a:t>ثم من تقويمها الذاتي</a:t>
            </a:r>
            <a:r>
              <a:rPr lang="ar-SA" sz="1400" dirty="0">
                <a:solidFill>
                  <a:schemeClr val="bg1">
                    <a:lumMod val="50000"/>
                  </a:schemeClr>
                </a:solidFill>
                <a:latin typeface="Arial" pitchFamily="34" charset="0"/>
                <a:cs typeface="Arial" pitchFamily="34" charset="0"/>
              </a:rPr>
              <a:t>، وذلك عبر قراءات فردية جهرية. يقدم الأستاذة التغذية الراجعة عند الحاجة. </a:t>
            </a:r>
            <a:endParaRPr lang="fr-FR" sz="1400" dirty="0">
              <a:solidFill>
                <a:schemeClr val="bg1">
                  <a:lumMod val="50000"/>
                </a:schemeClr>
              </a:solidFill>
              <a:latin typeface="Arial" pitchFamily="34" charset="0"/>
              <a:cs typeface="Arial" pitchFamily="34" charset="0"/>
            </a:endParaRPr>
          </a:p>
        </p:txBody>
      </p:sp>
      <p:pic>
        <p:nvPicPr>
          <p:cNvPr id="2" name="Google Shape;1435;p14" descr="Lever la main - Icônes mains et gestes gratuites">
            <a:extLst>
              <a:ext uri="{FF2B5EF4-FFF2-40B4-BE49-F238E27FC236}">
                <a16:creationId xmlns:a16="http://schemas.microsoft.com/office/drawing/2014/main" xmlns="" id="{9E3EAE4E-82AB-2688-8727-03E8BAA49F29}"/>
              </a:ext>
            </a:extLst>
          </p:cNvPr>
          <p:cNvPicPr preferRelativeResize="0"/>
          <p:nvPr/>
        </p:nvPicPr>
        <p:blipFill rotWithShape="1">
          <a:blip r:embed="rId4">
            <a:alphaModFix/>
          </a:blip>
          <a:srcRect/>
          <a:stretch/>
        </p:blipFill>
        <p:spPr>
          <a:xfrm>
            <a:off x="136774" y="132941"/>
            <a:ext cx="702642" cy="702642"/>
          </a:xfrm>
          <a:prstGeom prst="rect">
            <a:avLst/>
          </a:prstGeom>
          <a:noFill/>
          <a:ln>
            <a:noFill/>
          </a:ln>
        </p:spPr>
      </p:pic>
      <p:sp>
        <p:nvSpPr>
          <p:cNvPr id="13" name="Rectangle 12">
            <a:extLst>
              <a:ext uri="{FF2B5EF4-FFF2-40B4-BE49-F238E27FC236}">
                <a16:creationId xmlns:a16="http://schemas.microsoft.com/office/drawing/2014/main" xmlns="" id="{D07EC9D5-C810-3076-4D33-EB02DF52B585}"/>
              </a:ext>
            </a:extLst>
          </p:cNvPr>
          <p:cNvSpPr/>
          <p:nvPr/>
        </p:nvSpPr>
        <p:spPr>
          <a:xfrm>
            <a:off x="0" y="0"/>
            <a:ext cx="12192000" cy="6848122"/>
          </a:xfrm>
          <a:prstGeom prst="rect">
            <a:avLst/>
          </a:prstGeom>
          <a:noFill/>
          <a:ln w="76200" cap="flat" cmpd="sng" algn="ctr">
            <a:solidFill>
              <a:srgbClr val="8BC14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C:\Users\HP\Desktop\طارل 2025-2026\الوثائق المنجزة\الكراسات\القاراة اللبنة 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619" y="1829665"/>
            <a:ext cx="11824263" cy="484822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 coins arrondis 7">
            <a:extLst>
              <a:ext uri="{FF2B5EF4-FFF2-40B4-BE49-F238E27FC236}">
                <a16:creationId xmlns:a16="http://schemas.microsoft.com/office/drawing/2014/main" xmlns="" id="{9C14266C-0E07-8282-A326-D95D777F3B6D}"/>
              </a:ext>
            </a:extLst>
          </p:cNvPr>
          <p:cNvSpPr/>
          <p:nvPr/>
        </p:nvSpPr>
        <p:spPr>
          <a:xfrm>
            <a:off x="150619" y="1214523"/>
            <a:ext cx="11824263" cy="615142"/>
          </a:xfrm>
          <a:prstGeom prst="roundRect">
            <a:avLst/>
          </a:prstGeom>
          <a:ln/>
        </p:spPr>
        <p:style>
          <a:lnRef idx="3">
            <a:schemeClr val="lt1"/>
          </a:lnRef>
          <a:fillRef idx="1">
            <a:schemeClr val="accent5"/>
          </a:fillRef>
          <a:effectRef idx="1">
            <a:schemeClr val="accent5"/>
          </a:effectRef>
          <a:fontRef idx="minor">
            <a:schemeClr val="lt1"/>
          </a:fontRef>
        </p:style>
        <p:txBody>
          <a:bodyPr rtlCol="0" anchor="ctr"/>
          <a:lstStyle/>
          <a:p>
            <a:pPr marL="285750" lvl="0" indent="-285750" algn="r" rtl="1">
              <a:buFont typeface="Arial" panose="020B0604020202020204" pitchFamily="34" charset="0"/>
              <a:buChar char="•"/>
            </a:pPr>
            <a:r>
              <a:rPr lang="ar-SA" sz="2400" b="1" dirty="0">
                <a:solidFill>
                  <a:prstClr val="white"/>
                </a:solidFill>
              </a:rPr>
              <a:t>أحرص على التقويم الذاتي المنتظم لأدائي </a:t>
            </a:r>
            <a:r>
              <a:rPr lang="ar-SA" sz="2400" b="1" dirty="0" smtClean="0">
                <a:solidFill>
                  <a:prstClr val="white"/>
                </a:solidFill>
              </a:rPr>
              <a:t>القرائي</a:t>
            </a:r>
            <a:r>
              <a:rPr lang="ar-MA" sz="2400" b="1" dirty="0" smtClean="0">
                <a:solidFill>
                  <a:prstClr val="white"/>
                </a:solidFill>
              </a:rPr>
              <a:t> </a:t>
            </a:r>
            <a:r>
              <a:rPr lang="ar-MA" sz="2400" b="1" dirty="0">
                <a:solidFill>
                  <a:prstClr val="white"/>
                </a:solidFill>
              </a:rPr>
              <a:t>وفق المعايير المثبتة </a:t>
            </a:r>
            <a:r>
              <a:rPr lang="ar-MA" sz="2400" b="1" dirty="0" smtClean="0">
                <a:solidFill>
                  <a:prstClr val="white"/>
                </a:solidFill>
              </a:rPr>
              <a:t>بالكراسة</a:t>
            </a:r>
            <a:endParaRPr lang="fr-FR" sz="2400" b="1" dirty="0">
              <a:solidFill>
                <a:prstClr val="white"/>
              </a:solidFill>
            </a:endParaRPr>
          </a:p>
        </p:txBody>
      </p:sp>
    </p:spTree>
    <p:extLst>
      <p:ext uri="{BB962C8B-B14F-4D97-AF65-F5344CB8AC3E}">
        <p14:creationId xmlns:p14="http://schemas.microsoft.com/office/powerpoint/2010/main" val="5757414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xmlns="" id="{B8D80AFD-A225-F578-7D94-6754C9A3AB1E}"/>
              </a:ext>
            </a:extLst>
          </p:cNvPr>
          <p:cNvGrpSpPr/>
          <p:nvPr/>
        </p:nvGrpSpPr>
        <p:grpSpPr>
          <a:xfrm>
            <a:off x="4572000" y="1162465"/>
            <a:ext cx="6694017" cy="4443856"/>
            <a:chOff x="1641585" y="1048972"/>
            <a:chExt cx="5867403" cy="3260732"/>
          </a:xfrm>
        </p:grpSpPr>
        <p:sp>
          <p:nvSpPr>
            <p:cNvPr id="6" name="Rectangle : coins arrondis 10">
              <a:extLst>
                <a:ext uri="{FF2B5EF4-FFF2-40B4-BE49-F238E27FC236}">
                  <a16:creationId xmlns:a16="http://schemas.microsoft.com/office/drawing/2014/main" xmlns=""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xmlns=""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xmlns=""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xmlns="" id="{0B834D2B-89FC-799E-A74C-8E47766637FA}"/>
              </a:ext>
            </a:extLst>
          </p:cNvPr>
          <p:cNvSpPr txBox="1"/>
          <p:nvPr/>
        </p:nvSpPr>
        <p:spPr>
          <a:xfrm>
            <a:off x="5456420" y="1407000"/>
            <a:ext cx="5400765" cy="4014625"/>
          </a:xfrm>
          <a:prstGeom prst="rect">
            <a:avLst/>
          </a:prstGeom>
          <a:noFill/>
          <a:ln cap="flat">
            <a:noFill/>
          </a:ln>
        </p:spPr>
        <p:txBody>
          <a:bodyPr vert="horz" wrap="square" lIns="0" tIns="0" rIns="0" bIns="0" anchor="t" anchorCtr="1" compatLnSpc="1">
            <a:spAutoFit/>
          </a:bodyPr>
          <a:lstStyle/>
          <a:p>
            <a:pPr lvl="0" algn="ctr" defTabSz="1219170" rtl="1">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r>
              <a:rPr lang="fr-FR" sz="5400" b="1" kern="0" dirty="0">
                <a:solidFill>
                  <a:srgbClr val="44546A"/>
                </a:solidFill>
                <a:latin typeface="Calibri"/>
                <a:ea typeface="Calibri"/>
                <a:cs typeface="Calibri"/>
                <a:sym typeface="Calibri"/>
              </a:rPr>
              <a:t>  : </a:t>
            </a:r>
            <a: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chemeClr val="accent2"/>
                </a:solidFill>
                <a:latin typeface="Calibri"/>
                <a:ea typeface="Calibri"/>
                <a:cs typeface="Calibri"/>
                <a:sym typeface="Calibri"/>
              </a:rPr>
              <a:t>أجيبُ عنْ أسْئلَةِ </a:t>
            </a:r>
            <a:r>
              <a:rPr lang="ar-SA" sz="4800" b="1" kern="0" dirty="0" smtClean="0">
                <a:solidFill>
                  <a:schemeClr val="accent2"/>
                </a:solidFill>
                <a:latin typeface="Calibri"/>
                <a:ea typeface="Calibri"/>
                <a:cs typeface="Calibri"/>
                <a:sym typeface="Calibri"/>
              </a:rPr>
              <a:t>الْفَهْمِ</a:t>
            </a:r>
            <a:endParaRPr lang="ar-MA" sz="4800" b="1" kern="0" dirty="0" smtClean="0">
              <a:solidFill>
                <a:schemeClr val="accent2"/>
              </a:solidFill>
              <a:latin typeface="Calibri"/>
              <a:ea typeface="Calibri"/>
              <a:cs typeface="Calibri"/>
              <a:sym typeface="Calibri"/>
            </a:endParaRPr>
          </a:p>
          <a:p>
            <a:pPr lvl="0" algn="ctr" defTabSz="1219170" rtl="1">
              <a:defRPr sz="1800" b="0" i="0" u="none" strike="noStrike" kern="0" cap="none" spc="0" baseline="0">
                <a:solidFill>
                  <a:srgbClr val="000000"/>
                </a:solidFill>
                <a:uFillTx/>
              </a:defRPr>
            </a:pPr>
            <a:r>
              <a:rPr lang="ar-MA" sz="4800" b="1" kern="0" dirty="0" smtClean="0">
                <a:solidFill>
                  <a:schemeClr val="accent2"/>
                </a:solidFill>
                <a:latin typeface="Calibri"/>
                <a:ea typeface="Calibri"/>
                <a:cs typeface="Calibri"/>
                <a:sym typeface="Calibri"/>
              </a:rPr>
              <a:t>و</a:t>
            </a:r>
          </a:p>
          <a:p>
            <a:pPr lvl="0" algn="ctr" defTabSz="1219170" rtl="1">
              <a:defRPr sz="1800" b="0" i="0" u="none" strike="noStrike" kern="0" cap="none" spc="0" baseline="0">
                <a:solidFill>
                  <a:srgbClr val="000000"/>
                </a:solidFill>
                <a:uFillTx/>
              </a:defRPr>
            </a:pPr>
            <a:r>
              <a:rPr lang="ar-MA" sz="4800" b="1" kern="0" dirty="0" smtClean="0">
                <a:solidFill>
                  <a:schemeClr val="accent2"/>
                </a:solidFill>
                <a:latin typeface="Calibri"/>
                <a:ea typeface="Calibri"/>
                <a:cs typeface="Calibri"/>
                <a:sym typeface="Calibri"/>
              </a:rPr>
              <a:t>التوظيف والاستثمار</a:t>
            </a:r>
          </a:p>
          <a:p>
            <a:pPr lvl="0" algn="ctr" defTabSz="1219170" rtl="1">
              <a:lnSpc>
                <a:spcPct val="131218"/>
              </a:lnSpc>
              <a:defRPr sz="1800" b="0" i="0" u="none" strike="noStrike" kern="0" cap="none" spc="0" baseline="0">
                <a:solidFill>
                  <a:srgbClr val="000000"/>
                </a:solidFill>
                <a:uFillTx/>
              </a:defRPr>
            </a:pPr>
            <a:r>
              <a:rPr kumimoji="0" lang="ar-MA" sz="4800" b="1" i="0" u="none" strike="noStrike" kern="0" cap="none" spc="0" normalizeH="0" baseline="0" noProof="0" dirty="0" smtClean="0">
                <a:ln>
                  <a:noFill/>
                </a:ln>
                <a:solidFill>
                  <a:srgbClr val="44546A"/>
                </a:solidFill>
                <a:effectLst/>
                <a:uLnTx/>
                <a:uFillTx/>
                <a:latin typeface="Calibri"/>
                <a:ea typeface="Calibri"/>
                <a:cs typeface="Calibri"/>
              </a:rPr>
              <a:t>20 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2">
            <a:extLst>
              <a:ext uri="{FF2B5EF4-FFF2-40B4-BE49-F238E27FC236}">
                <a16:creationId xmlns:a16="http://schemas.microsoft.com/office/drawing/2014/main" xmlns="" id="{59BAA157-F3A5-9F11-F54A-09BAAF0EBA9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173709" y="1645828"/>
            <a:ext cx="3160225" cy="3160225"/>
          </a:xfrm>
          <a:prstGeom prst="rect">
            <a:avLst/>
          </a:prstGeom>
        </p:spPr>
      </p:pic>
    </p:spTree>
    <p:extLst>
      <p:ext uri="{BB962C8B-B14F-4D97-AF65-F5344CB8AC3E}">
        <p14:creationId xmlns:p14="http://schemas.microsoft.com/office/powerpoint/2010/main" val="454763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9"/>
        <p:cNvGrpSpPr/>
        <p:nvPr/>
      </p:nvGrpSpPr>
      <p:grpSpPr>
        <a:xfrm>
          <a:off x="0" y="0"/>
          <a:ext cx="0" cy="0"/>
          <a:chOff x="0" y="0"/>
          <a:chExt cx="0" cy="0"/>
        </a:xfrm>
      </p:grpSpPr>
      <p:sp>
        <p:nvSpPr>
          <p:cNvPr id="5" name="Google Shape;160;p18">
            <a:extLst>
              <a:ext uri="{FF2B5EF4-FFF2-40B4-BE49-F238E27FC236}">
                <a16:creationId xmlns:a16="http://schemas.microsoft.com/office/drawing/2014/main" xmlns="" id="{DC39DDB7-F811-8123-788D-5C893B60E491}"/>
              </a:ext>
            </a:extLst>
          </p:cNvPr>
          <p:cNvSpPr/>
          <p:nvPr/>
        </p:nvSpPr>
        <p:spPr>
          <a:xfrm>
            <a:off x="0" y="-6642"/>
            <a:ext cx="12192000" cy="9175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7" name="Picture 2" descr="Image générée">
            <a:extLst>
              <a:ext uri="{FF2B5EF4-FFF2-40B4-BE49-F238E27FC236}">
                <a16:creationId xmlns:a16="http://schemas.microsoft.com/office/drawing/2014/main" xmlns="" id="{81FACDB5-8824-BC7A-B1EA-FA65FDBAE80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0" name="Google Shape;1500;p44"/>
          <p:cNvSpPr txBox="1">
            <a:spLocks noGrp="1"/>
          </p:cNvSpPr>
          <p:nvPr>
            <p:ph type="title" idx="4294967295"/>
          </p:nvPr>
        </p:nvSpPr>
        <p:spPr>
          <a:xfrm>
            <a:off x="1092659" y="124266"/>
            <a:ext cx="10161104" cy="370111"/>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الآن، سننتقل إلى </a:t>
            </a:r>
            <a:r>
              <a:rPr lang="ar-MA" sz="1800" b="1" dirty="0" smtClean="0">
                <a:solidFill>
                  <a:schemeClr val="bg1">
                    <a:lumMod val="50000"/>
                  </a:schemeClr>
                </a:solidFill>
              </a:rPr>
              <a:t>أسئلة ال</a:t>
            </a:r>
            <a:r>
              <a:rPr lang="ar-SA" sz="1800" b="1" dirty="0" smtClean="0">
                <a:solidFill>
                  <a:schemeClr val="bg1">
                    <a:lumMod val="50000"/>
                  </a:schemeClr>
                </a:solidFill>
              </a:rPr>
              <a:t>فهم </a:t>
            </a:r>
            <a:r>
              <a:rPr lang="ar-MA" sz="1800" b="1" dirty="0" smtClean="0">
                <a:solidFill>
                  <a:schemeClr val="bg1">
                    <a:lumMod val="50000"/>
                  </a:schemeClr>
                </a:solidFill>
              </a:rPr>
              <a:t>والتوظيف والاستثمار </a:t>
            </a:r>
            <a:r>
              <a:rPr lang="ar-SA" sz="1800" b="1" dirty="0" smtClean="0">
                <a:solidFill>
                  <a:schemeClr val="bg1">
                    <a:lumMod val="50000"/>
                  </a:schemeClr>
                </a:solidFill>
              </a:rPr>
              <a:t>من </a:t>
            </a:r>
            <a:r>
              <a:rPr lang="ar-SA" sz="1800" b="1" dirty="0">
                <a:solidFill>
                  <a:schemeClr val="bg1">
                    <a:lumMod val="50000"/>
                  </a:schemeClr>
                </a:solidFill>
              </a:rPr>
              <a:t>خلال الأسئلة المثبتة في الكراسة.</a:t>
            </a:r>
            <a:endParaRPr sz="1800" b="1" dirty="0">
              <a:solidFill>
                <a:schemeClr val="bg1">
                  <a:lumMod val="50000"/>
                </a:schemeClr>
              </a:solidFill>
            </a:endParaRPr>
          </a:p>
        </p:txBody>
      </p:sp>
      <p:pic>
        <p:nvPicPr>
          <p:cNvPr id="2" name="Google Shape;1368;p31">
            <a:extLst>
              <a:ext uri="{FF2B5EF4-FFF2-40B4-BE49-F238E27FC236}">
                <a16:creationId xmlns:a16="http://schemas.microsoft.com/office/drawing/2014/main" xmlns="" id="{D784D774-F9A5-8B45-5BD3-7E8FDC2B44A8}"/>
              </a:ext>
            </a:extLst>
          </p:cNvPr>
          <p:cNvPicPr preferRelativeResize="0"/>
          <p:nvPr/>
        </p:nvPicPr>
        <p:blipFill rotWithShape="1">
          <a:blip r:embed="rId4">
            <a:alphaModFix/>
          </a:blip>
          <a:srcRect/>
          <a:stretch/>
        </p:blipFill>
        <p:spPr>
          <a:xfrm>
            <a:off x="-32484" y="36580"/>
            <a:ext cx="730250" cy="730250"/>
          </a:xfrm>
          <a:prstGeom prst="rect">
            <a:avLst/>
          </a:prstGeom>
          <a:noFill/>
          <a:ln>
            <a:noFill/>
          </a:ln>
        </p:spPr>
      </p:pic>
      <p:sp>
        <p:nvSpPr>
          <p:cNvPr id="3" name="Google Shape;1369;p31">
            <a:extLst>
              <a:ext uri="{FF2B5EF4-FFF2-40B4-BE49-F238E27FC236}">
                <a16:creationId xmlns:a16="http://schemas.microsoft.com/office/drawing/2014/main" xmlns="" id="{064A53CD-3BCE-9C5E-D82F-95500ACA70E6}"/>
              </a:ext>
            </a:extLst>
          </p:cNvPr>
          <p:cNvSpPr txBox="1"/>
          <p:nvPr/>
        </p:nvSpPr>
        <p:spPr>
          <a:xfrm>
            <a:off x="507676" y="440427"/>
            <a:ext cx="10504064" cy="123663"/>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6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وفي مدة </a:t>
            </a:r>
            <a:r>
              <a:rPr kumimoji="0" lang="ar-MA" sz="1600" b="0" i="0" u="none" strike="noStrike" kern="0" cap="none" spc="0" normalizeH="0" baseline="0" noProof="0" dirty="0" smtClean="0">
                <a:ln>
                  <a:noFill/>
                </a:ln>
                <a:solidFill>
                  <a:schemeClr val="bg1">
                    <a:lumMod val="50000"/>
                  </a:schemeClr>
                </a:solidFill>
                <a:effectLst/>
                <a:uLnTx/>
                <a:uFillTx/>
                <a:latin typeface="Arial"/>
                <a:cs typeface="Arial"/>
                <a:sym typeface="Arial"/>
              </a:rPr>
              <a:t>20 دقيقة و</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تخصص </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10 دقائق أخرى </a:t>
            </a:r>
            <a:r>
              <a:rPr kumimoji="0" lang="ar-SA" sz="1600" b="0" i="0" u="none" strike="noStrike" kern="0" cap="none" spc="0" normalizeH="0" baseline="0" noProof="0" dirty="0">
                <a:ln>
                  <a:noFill/>
                </a:ln>
                <a:solidFill>
                  <a:schemeClr val="bg1">
                    <a:lumMod val="50000"/>
                  </a:schemeClr>
                </a:solidFill>
                <a:effectLst>
                  <a:outerShdw blurRad="38100" dist="38100" dir="2700000" algn="tl">
                    <a:srgbClr val="000000">
                      <a:alpha val="43137"/>
                    </a:srgbClr>
                  </a:outerShdw>
                </a:effectLst>
                <a:uLnTx/>
                <a:uFillTx/>
                <a:latin typeface="Arial"/>
                <a:cs typeface="Arial"/>
                <a:sym typeface="Arial"/>
              </a:rPr>
              <a:t>للتصحيح </a:t>
            </a:r>
            <a:r>
              <a:rPr kumimoji="0" lang="ar-MA" sz="1600" b="0" i="0" u="none" strike="noStrike" kern="0" cap="none" spc="0" normalizeH="0" baseline="0" noProof="0" dirty="0" smtClean="0">
                <a:ln>
                  <a:noFill/>
                </a:ln>
                <a:solidFill>
                  <a:schemeClr val="bg1">
                    <a:lumMod val="50000"/>
                  </a:schemeClr>
                </a:solidFill>
                <a:effectLst>
                  <a:outerShdw blurRad="38100" dist="38100" dir="2700000" algn="tl">
                    <a:srgbClr val="000000">
                      <a:alpha val="43137"/>
                    </a:srgbClr>
                  </a:outerShdw>
                </a:effectLst>
                <a:uLnTx/>
                <a:uFillTx/>
                <a:latin typeface="Arial"/>
                <a:cs typeface="Arial"/>
                <a:sym typeface="Arial"/>
              </a:rPr>
              <a:t> والتقويم الذاتي</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 </a:t>
            </a:r>
            <a:endPar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endParaRPr>
          </a:p>
        </p:txBody>
      </p:sp>
      <p:sp>
        <p:nvSpPr>
          <p:cNvPr id="8" name="Google Shape;89;p1">
            <a:extLst>
              <a:ext uri="{FF2B5EF4-FFF2-40B4-BE49-F238E27FC236}">
                <a16:creationId xmlns:a16="http://schemas.microsoft.com/office/drawing/2014/main" xmlns="" id="{5CB44B7A-CCC3-164D-FA8C-8810DC8C1602}"/>
              </a:ext>
            </a:extLst>
          </p:cNvPr>
          <p:cNvSpPr/>
          <p:nvPr/>
        </p:nvSpPr>
        <p:spPr>
          <a:xfrm>
            <a:off x="8578735" y="1145374"/>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Rectangle 9">
            <a:extLst>
              <a:ext uri="{FF2B5EF4-FFF2-40B4-BE49-F238E27FC236}">
                <a16:creationId xmlns:a16="http://schemas.microsoft.com/office/drawing/2014/main" xmlns="" id="{59CC8461-E215-FE3D-08CA-1261E7B45FC3}"/>
              </a:ext>
            </a:extLst>
          </p:cNvPr>
          <p:cNvSpPr/>
          <p:nvPr/>
        </p:nvSpPr>
        <p:spPr>
          <a:xfrm>
            <a:off x="0" y="0"/>
            <a:ext cx="12192000"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4" name="Google Shape;1503;p44">
            <a:extLst>
              <a:ext uri="{FF2B5EF4-FFF2-40B4-BE49-F238E27FC236}">
                <a16:creationId xmlns:a16="http://schemas.microsoft.com/office/drawing/2014/main" xmlns="" id="{94D1E2E4-A29B-EC2A-F724-85F4FFCE2CFE}"/>
              </a:ext>
            </a:extLst>
          </p:cNvPr>
          <p:cNvSpPr txBox="1"/>
          <p:nvPr/>
        </p:nvSpPr>
        <p:spPr>
          <a:xfrm>
            <a:off x="384620" y="1777066"/>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90000"/>
              </a:lnSpc>
              <a:buClr>
                <a:srgbClr val="000000"/>
              </a:buClr>
              <a:buSzPts val="2000"/>
              <a:defRPr/>
            </a:pPr>
            <a:r>
              <a:rPr lang="ar-MA" sz="2400" kern="0" dirty="0">
                <a:solidFill>
                  <a:srgbClr val="000000"/>
                </a:solidFill>
                <a:latin typeface="Calibri"/>
                <a:ea typeface="Calibri"/>
                <a:cs typeface="Calibri"/>
                <a:sym typeface="Calibri"/>
              </a:rPr>
              <a:t>1- ما نَوْعُ الكُتُبِ الَّتي كانَتْ تُحِبُّ كُلٌّ مِنْ </a:t>
            </a:r>
            <a:r>
              <a:rPr lang="ar-MA" sz="2400" kern="0" dirty="0" smtClean="0">
                <a:solidFill>
                  <a:srgbClr val="000000"/>
                </a:solidFill>
                <a:latin typeface="Calibri"/>
                <a:ea typeface="Calibri"/>
                <a:cs typeface="Calibri"/>
                <a:sym typeface="Calibri"/>
              </a:rPr>
              <a:t>مريم وَدلال قِراءَتَها؟</a:t>
            </a:r>
            <a:endParaRPr lang="ar-MA" sz="2400" kern="0" dirty="0">
              <a:solidFill>
                <a:srgbClr val="000000"/>
              </a:solidFill>
              <a:latin typeface="Calibri"/>
              <a:ea typeface="Calibri"/>
              <a:cs typeface="Calibri"/>
              <a:sym typeface="Calibri"/>
            </a:endParaRPr>
          </a:p>
        </p:txBody>
      </p:sp>
      <p:sp>
        <p:nvSpPr>
          <p:cNvPr id="15" name="Google Shape;1525;p46">
            <a:extLst>
              <a:ext uri="{FF2B5EF4-FFF2-40B4-BE49-F238E27FC236}">
                <a16:creationId xmlns:a16="http://schemas.microsoft.com/office/drawing/2014/main" xmlns="" id="{FDCE2DCA-E475-CEA6-50E3-CAC2C60ED1BF}"/>
              </a:ext>
            </a:extLst>
          </p:cNvPr>
          <p:cNvSpPr txBox="1"/>
          <p:nvPr/>
        </p:nvSpPr>
        <p:spPr>
          <a:xfrm>
            <a:off x="332641" y="3132389"/>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kumimoji="0" lang="ar-MA" sz="2400" b="0" i="0" u="none" strike="noStrike" kern="0" cap="none" spc="0" normalizeH="0" baseline="0" noProof="0" dirty="0">
                <a:ln>
                  <a:noFill/>
                </a:ln>
                <a:solidFill>
                  <a:srgbClr val="000000"/>
                </a:solidFill>
                <a:effectLst/>
                <a:uLnTx/>
                <a:uFillTx/>
                <a:latin typeface="Calibri"/>
                <a:ea typeface="Calibri"/>
                <a:cs typeface="Calibri"/>
                <a:sym typeface="Calibri"/>
              </a:rPr>
              <a:t>3- </a:t>
            </a:r>
            <a:r>
              <a:rPr lang="ar-MA" sz="2400" kern="0" dirty="0">
                <a:solidFill>
                  <a:srgbClr val="000000"/>
                </a:solidFill>
                <a:latin typeface="Calibri"/>
                <a:ea typeface="Calibri"/>
                <a:cs typeface="Calibri"/>
                <a:sym typeface="Calibri"/>
              </a:rPr>
              <a:t>ما العَلاقَةُ بَيْنَ نَوْعِ الكُتُبِ الَّتي كانَتْ تُحِبُّها </a:t>
            </a:r>
            <a:r>
              <a:rPr lang="ar-MA" sz="2400" kern="0" dirty="0" smtClean="0">
                <a:solidFill>
                  <a:srgbClr val="000000"/>
                </a:solidFill>
                <a:latin typeface="Calibri"/>
                <a:ea typeface="Calibri"/>
                <a:cs typeface="Calibri"/>
                <a:sym typeface="Calibri"/>
              </a:rPr>
              <a:t>كُلٌّ </a:t>
            </a:r>
            <a:r>
              <a:rPr lang="ar-MA" sz="2400" kern="0" dirty="0">
                <a:solidFill>
                  <a:srgbClr val="000000"/>
                </a:solidFill>
                <a:latin typeface="Calibri"/>
                <a:ea typeface="Calibri"/>
                <a:cs typeface="Calibri"/>
                <a:sym typeface="Calibri"/>
              </a:rPr>
              <a:t>مِنْ </a:t>
            </a:r>
            <a:r>
              <a:rPr lang="ar-MA" sz="2400" kern="0" dirty="0" smtClean="0">
                <a:solidFill>
                  <a:srgbClr val="000000"/>
                </a:solidFill>
                <a:latin typeface="Calibri"/>
                <a:ea typeface="Calibri"/>
                <a:cs typeface="Calibri"/>
                <a:sym typeface="Calibri"/>
              </a:rPr>
              <a:t>مريم ودلال </a:t>
            </a:r>
            <a:r>
              <a:rPr lang="ar-MA" sz="2400" kern="0" dirty="0">
                <a:solidFill>
                  <a:srgbClr val="000000"/>
                </a:solidFill>
                <a:latin typeface="Calibri"/>
                <a:ea typeface="Calibri"/>
                <a:cs typeface="Calibri"/>
                <a:sym typeface="Calibri"/>
              </a:rPr>
              <a:t>وَبَيْنَ مَسيرَتَيْهِما المِهَنِيَّةِ لاحِقًا</a:t>
            </a:r>
            <a:r>
              <a:rPr lang="ar-MA" sz="2400" kern="0" dirty="0" smtClean="0">
                <a:solidFill>
                  <a:srgbClr val="000000"/>
                </a:solidFill>
                <a:latin typeface="Calibri"/>
                <a:ea typeface="Calibri"/>
                <a:cs typeface="Calibri"/>
                <a:sym typeface="Calibri"/>
              </a:rPr>
              <a:t>؟</a:t>
            </a:r>
            <a:endParaRPr kumimoji="0" lang="ar-MA" sz="24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6" name="Google Shape;1542;p48">
            <a:extLst>
              <a:ext uri="{FF2B5EF4-FFF2-40B4-BE49-F238E27FC236}">
                <a16:creationId xmlns:a16="http://schemas.microsoft.com/office/drawing/2014/main" xmlns="" id="{05CEBF26-EC51-0ADA-468A-6914DEA51CD2}"/>
              </a:ext>
            </a:extLst>
          </p:cNvPr>
          <p:cNvSpPr txBox="1"/>
          <p:nvPr/>
        </p:nvSpPr>
        <p:spPr>
          <a:xfrm>
            <a:off x="416636" y="3845288"/>
            <a:ext cx="11176650" cy="593222"/>
          </a:xfrm>
          <a:prstGeom prst="rect">
            <a:avLst/>
          </a:prstGeom>
          <a:solidFill>
            <a:schemeClr val="accent3">
              <a:lumMod val="20000"/>
              <a:lumOff val="80000"/>
            </a:schemeClr>
          </a:solidFill>
          <a:ln>
            <a:noFill/>
          </a:ln>
        </p:spPr>
        <p:txBody>
          <a:bodyPr spcFirstLastPara="1" wrap="square" lIns="91425" tIns="45700" rIns="91425" bIns="45700" anchor="ctr" anchorCtr="0">
            <a:normAutofit fontScale="62500" lnSpcReduction="20000"/>
          </a:bodyPr>
          <a:lstStyle/>
          <a:p>
            <a:pPr lvl="0" algn="r" rtl="1">
              <a:lnSpc>
                <a:spcPct val="150000"/>
              </a:lnSpc>
              <a:buClr>
                <a:srgbClr val="000000"/>
              </a:buClr>
              <a:defRPr/>
            </a:pPr>
            <a:r>
              <a:rPr kumimoji="0" lang="ar-MA" sz="3800" b="0" i="0" u="none" strike="noStrike" kern="0" cap="none" spc="0" normalizeH="0" baseline="0" noProof="0" dirty="0">
                <a:ln>
                  <a:noFill/>
                </a:ln>
                <a:solidFill>
                  <a:srgbClr val="000000"/>
                </a:solidFill>
                <a:effectLst/>
                <a:uLnTx/>
                <a:uFillTx/>
                <a:latin typeface="Calibri"/>
                <a:ea typeface="Calibri"/>
                <a:cs typeface="Calibri"/>
                <a:sym typeface="Calibri"/>
              </a:rPr>
              <a:t>4-</a:t>
            </a:r>
            <a:r>
              <a:rPr kumimoji="0" lang="ar-MA" sz="2900" b="0" i="0" u="none" strike="noStrike" kern="0" cap="none" spc="0" normalizeH="0" baseline="0" noProof="0" dirty="0">
                <a:ln>
                  <a:noFill/>
                </a:ln>
                <a:solidFill>
                  <a:srgbClr val="000000"/>
                </a:solidFill>
                <a:effectLst/>
                <a:uLnTx/>
                <a:uFillTx/>
                <a:latin typeface="Calibri"/>
                <a:ea typeface="Calibri"/>
                <a:cs typeface="Calibri"/>
                <a:sym typeface="Calibri"/>
              </a:rPr>
              <a:t> </a:t>
            </a:r>
            <a:r>
              <a:rPr lang="ar-MA" sz="3800" kern="0" dirty="0">
                <a:solidFill>
                  <a:srgbClr val="000000"/>
                </a:solidFill>
                <a:latin typeface="Calibri"/>
                <a:ea typeface="Calibri"/>
                <a:cs typeface="Calibri"/>
                <a:sym typeface="Calibri"/>
              </a:rPr>
              <a:t>ما المَقْصودُ بِالكَنْزِ المخفي وَالمِفْتاحِ السِّحْرِيِّ فِي النَّصِّ؟ </a:t>
            </a:r>
            <a:endParaRPr kumimoji="0" lang="ar-MA" sz="2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7" name="Google Shape;1558;p216">
            <a:extLst>
              <a:ext uri="{FF2B5EF4-FFF2-40B4-BE49-F238E27FC236}">
                <a16:creationId xmlns:a16="http://schemas.microsoft.com/office/drawing/2014/main" xmlns="" id="{4497C4D8-DFFE-F08E-8274-F155C352FEDF}"/>
              </a:ext>
            </a:extLst>
          </p:cNvPr>
          <p:cNvSpPr txBox="1"/>
          <p:nvPr/>
        </p:nvSpPr>
        <p:spPr>
          <a:xfrm>
            <a:off x="469607" y="4649140"/>
            <a:ext cx="11176650" cy="593223"/>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lang="ar-MA" sz="2400" kern="0" dirty="0" smtClean="0">
                <a:solidFill>
                  <a:srgbClr val="000000"/>
                </a:solidFill>
                <a:latin typeface="Calibri"/>
                <a:ea typeface="Calibri"/>
                <a:cs typeface="Calibri"/>
                <a:sym typeface="Calibri"/>
              </a:rPr>
              <a:t>5- هل </a:t>
            </a:r>
            <a:r>
              <a:rPr lang="ar-MA" sz="2400" kern="0" dirty="0">
                <a:solidFill>
                  <a:srgbClr val="000000"/>
                </a:solidFill>
                <a:latin typeface="Calibri"/>
                <a:ea typeface="Calibri"/>
                <a:cs typeface="Calibri"/>
                <a:sym typeface="Calibri"/>
              </a:rPr>
              <a:t>الفُضولُ وَحْدَهُ يَكْفِي لِتَحْقيقِ النَّجاحِ؟ و َلِماذا</a:t>
            </a:r>
            <a:r>
              <a:rPr lang="ar-MA" sz="2400" kern="0" dirty="0" smtClean="0">
                <a:solidFill>
                  <a:srgbClr val="000000"/>
                </a:solidFill>
                <a:latin typeface="Calibri"/>
                <a:ea typeface="Calibri"/>
                <a:cs typeface="Calibri"/>
                <a:sym typeface="Calibri"/>
              </a:rPr>
              <a:t>؟</a:t>
            </a:r>
            <a:endParaRPr kumimoji="0" lang="ar-MA" sz="1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8" name="Google Shape;1503;p44">
            <a:extLst>
              <a:ext uri="{FF2B5EF4-FFF2-40B4-BE49-F238E27FC236}">
                <a16:creationId xmlns:a16="http://schemas.microsoft.com/office/drawing/2014/main" xmlns="" id="{A2C95977-5942-A133-0BA8-4AB16B2662A1}"/>
              </a:ext>
            </a:extLst>
          </p:cNvPr>
          <p:cNvSpPr txBox="1"/>
          <p:nvPr/>
        </p:nvSpPr>
        <p:spPr>
          <a:xfrm>
            <a:off x="332641" y="2384308"/>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lang="ar-MA" sz="2400" kern="0" dirty="0" smtClean="0">
                <a:solidFill>
                  <a:srgbClr val="000000"/>
                </a:solidFill>
                <a:latin typeface="Calibri"/>
                <a:ea typeface="Calibri"/>
                <a:cs typeface="Calibri"/>
                <a:sym typeface="Calibri"/>
              </a:rPr>
              <a:t>2- ما </a:t>
            </a:r>
            <a:r>
              <a:rPr lang="ar-MA" sz="2400" kern="0" dirty="0">
                <a:solidFill>
                  <a:srgbClr val="000000"/>
                </a:solidFill>
                <a:latin typeface="Calibri"/>
                <a:ea typeface="Calibri"/>
                <a:cs typeface="Calibri"/>
                <a:sym typeface="Calibri"/>
              </a:rPr>
              <a:t>الَّذي دَفَعَ </a:t>
            </a:r>
            <a:r>
              <a:rPr lang="ar-MA" sz="2400" kern="0" dirty="0" smtClean="0">
                <a:solidFill>
                  <a:srgbClr val="000000"/>
                </a:solidFill>
                <a:latin typeface="Calibri"/>
                <a:ea typeface="Calibri"/>
                <a:cs typeface="Calibri"/>
                <a:sym typeface="Calibri"/>
              </a:rPr>
              <a:t>دلالَ </a:t>
            </a:r>
            <a:r>
              <a:rPr lang="ar-MA" sz="2400" kern="0" dirty="0">
                <a:solidFill>
                  <a:srgbClr val="000000"/>
                </a:solidFill>
                <a:latin typeface="Calibri"/>
                <a:ea typeface="Calibri"/>
                <a:cs typeface="Calibri"/>
                <a:sym typeface="Calibri"/>
              </a:rPr>
              <a:t>إلى ِفَتْحِ الكِتابِ وَقِراءَتِهِ</a:t>
            </a:r>
            <a:r>
              <a:rPr lang="ar-MA" sz="2400" kern="0" dirty="0" smtClean="0">
                <a:solidFill>
                  <a:srgbClr val="000000"/>
                </a:solidFill>
                <a:latin typeface="Calibri"/>
                <a:ea typeface="Calibri"/>
                <a:cs typeface="Calibri"/>
                <a:sym typeface="Calibri"/>
              </a:rPr>
              <a:t>؟</a:t>
            </a:r>
            <a:endParaRPr kumimoji="0" lang="ar-M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Google Shape;1558;p216">
            <a:extLst>
              <a:ext uri="{FF2B5EF4-FFF2-40B4-BE49-F238E27FC236}">
                <a16:creationId xmlns:a16="http://schemas.microsoft.com/office/drawing/2014/main" xmlns="" id="{4497C4D8-DFFE-F08E-8274-F155C352FEDF}"/>
              </a:ext>
            </a:extLst>
          </p:cNvPr>
          <p:cNvSpPr txBox="1"/>
          <p:nvPr/>
        </p:nvSpPr>
        <p:spPr>
          <a:xfrm>
            <a:off x="466215" y="5363047"/>
            <a:ext cx="11176650" cy="593223"/>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lang="ar-MA" sz="2400" kern="0" dirty="0" smtClean="0">
                <a:solidFill>
                  <a:srgbClr val="000000"/>
                </a:solidFill>
                <a:latin typeface="Calibri"/>
                <a:ea typeface="Calibri"/>
                <a:cs typeface="Calibri"/>
                <a:sym typeface="Calibri"/>
              </a:rPr>
              <a:t>6- اُذْكُرِ </a:t>
            </a:r>
            <a:r>
              <a:rPr lang="ar-MA" sz="2400" kern="0" dirty="0">
                <a:solidFill>
                  <a:srgbClr val="000000"/>
                </a:solidFill>
                <a:latin typeface="Calibri"/>
                <a:ea typeface="Calibri"/>
                <a:cs typeface="Calibri"/>
                <a:sym typeface="Calibri"/>
              </a:rPr>
              <a:t>الحَدَثَ الَّذِي خَلَقَ التَّحَوُّلَ فِي هذِهِ </a:t>
            </a:r>
            <a:r>
              <a:rPr lang="ar-MA" sz="2400" kern="0" dirty="0" smtClean="0">
                <a:solidFill>
                  <a:srgbClr val="000000"/>
                </a:solidFill>
                <a:latin typeface="Calibri"/>
                <a:ea typeface="Calibri"/>
                <a:cs typeface="Calibri"/>
                <a:sym typeface="Calibri"/>
              </a:rPr>
              <a:t>القِصَّةِ؟ </a:t>
            </a:r>
            <a:endParaRPr kumimoji="0" lang="ar-MA" sz="1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20" name="Google Shape;1558;p216">
            <a:extLst>
              <a:ext uri="{FF2B5EF4-FFF2-40B4-BE49-F238E27FC236}">
                <a16:creationId xmlns:a16="http://schemas.microsoft.com/office/drawing/2014/main" xmlns="" id="{4497C4D8-DFFE-F08E-8274-F155C352FEDF}"/>
              </a:ext>
            </a:extLst>
          </p:cNvPr>
          <p:cNvSpPr txBox="1"/>
          <p:nvPr/>
        </p:nvSpPr>
        <p:spPr>
          <a:xfrm>
            <a:off x="507675" y="6123614"/>
            <a:ext cx="11176650" cy="593223"/>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lang="ar-MA" sz="2400" kern="0" dirty="0" smtClean="0">
                <a:solidFill>
                  <a:srgbClr val="000000"/>
                </a:solidFill>
                <a:latin typeface="Calibri"/>
                <a:ea typeface="Calibri"/>
                <a:cs typeface="Calibri"/>
                <a:sym typeface="Calibri"/>
              </a:rPr>
              <a:t>7- ما </a:t>
            </a:r>
            <a:r>
              <a:rPr lang="ar-MA" sz="2400" kern="0" dirty="0">
                <a:solidFill>
                  <a:srgbClr val="000000"/>
                </a:solidFill>
                <a:latin typeface="Calibri"/>
                <a:ea typeface="Calibri"/>
                <a:cs typeface="Calibri"/>
                <a:sym typeface="Calibri"/>
              </a:rPr>
              <a:t>الدَّرْسُ الَّذِي يُمْكِنُ أَنْ نَسْتَخْلِصَهُ مِنْ قِصَّةِ </a:t>
            </a:r>
            <a:r>
              <a:rPr lang="ar-MA" sz="2400" kern="0" dirty="0" smtClean="0">
                <a:solidFill>
                  <a:srgbClr val="000000"/>
                </a:solidFill>
                <a:latin typeface="Calibri"/>
                <a:ea typeface="Calibri"/>
                <a:cs typeface="Calibri"/>
                <a:sym typeface="Calibri"/>
              </a:rPr>
              <a:t>مريم وَدلال؟</a:t>
            </a:r>
            <a:endParaRPr kumimoji="0" lang="ar-MA" sz="1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xmlns="" id="{44ED5219-820E-8F99-1B62-F646765E07EA}"/>
            </a:ext>
          </a:extLst>
        </p:cNvPr>
        <p:cNvGrpSpPr/>
        <p:nvPr/>
      </p:nvGrpSpPr>
      <p:grpSpPr>
        <a:xfrm>
          <a:off x="0" y="0"/>
          <a:ext cx="0" cy="0"/>
          <a:chOff x="0" y="0"/>
          <a:chExt cx="0" cy="0"/>
        </a:xfrm>
      </p:grpSpPr>
      <p:sp>
        <p:nvSpPr>
          <p:cNvPr id="6" name="Google Shape;160;p18">
            <a:extLst>
              <a:ext uri="{FF2B5EF4-FFF2-40B4-BE49-F238E27FC236}">
                <a16:creationId xmlns:a16="http://schemas.microsoft.com/office/drawing/2014/main" xmlns="" id="{8E6822F9-8E5A-C028-6879-32FC1185CD98}"/>
              </a:ext>
            </a:extLst>
          </p:cNvPr>
          <p:cNvSpPr/>
          <p:nvPr/>
        </p:nvSpPr>
        <p:spPr>
          <a:xfrm>
            <a:off x="0" y="-6642"/>
            <a:ext cx="12192000" cy="902190"/>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xmlns="" id="{8F1F5719-983C-0465-B389-302597A6A24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0" name="Google Shape;1500;p44">
            <a:extLst>
              <a:ext uri="{FF2B5EF4-FFF2-40B4-BE49-F238E27FC236}">
                <a16:creationId xmlns:a16="http://schemas.microsoft.com/office/drawing/2014/main" xmlns="" id="{F5C7638A-2CD7-579F-1966-48D0A60E0CCB}"/>
              </a:ext>
            </a:extLst>
          </p:cNvPr>
          <p:cNvSpPr txBox="1">
            <a:spLocks noGrp="1"/>
          </p:cNvSpPr>
          <p:nvPr>
            <p:ph type="title" idx="4294967295"/>
          </p:nvPr>
        </p:nvSpPr>
        <p:spPr>
          <a:xfrm>
            <a:off x="1015448" y="120996"/>
            <a:ext cx="10161104" cy="370111"/>
          </a:xfrm>
          <a:prstGeom prst="rect">
            <a:avLst/>
          </a:prstGeom>
          <a:noFill/>
          <a:ln>
            <a:noFill/>
          </a:ln>
        </p:spPr>
        <p:txBody>
          <a:bodyPr spcFirstLastPara="1" wrap="square" lIns="91425" tIns="45700" rIns="91425" bIns="45700" anchor="ctr" anchorCtr="0">
            <a:normAutofit/>
          </a:bodyPr>
          <a:lstStyle/>
          <a:p>
            <a:pPr lvl="0" algn="r" rtl="1">
              <a:buClr>
                <a:srgbClr val="757070"/>
              </a:buClr>
              <a:buSzPts val="2000"/>
            </a:pPr>
            <a:r>
              <a:rPr lang="ar-SA" sz="1800" b="1" dirty="0">
                <a:solidFill>
                  <a:schemeClr val="bg1">
                    <a:lumMod val="50000"/>
                  </a:schemeClr>
                </a:solidFill>
              </a:rPr>
              <a:t>الآن، سننتقل إلى أسئلة الفهم والتوظيف والاستثمار من خلال الأسئلة المثبتة في الكراسة.</a:t>
            </a:r>
            <a:endParaRPr sz="1800" b="1" dirty="0">
              <a:solidFill>
                <a:schemeClr val="bg1">
                  <a:lumMod val="50000"/>
                </a:schemeClr>
              </a:solidFill>
            </a:endParaRPr>
          </a:p>
        </p:txBody>
      </p:sp>
      <p:pic>
        <p:nvPicPr>
          <p:cNvPr id="2" name="Google Shape;1368;p31">
            <a:extLst>
              <a:ext uri="{FF2B5EF4-FFF2-40B4-BE49-F238E27FC236}">
                <a16:creationId xmlns:a16="http://schemas.microsoft.com/office/drawing/2014/main" xmlns="" id="{E074B74F-47D2-AEDE-3F13-43AD325653D9}"/>
              </a:ext>
            </a:extLst>
          </p:cNvPr>
          <p:cNvPicPr preferRelativeResize="0"/>
          <p:nvPr/>
        </p:nvPicPr>
        <p:blipFill rotWithShape="1">
          <a:blip r:embed="rId4">
            <a:alphaModFix/>
          </a:blip>
          <a:srcRect/>
          <a:stretch/>
        </p:blipFill>
        <p:spPr>
          <a:xfrm>
            <a:off x="58101" y="60793"/>
            <a:ext cx="730250" cy="730250"/>
          </a:xfrm>
          <a:prstGeom prst="rect">
            <a:avLst/>
          </a:prstGeom>
          <a:noFill/>
          <a:ln>
            <a:noFill/>
          </a:ln>
        </p:spPr>
      </p:pic>
      <p:sp>
        <p:nvSpPr>
          <p:cNvPr id="7" name="Google Shape;92;p1">
            <a:extLst>
              <a:ext uri="{FF2B5EF4-FFF2-40B4-BE49-F238E27FC236}">
                <a16:creationId xmlns:a16="http://schemas.microsoft.com/office/drawing/2014/main" xmlns="" id="{30C6F39D-84B2-D950-C3FE-C438DD9538D2}"/>
              </a:ext>
            </a:extLst>
          </p:cNvPr>
          <p:cNvSpPr/>
          <p:nvPr/>
        </p:nvSpPr>
        <p:spPr>
          <a:xfrm>
            <a:off x="9780006" y="895548"/>
            <a:ext cx="2258745" cy="532499"/>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FFFFFF"/>
              </a:buClr>
              <a:buSzPts val="1200"/>
              <a:buFont typeface="Calibri"/>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أُوظِّفُ وأَستثمِــــــرُ</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Google Shape;1558;p216">
            <a:extLst>
              <a:ext uri="{FF2B5EF4-FFF2-40B4-BE49-F238E27FC236}">
                <a16:creationId xmlns:a16="http://schemas.microsoft.com/office/drawing/2014/main" xmlns="" id="{A3814C33-1456-F788-056D-17D53D7D4490}"/>
              </a:ext>
            </a:extLst>
          </p:cNvPr>
          <p:cNvSpPr txBox="1"/>
          <p:nvPr/>
        </p:nvSpPr>
        <p:spPr>
          <a:xfrm>
            <a:off x="248194" y="1587779"/>
            <a:ext cx="11790558" cy="1403615"/>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lvl="0" algn="r" rtl="1">
              <a:buClr>
                <a:srgbClr val="000000"/>
              </a:buClr>
              <a:defRPr/>
            </a:pPr>
            <a:r>
              <a:rPr kumimoji="0" lang="ar-MA" sz="2000" b="1" i="0" u="none" strike="noStrike" kern="0" cap="none" spc="0" normalizeH="0" baseline="0" noProof="0" dirty="0">
                <a:ln>
                  <a:noFill/>
                </a:ln>
                <a:solidFill>
                  <a:srgbClr val="000000"/>
                </a:solidFill>
                <a:effectLst/>
                <a:uLnTx/>
                <a:uFillTx/>
                <a:latin typeface="Calibri"/>
                <a:ea typeface="Calibri"/>
                <a:cs typeface="Calibri"/>
                <a:sym typeface="Calibri"/>
              </a:rPr>
              <a:t>1- </a:t>
            </a:r>
            <a:r>
              <a:rPr lang="ar-MA" sz="2000" b="1" kern="0" dirty="0">
                <a:solidFill>
                  <a:srgbClr val="000000"/>
                </a:solidFill>
                <a:latin typeface="Calibri"/>
                <a:ea typeface="Calibri"/>
                <a:cs typeface="Calibri"/>
                <a:sym typeface="Calibri"/>
              </a:rPr>
              <a:t>- أُرَكِّبُ جُمْلَةً عَلَى غَرَارِ: </a:t>
            </a:r>
            <a:endParaRPr lang="ar-MA" sz="2000" b="1" kern="0" dirty="0" smtClean="0">
              <a:solidFill>
                <a:srgbClr val="000000"/>
              </a:solidFill>
              <a:latin typeface="Calibri"/>
              <a:ea typeface="Calibri"/>
              <a:cs typeface="Calibri"/>
              <a:sym typeface="Calibri"/>
            </a:endParaRPr>
          </a:p>
          <a:p>
            <a:pPr lvl="0" algn="r" rtl="1">
              <a:buClr>
                <a:srgbClr val="000000"/>
              </a:buClr>
              <a:defRPr/>
            </a:pPr>
            <a:r>
              <a:rPr lang="ar-MA" sz="2000" b="1" kern="0" dirty="0" smtClean="0">
                <a:solidFill>
                  <a:srgbClr val="000000"/>
                </a:solidFill>
                <a:latin typeface="Calibri"/>
                <a:ea typeface="Calibri"/>
                <a:cs typeface="Calibri"/>
                <a:sym typeface="Calibri"/>
              </a:rPr>
              <a:t>في </a:t>
            </a:r>
            <a:r>
              <a:rPr lang="ar-MA" sz="2000" b="1" kern="0" dirty="0">
                <a:solidFill>
                  <a:srgbClr val="000000"/>
                </a:solidFill>
                <a:latin typeface="Calibri"/>
                <a:ea typeface="Calibri"/>
                <a:cs typeface="Calibri"/>
                <a:sym typeface="Calibri"/>
              </a:rPr>
              <a:t>قَرْيَةٍ صَغِيرَةٍ تُحِيطُ بِهَا الحُقُولُ الخَضْرَاءُ الرَّحْبَةُ، كَانَتْ تَعِيشُ مَرْيَمُ . كَانَت تَجْلِس تَحْتَ شَجَرَةِ التِّينِ العَتِيقَةِ خَلْفَ المَدْرَسَةِ، وَتَبْدَأُ فِي قِرَاءَةِ كِتَابِهَا المُفَضَّلِ.</a:t>
            </a:r>
          </a:p>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smtClean="0">
                <a:ln>
                  <a:noFill/>
                </a:ln>
                <a:solidFill>
                  <a:srgbClr val="7030A0"/>
                </a:solidFill>
                <a:effectLst/>
                <a:uLnTx/>
                <a:uFillTx/>
                <a:latin typeface="Calibri"/>
                <a:ea typeface="Calibri"/>
                <a:cs typeface="Calibri"/>
                <a:sym typeface="Calibri"/>
              </a:rPr>
              <a:t>.</a:t>
            </a:r>
            <a:endParaRPr kumimoji="0" lang="ar-MA" sz="2000" b="0" i="0" u="none" strike="noStrike" kern="0" cap="none" spc="0" normalizeH="0" baseline="0" noProof="0" dirty="0">
              <a:ln>
                <a:noFill/>
              </a:ln>
              <a:solidFill>
                <a:srgbClr val="7030A0"/>
              </a:solidFill>
              <a:effectLst/>
              <a:uLnTx/>
              <a:uFillTx/>
              <a:latin typeface="Arial"/>
              <a:cs typeface="Arial"/>
              <a:sym typeface="Arial"/>
            </a:endParaRPr>
          </a:p>
        </p:txBody>
      </p:sp>
      <p:sp>
        <p:nvSpPr>
          <p:cNvPr id="12" name="Rectangle 11">
            <a:extLst>
              <a:ext uri="{FF2B5EF4-FFF2-40B4-BE49-F238E27FC236}">
                <a16:creationId xmlns:a16="http://schemas.microsoft.com/office/drawing/2014/main" xmlns="" id="{1CF2E50A-F064-3362-2B18-F323D5E9FA41}"/>
              </a:ext>
            </a:extLst>
          </p:cNvPr>
          <p:cNvSpPr/>
          <p:nvPr/>
        </p:nvSpPr>
        <p:spPr>
          <a:xfrm>
            <a:off x="0" y="0"/>
            <a:ext cx="12192000"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graphicFrame>
        <p:nvGraphicFramePr>
          <p:cNvPr id="14" name="Tableau 13"/>
          <p:cNvGraphicFramePr>
            <a:graphicFrameLocks noGrp="1"/>
          </p:cNvGraphicFramePr>
          <p:nvPr>
            <p:extLst>
              <p:ext uri="{D42A27DB-BD31-4B8C-83A1-F6EECF244321}">
                <p14:modId xmlns:p14="http://schemas.microsoft.com/office/powerpoint/2010/main" val="4129677286"/>
              </p:ext>
            </p:extLst>
          </p:nvPr>
        </p:nvGraphicFramePr>
        <p:xfrm>
          <a:off x="557811" y="3331029"/>
          <a:ext cx="11223029" cy="1066338"/>
        </p:xfrm>
        <a:graphic>
          <a:graphicData uri="http://schemas.openxmlformats.org/drawingml/2006/table">
            <a:tbl>
              <a:tblPr firstRow="1" bandRow="1"/>
              <a:tblGrid>
                <a:gridCol w="2307417">
                  <a:extLst>
                    <a:ext uri="{9D8B030D-6E8A-4147-A177-3AD203B41FA5}">
                      <a16:colId xmlns:a16="http://schemas.microsoft.com/office/drawing/2014/main" xmlns="" val="20000"/>
                    </a:ext>
                  </a:extLst>
                </a:gridCol>
                <a:gridCol w="3629193">
                  <a:extLst>
                    <a:ext uri="{9D8B030D-6E8A-4147-A177-3AD203B41FA5}">
                      <a16:colId xmlns:a16="http://schemas.microsoft.com/office/drawing/2014/main" xmlns="" val="20001"/>
                    </a:ext>
                  </a:extLst>
                </a:gridCol>
                <a:gridCol w="1758943">
                  <a:extLst>
                    <a:ext uri="{9D8B030D-6E8A-4147-A177-3AD203B41FA5}">
                      <a16:colId xmlns:a16="http://schemas.microsoft.com/office/drawing/2014/main" xmlns="" val="20002"/>
                    </a:ext>
                  </a:extLst>
                </a:gridCol>
                <a:gridCol w="3527476">
                  <a:extLst>
                    <a:ext uri="{9D8B030D-6E8A-4147-A177-3AD203B41FA5}">
                      <a16:colId xmlns:a16="http://schemas.microsoft.com/office/drawing/2014/main" xmlns="" val="20003"/>
                    </a:ext>
                  </a:extLst>
                </a:gridCol>
              </a:tblGrid>
              <a:tr h="695498">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000000"/>
                          </a:solidFill>
                          <a:latin typeface="Calibri"/>
                          <a:ea typeface="Calibri"/>
                          <a:cs typeface="Calibri"/>
                        </a:rPr>
                        <a:t>وَتَبْدَأُ فِي قِرَاءَةِ كِتَابِهَا المُفَضَّلِ</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indent="0" algn="ctr" defTabSz="685800" rtl="1" eaLnBrk="1" fontAlgn="auto" latinLnBrk="0" hangingPunct="1">
                        <a:lnSpc>
                          <a:spcPct val="100000"/>
                        </a:lnSpc>
                        <a:spcBef>
                          <a:spcPts val="0"/>
                        </a:spcBef>
                        <a:spcAft>
                          <a:spcPts val="0"/>
                        </a:spcAft>
                        <a:buClrTx/>
                        <a:buSzTx/>
                        <a:buFontTx/>
                        <a:buNone/>
                        <a:tabLst/>
                        <a:defRPr/>
                      </a:pPr>
                      <a:r>
                        <a:rPr lang="ar-MA" sz="1800" b="0" kern="0" dirty="0">
                          <a:solidFill>
                            <a:srgbClr val="000000"/>
                          </a:solidFill>
                          <a:latin typeface="Calibri"/>
                          <a:ea typeface="Calibri"/>
                          <a:cs typeface="Calibri"/>
                        </a:rPr>
                        <a:t>كَانَت تجلس تَحْتَ شَجَرَةِ التِّينِ العَتِيقَةِ خَلْفَ المَدْرَسَةِ</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000000"/>
                          </a:solidFill>
                          <a:latin typeface="Calibri"/>
                          <a:ea typeface="Calibri"/>
                          <a:cs typeface="Calibri"/>
                        </a:rPr>
                        <a:t>كَانَتْ تَعِيشُ مَرْيَمُ </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000000"/>
                          </a:solidFill>
                          <a:latin typeface="Calibri"/>
                          <a:ea typeface="Calibri"/>
                          <a:cs typeface="Calibri"/>
                        </a:rPr>
                        <a:t>في قَرْيَةٍ صَغِيرَةٍ تُحِيطُ بِهَا الحُقُولُ الخَضْرَاءُ الرَّحْبَةُ</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7084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000000"/>
                          </a:solidFill>
                          <a:latin typeface="Calibri"/>
                          <a:ea typeface="Calibri"/>
                          <a:cs typeface="Calibri"/>
                        </a:rPr>
                        <a:t>...................</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000000"/>
                          </a:solidFill>
                          <a:latin typeface="Calibri"/>
                          <a:ea typeface="Calibri"/>
                          <a:cs typeface="Calibri"/>
                        </a:rPr>
                        <a:t>..........................</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000000"/>
                          </a:solidFill>
                          <a:latin typeface="Calibri"/>
                          <a:ea typeface="Calibri"/>
                          <a:cs typeface="Calibri"/>
                        </a:rPr>
                        <a:t>.................</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000000"/>
                          </a:solidFill>
                          <a:latin typeface="Calibri"/>
                          <a:ea typeface="Calibri"/>
                          <a:cs typeface="Calibri"/>
                        </a:rPr>
                        <a:t>.................................</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15" name="Google Shape;1503;p44">
            <a:extLst>
              <a:ext uri="{FF2B5EF4-FFF2-40B4-BE49-F238E27FC236}">
                <a16:creationId xmlns:a16="http://schemas.microsoft.com/office/drawing/2014/main" xmlns="" id="{94D1E2E4-A29B-EC2A-F724-85F4FFCE2CFE}"/>
              </a:ext>
            </a:extLst>
          </p:cNvPr>
          <p:cNvSpPr txBox="1"/>
          <p:nvPr/>
        </p:nvSpPr>
        <p:spPr>
          <a:xfrm>
            <a:off x="423226" y="4709057"/>
            <a:ext cx="11208666" cy="1090851"/>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90000"/>
              </a:lnSpc>
              <a:buClr>
                <a:srgbClr val="000000"/>
              </a:buClr>
              <a:buSzPts val="2000"/>
              <a:defRPr/>
            </a:pPr>
            <a:r>
              <a:rPr lang="ar-MA" sz="2400" kern="0" dirty="0">
                <a:solidFill>
                  <a:srgbClr val="000000"/>
                </a:solidFill>
                <a:latin typeface="Calibri"/>
                <a:ea typeface="Calibri"/>
                <a:cs typeface="Calibri"/>
                <a:sym typeface="Calibri"/>
              </a:rPr>
              <a:t>2- أُنْتِجُ جُملاً سَرْدِيَّةً أُتْمِمُ بها  القصَّةَ :</a:t>
            </a:r>
          </a:p>
          <a:p>
            <a:pPr lvl="0" algn="r" rtl="1">
              <a:lnSpc>
                <a:spcPct val="90000"/>
              </a:lnSpc>
              <a:buClr>
                <a:srgbClr val="000000"/>
              </a:buClr>
              <a:buSzPts val="2000"/>
              <a:defRPr/>
            </a:pPr>
            <a:r>
              <a:rPr lang="ar-MA" sz="2400" kern="0" dirty="0">
                <a:solidFill>
                  <a:srgbClr val="000000"/>
                </a:solidFill>
                <a:latin typeface="Calibri"/>
                <a:ea typeface="Calibri"/>
                <a:cs typeface="Calibri"/>
                <a:sym typeface="Calibri"/>
              </a:rPr>
              <a:t>* وبعْدَ ذلَك، ودَّعت ْ مريمُ  ...................................................</a:t>
            </a:r>
          </a:p>
        </p:txBody>
      </p:sp>
      <p:sp>
        <p:nvSpPr>
          <p:cNvPr id="13" name="Google Shape;1369;p31">
            <a:extLst>
              <a:ext uri="{FF2B5EF4-FFF2-40B4-BE49-F238E27FC236}">
                <a16:creationId xmlns:a16="http://schemas.microsoft.com/office/drawing/2014/main" xmlns="" id="{064A53CD-3BCE-9C5E-D82F-95500ACA70E6}"/>
              </a:ext>
            </a:extLst>
          </p:cNvPr>
          <p:cNvSpPr txBox="1"/>
          <p:nvPr/>
        </p:nvSpPr>
        <p:spPr>
          <a:xfrm>
            <a:off x="507676" y="364086"/>
            <a:ext cx="10504064" cy="123663"/>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6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600" b="0" i="0"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a:t>
            </a:r>
            <a:r>
              <a:rPr kumimoji="0" lang="ar-SA" sz="1600" b="0" i="0" u="none" strike="noStrike" kern="0" cap="none" spc="0" normalizeH="0" baseline="0" noProof="0" dirty="0" smtClean="0">
                <a:ln>
                  <a:noFill/>
                </a:ln>
                <a:solidFill>
                  <a:schemeClr val="bg1">
                    <a:lumMod val="50000"/>
                  </a:schemeClr>
                </a:solidFill>
                <a:effectLst/>
                <a:uLnTx/>
                <a:uFillTx/>
                <a:latin typeface="Arial"/>
                <a:cs typeface="Arial"/>
                <a:sym typeface="Arial"/>
              </a:rPr>
              <a:t>. </a:t>
            </a:r>
            <a:endParaRPr kumimoji="0" lang="fr-FR" sz="1600" b="0" i="0" u="none" strike="noStrike" kern="0" cap="none" spc="0" normalizeH="0" baseline="0" noProof="0" dirty="0">
              <a:ln>
                <a:noFill/>
              </a:ln>
              <a:solidFill>
                <a:schemeClr val="bg1">
                  <a:lumMod val="50000"/>
                </a:schemeClr>
              </a:solidFill>
              <a:effectLst/>
              <a:uLnTx/>
              <a:uFillTx/>
              <a:latin typeface="Arial"/>
              <a:cs typeface="Arial"/>
              <a:sym typeface="Arial"/>
            </a:endParaRPr>
          </a:p>
        </p:txBody>
      </p:sp>
    </p:spTree>
    <p:extLst>
      <p:ext uri="{BB962C8B-B14F-4D97-AF65-F5344CB8AC3E}">
        <p14:creationId xmlns:p14="http://schemas.microsoft.com/office/powerpoint/2010/main" val="344084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xmlns="" id="{0D061ED7-5B81-356B-8B9A-AB3E04922AD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5D492E28-6F1D-8861-2878-B2E97F8FCCC6}"/>
              </a:ext>
            </a:extLst>
          </p:cNvPr>
          <p:cNvSpPr/>
          <p:nvPr/>
        </p:nvSpPr>
        <p:spPr>
          <a:xfrm>
            <a:off x="0" y="-6642"/>
            <a:ext cx="12192000" cy="1031878"/>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9" name="Picture 2" descr="Image générée">
            <a:extLst>
              <a:ext uri="{FF2B5EF4-FFF2-40B4-BE49-F238E27FC236}">
                <a16:creationId xmlns:a16="http://schemas.microsoft.com/office/drawing/2014/main" xmlns="" id="{1FE76916-9495-1095-EAD9-626B67F0F40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0" name="Google Shape;1500;p44">
            <a:extLst>
              <a:ext uri="{FF2B5EF4-FFF2-40B4-BE49-F238E27FC236}">
                <a16:creationId xmlns:a16="http://schemas.microsoft.com/office/drawing/2014/main" xmlns="" id="{199CF07F-FDA0-CAC3-D692-29F9145799FD}"/>
              </a:ext>
            </a:extLst>
          </p:cNvPr>
          <p:cNvSpPr txBox="1">
            <a:spLocks noGrp="1"/>
          </p:cNvSpPr>
          <p:nvPr>
            <p:ph type="title" idx="4294967295"/>
          </p:nvPr>
        </p:nvSpPr>
        <p:spPr>
          <a:xfrm>
            <a:off x="1092659" y="75465"/>
            <a:ext cx="10161104" cy="370111"/>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الآن، التصحيح الجماعي للإجازات على السبورة.</a:t>
            </a:r>
            <a:endParaRPr sz="1800" b="1" dirty="0">
              <a:solidFill>
                <a:schemeClr val="bg1">
                  <a:lumMod val="50000"/>
                </a:schemeClr>
              </a:solidFill>
            </a:endParaRPr>
          </a:p>
        </p:txBody>
      </p:sp>
      <p:sp>
        <p:nvSpPr>
          <p:cNvPr id="3" name="Google Shape;1369;p31">
            <a:extLst>
              <a:ext uri="{FF2B5EF4-FFF2-40B4-BE49-F238E27FC236}">
                <a16:creationId xmlns:a16="http://schemas.microsoft.com/office/drawing/2014/main" xmlns="" id="{271E9E61-16D8-6738-8484-82C830CF445C}"/>
              </a:ext>
            </a:extLst>
          </p:cNvPr>
          <p:cNvSpPr txBox="1"/>
          <p:nvPr/>
        </p:nvSpPr>
        <p:spPr>
          <a:xfrm>
            <a:off x="715148" y="344773"/>
            <a:ext cx="10459279" cy="213624"/>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kumimoji="0" lang="ar-SA" sz="1400" b="0" i="0" u="none" strike="noStrike" kern="0" cap="none" spc="0" normalizeH="0" baseline="0" noProof="0" dirty="0">
                <a:ln>
                  <a:noFill/>
                </a:ln>
                <a:solidFill>
                  <a:schemeClr val="bg1">
                    <a:lumMod val="50000"/>
                  </a:schemeClr>
                </a:solidFill>
                <a:effectLst/>
                <a:uLnTx/>
                <a:uFillTx/>
                <a:cs typeface="Arial"/>
                <a:sym typeface="Arial"/>
              </a:rPr>
              <a:t>يحرص</a:t>
            </a:r>
            <a:r>
              <a:rPr kumimoji="0" lang="ar-MA" sz="1400" b="0" i="0" u="none" strike="noStrike" kern="0" cap="none" spc="0" normalizeH="0" baseline="0" noProof="0" dirty="0">
                <a:ln>
                  <a:noFill/>
                </a:ln>
                <a:solidFill>
                  <a:schemeClr val="bg1">
                    <a:lumMod val="50000"/>
                  </a:schemeClr>
                </a:solidFill>
                <a:effectLst/>
                <a:uLnTx/>
                <a:uFillTx/>
                <a:cs typeface="Arial"/>
                <a:sym typeface="Arial"/>
              </a:rPr>
              <a:t> الأستاذ</a:t>
            </a:r>
            <a:r>
              <a:rPr kumimoji="0" lang="fr-FR" sz="1400" b="0" i="0" u="none" strike="noStrike" kern="0" cap="none" spc="0" normalizeH="0" baseline="0" noProof="0" dirty="0">
                <a:ln>
                  <a:noFill/>
                </a:ln>
                <a:solidFill>
                  <a:schemeClr val="bg1">
                    <a:lumMod val="50000"/>
                  </a:schemeClr>
                </a:solidFill>
                <a:effectLst/>
                <a:uLnTx/>
                <a:uFillTx/>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cs typeface="Arial"/>
                <a:sym typeface="Arial"/>
              </a:rPr>
              <a:t>ة</a:t>
            </a:r>
            <a:r>
              <a:rPr kumimoji="0" lang="fr-FR" sz="1400" b="0" i="0" u="none" strike="noStrike" kern="0" cap="none" spc="0" normalizeH="0" baseline="0" noProof="0" dirty="0">
                <a:ln>
                  <a:noFill/>
                </a:ln>
                <a:solidFill>
                  <a:schemeClr val="bg1">
                    <a:lumMod val="50000"/>
                  </a:schemeClr>
                </a:solidFill>
                <a:effectLst/>
                <a:uLnTx/>
                <a:uFillTx/>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cs typeface="Arial"/>
                <a:sym typeface="Arial"/>
              </a:rPr>
              <a:t> على إشراك جل التلاميذ في التصحيح الجماعي لجميع الأسئلة على السبورة </a:t>
            </a:r>
            <a:r>
              <a:rPr lang="ar-SA" sz="1400" i="1" kern="0" dirty="0">
                <a:solidFill>
                  <a:srgbClr val="FFFFFF">
                    <a:lumMod val="50000"/>
                  </a:srgbClr>
                </a:solidFill>
                <a:sym typeface="Arial"/>
              </a:rPr>
              <a:t>مع</a:t>
            </a:r>
            <a:r>
              <a:rPr lang="ar-MA" sz="1400" i="1" kern="0" dirty="0">
                <a:solidFill>
                  <a:srgbClr val="FFFFFF">
                    <a:lumMod val="50000"/>
                  </a:srgbClr>
                </a:solidFill>
                <a:sym typeface="Arial"/>
              </a:rPr>
              <a:t> </a:t>
            </a:r>
            <a:r>
              <a:rPr lang="ar-MA" sz="1400" i="1" u="sng" kern="0" dirty="0">
                <a:solidFill>
                  <a:srgbClr val="FFFFFF">
                    <a:lumMod val="50000"/>
                  </a:srgbClr>
                </a:solidFill>
                <a:effectLst>
                  <a:outerShdw blurRad="38100" dist="38100" dir="2700000" algn="tl">
                    <a:srgbClr val="000000">
                      <a:alpha val="43137"/>
                    </a:srgbClr>
                  </a:outerShdw>
                </a:effectLst>
                <a:sym typeface="Arial"/>
              </a:rPr>
              <a:t>قراءة</a:t>
            </a:r>
            <a:r>
              <a:rPr lang="ar-MA" sz="1400" i="1" u="sng" kern="0" dirty="0">
                <a:solidFill>
                  <a:srgbClr val="FFFFFF">
                    <a:lumMod val="50000"/>
                  </a:srgbClr>
                </a:solidFill>
                <a:sym typeface="Arial"/>
              </a:rPr>
              <a:t>  </a:t>
            </a:r>
            <a:r>
              <a:rPr lang="ar-MA" sz="1400" i="1" u="sng" kern="0" dirty="0" smtClean="0">
                <a:solidFill>
                  <a:srgbClr val="FFFFFF">
                    <a:lumMod val="50000"/>
                  </a:srgbClr>
                </a:solidFill>
                <a:effectLst>
                  <a:outerShdw blurRad="38100" dist="38100" dir="2700000" algn="tl">
                    <a:srgbClr val="000000">
                      <a:alpha val="43137"/>
                    </a:srgbClr>
                  </a:outerShdw>
                </a:effectLst>
                <a:sym typeface="Arial"/>
              </a:rPr>
              <a:t>المتعلمين  الذين لم يتوصلوا إلى تقديم أجوبة صحيحة  </a:t>
            </a:r>
            <a:r>
              <a:rPr lang="ar-MA" sz="1400" i="1" kern="0" dirty="0">
                <a:solidFill>
                  <a:srgbClr val="FFFFFF">
                    <a:lumMod val="50000"/>
                  </a:srgbClr>
                </a:solidFill>
                <a:sym typeface="Arial"/>
              </a:rPr>
              <a:t>كل جواب تم توثيقه على الشريحة، </a:t>
            </a:r>
            <a:r>
              <a:rPr kumimoji="0" lang="ar-SA" sz="1400" b="0" i="0" u="none" strike="noStrike" kern="0" cap="none" spc="0" normalizeH="0" baseline="0" noProof="0" dirty="0" smtClean="0">
                <a:ln>
                  <a:noFill/>
                </a:ln>
                <a:solidFill>
                  <a:schemeClr val="bg1">
                    <a:lumMod val="50000"/>
                  </a:schemeClr>
                </a:solidFill>
                <a:effectLst/>
                <a:uLnTx/>
                <a:uFillTx/>
                <a:cs typeface="Arial"/>
                <a:sym typeface="Arial"/>
              </a:rPr>
              <a:t>مع </a:t>
            </a:r>
            <a:r>
              <a:rPr kumimoji="0" lang="ar-SA" sz="1400" b="0" i="0" u="none" strike="noStrike" kern="0" cap="none" spc="0" normalizeH="0" baseline="0" noProof="0" dirty="0">
                <a:ln>
                  <a:noFill/>
                </a:ln>
                <a:solidFill>
                  <a:schemeClr val="bg1">
                    <a:lumMod val="50000"/>
                  </a:schemeClr>
                </a:solidFill>
                <a:effectLst/>
                <a:uLnTx/>
                <a:uFillTx/>
                <a:cs typeface="Arial"/>
                <a:sym typeface="Arial"/>
              </a:rPr>
              <a:t>تقديم التغذية الراجعة الفورية، </a:t>
            </a:r>
            <a:r>
              <a:rPr kumimoji="0" lang="ar-SA" sz="1400" b="0" i="0" u="sng" strike="noStrike" kern="0" cap="none" spc="0" normalizeH="0" baseline="0" noProof="0" dirty="0">
                <a:ln>
                  <a:noFill/>
                </a:ln>
                <a:solidFill>
                  <a:schemeClr val="bg1">
                    <a:lumMod val="50000"/>
                  </a:schemeClr>
                </a:solidFill>
                <a:effectLst/>
                <a:uLnTx/>
                <a:uFillTx/>
                <a:cs typeface="Arial"/>
                <a:sym typeface="Arial"/>
              </a:rPr>
              <a:t>وإرجاء توثيق الإجابات الصحيحة على الكراسة إلى الانتهاء </a:t>
            </a:r>
            <a:r>
              <a:rPr kumimoji="0" lang="ar-SA" sz="1400" b="0" i="0" u="none" strike="noStrike" kern="0" cap="none" spc="0" normalizeH="0" baseline="0" noProof="0" dirty="0">
                <a:ln>
                  <a:noFill/>
                </a:ln>
                <a:solidFill>
                  <a:schemeClr val="bg1">
                    <a:lumMod val="50000"/>
                  </a:schemeClr>
                </a:solidFill>
                <a:effectLst/>
                <a:uLnTx/>
                <a:uFillTx/>
                <a:cs typeface="Arial"/>
                <a:sym typeface="Arial"/>
              </a:rPr>
              <a:t>جميع الأسئلة.</a:t>
            </a:r>
          </a:p>
        </p:txBody>
      </p:sp>
      <p:sp>
        <p:nvSpPr>
          <p:cNvPr id="8" name="Google Shape;89;p1">
            <a:extLst>
              <a:ext uri="{FF2B5EF4-FFF2-40B4-BE49-F238E27FC236}">
                <a16:creationId xmlns:a16="http://schemas.microsoft.com/office/drawing/2014/main" xmlns="" id="{F6CEC4E0-A961-8AAC-23EF-2CA5FA988E96}"/>
              </a:ext>
            </a:extLst>
          </p:cNvPr>
          <p:cNvSpPr/>
          <p:nvPr/>
        </p:nvSpPr>
        <p:spPr>
          <a:xfrm>
            <a:off x="8578735" y="1145374"/>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5" name="Google Shape;1435;p14" descr="Lever la main - Icônes mains et gestes gratuites">
            <a:extLst>
              <a:ext uri="{FF2B5EF4-FFF2-40B4-BE49-F238E27FC236}">
                <a16:creationId xmlns:a16="http://schemas.microsoft.com/office/drawing/2014/main" xmlns="" id="{4B1A71B5-C106-E190-6703-42ECE8FC6FD9}"/>
              </a:ext>
            </a:extLst>
          </p:cNvPr>
          <p:cNvPicPr preferRelativeResize="0"/>
          <p:nvPr/>
        </p:nvPicPr>
        <p:blipFill rotWithShape="1">
          <a:blip r:embed="rId4">
            <a:alphaModFix/>
          </a:blip>
          <a:srcRect/>
          <a:stretch/>
        </p:blipFill>
        <p:spPr>
          <a:xfrm>
            <a:off x="415341" y="-20898"/>
            <a:ext cx="596041" cy="579295"/>
          </a:xfrm>
          <a:prstGeom prst="rect">
            <a:avLst/>
          </a:prstGeom>
          <a:noFill/>
          <a:ln>
            <a:noFill/>
          </a:ln>
        </p:spPr>
      </p:pic>
      <p:pic>
        <p:nvPicPr>
          <p:cNvPr id="10" name="Picture 4" descr="Image générée">
            <a:extLst>
              <a:ext uri="{FF2B5EF4-FFF2-40B4-BE49-F238E27FC236}">
                <a16:creationId xmlns:a16="http://schemas.microsoft.com/office/drawing/2014/main" xmlns="" id="{6FC42834-7036-AE41-FF4B-F90CA228512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92401" y="22882"/>
            <a:ext cx="735062" cy="53989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xmlns="" id="{371F9625-365A-B6B8-433A-FDCEE392A1E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5" name="Google Shape;1503;p44">
            <a:extLst>
              <a:ext uri="{FF2B5EF4-FFF2-40B4-BE49-F238E27FC236}">
                <a16:creationId xmlns:a16="http://schemas.microsoft.com/office/drawing/2014/main" xmlns="" id="{94D1E2E4-A29B-EC2A-F724-85F4FFCE2CFE}"/>
              </a:ext>
            </a:extLst>
          </p:cNvPr>
          <p:cNvSpPr txBox="1"/>
          <p:nvPr/>
        </p:nvSpPr>
        <p:spPr>
          <a:xfrm>
            <a:off x="384620" y="1946884"/>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90000"/>
              </a:lnSpc>
              <a:buClr>
                <a:srgbClr val="000000"/>
              </a:buClr>
              <a:buSzPts val="2000"/>
              <a:defRPr/>
            </a:pPr>
            <a:r>
              <a:rPr lang="ar-MA" sz="2400" kern="0" dirty="0">
                <a:solidFill>
                  <a:srgbClr val="FF0000"/>
                </a:solidFill>
                <a:latin typeface="Calibri"/>
                <a:ea typeface="Calibri"/>
                <a:cs typeface="Calibri"/>
                <a:sym typeface="Calibri"/>
              </a:rPr>
              <a:t>1- كَانَتْ مَرْيَمُ </a:t>
            </a:r>
            <a:r>
              <a:rPr lang="ar-MA" sz="2400" kern="0" dirty="0" smtClean="0">
                <a:solidFill>
                  <a:srgbClr val="FF0000"/>
                </a:solidFill>
                <a:latin typeface="Calibri"/>
                <a:ea typeface="Calibri"/>
                <a:cs typeface="Calibri"/>
                <a:sym typeface="Calibri"/>
              </a:rPr>
              <a:t>تحب قراءة القِصَص </a:t>
            </a:r>
            <a:r>
              <a:rPr lang="ar-MA" sz="2400" kern="0" dirty="0">
                <a:solidFill>
                  <a:srgbClr val="FF0000"/>
                </a:solidFill>
                <a:latin typeface="Calibri"/>
                <a:ea typeface="Calibri"/>
                <a:cs typeface="Calibri"/>
                <a:sym typeface="Calibri"/>
              </a:rPr>
              <a:t>الخَيَالِيَّةَ، بَيْنَمَا تُفَضِّلُ دَلَالُ قِرَاءَةَ الكُتُبِ عَنِ الكَوَاكِبِ </a:t>
            </a:r>
            <a:r>
              <a:rPr lang="ar-MA" sz="2400" kern="0" dirty="0" smtClean="0">
                <a:solidFill>
                  <a:srgbClr val="FF0000"/>
                </a:solidFill>
                <a:latin typeface="Calibri"/>
                <a:ea typeface="Calibri"/>
                <a:cs typeface="Calibri"/>
                <a:sym typeface="Calibri"/>
              </a:rPr>
              <a:t>وَالنُّجُومِ.</a:t>
            </a:r>
            <a:endParaRPr lang="ar-MA" sz="2400" kern="0" dirty="0">
              <a:solidFill>
                <a:srgbClr val="FF0000"/>
              </a:solidFill>
              <a:latin typeface="Calibri"/>
              <a:ea typeface="Calibri"/>
              <a:cs typeface="Calibri"/>
              <a:sym typeface="Calibri"/>
            </a:endParaRPr>
          </a:p>
        </p:txBody>
      </p:sp>
      <p:sp>
        <p:nvSpPr>
          <p:cNvPr id="16" name="Google Shape;1525;p46">
            <a:extLst>
              <a:ext uri="{FF2B5EF4-FFF2-40B4-BE49-F238E27FC236}">
                <a16:creationId xmlns:a16="http://schemas.microsoft.com/office/drawing/2014/main" xmlns="" id="{FDCE2DCA-E475-CEA6-50E3-CAC2C60ED1BF}"/>
              </a:ext>
            </a:extLst>
          </p:cNvPr>
          <p:cNvSpPr txBox="1"/>
          <p:nvPr/>
        </p:nvSpPr>
        <p:spPr>
          <a:xfrm>
            <a:off x="384620" y="4007599"/>
            <a:ext cx="11208666" cy="2145006"/>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lang="ar-MA" sz="2400" kern="0" dirty="0" smtClean="0">
                <a:solidFill>
                  <a:srgbClr val="FF0000"/>
                </a:solidFill>
                <a:latin typeface="Calibri"/>
                <a:ea typeface="Calibri"/>
                <a:cs typeface="Calibri"/>
                <a:sym typeface="Calibri"/>
              </a:rPr>
              <a:t>3- العَلاقَةُ </a:t>
            </a:r>
            <a:r>
              <a:rPr lang="ar-MA" sz="2400" kern="0" dirty="0">
                <a:solidFill>
                  <a:srgbClr val="FF0000"/>
                </a:solidFill>
                <a:latin typeface="Calibri"/>
                <a:ea typeface="Calibri"/>
                <a:cs typeface="Calibri"/>
                <a:sym typeface="Calibri"/>
              </a:rPr>
              <a:t>بَيْنَ نَوْعِ الكُتُبِ الَّتي كانَتْ تُحِبُّها </a:t>
            </a:r>
            <a:r>
              <a:rPr lang="ar-MA" sz="2400" kern="0" dirty="0" smtClean="0">
                <a:solidFill>
                  <a:srgbClr val="FF0000"/>
                </a:solidFill>
                <a:latin typeface="Calibri"/>
                <a:ea typeface="Calibri"/>
                <a:cs typeface="Calibri"/>
                <a:sym typeface="Calibri"/>
              </a:rPr>
              <a:t>كل من مَريم </a:t>
            </a:r>
            <a:r>
              <a:rPr lang="ar-MA" sz="2400" kern="0" dirty="0">
                <a:solidFill>
                  <a:srgbClr val="FF0000"/>
                </a:solidFill>
                <a:latin typeface="Calibri"/>
                <a:ea typeface="Calibri"/>
                <a:cs typeface="Calibri"/>
                <a:sym typeface="Calibri"/>
              </a:rPr>
              <a:t>وَدَلَال وَبَيْنَ مَسيرَتَيْهِمَا </a:t>
            </a:r>
            <a:r>
              <a:rPr lang="ar-MA" sz="2400" kern="0" dirty="0" smtClean="0">
                <a:solidFill>
                  <a:srgbClr val="FF0000"/>
                </a:solidFill>
                <a:latin typeface="Calibri"/>
                <a:ea typeface="Calibri"/>
                <a:cs typeface="Calibri"/>
                <a:sym typeface="Calibri"/>
              </a:rPr>
              <a:t>المِهْنِيَّةِ </a:t>
            </a:r>
            <a:r>
              <a:rPr lang="ar-MA" sz="2400" kern="0" dirty="0">
                <a:solidFill>
                  <a:srgbClr val="FF0000"/>
                </a:solidFill>
                <a:latin typeface="Calibri"/>
                <a:ea typeface="Calibri"/>
                <a:cs typeface="Calibri"/>
                <a:sym typeface="Calibri"/>
              </a:rPr>
              <a:t>لاحِقًا، هِيَ عَلاقَةٌ </a:t>
            </a:r>
            <a:r>
              <a:rPr lang="ar-MA" sz="2400" kern="0" dirty="0" smtClean="0">
                <a:solidFill>
                  <a:srgbClr val="FF0000"/>
                </a:solidFill>
                <a:latin typeface="Calibri"/>
                <a:ea typeface="Calibri"/>
                <a:cs typeface="Calibri"/>
                <a:sym typeface="Calibri"/>
              </a:rPr>
              <a:t>وَثِيقَةٌ، فمَريم </a:t>
            </a:r>
            <a:r>
              <a:rPr lang="ar-MA" sz="2400" kern="0" dirty="0">
                <a:solidFill>
                  <a:srgbClr val="FF0000"/>
                </a:solidFill>
                <a:latin typeface="Calibri"/>
                <a:ea typeface="Calibri"/>
                <a:cs typeface="Calibri"/>
                <a:sym typeface="Calibri"/>
              </a:rPr>
              <a:t>كانت تُحبُّ قراءة القصص الخياليّة، وَهَذَا نَمَّى عِندَهَا الخَيالَ </a:t>
            </a:r>
            <a:r>
              <a:rPr lang="ar-MA" sz="2400" kern="0" dirty="0" smtClean="0">
                <a:solidFill>
                  <a:srgbClr val="FF0000"/>
                </a:solidFill>
                <a:latin typeface="Calibri"/>
                <a:ea typeface="Calibri"/>
                <a:cs typeface="Calibri"/>
                <a:sym typeface="Calibri"/>
              </a:rPr>
              <a:t>الواسِعَ، </a:t>
            </a:r>
            <a:r>
              <a:rPr lang="ar-MA" sz="2400" kern="0" dirty="0">
                <a:solidFill>
                  <a:srgbClr val="FF0000"/>
                </a:solidFill>
                <a:latin typeface="Calibri"/>
                <a:ea typeface="Calibri"/>
                <a:cs typeface="Calibri"/>
                <a:sym typeface="Calibri"/>
              </a:rPr>
              <a:t>فَأَصْبَحَتْ </a:t>
            </a:r>
            <a:r>
              <a:rPr lang="ar-MA" sz="2400" kern="0" dirty="0" smtClean="0">
                <a:solidFill>
                  <a:srgbClr val="FF0000"/>
                </a:solidFill>
                <a:latin typeface="Calibri"/>
                <a:ea typeface="Calibri"/>
                <a:cs typeface="Calibri"/>
                <a:sym typeface="Calibri"/>
              </a:rPr>
              <a:t>كاتبةً </a:t>
            </a:r>
            <a:r>
              <a:rPr lang="ar-MA" sz="2400" kern="0" dirty="0">
                <a:solidFill>
                  <a:srgbClr val="FF0000"/>
                </a:solidFill>
                <a:latin typeface="Calibri"/>
                <a:ea typeface="Calibri"/>
                <a:cs typeface="Calibri"/>
                <a:sym typeface="Calibri"/>
              </a:rPr>
              <a:t>تَنْسُجُ القِصَصَ مِنْ خُيُوطِ الخَيالِ</a:t>
            </a:r>
            <a:r>
              <a:rPr lang="ar-MA" sz="2400" kern="0" dirty="0" smtClean="0">
                <a:solidFill>
                  <a:srgbClr val="FF0000"/>
                </a:solidFill>
                <a:latin typeface="Calibri"/>
                <a:ea typeface="Calibri"/>
                <a:cs typeface="Calibri"/>
                <a:sym typeface="Calibri"/>
              </a:rPr>
              <a:t>. أمَّا دلال فكانت </a:t>
            </a:r>
            <a:r>
              <a:rPr lang="ar-MA" sz="2400" kern="0" dirty="0">
                <a:solidFill>
                  <a:srgbClr val="FF0000"/>
                </a:solidFill>
                <a:latin typeface="Calibri"/>
                <a:ea typeface="Calibri"/>
                <a:cs typeface="Calibri"/>
                <a:sym typeface="Calibri"/>
              </a:rPr>
              <a:t>تُفَضِّلُ قراءة الكُتُبِ عَن الكَواكِبِ وَالنُّجُومِ، وَهَذَا نَمَّى </a:t>
            </a:r>
            <a:r>
              <a:rPr lang="ar-MA" sz="2400" kern="0" dirty="0" smtClean="0">
                <a:solidFill>
                  <a:srgbClr val="FF0000"/>
                </a:solidFill>
                <a:latin typeface="Calibri"/>
                <a:ea typeface="Calibri"/>
                <a:cs typeface="Calibri"/>
                <a:sym typeface="Calibri"/>
              </a:rPr>
              <a:t>عندها الفُضُولَ </a:t>
            </a:r>
            <a:r>
              <a:rPr lang="ar-MA" sz="2400" kern="0" dirty="0">
                <a:solidFill>
                  <a:srgbClr val="FF0000"/>
                </a:solidFill>
                <a:latin typeface="Calibri"/>
                <a:ea typeface="Calibri"/>
                <a:cs typeface="Calibri"/>
                <a:sym typeface="Calibri"/>
              </a:rPr>
              <a:t>العِلميَّ وَحُبَّ الاسْتِكْشَافِ، فَأَصْبَحَتْ </a:t>
            </a:r>
            <a:r>
              <a:rPr lang="ar-MA" sz="2400" kern="0" dirty="0" smtClean="0">
                <a:solidFill>
                  <a:srgbClr val="FF0000"/>
                </a:solidFill>
                <a:latin typeface="Calibri"/>
                <a:ea typeface="Calibri"/>
                <a:cs typeface="Calibri"/>
                <a:sym typeface="Calibri"/>
              </a:rPr>
              <a:t>عالِمَةَ </a:t>
            </a:r>
            <a:r>
              <a:rPr lang="ar-MA" sz="2400" kern="0" dirty="0">
                <a:solidFill>
                  <a:srgbClr val="FF0000"/>
                </a:solidFill>
                <a:latin typeface="Calibri"/>
                <a:ea typeface="Calibri"/>
                <a:cs typeface="Calibri"/>
                <a:sym typeface="Calibri"/>
              </a:rPr>
              <a:t>فَلَكٍ.</a:t>
            </a:r>
            <a:endParaRPr kumimoji="0" lang="ar-MA" sz="24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9" name="Google Shape;1503;p44">
            <a:extLst>
              <a:ext uri="{FF2B5EF4-FFF2-40B4-BE49-F238E27FC236}">
                <a16:creationId xmlns:a16="http://schemas.microsoft.com/office/drawing/2014/main" xmlns="" id="{A2C95977-5942-A133-0BA8-4AB16B2662A1}"/>
              </a:ext>
            </a:extLst>
          </p:cNvPr>
          <p:cNvSpPr txBox="1"/>
          <p:nvPr/>
        </p:nvSpPr>
        <p:spPr>
          <a:xfrm>
            <a:off x="348649" y="2977530"/>
            <a:ext cx="11208666" cy="593222"/>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lang="ar-MA" sz="2400" kern="0" dirty="0" smtClean="0">
                <a:solidFill>
                  <a:srgbClr val="FF0000"/>
                </a:solidFill>
                <a:latin typeface="Calibri"/>
                <a:ea typeface="Calibri"/>
                <a:cs typeface="Calibri"/>
                <a:sym typeface="Calibri"/>
              </a:rPr>
              <a:t>2- الفُضولُ هو الذي دَفَعَ دلالَ </a:t>
            </a:r>
            <a:r>
              <a:rPr lang="ar-MA" sz="2400" kern="0" dirty="0">
                <a:solidFill>
                  <a:srgbClr val="FF0000"/>
                </a:solidFill>
                <a:latin typeface="Calibri"/>
                <a:ea typeface="Calibri"/>
                <a:cs typeface="Calibri"/>
                <a:sym typeface="Calibri"/>
              </a:rPr>
              <a:t>إلى ِفَتْحِ الكِتابِ </a:t>
            </a:r>
            <a:r>
              <a:rPr lang="ar-MA" sz="2400" kern="0" dirty="0" smtClean="0">
                <a:solidFill>
                  <a:srgbClr val="FF0000"/>
                </a:solidFill>
                <a:latin typeface="Calibri"/>
                <a:ea typeface="Calibri"/>
                <a:cs typeface="Calibri"/>
                <a:sym typeface="Calibri"/>
              </a:rPr>
              <a:t>وَقِراءَتِهِ.</a:t>
            </a:r>
            <a:endParaRPr kumimoji="0" lang="ar-MA" sz="2400" b="0" i="0" u="none" strike="noStrike" kern="0" cap="none" spc="0" normalizeH="0" baseline="0" noProof="0" dirty="0">
              <a:ln>
                <a:noFill/>
              </a:ln>
              <a:solidFill>
                <a:srgbClr val="FF0000"/>
              </a:solidFill>
              <a:effectLst/>
              <a:uLnTx/>
              <a:uFillTx/>
              <a:latin typeface="Arial"/>
              <a:cs typeface="Arial"/>
              <a:sym typeface="Arial"/>
            </a:endParaRPr>
          </a:p>
        </p:txBody>
      </p:sp>
    </p:spTree>
    <p:extLst>
      <p:ext uri="{BB962C8B-B14F-4D97-AF65-F5344CB8AC3E}">
        <p14:creationId xmlns:p14="http://schemas.microsoft.com/office/powerpoint/2010/main" val="1007406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xmlns="" id="{0D061ED7-5B81-356B-8B9A-AB3E04922AD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5D492E28-6F1D-8861-2878-B2E97F8FCCC6}"/>
              </a:ext>
            </a:extLst>
          </p:cNvPr>
          <p:cNvSpPr/>
          <p:nvPr/>
        </p:nvSpPr>
        <p:spPr>
          <a:xfrm>
            <a:off x="-2894" y="-6643"/>
            <a:ext cx="12194894" cy="929829"/>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algn="ctr">
              <a:defRPr sz="1800" b="0" i="0" u="none" strike="noStrike" kern="0" cap="none" spc="0" baseline="0">
                <a:solidFill>
                  <a:srgbClr val="000000"/>
                </a:solidFill>
                <a:uFillTx/>
              </a:defRPr>
            </a:pPr>
            <a:endParaRPr lang="fr-FR" sz="1000" kern="0">
              <a:solidFill>
                <a:srgbClr val="FFFFFF"/>
              </a:solidFill>
              <a:latin typeface="Dosis"/>
              <a:ea typeface="Dosis"/>
              <a:cs typeface="Dosis"/>
            </a:endParaRPr>
          </a:p>
        </p:txBody>
      </p:sp>
      <p:pic>
        <p:nvPicPr>
          <p:cNvPr id="9" name="Picture 2" descr="Image générée">
            <a:extLst>
              <a:ext uri="{FF2B5EF4-FFF2-40B4-BE49-F238E27FC236}">
                <a16:creationId xmlns:a16="http://schemas.microsoft.com/office/drawing/2014/main" xmlns="" id="{1FE76916-9495-1095-EAD9-626B67F0F40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0" name="Google Shape;1500;p44">
            <a:extLst>
              <a:ext uri="{FF2B5EF4-FFF2-40B4-BE49-F238E27FC236}">
                <a16:creationId xmlns:a16="http://schemas.microsoft.com/office/drawing/2014/main" xmlns="" id="{199CF07F-FDA0-CAC3-D692-29F9145799FD}"/>
              </a:ext>
            </a:extLst>
          </p:cNvPr>
          <p:cNvSpPr txBox="1">
            <a:spLocks noGrp="1"/>
          </p:cNvSpPr>
          <p:nvPr>
            <p:ph type="title" idx="4294967295"/>
          </p:nvPr>
        </p:nvSpPr>
        <p:spPr>
          <a:xfrm>
            <a:off x="1092659" y="75465"/>
            <a:ext cx="10161104" cy="370111"/>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الآن، التصحيح الجماعي للإجازات على السبورة.</a:t>
            </a:r>
            <a:endParaRPr sz="1800" b="1" dirty="0">
              <a:solidFill>
                <a:schemeClr val="bg1">
                  <a:lumMod val="50000"/>
                </a:schemeClr>
              </a:solidFill>
            </a:endParaRPr>
          </a:p>
        </p:txBody>
      </p:sp>
      <p:sp>
        <p:nvSpPr>
          <p:cNvPr id="3" name="Google Shape;1369;p31">
            <a:extLst>
              <a:ext uri="{FF2B5EF4-FFF2-40B4-BE49-F238E27FC236}">
                <a16:creationId xmlns:a16="http://schemas.microsoft.com/office/drawing/2014/main" xmlns="" id="{271E9E61-16D8-6738-8484-82C830CF445C}"/>
              </a:ext>
            </a:extLst>
          </p:cNvPr>
          <p:cNvSpPr txBox="1"/>
          <p:nvPr/>
        </p:nvSpPr>
        <p:spPr>
          <a:xfrm>
            <a:off x="972458" y="344773"/>
            <a:ext cx="10201969" cy="227880"/>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lang="ar-SA" sz="1400" kern="0" dirty="0">
                <a:solidFill>
                  <a:srgbClr val="FFFFFF">
                    <a:lumMod val="50000"/>
                  </a:srgbClr>
                </a:solidFill>
                <a:sym typeface="Arial"/>
              </a:rPr>
              <a:t>يحرص</a:t>
            </a:r>
            <a:r>
              <a:rPr lang="ar-MA" sz="1400" kern="0" dirty="0">
                <a:solidFill>
                  <a:srgbClr val="FFFFFF">
                    <a:lumMod val="50000"/>
                  </a:srgbClr>
                </a:solidFill>
                <a:sym typeface="Arial"/>
              </a:rPr>
              <a:t> الأستاذ</a:t>
            </a:r>
            <a:r>
              <a:rPr lang="fr-FR" sz="1400" kern="0" dirty="0">
                <a:solidFill>
                  <a:srgbClr val="FFFFFF">
                    <a:lumMod val="50000"/>
                  </a:srgbClr>
                </a:solidFill>
                <a:cs typeface="Arial"/>
                <a:sym typeface="Arial"/>
              </a:rPr>
              <a:t>)</a:t>
            </a:r>
            <a:r>
              <a:rPr lang="ar-SA" sz="1400" kern="0" dirty="0">
                <a:solidFill>
                  <a:srgbClr val="FFFFFF">
                    <a:lumMod val="50000"/>
                  </a:srgbClr>
                </a:solidFill>
                <a:sym typeface="Arial"/>
              </a:rPr>
              <a:t>ة</a:t>
            </a:r>
            <a:r>
              <a:rPr lang="fr-FR" sz="1400" kern="0" dirty="0">
                <a:solidFill>
                  <a:srgbClr val="FFFFFF">
                    <a:lumMod val="50000"/>
                  </a:srgbClr>
                </a:solidFill>
                <a:cs typeface="Arial"/>
                <a:sym typeface="Arial"/>
              </a:rPr>
              <a:t>(</a:t>
            </a:r>
            <a:r>
              <a:rPr lang="ar-SA" sz="1400" kern="0" dirty="0">
                <a:solidFill>
                  <a:srgbClr val="FFFFFF">
                    <a:lumMod val="50000"/>
                  </a:srgbClr>
                </a:solidFill>
                <a:sym typeface="Arial"/>
              </a:rPr>
              <a:t> على إشراك جل التلاميذ في التصحيح الجماعي لجميع الأسئلة على السبورة مع</a:t>
            </a:r>
            <a:r>
              <a:rPr lang="ar-MA" sz="1400" kern="0" dirty="0">
                <a:solidFill>
                  <a:srgbClr val="FFFFFF">
                    <a:lumMod val="50000"/>
                  </a:srgbClr>
                </a:solidFill>
                <a:sym typeface="Arial"/>
              </a:rPr>
              <a:t> </a:t>
            </a:r>
            <a:r>
              <a:rPr lang="ar-MA" sz="1400" u="sng" kern="0" dirty="0">
                <a:solidFill>
                  <a:srgbClr val="FFFFFF">
                    <a:lumMod val="50000"/>
                  </a:srgbClr>
                </a:solidFill>
                <a:effectLst>
                  <a:outerShdw blurRad="38100" dist="38100" dir="2700000" algn="tl">
                    <a:srgbClr val="000000">
                      <a:alpha val="43137"/>
                    </a:srgbClr>
                  </a:outerShdw>
                </a:effectLst>
                <a:sym typeface="Arial"/>
              </a:rPr>
              <a:t>قراءة</a:t>
            </a:r>
            <a:r>
              <a:rPr lang="ar-MA" sz="1400" u="sng" kern="0" dirty="0">
                <a:solidFill>
                  <a:srgbClr val="FFFFFF">
                    <a:lumMod val="50000"/>
                  </a:srgbClr>
                </a:solidFill>
                <a:sym typeface="Arial"/>
              </a:rPr>
              <a:t>  </a:t>
            </a:r>
            <a:r>
              <a:rPr lang="ar-MA" sz="1400" u="sng" kern="0" dirty="0">
                <a:solidFill>
                  <a:srgbClr val="FFFFFF">
                    <a:lumMod val="50000"/>
                  </a:srgbClr>
                </a:solidFill>
                <a:effectLst>
                  <a:outerShdw blurRad="38100" dist="38100" dir="2700000" algn="tl">
                    <a:srgbClr val="000000">
                      <a:alpha val="43137"/>
                    </a:srgbClr>
                  </a:outerShdw>
                </a:effectLst>
                <a:sym typeface="Arial"/>
              </a:rPr>
              <a:t>المتعلمين  الذين لم يتوصلوا إلى تقديم أجوبة صحيحة  </a:t>
            </a:r>
            <a:r>
              <a:rPr lang="ar-MA" sz="1400" kern="0" dirty="0">
                <a:solidFill>
                  <a:srgbClr val="FFFFFF">
                    <a:lumMod val="50000"/>
                  </a:srgbClr>
                </a:solidFill>
                <a:sym typeface="Arial"/>
              </a:rPr>
              <a:t>كل جواب </a:t>
            </a:r>
            <a:endParaRPr lang="ar-MA" sz="1400" kern="0" dirty="0" smtClean="0">
              <a:solidFill>
                <a:srgbClr val="FFFFFF">
                  <a:lumMod val="50000"/>
                </a:srgbClr>
              </a:solidFill>
              <a:sym typeface="Arial"/>
            </a:endParaRPr>
          </a:p>
          <a:p>
            <a:pPr lvl="0" algn="r" rtl="1">
              <a:lnSpc>
                <a:spcPct val="90000"/>
              </a:lnSpc>
              <a:buClr>
                <a:srgbClr val="AEABAB"/>
              </a:buClr>
              <a:buSzPts val="1400"/>
              <a:defRPr/>
            </a:pPr>
            <a:r>
              <a:rPr lang="ar-MA" sz="1400" kern="0" dirty="0" smtClean="0">
                <a:solidFill>
                  <a:srgbClr val="FFFFFF">
                    <a:lumMod val="50000"/>
                  </a:srgbClr>
                </a:solidFill>
                <a:sym typeface="Arial"/>
              </a:rPr>
              <a:t>تم </a:t>
            </a:r>
            <a:r>
              <a:rPr lang="ar-MA" sz="1400" kern="0" dirty="0">
                <a:solidFill>
                  <a:srgbClr val="FFFFFF">
                    <a:lumMod val="50000"/>
                  </a:srgbClr>
                </a:solidFill>
                <a:sym typeface="Arial"/>
              </a:rPr>
              <a:t>توثيقه على الشريحة، </a:t>
            </a:r>
            <a:r>
              <a:rPr lang="ar-SA" sz="1400" kern="0" dirty="0">
                <a:solidFill>
                  <a:srgbClr val="FFFFFF">
                    <a:lumMod val="50000"/>
                  </a:srgbClr>
                </a:solidFill>
                <a:sym typeface="Arial"/>
              </a:rPr>
              <a:t>مع تقديم التغذية الراجعة الفورية، </a:t>
            </a:r>
            <a:r>
              <a:rPr lang="ar-SA" sz="1400" u="sng" kern="0" dirty="0">
                <a:solidFill>
                  <a:srgbClr val="FFFFFF">
                    <a:lumMod val="50000"/>
                  </a:srgbClr>
                </a:solidFill>
                <a:sym typeface="Arial"/>
              </a:rPr>
              <a:t>وإرجاء توثيق الإجابات الصحيحة على الكراسة إلى الانتهاء </a:t>
            </a:r>
            <a:r>
              <a:rPr lang="ar-SA" sz="1400" kern="0" dirty="0">
                <a:solidFill>
                  <a:srgbClr val="FFFFFF">
                    <a:lumMod val="50000"/>
                  </a:srgbClr>
                </a:solidFill>
                <a:sym typeface="Arial"/>
              </a:rPr>
              <a:t>جميع الأسئلة.</a:t>
            </a:r>
          </a:p>
        </p:txBody>
      </p:sp>
      <p:sp>
        <p:nvSpPr>
          <p:cNvPr id="8" name="Google Shape;89;p1">
            <a:extLst>
              <a:ext uri="{FF2B5EF4-FFF2-40B4-BE49-F238E27FC236}">
                <a16:creationId xmlns:a16="http://schemas.microsoft.com/office/drawing/2014/main" xmlns="" id="{F6CEC4E0-A961-8AAC-23EF-2CA5FA988E96}"/>
              </a:ext>
            </a:extLst>
          </p:cNvPr>
          <p:cNvSpPr/>
          <p:nvPr/>
        </p:nvSpPr>
        <p:spPr>
          <a:xfrm>
            <a:off x="8671848" y="959682"/>
            <a:ext cx="3366904"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algn="r" rtl="1">
              <a:buClr>
                <a:srgbClr val="000000"/>
              </a:buClr>
              <a:buFont typeface="Arial"/>
              <a:buNone/>
              <a:defRPr/>
            </a:pPr>
            <a:r>
              <a:rPr lang="ar-MA" sz="2400" b="1" kern="0" dirty="0">
                <a:solidFill>
                  <a:srgbClr val="FFFFFF"/>
                </a:solidFill>
                <a:latin typeface="Calibri"/>
                <a:ea typeface="Calibri"/>
                <a:cs typeface="Calibri"/>
                <a:sym typeface="Calibri"/>
              </a:rPr>
              <a:t>أُجِيبُ عَنْ أَسْئِلَةِ </a:t>
            </a:r>
            <a:r>
              <a:rPr lang="ar-MA" sz="2400" b="1" kern="0" dirty="0" smtClean="0">
                <a:solidFill>
                  <a:srgbClr val="FFFFFF"/>
                </a:solidFill>
                <a:latin typeface="Calibri"/>
                <a:ea typeface="Calibri"/>
                <a:cs typeface="Calibri"/>
                <a:sym typeface="Calibri"/>
              </a:rPr>
              <a:t>الفَهْمِ ( تتمة )</a:t>
            </a:r>
            <a:endParaRPr sz="2400" b="1" kern="0" dirty="0">
              <a:solidFill>
                <a:srgbClr val="FFFFFF"/>
              </a:solidFill>
              <a:latin typeface="Calibri"/>
              <a:ea typeface="Calibri"/>
              <a:cs typeface="Calibri"/>
              <a:sym typeface="Calibri"/>
            </a:endParaRPr>
          </a:p>
        </p:txBody>
      </p:sp>
      <p:pic>
        <p:nvPicPr>
          <p:cNvPr id="5" name="Google Shape;1435;p14" descr="Lever la main - Icônes mains et gestes gratuites">
            <a:extLst>
              <a:ext uri="{FF2B5EF4-FFF2-40B4-BE49-F238E27FC236}">
                <a16:creationId xmlns:a16="http://schemas.microsoft.com/office/drawing/2014/main" xmlns="" id="{4B1A71B5-C106-E190-6703-42ECE8FC6FD9}"/>
              </a:ext>
            </a:extLst>
          </p:cNvPr>
          <p:cNvPicPr preferRelativeResize="0"/>
          <p:nvPr/>
        </p:nvPicPr>
        <p:blipFill rotWithShape="1">
          <a:blip r:embed="rId4">
            <a:alphaModFix/>
          </a:blip>
          <a:srcRect/>
          <a:stretch/>
        </p:blipFill>
        <p:spPr>
          <a:xfrm>
            <a:off x="647582" y="9878"/>
            <a:ext cx="599615" cy="699379"/>
          </a:xfrm>
          <a:prstGeom prst="rect">
            <a:avLst/>
          </a:prstGeom>
          <a:noFill/>
          <a:ln>
            <a:noFill/>
          </a:ln>
        </p:spPr>
      </p:pic>
      <p:pic>
        <p:nvPicPr>
          <p:cNvPr id="10" name="Picture 4" descr="Image générée">
            <a:extLst>
              <a:ext uri="{FF2B5EF4-FFF2-40B4-BE49-F238E27FC236}">
                <a16:creationId xmlns:a16="http://schemas.microsoft.com/office/drawing/2014/main" xmlns="" id="{6FC42834-7036-AE41-FF4B-F90CA228512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23795" y="75465"/>
            <a:ext cx="735062" cy="69938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xmlns="" id="{371F9625-365A-B6B8-433A-FDCEE392A1E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13" name="Google Shape;1542;p48">
            <a:extLst>
              <a:ext uri="{FF2B5EF4-FFF2-40B4-BE49-F238E27FC236}">
                <a16:creationId xmlns:a16="http://schemas.microsoft.com/office/drawing/2014/main" xmlns="" id="{05CEBF26-EC51-0ADA-468A-6914DEA51CD2}"/>
              </a:ext>
            </a:extLst>
          </p:cNvPr>
          <p:cNvSpPr txBox="1"/>
          <p:nvPr/>
        </p:nvSpPr>
        <p:spPr>
          <a:xfrm>
            <a:off x="248194" y="1650728"/>
            <a:ext cx="11790558" cy="593222"/>
          </a:xfrm>
          <a:prstGeom prst="rect">
            <a:avLst/>
          </a:prstGeom>
          <a:solidFill>
            <a:schemeClr val="accent3">
              <a:lumMod val="20000"/>
              <a:lumOff val="80000"/>
            </a:schemeClr>
          </a:solidFill>
          <a:ln>
            <a:noFill/>
          </a:ln>
        </p:spPr>
        <p:txBody>
          <a:bodyPr spcFirstLastPara="1" wrap="square" lIns="91425" tIns="45700" rIns="91425" bIns="45700" anchor="ctr" anchorCtr="0">
            <a:normAutofit fontScale="62500" lnSpcReduction="20000"/>
          </a:bodyPr>
          <a:lstStyle/>
          <a:p>
            <a:pPr lvl="0" algn="r" rtl="1">
              <a:lnSpc>
                <a:spcPct val="150000"/>
              </a:lnSpc>
              <a:buClr>
                <a:srgbClr val="000000"/>
              </a:buClr>
              <a:defRPr/>
            </a:pPr>
            <a:r>
              <a:rPr lang="ar-MA" sz="3800" kern="0" dirty="0" smtClean="0">
                <a:solidFill>
                  <a:srgbClr val="FF0000"/>
                </a:solidFill>
                <a:latin typeface="Calibri"/>
                <a:ea typeface="Calibri"/>
                <a:cs typeface="Calibri"/>
                <a:sym typeface="Calibri"/>
              </a:rPr>
              <a:t> 4- المَقْصودُ </a:t>
            </a:r>
            <a:r>
              <a:rPr lang="ar-MA" sz="3800" kern="0" dirty="0">
                <a:solidFill>
                  <a:srgbClr val="FF0000"/>
                </a:solidFill>
                <a:latin typeface="Calibri"/>
                <a:ea typeface="Calibri"/>
                <a:cs typeface="Calibri"/>
                <a:sym typeface="Calibri"/>
              </a:rPr>
              <a:t>بِالكَنْزِ المخفي وَالمِفْتاحِ السِّحْرِيِّ فِي </a:t>
            </a:r>
            <a:r>
              <a:rPr lang="ar-MA" sz="3800" kern="0" dirty="0" smtClean="0">
                <a:solidFill>
                  <a:srgbClr val="FF0000"/>
                </a:solidFill>
                <a:latin typeface="Calibri"/>
                <a:ea typeface="Calibri"/>
                <a:cs typeface="Calibri"/>
                <a:sym typeface="Calibri"/>
              </a:rPr>
              <a:t>النَّصِّ هما العلم والمعرفة والقراءة التي تفتح أبواب المستقبل.</a:t>
            </a:r>
            <a:endParaRPr kumimoji="0" lang="ar-MA" sz="2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4" name="Google Shape;1558;p216">
            <a:extLst>
              <a:ext uri="{FF2B5EF4-FFF2-40B4-BE49-F238E27FC236}">
                <a16:creationId xmlns:a16="http://schemas.microsoft.com/office/drawing/2014/main" xmlns="" id="{4497C4D8-DFFE-F08E-8274-F155C352FEDF}"/>
              </a:ext>
            </a:extLst>
          </p:cNvPr>
          <p:cNvSpPr txBox="1"/>
          <p:nvPr/>
        </p:nvSpPr>
        <p:spPr>
          <a:xfrm>
            <a:off x="248194" y="2715837"/>
            <a:ext cx="11790558" cy="1046266"/>
          </a:xfrm>
          <a:prstGeom prst="rect">
            <a:avLst/>
          </a:prstGeom>
          <a:solidFill>
            <a:schemeClr val="accent1">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lang="ar-MA" sz="2400" kern="0" dirty="0" smtClean="0">
                <a:solidFill>
                  <a:srgbClr val="FF0000"/>
                </a:solidFill>
                <a:latin typeface="Calibri"/>
                <a:ea typeface="Calibri"/>
                <a:cs typeface="Calibri"/>
                <a:sym typeface="Calibri"/>
              </a:rPr>
              <a:t>5- الفُضولُ </a:t>
            </a:r>
            <a:r>
              <a:rPr lang="ar-MA" sz="2400" kern="0" dirty="0">
                <a:solidFill>
                  <a:srgbClr val="FF0000"/>
                </a:solidFill>
                <a:latin typeface="Calibri"/>
                <a:ea typeface="Calibri"/>
                <a:cs typeface="Calibri"/>
                <a:sym typeface="Calibri"/>
              </a:rPr>
              <a:t>وحده لا يكفي لتحقيق </a:t>
            </a:r>
            <a:r>
              <a:rPr lang="ar-MA" sz="2400" kern="0" dirty="0" smtClean="0">
                <a:solidFill>
                  <a:srgbClr val="FF0000"/>
                </a:solidFill>
                <a:latin typeface="Calibri"/>
                <a:ea typeface="Calibri"/>
                <a:cs typeface="Calibri"/>
                <a:sym typeface="Calibri"/>
              </a:rPr>
              <a:t>النجاح في الحياة، </a:t>
            </a:r>
            <a:r>
              <a:rPr lang="ar-MA" sz="2400" kern="0" dirty="0">
                <a:solidFill>
                  <a:srgbClr val="FF0000"/>
                </a:solidFill>
                <a:latin typeface="Calibri"/>
                <a:ea typeface="Calibri"/>
                <a:cs typeface="Calibri"/>
                <a:sym typeface="Calibri"/>
              </a:rPr>
              <a:t>على الرغم من أنه دافعٌ هام في البداية</a:t>
            </a:r>
            <a:r>
              <a:rPr lang="ar-MA" sz="2400" kern="0" dirty="0" smtClean="0">
                <a:solidFill>
                  <a:srgbClr val="FF0000"/>
                </a:solidFill>
                <a:latin typeface="Calibri"/>
                <a:ea typeface="Calibri"/>
                <a:cs typeface="Calibri"/>
                <a:sym typeface="Calibri"/>
              </a:rPr>
              <a:t>، وذلك لأن الفضول في </a:t>
            </a:r>
            <a:r>
              <a:rPr lang="ar-MA" sz="2400" kern="0" dirty="0">
                <a:solidFill>
                  <a:srgbClr val="FF0000"/>
                </a:solidFill>
                <a:latin typeface="Calibri"/>
                <a:ea typeface="Calibri"/>
                <a:cs typeface="Calibri"/>
                <a:sym typeface="Calibri"/>
              </a:rPr>
              <a:t>حاجة دائمة الى </a:t>
            </a:r>
            <a:r>
              <a:rPr lang="ar-MA" sz="2400" kern="0" dirty="0" smtClean="0">
                <a:solidFill>
                  <a:srgbClr val="FF0000"/>
                </a:solidFill>
                <a:latin typeface="Calibri"/>
                <a:ea typeface="Calibri"/>
                <a:cs typeface="Calibri"/>
                <a:sym typeface="Calibri"/>
              </a:rPr>
              <a:t>العمل الجاد</a:t>
            </a:r>
            <a:r>
              <a:rPr lang="ar-MA" sz="2400" kern="0" dirty="0">
                <a:solidFill>
                  <a:srgbClr val="FF0000"/>
                </a:solidFill>
                <a:latin typeface="Calibri"/>
                <a:ea typeface="Calibri"/>
                <a:cs typeface="Calibri"/>
                <a:sym typeface="Calibri"/>
              </a:rPr>
              <a:t>، </a:t>
            </a:r>
            <a:r>
              <a:rPr lang="ar-MA" sz="2400" kern="0" dirty="0" smtClean="0">
                <a:solidFill>
                  <a:srgbClr val="FF0000"/>
                </a:solidFill>
                <a:latin typeface="Calibri"/>
                <a:ea typeface="Calibri"/>
                <a:cs typeface="Calibri"/>
                <a:sym typeface="Calibri"/>
              </a:rPr>
              <a:t>والمثابرة</a:t>
            </a:r>
            <a:r>
              <a:rPr lang="ar-MA" sz="2400" kern="0" dirty="0">
                <a:solidFill>
                  <a:srgbClr val="FF0000"/>
                </a:solidFill>
                <a:latin typeface="Calibri"/>
                <a:ea typeface="Calibri"/>
                <a:cs typeface="Calibri"/>
                <a:sym typeface="Calibri"/>
              </a:rPr>
              <a:t>، والتوجيه الصحيح لكي يتحول إلى نجاح مستدام.</a:t>
            </a:r>
            <a:endParaRPr kumimoji="0" lang="ar-MA" sz="1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7" name="Google Shape;1558;p216">
            <a:extLst>
              <a:ext uri="{FF2B5EF4-FFF2-40B4-BE49-F238E27FC236}">
                <a16:creationId xmlns:a16="http://schemas.microsoft.com/office/drawing/2014/main" xmlns="" id="{4497C4D8-DFFE-F08E-8274-F155C352FEDF}"/>
              </a:ext>
            </a:extLst>
          </p:cNvPr>
          <p:cNvSpPr txBox="1"/>
          <p:nvPr/>
        </p:nvSpPr>
        <p:spPr>
          <a:xfrm>
            <a:off x="248194" y="3963172"/>
            <a:ext cx="11790558" cy="1011627"/>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lang="ar-MA" sz="2400" kern="0" dirty="0" smtClean="0">
                <a:solidFill>
                  <a:srgbClr val="FF0000"/>
                </a:solidFill>
                <a:latin typeface="Calibri"/>
                <a:ea typeface="Calibri"/>
                <a:cs typeface="Calibri"/>
                <a:sym typeface="Calibri"/>
              </a:rPr>
              <a:t>6- الحدث </a:t>
            </a:r>
            <a:r>
              <a:rPr lang="ar-MA" sz="2400" kern="0" dirty="0">
                <a:solidFill>
                  <a:srgbClr val="FF0000"/>
                </a:solidFill>
                <a:latin typeface="Calibri"/>
                <a:ea typeface="Calibri"/>
                <a:cs typeface="Calibri"/>
                <a:sym typeface="Calibri"/>
              </a:rPr>
              <a:t>الذي خلق التحول في هذه القصة هو عثور دلال على الكتاب الصغير في مكتبة </a:t>
            </a:r>
            <a:r>
              <a:rPr lang="ar-MA" sz="2400" kern="0" dirty="0" smtClean="0">
                <a:solidFill>
                  <a:srgbClr val="FF0000"/>
                </a:solidFill>
                <a:latin typeface="Calibri"/>
                <a:ea typeface="Calibri"/>
                <a:cs typeface="Calibri"/>
                <a:sym typeface="Calibri"/>
              </a:rPr>
              <a:t>المدرسة. </a:t>
            </a:r>
            <a:endParaRPr kumimoji="0" lang="ar-MA" sz="1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
        <p:nvSpPr>
          <p:cNvPr id="18" name="Google Shape;1558;p216">
            <a:extLst>
              <a:ext uri="{FF2B5EF4-FFF2-40B4-BE49-F238E27FC236}">
                <a16:creationId xmlns:a16="http://schemas.microsoft.com/office/drawing/2014/main" xmlns="" id="{4497C4D8-DFFE-F08E-8274-F155C352FEDF}"/>
              </a:ext>
            </a:extLst>
          </p:cNvPr>
          <p:cNvSpPr txBox="1"/>
          <p:nvPr/>
        </p:nvSpPr>
        <p:spPr>
          <a:xfrm>
            <a:off x="248194" y="5336975"/>
            <a:ext cx="11790558" cy="1194454"/>
          </a:xfrm>
          <a:prstGeom prst="rect">
            <a:avLst/>
          </a:prstGeom>
          <a:solidFill>
            <a:schemeClr val="accent1">
              <a:lumMod val="20000"/>
              <a:lumOff val="80000"/>
            </a:schemeClr>
          </a:solidFill>
          <a:ln>
            <a:noFill/>
          </a:ln>
        </p:spPr>
        <p:txBody>
          <a:bodyPr spcFirstLastPara="1" wrap="square" lIns="91425" tIns="45700" rIns="91425" bIns="45700" anchor="ctr" anchorCtr="0">
            <a:noAutofit/>
          </a:bodyPr>
          <a:lstStyle/>
          <a:p>
            <a:pPr lvl="0" algn="r" rtl="1">
              <a:lnSpc>
                <a:spcPct val="150000"/>
              </a:lnSpc>
              <a:buClr>
                <a:srgbClr val="000000"/>
              </a:buClr>
              <a:defRPr/>
            </a:pPr>
            <a:r>
              <a:rPr lang="ar-MA" sz="2400" kern="0" dirty="0" smtClean="0">
                <a:solidFill>
                  <a:srgbClr val="FF0000"/>
                </a:solidFill>
                <a:latin typeface="Calibri"/>
                <a:ea typeface="Calibri"/>
                <a:cs typeface="Calibri"/>
                <a:sym typeface="Calibri"/>
              </a:rPr>
              <a:t>7- الدرس الذي </a:t>
            </a:r>
            <a:r>
              <a:rPr lang="ar-MA" sz="2400" kern="0" dirty="0">
                <a:solidFill>
                  <a:srgbClr val="FF0000"/>
                </a:solidFill>
                <a:latin typeface="Calibri"/>
                <a:ea typeface="Calibri"/>
                <a:cs typeface="Calibri"/>
                <a:sym typeface="Calibri"/>
              </a:rPr>
              <a:t>يمكن استخلاصه من قصة مريم ودلال هو أن </a:t>
            </a:r>
            <a:r>
              <a:rPr lang="ar-MA" sz="2400" kern="0" dirty="0" smtClean="0">
                <a:solidFill>
                  <a:srgbClr val="FF0000"/>
                </a:solidFill>
                <a:latin typeface="Calibri"/>
                <a:ea typeface="Calibri"/>
                <a:cs typeface="Calibri"/>
                <a:sym typeface="Calibri"/>
              </a:rPr>
              <a:t> الفضول والمعرفة والقراءة والاستمرارية هم المفاتيح الرئيسة لتحقيق </a:t>
            </a:r>
            <a:r>
              <a:rPr lang="ar-MA" sz="2400" kern="0" dirty="0">
                <a:solidFill>
                  <a:srgbClr val="FF0000"/>
                </a:solidFill>
                <a:latin typeface="Calibri"/>
                <a:ea typeface="Calibri"/>
                <a:cs typeface="Calibri"/>
                <a:sym typeface="Calibri"/>
              </a:rPr>
              <a:t>النجاح والتطور في الحياة. </a:t>
            </a:r>
            <a:endParaRPr kumimoji="0" lang="ar-MA" sz="1800" b="0" i="0" u="none" strike="noStrike" kern="0" cap="none" spc="0" normalizeH="0" baseline="0" noProof="0" dirty="0">
              <a:ln>
                <a:noFill/>
              </a:ln>
              <a:solidFill>
                <a:srgbClr val="FF0000"/>
              </a:solidFill>
              <a:effectLst/>
              <a:uLnTx/>
              <a:uFillTx/>
              <a:latin typeface="Calibri"/>
              <a:ea typeface="Calibri"/>
              <a:cs typeface="Calibri"/>
              <a:sym typeface="Arial"/>
            </a:endParaRPr>
          </a:p>
        </p:txBody>
      </p:sp>
    </p:spTree>
    <p:extLst>
      <p:ext uri="{BB962C8B-B14F-4D97-AF65-F5344CB8AC3E}">
        <p14:creationId xmlns:p14="http://schemas.microsoft.com/office/powerpoint/2010/main" val="3962125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xmlns="" id="{B9E56328-9E30-466B-FC1C-9097589FA90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3416D884-BB04-84F8-3D6B-880D27532F1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xmlns="" id="{1DAAF217-F1F0-0F23-C48C-4A9D64E85D9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6" name="Google Shape;1369;p31">
            <a:extLst>
              <a:ext uri="{FF2B5EF4-FFF2-40B4-BE49-F238E27FC236}">
                <a16:creationId xmlns:a16="http://schemas.microsoft.com/office/drawing/2014/main" xmlns="" id="{B395C141-AB9D-54B0-8DD8-23ED25FA2E53}"/>
              </a:ext>
            </a:extLst>
          </p:cNvPr>
          <p:cNvSpPr txBox="1"/>
          <p:nvPr/>
        </p:nvSpPr>
        <p:spPr>
          <a:xfrm>
            <a:off x="698321" y="85270"/>
            <a:ext cx="10369238" cy="126308"/>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lang="ar-MA" sz="1600" kern="0" dirty="0" smtClean="0">
                <a:solidFill>
                  <a:srgbClr val="FFFFFF">
                    <a:lumMod val="50000"/>
                  </a:srgbClr>
                </a:solidFill>
                <a:sym typeface="Arial"/>
              </a:rPr>
              <a:t>- </a:t>
            </a:r>
            <a:r>
              <a:rPr lang="ar-SA" sz="1400" kern="0" dirty="0" smtClean="0">
                <a:solidFill>
                  <a:srgbClr val="FFFFFF">
                    <a:lumMod val="50000"/>
                  </a:srgbClr>
                </a:solidFill>
                <a:latin typeface="+mj-lt"/>
                <a:sym typeface="Arial"/>
              </a:rPr>
              <a:t>يحرص</a:t>
            </a:r>
            <a:r>
              <a:rPr lang="ar-MA" sz="1400" kern="0" dirty="0" smtClean="0">
                <a:solidFill>
                  <a:srgbClr val="FFFFFF">
                    <a:lumMod val="50000"/>
                  </a:srgbClr>
                </a:solidFill>
                <a:latin typeface="+mj-lt"/>
                <a:sym typeface="Arial"/>
              </a:rPr>
              <a:t> </a:t>
            </a:r>
            <a:r>
              <a:rPr lang="ar-MA" sz="1400" kern="0" dirty="0">
                <a:solidFill>
                  <a:srgbClr val="FFFFFF">
                    <a:lumMod val="50000"/>
                  </a:srgbClr>
                </a:solidFill>
                <a:latin typeface="+mj-lt"/>
                <a:sym typeface="Arial"/>
              </a:rPr>
              <a:t>الأستاذ</a:t>
            </a:r>
            <a:r>
              <a:rPr lang="fr-FR" sz="1400" kern="0" dirty="0">
                <a:solidFill>
                  <a:srgbClr val="FFFFFF">
                    <a:lumMod val="50000"/>
                  </a:srgbClr>
                </a:solidFill>
                <a:latin typeface="+mj-lt"/>
                <a:cs typeface="Arial"/>
                <a:sym typeface="Arial"/>
              </a:rPr>
              <a:t>)</a:t>
            </a:r>
            <a:r>
              <a:rPr lang="ar-SA" sz="1400" kern="0" dirty="0">
                <a:solidFill>
                  <a:srgbClr val="FFFFFF">
                    <a:lumMod val="50000"/>
                  </a:srgbClr>
                </a:solidFill>
                <a:latin typeface="+mj-lt"/>
                <a:sym typeface="Arial"/>
              </a:rPr>
              <a:t>ة</a:t>
            </a:r>
            <a:r>
              <a:rPr lang="fr-FR" sz="1400" kern="0" dirty="0">
                <a:solidFill>
                  <a:srgbClr val="FFFFFF">
                    <a:lumMod val="50000"/>
                  </a:srgbClr>
                </a:solidFill>
                <a:latin typeface="+mj-lt"/>
                <a:cs typeface="Arial"/>
                <a:sym typeface="Arial"/>
              </a:rPr>
              <a:t>(</a:t>
            </a:r>
            <a:r>
              <a:rPr lang="ar-SA" sz="1400" kern="0" dirty="0">
                <a:solidFill>
                  <a:srgbClr val="FFFFFF">
                    <a:lumMod val="50000"/>
                  </a:srgbClr>
                </a:solidFill>
                <a:latin typeface="+mj-lt"/>
                <a:sym typeface="Arial"/>
              </a:rPr>
              <a:t> على إشراك جل التلاميذ في التصحيح الجماعي لجميع الأسئلة على السبورة مع</a:t>
            </a:r>
            <a:r>
              <a:rPr lang="ar-MA" sz="1400" kern="0" dirty="0">
                <a:solidFill>
                  <a:srgbClr val="FFFFFF">
                    <a:lumMod val="50000"/>
                  </a:srgbClr>
                </a:solidFill>
                <a:latin typeface="+mj-lt"/>
                <a:sym typeface="Arial"/>
              </a:rPr>
              <a:t> </a:t>
            </a:r>
            <a:r>
              <a:rPr lang="ar-MA" sz="1400" u="sng" kern="0" dirty="0">
                <a:solidFill>
                  <a:srgbClr val="FFFFFF">
                    <a:lumMod val="50000"/>
                  </a:srgbClr>
                </a:solidFill>
                <a:effectLst>
                  <a:outerShdw blurRad="38100" dist="38100" dir="2700000" algn="tl">
                    <a:srgbClr val="000000">
                      <a:alpha val="43137"/>
                    </a:srgbClr>
                  </a:outerShdw>
                </a:effectLst>
                <a:latin typeface="+mj-lt"/>
                <a:sym typeface="Arial"/>
              </a:rPr>
              <a:t>قراءة</a:t>
            </a:r>
            <a:r>
              <a:rPr lang="ar-MA" sz="1400" u="sng" kern="0" dirty="0">
                <a:solidFill>
                  <a:srgbClr val="FFFFFF">
                    <a:lumMod val="50000"/>
                  </a:srgbClr>
                </a:solidFill>
                <a:latin typeface="+mj-lt"/>
                <a:sym typeface="Arial"/>
              </a:rPr>
              <a:t>  </a:t>
            </a:r>
            <a:r>
              <a:rPr lang="ar-MA" sz="1400" u="sng" kern="0" dirty="0">
                <a:solidFill>
                  <a:srgbClr val="FFFFFF">
                    <a:lumMod val="50000"/>
                  </a:srgbClr>
                </a:solidFill>
                <a:effectLst>
                  <a:outerShdw blurRad="38100" dist="38100" dir="2700000" algn="tl">
                    <a:srgbClr val="000000">
                      <a:alpha val="43137"/>
                    </a:srgbClr>
                  </a:outerShdw>
                </a:effectLst>
                <a:latin typeface="+mj-lt"/>
                <a:sym typeface="Arial"/>
              </a:rPr>
              <a:t>المتعلمين  الذين لم يتوصلوا إلى تقديم أجوبة صحيحة  </a:t>
            </a:r>
            <a:r>
              <a:rPr lang="ar-MA" sz="1400" kern="0" dirty="0">
                <a:solidFill>
                  <a:srgbClr val="FFFFFF">
                    <a:lumMod val="50000"/>
                  </a:srgbClr>
                </a:solidFill>
                <a:latin typeface="+mj-lt"/>
                <a:sym typeface="Arial"/>
              </a:rPr>
              <a:t>كل جواب تم توثيقه على الشريحة، </a:t>
            </a:r>
            <a:r>
              <a:rPr lang="ar-SA" sz="1400" kern="0" dirty="0">
                <a:solidFill>
                  <a:srgbClr val="FFFFFF">
                    <a:lumMod val="50000"/>
                  </a:srgbClr>
                </a:solidFill>
                <a:latin typeface="+mj-lt"/>
                <a:sym typeface="Arial"/>
              </a:rPr>
              <a:t>مع تقديم التغذية الراجعة الفورية، </a:t>
            </a:r>
            <a:r>
              <a:rPr lang="ar-SA" sz="1400" u="sng" kern="0" dirty="0">
                <a:solidFill>
                  <a:srgbClr val="FFFFFF">
                    <a:lumMod val="50000"/>
                  </a:srgbClr>
                </a:solidFill>
                <a:latin typeface="+mj-lt"/>
                <a:sym typeface="Arial"/>
              </a:rPr>
              <a:t>وإرجاء توثيق الإجابات الصحيحة على الكراسة إلى الانتهاء </a:t>
            </a:r>
            <a:r>
              <a:rPr lang="ar-SA" sz="1400" kern="0" dirty="0">
                <a:solidFill>
                  <a:srgbClr val="FFFFFF">
                    <a:lumMod val="50000"/>
                  </a:srgbClr>
                </a:solidFill>
                <a:latin typeface="+mj-lt"/>
                <a:sym typeface="Arial"/>
              </a:rPr>
              <a:t>جميع الأسئلة.</a:t>
            </a:r>
          </a:p>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lang="ar-MA" sz="1400" u="sng" kern="0" dirty="0" smtClean="0">
                <a:solidFill>
                  <a:schemeClr val="bg1">
                    <a:lumMod val="50000"/>
                  </a:schemeClr>
                </a:solidFill>
                <a:effectLst>
                  <a:outerShdw blurRad="38100" dist="38100" dir="2700000" algn="tl">
                    <a:srgbClr val="000000">
                      <a:alpha val="43137"/>
                    </a:srgbClr>
                  </a:outerShdw>
                </a:effectLst>
                <a:latin typeface="+mj-lt"/>
                <a:cs typeface="Arial"/>
                <a:sym typeface="Arial"/>
              </a:rPr>
              <a:t>- يستحسن توثيق جواب أحد التلاميذ في نشاط التوظيف والاستثمار </a:t>
            </a:r>
            <a:endParaRPr kumimoji="0" lang="ar-MA" sz="1400" b="0" u="sng" strike="noStrike" kern="0" cap="none" spc="0" normalizeH="0" baseline="0" noProof="0" dirty="0" smtClean="0">
              <a:ln>
                <a:noFill/>
              </a:ln>
              <a:solidFill>
                <a:schemeClr val="bg1">
                  <a:lumMod val="50000"/>
                </a:schemeClr>
              </a:solidFill>
              <a:effectLst>
                <a:outerShdw blurRad="38100" dist="38100" dir="2700000" algn="tl">
                  <a:srgbClr val="000000">
                    <a:alpha val="43137"/>
                  </a:srgbClr>
                </a:outerShdw>
              </a:effectLst>
              <a:uLnTx/>
              <a:uFillTx/>
              <a:latin typeface="+mj-lt"/>
              <a:cs typeface="Arial"/>
              <a:sym typeface="Arial"/>
            </a:endParaRPr>
          </a:p>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endPar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endParaRPr>
          </a:p>
        </p:txBody>
      </p:sp>
      <p:pic>
        <p:nvPicPr>
          <p:cNvPr id="17" name="Google Shape;1435;p14" descr="Lever la main - Icônes mains et gestes gratuites">
            <a:extLst>
              <a:ext uri="{FF2B5EF4-FFF2-40B4-BE49-F238E27FC236}">
                <a16:creationId xmlns:a16="http://schemas.microsoft.com/office/drawing/2014/main" xmlns="" id="{7E12E9A3-8443-E8FF-83D8-C6F27CE59F49}"/>
              </a:ext>
            </a:extLst>
          </p:cNvPr>
          <p:cNvPicPr preferRelativeResize="0"/>
          <p:nvPr/>
        </p:nvPicPr>
        <p:blipFill rotWithShape="1">
          <a:blip r:embed="rId4">
            <a:alphaModFix/>
          </a:blip>
          <a:srcRect/>
          <a:stretch/>
        </p:blipFill>
        <p:spPr>
          <a:xfrm>
            <a:off x="423226" y="102911"/>
            <a:ext cx="637435" cy="626633"/>
          </a:xfrm>
          <a:prstGeom prst="rect">
            <a:avLst/>
          </a:prstGeom>
          <a:noFill/>
          <a:ln>
            <a:noFill/>
          </a:ln>
        </p:spPr>
      </p:pic>
      <p:pic>
        <p:nvPicPr>
          <p:cNvPr id="6" name="Picture 4" descr="Image générée">
            <a:extLst>
              <a:ext uri="{FF2B5EF4-FFF2-40B4-BE49-F238E27FC236}">
                <a16:creationId xmlns:a16="http://schemas.microsoft.com/office/drawing/2014/main" xmlns="" id="{58661335-B5B4-0E8F-C926-7029A52C089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36741" y="148424"/>
            <a:ext cx="735062" cy="69938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xmlns="" id="{23513DF0-4A35-E734-7F44-3C0373E000D8}"/>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8" name="Google Shape;92;p1">
            <a:extLst>
              <a:ext uri="{FF2B5EF4-FFF2-40B4-BE49-F238E27FC236}">
                <a16:creationId xmlns:a16="http://schemas.microsoft.com/office/drawing/2014/main" xmlns="" id="{30C6F39D-84B2-D950-C3FE-C438DD9538D2}"/>
              </a:ext>
            </a:extLst>
          </p:cNvPr>
          <p:cNvSpPr/>
          <p:nvPr/>
        </p:nvSpPr>
        <p:spPr>
          <a:xfrm>
            <a:off x="9780006" y="895548"/>
            <a:ext cx="2258745" cy="532499"/>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FFFFFF"/>
              </a:buClr>
              <a:buSzPts val="1200"/>
              <a:buFont typeface="Calibri"/>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أُوظِّفُ وأَستثمِــــــرُ</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 name="Google Shape;1558;p216">
            <a:extLst>
              <a:ext uri="{FF2B5EF4-FFF2-40B4-BE49-F238E27FC236}">
                <a16:creationId xmlns:a16="http://schemas.microsoft.com/office/drawing/2014/main" xmlns="" id="{A3814C33-1456-F788-056D-17D53D7D4490}"/>
              </a:ext>
            </a:extLst>
          </p:cNvPr>
          <p:cNvSpPr txBox="1"/>
          <p:nvPr/>
        </p:nvSpPr>
        <p:spPr>
          <a:xfrm>
            <a:off x="248194" y="1587779"/>
            <a:ext cx="11790558" cy="1403615"/>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lvl="0" algn="r" rtl="1">
              <a:buClr>
                <a:srgbClr val="000000"/>
              </a:buClr>
              <a:defRPr/>
            </a:pPr>
            <a:r>
              <a:rPr kumimoji="0" lang="ar-MA" sz="2000" b="1" i="0" u="none" strike="noStrike" kern="0" cap="none" spc="0" normalizeH="0" baseline="0" noProof="0" dirty="0">
                <a:ln>
                  <a:noFill/>
                </a:ln>
                <a:solidFill>
                  <a:srgbClr val="000000"/>
                </a:solidFill>
                <a:effectLst/>
                <a:uLnTx/>
                <a:uFillTx/>
                <a:latin typeface="Calibri"/>
                <a:ea typeface="Calibri"/>
                <a:cs typeface="Calibri"/>
                <a:sym typeface="Calibri"/>
              </a:rPr>
              <a:t>1- </a:t>
            </a:r>
            <a:r>
              <a:rPr lang="ar-MA" sz="2000" b="1" kern="0" dirty="0">
                <a:solidFill>
                  <a:srgbClr val="000000"/>
                </a:solidFill>
                <a:latin typeface="Calibri"/>
                <a:ea typeface="Calibri"/>
                <a:cs typeface="Calibri"/>
                <a:sym typeface="Calibri"/>
              </a:rPr>
              <a:t>- أُرَكِّبُ جُمْلَةً عَلَى غَرَارِ: </a:t>
            </a:r>
            <a:endParaRPr lang="ar-MA" sz="2000" b="1" kern="0" dirty="0" smtClean="0">
              <a:solidFill>
                <a:srgbClr val="000000"/>
              </a:solidFill>
              <a:latin typeface="Calibri"/>
              <a:ea typeface="Calibri"/>
              <a:cs typeface="Calibri"/>
              <a:sym typeface="Calibri"/>
            </a:endParaRPr>
          </a:p>
          <a:p>
            <a:pPr lvl="0" algn="r" rtl="1">
              <a:buClr>
                <a:srgbClr val="000000"/>
              </a:buClr>
              <a:defRPr/>
            </a:pPr>
            <a:r>
              <a:rPr lang="ar-MA" sz="2000" b="1" kern="0" dirty="0" smtClean="0">
                <a:solidFill>
                  <a:srgbClr val="000000"/>
                </a:solidFill>
                <a:latin typeface="Calibri"/>
                <a:ea typeface="Calibri"/>
                <a:cs typeface="Calibri"/>
                <a:sym typeface="Calibri"/>
              </a:rPr>
              <a:t>في </a:t>
            </a:r>
            <a:r>
              <a:rPr lang="ar-MA" sz="2000" b="1" kern="0" dirty="0">
                <a:solidFill>
                  <a:srgbClr val="000000"/>
                </a:solidFill>
                <a:latin typeface="Calibri"/>
                <a:ea typeface="Calibri"/>
                <a:cs typeface="Calibri"/>
                <a:sym typeface="Calibri"/>
              </a:rPr>
              <a:t>قَرْيَةٍ صَغِيرَةٍ تُحِيطُ بِهَا الحُقُولُ الخَضْرَاءُ الرَّحْبَةُ، كَانَتْ تَعِيشُ مَرْيَمُ . كَانَت تَجْلِس تَحْتَ شَجَرَةِ التِّينِ العَتِيقَةِ خَلْفَ المَدْرَسَةِ، وَتَبْدَأُ فِي قِرَاءَةِ كِتَابِهَا المُفَضَّلِ.</a:t>
            </a:r>
          </a:p>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smtClean="0">
                <a:ln>
                  <a:noFill/>
                </a:ln>
                <a:solidFill>
                  <a:srgbClr val="7030A0"/>
                </a:solidFill>
                <a:effectLst/>
                <a:uLnTx/>
                <a:uFillTx/>
                <a:latin typeface="Calibri"/>
                <a:ea typeface="Calibri"/>
                <a:cs typeface="Calibri"/>
                <a:sym typeface="Calibri"/>
              </a:rPr>
              <a:t>.</a:t>
            </a:r>
            <a:endParaRPr kumimoji="0" lang="ar-MA" sz="2000" b="0" i="0" u="none" strike="noStrike" kern="0" cap="none" spc="0" normalizeH="0" baseline="0" noProof="0" dirty="0">
              <a:ln>
                <a:noFill/>
              </a:ln>
              <a:solidFill>
                <a:srgbClr val="7030A0"/>
              </a:solidFill>
              <a:effectLst/>
              <a:uLnTx/>
              <a:uFillTx/>
              <a:latin typeface="Arial"/>
              <a:cs typeface="Arial"/>
              <a:sym typeface="Arial"/>
            </a:endParaRPr>
          </a:p>
        </p:txBody>
      </p:sp>
      <p:graphicFrame>
        <p:nvGraphicFramePr>
          <p:cNvPr id="20" name="Tableau 19"/>
          <p:cNvGraphicFramePr>
            <a:graphicFrameLocks noGrp="1"/>
          </p:cNvGraphicFramePr>
          <p:nvPr>
            <p:extLst>
              <p:ext uri="{D42A27DB-BD31-4B8C-83A1-F6EECF244321}">
                <p14:modId xmlns:p14="http://schemas.microsoft.com/office/powerpoint/2010/main" val="2900076296"/>
              </p:ext>
            </p:extLst>
          </p:nvPr>
        </p:nvGraphicFramePr>
        <p:xfrm>
          <a:off x="557811" y="3331029"/>
          <a:ext cx="11223029" cy="1066338"/>
        </p:xfrm>
        <a:graphic>
          <a:graphicData uri="http://schemas.openxmlformats.org/drawingml/2006/table">
            <a:tbl>
              <a:tblPr firstRow="1" bandRow="1"/>
              <a:tblGrid>
                <a:gridCol w="2307417">
                  <a:extLst>
                    <a:ext uri="{9D8B030D-6E8A-4147-A177-3AD203B41FA5}">
                      <a16:colId xmlns:a16="http://schemas.microsoft.com/office/drawing/2014/main" xmlns="" val="20000"/>
                    </a:ext>
                  </a:extLst>
                </a:gridCol>
                <a:gridCol w="3629193">
                  <a:extLst>
                    <a:ext uri="{9D8B030D-6E8A-4147-A177-3AD203B41FA5}">
                      <a16:colId xmlns:a16="http://schemas.microsoft.com/office/drawing/2014/main" xmlns="" val="20001"/>
                    </a:ext>
                  </a:extLst>
                </a:gridCol>
                <a:gridCol w="1758943">
                  <a:extLst>
                    <a:ext uri="{9D8B030D-6E8A-4147-A177-3AD203B41FA5}">
                      <a16:colId xmlns:a16="http://schemas.microsoft.com/office/drawing/2014/main" xmlns="" val="20002"/>
                    </a:ext>
                  </a:extLst>
                </a:gridCol>
                <a:gridCol w="3527476">
                  <a:extLst>
                    <a:ext uri="{9D8B030D-6E8A-4147-A177-3AD203B41FA5}">
                      <a16:colId xmlns:a16="http://schemas.microsoft.com/office/drawing/2014/main" xmlns="" val="20003"/>
                    </a:ext>
                  </a:extLst>
                </a:gridCol>
              </a:tblGrid>
              <a:tr h="695498">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000000"/>
                          </a:solidFill>
                          <a:latin typeface="Calibri"/>
                          <a:ea typeface="Calibri"/>
                          <a:cs typeface="Calibri"/>
                        </a:rPr>
                        <a:t>وَتَبْدَأُ فِي قِرَاءَةِ كِتَابِهَا المُفَضَّلِ</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indent="0" algn="ctr" defTabSz="685800" rtl="1" eaLnBrk="1" fontAlgn="auto" latinLnBrk="0" hangingPunct="1">
                        <a:lnSpc>
                          <a:spcPct val="100000"/>
                        </a:lnSpc>
                        <a:spcBef>
                          <a:spcPts val="0"/>
                        </a:spcBef>
                        <a:spcAft>
                          <a:spcPts val="0"/>
                        </a:spcAft>
                        <a:buClrTx/>
                        <a:buSzTx/>
                        <a:buFontTx/>
                        <a:buNone/>
                        <a:tabLst/>
                        <a:defRPr/>
                      </a:pPr>
                      <a:r>
                        <a:rPr lang="ar-MA" sz="1800" b="0" kern="0" dirty="0">
                          <a:solidFill>
                            <a:srgbClr val="000000"/>
                          </a:solidFill>
                          <a:latin typeface="Calibri"/>
                          <a:ea typeface="Calibri"/>
                          <a:cs typeface="Calibri"/>
                        </a:rPr>
                        <a:t>كَانَت تجلس تَحْتَ شَجَرَةِ التِّينِ العَتِيقَةِ خَلْفَ المَدْرَسَةِ</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000000"/>
                          </a:solidFill>
                          <a:latin typeface="Calibri"/>
                          <a:ea typeface="Calibri"/>
                          <a:cs typeface="Calibri"/>
                        </a:rPr>
                        <a:t>كَانَتْ تَعِيشُ مَرْيَمُ </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000000"/>
                          </a:solidFill>
                          <a:latin typeface="Calibri"/>
                          <a:ea typeface="Calibri"/>
                          <a:cs typeface="Calibri"/>
                        </a:rPr>
                        <a:t>في قَرْيَةٍ صَغِيرَةٍ تُحِيطُ بِهَا الحُقُولُ الخَضْرَاءُ الرَّحْبَةُ</a:t>
                      </a:r>
                      <a:endParaRPr lang="fr-FR" sz="1800" b="0" kern="0" dirty="0">
                        <a:solidFill>
                          <a:srgbClr val="00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7084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FF0000"/>
                          </a:solidFill>
                          <a:latin typeface="Calibri"/>
                          <a:ea typeface="Calibri"/>
                          <a:cs typeface="Calibri"/>
                        </a:rPr>
                        <a:t>...................</a:t>
                      </a:r>
                      <a:endParaRPr lang="fr-FR" sz="1800" b="0" kern="0" dirty="0">
                        <a:solidFill>
                          <a:srgbClr val="FF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FF0000"/>
                          </a:solidFill>
                          <a:latin typeface="Calibri"/>
                          <a:ea typeface="Calibri"/>
                          <a:cs typeface="Calibri"/>
                        </a:rPr>
                        <a:t>..........................</a:t>
                      </a:r>
                      <a:endParaRPr lang="fr-FR" sz="1800" b="0" kern="0" dirty="0">
                        <a:solidFill>
                          <a:srgbClr val="FF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FF0000"/>
                          </a:solidFill>
                          <a:latin typeface="Calibri"/>
                          <a:ea typeface="Calibri"/>
                          <a:cs typeface="Calibri"/>
                        </a:rPr>
                        <a:t>.................</a:t>
                      </a:r>
                      <a:endParaRPr lang="fr-FR" sz="1800" b="0" kern="0" dirty="0">
                        <a:solidFill>
                          <a:srgbClr val="FF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algn="ctr" rtl="1"/>
                      <a:r>
                        <a:rPr lang="ar-MA" sz="1800" b="0" kern="0" dirty="0">
                          <a:solidFill>
                            <a:srgbClr val="FF0000"/>
                          </a:solidFill>
                          <a:latin typeface="Calibri"/>
                          <a:ea typeface="Calibri"/>
                          <a:cs typeface="Calibri"/>
                        </a:rPr>
                        <a:t>.................................</a:t>
                      </a:r>
                      <a:endParaRPr lang="fr-FR" sz="1800" b="0" kern="0" dirty="0">
                        <a:solidFill>
                          <a:srgbClr val="FF0000"/>
                        </a:solidFill>
                        <a:latin typeface="Calibri"/>
                        <a:ea typeface="Calibri"/>
                        <a:cs typeface="Calibri"/>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1" name="Google Shape;1503;p44">
            <a:extLst>
              <a:ext uri="{FF2B5EF4-FFF2-40B4-BE49-F238E27FC236}">
                <a16:creationId xmlns:a16="http://schemas.microsoft.com/office/drawing/2014/main" xmlns="" id="{94D1E2E4-A29B-EC2A-F724-85F4FFCE2CFE}"/>
              </a:ext>
            </a:extLst>
          </p:cNvPr>
          <p:cNvSpPr txBox="1"/>
          <p:nvPr/>
        </p:nvSpPr>
        <p:spPr>
          <a:xfrm>
            <a:off x="423226" y="4709057"/>
            <a:ext cx="11208666" cy="1400798"/>
          </a:xfrm>
          <a:prstGeom prst="rect">
            <a:avLst/>
          </a:prstGeom>
          <a:solidFill>
            <a:schemeClr val="accent3">
              <a:lumMod val="20000"/>
              <a:lumOff val="80000"/>
            </a:schemeClr>
          </a:solidFill>
          <a:ln>
            <a:noFill/>
          </a:ln>
        </p:spPr>
        <p:txBody>
          <a:bodyPr spcFirstLastPara="1" wrap="square" lIns="91425" tIns="45700" rIns="91425" bIns="45700" anchor="ctr" anchorCtr="0">
            <a:noAutofit/>
          </a:bodyPr>
          <a:lstStyle/>
          <a:p>
            <a:pPr lvl="0" algn="r" rtl="1">
              <a:lnSpc>
                <a:spcPct val="90000"/>
              </a:lnSpc>
              <a:buClr>
                <a:srgbClr val="000000"/>
              </a:buClr>
              <a:buSzPts val="2000"/>
              <a:defRPr/>
            </a:pPr>
            <a:r>
              <a:rPr lang="ar-MA" sz="2400" kern="0" dirty="0">
                <a:solidFill>
                  <a:srgbClr val="000000"/>
                </a:solidFill>
                <a:latin typeface="Calibri"/>
                <a:ea typeface="Calibri"/>
                <a:cs typeface="Calibri"/>
                <a:sym typeface="Calibri"/>
              </a:rPr>
              <a:t>2- أُنْتِجُ جُملاً سَرْدِيَّةً أُتْمِمُ بها  القصَّةَ </a:t>
            </a:r>
            <a:r>
              <a:rPr lang="ar-MA" sz="2400" kern="0" dirty="0" smtClean="0">
                <a:solidFill>
                  <a:srgbClr val="000000"/>
                </a:solidFill>
                <a:latin typeface="Calibri"/>
                <a:ea typeface="Calibri"/>
                <a:cs typeface="Calibri"/>
                <a:sym typeface="Calibri"/>
              </a:rPr>
              <a:t>: </a:t>
            </a:r>
            <a:r>
              <a:rPr lang="ar-MA" sz="2400" u="sng" kern="0" dirty="0" smtClean="0">
                <a:solidFill>
                  <a:srgbClr val="000000"/>
                </a:solidFill>
                <a:latin typeface="Calibri"/>
                <a:ea typeface="Calibri"/>
                <a:cs typeface="Calibri"/>
                <a:sym typeface="Calibri"/>
              </a:rPr>
              <a:t>( يُستحسنُ تدوين إجابات المتعلمين</a:t>
            </a:r>
            <a:r>
              <a:rPr lang="ar-MA" sz="2400" kern="0" dirty="0" smtClean="0">
                <a:solidFill>
                  <a:srgbClr val="000000"/>
                </a:solidFill>
                <a:latin typeface="Calibri"/>
                <a:ea typeface="Calibri"/>
                <a:cs typeface="Calibri"/>
                <a:sym typeface="Calibri"/>
              </a:rPr>
              <a:t>)</a:t>
            </a:r>
          </a:p>
          <a:p>
            <a:pPr lvl="0" algn="r" rtl="1">
              <a:lnSpc>
                <a:spcPct val="90000"/>
              </a:lnSpc>
              <a:buClr>
                <a:srgbClr val="000000"/>
              </a:buClr>
              <a:buSzPts val="2000"/>
              <a:defRPr/>
            </a:pPr>
            <a:endParaRPr lang="ar-MA" sz="2400" kern="0" dirty="0">
              <a:solidFill>
                <a:srgbClr val="000000"/>
              </a:solidFill>
              <a:latin typeface="Calibri"/>
              <a:ea typeface="Calibri"/>
              <a:cs typeface="Calibri"/>
              <a:sym typeface="Calibri"/>
            </a:endParaRPr>
          </a:p>
          <a:p>
            <a:pPr lvl="0" algn="r" rtl="1">
              <a:lnSpc>
                <a:spcPct val="90000"/>
              </a:lnSpc>
              <a:buClr>
                <a:srgbClr val="000000"/>
              </a:buClr>
              <a:buSzPts val="2000"/>
              <a:defRPr/>
            </a:pPr>
            <a:r>
              <a:rPr lang="ar-MA" sz="2400" kern="0" dirty="0">
                <a:solidFill>
                  <a:srgbClr val="000000"/>
                </a:solidFill>
                <a:latin typeface="Calibri"/>
                <a:ea typeface="Calibri"/>
                <a:cs typeface="Calibri"/>
                <a:sym typeface="Calibri"/>
              </a:rPr>
              <a:t>* </a:t>
            </a:r>
            <a:r>
              <a:rPr lang="ar-MA" sz="2400" kern="0" dirty="0" smtClean="0">
                <a:solidFill>
                  <a:srgbClr val="FF0000"/>
                </a:solidFill>
                <a:latin typeface="Calibri"/>
                <a:ea typeface="Calibri"/>
                <a:cs typeface="Calibri"/>
                <a:sym typeface="Calibri"/>
              </a:rPr>
              <a:t>وبعدَ </a:t>
            </a:r>
            <a:r>
              <a:rPr lang="ar-MA" sz="2400" kern="0" dirty="0">
                <a:solidFill>
                  <a:srgbClr val="FF0000"/>
                </a:solidFill>
                <a:latin typeface="Calibri"/>
                <a:ea typeface="Calibri"/>
                <a:cs typeface="Calibri"/>
                <a:sym typeface="Calibri"/>
              </a:rPr>
              <a:t>ذلك، ودَّعت مريمُ دلالَ، فقد حان وقت الرحيل. لكن رغم المسافات التي فرَّقَت بينهما، بقيت الذكريات المشتركة تجمعهما، وكان كل لقاء </a:t>
            </a:r>
            <a:r>
              <a:rPr lang="ar-MA" sz="2400" kern="0" dirty="0" smtClean="0">
                <a:solidFill>
                  <a:srgbClr val="FF0000"/>
                </a:solidFill>
                <a:latin typeface="Calibri"/>
                <a:ea typeface="Calibri"/>
                <a:cs typeface="Calibri"/>
                <a:sym typeface="Calibri"/>
              </a:rPr>
              <a:t>بينهما تحت </a:t>
            </a:r>
            <a:r>
              <a:rPr lang="ar-MA" sz="2400" kern="0" dirty="0">
                <a:solidFill>
                  <a:srgbClr val="FF0000"/>
                </a:solidFill>
                <a:latin typeface="Calibri"/>
                <a:ea typeface="Calibri"/>
                <a:cs typeface="Calibri"/>
                <a:sym typeface="Calibri"/>
              </a:rPr>
              <a:t>الشجرة </a:t>
            </a:r>
            <a:r>
              <a:rPr lang="ar-MA" sz="2400" kern="0" dirty="0" smtClean="0">
                <a:solidFill>
                  <a:srgbClr val="FF0000"/>
                </a:solidFill>
                <a:latin typeface="Calibri"/>
                <a:ea typeface="Calibri"/>
                <a:cs typeface="Calibri"/>
                <a:sym typeface="Calibri"/>
              </a:rPr>
              <a:t> ذاتها ينعش </a:t>
            </a:r>
            <a:r>
              <a:rPr lang="ar-MA" sz="2400" kern="0" dirty="0">
                <a:solidFill>
                  <a:srgbClr val="FF0000"/>
                </a:solidFill>
                <a:latin typeface="Calibri"/>
                <a:ea typeface="Calibri"/>
                <a:cs typeface="Calibri"/>
                <a:sym typeface="Calibri"/>
              </a:rPr>
              <a:t>قلب </a:t>
            </a:r>
            <a:r>
              <a:rPr lang="ar-MA" sz="2400" kern="0" dirty="0" smtClean="0">
                <a:solidFill>
                  <a:srgbClr val="FF0000"/>
                </a:solidFill>
                <a:latin typeface="Calibri"/>
                <a:ea typeface="Calibri"/>
                <a:cs typeface="Calibri"/>
                <a:sym typeface="Calibri"/>
              </a:rPr>
              <a:t>كل </a:t>
            </a:r>
            <a:r>
              <a:rPr lang="ar-MA" sz="2400" kern="0" dirty="0">
                <a:solidFill>
                  <a:srgbClr val="FF0000"/>
                </a:solidFill>
                <a:latin typeface="Calibri"/>
                <a:ea typeface="Calibri"/>
                <a:cs typeface="Calibri"/>
                <a:sym typeface="Calibri"/>
              </a:rPr>
              <a:t>منهما.</a:t>
            </a:r>
          </a:p>
        </p:txBody>
      </p:sp>
    </p:spTree>
    <p:extLst>
      <p:ext uri="{BB962C8B-B14F-4D97-AF65-F5344CB8AC3E}">
        <p14:creationId xmlns:p14="http://schemas.microsoft.com/office/powerpoint/2010/main" val="524649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xmlns="" id="{CDE4EE86-FEB8-30A5-809C-AC3FCBE05DE2}"/>
              </a:ext>
            </a:extLst>
          </p:cNvPr>
          <p:cNvGrpSpPr/>
          <p:nvPr/>
        </p:nvGrpSpPr>
        <p:grpSpPr>
          <a:xfrm>
            <a:off x="5053148" y="1188720"/>
            <a:ext cx="6212869" cy="4327359"/>
            <a:chOff x="1641585" y="1048972"/>
            <a:chExt cx="5867403" cy="3260732"/>
          </a:xfrm>
        </p:grpSpPr>
        <p:sp>
          <p:nvSpPr>
            <p:cNvPr id="6" name="Rectangle : coins arrondis 10">
              <a:extLst>
                <a:ext uri="{FF2B5EF4-FFF2-40B4-BE49-F238E27FC236}">
                  <a16:creationId xmlns:a16="http://schemas.microsoft.com/office/drawing/2014/main" xmlns=""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sp>
          <p:nvSpPr>
            <p:cNvPr id="7" name="Rectangle 18">
              <a:extLst>
                <a:ext uri="{FF2B5EF4-FFF2-40B4-BE49-F238E27FC236}">
                  <a16:creationId xmlns:a16="http://schemas.microsoft.com/office/drawing/2014/main" xmlns=""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dirty="0">
                <a:solidFill>
                  <a:srgbClr val="000000"/>
                </a:solidFill>
                <a:latin typeface="Arial"/>
              </a:endParaRPr>
            </a:p>
          </p:txBody>
        </p:sp>
        <p:sp>
          <p:nvSpPr>
            <p:cNvPr id="8" name="Rectangle 19">
              <a:extLst>
                <a:ext uri="{FF2B5EF4-FFF2-40B4-BE49-F238E27FC236}">
                  <a16:creationId xmlns:a16="http://schemas.microsoft.com/office/drawing/2014/main" xmlns=""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kern="0">
                <a:solidFill>
                  <a:srgbClr val="000000"/>
                </a:solidFill>
                <a:latin typeface="Arial"/>
              </a:endParaRPr>
            </a:p>
          </p:txBody>
        </p:sp>
      </p:grpSp>
      <p:sp>
        <p:nvSpPr>
          <p:cNvPr id="9" name="TextBox 6">
            <a:extLst>
              <a:ext uri="{FF2B5EF4-FFF2-40B4-BE49-F238E27FC236}">
                <a16:creationId xmlns:a16="http://schemas.microsoft.com/office/drawing/2014/main" xmlns="" id="{C04BEE4D-7472-3D1F-28CE-C1038D4C6B99}"/>
              </a:ext>
            </a:extLst>
          </p:cNvPr>
          <p:cNvSpPr txBox="1"/>
          <p:nvPr/>
        </p:nvSpPr>
        <p:spPr>
          <a:xfrm>
            <a:off x="5130955" y="1551146"/>
            <a:ext cx="6164896" cy="465018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ar-MA" sz="5467" b="1" kern="0" dirty="0" smtClean="0">
                <a:solidFill>
                  <a:srgbClr val="44546A"/>
                </a:solidFill>
                <a:latin typeface="Calibri"/>
                <a:ea typeface="Calibri"/>
                <a:cs typeface="Calibri"/>
                <a:sym typeface="Calibri"/>
              </a:rPr>
              <a:t>النشاط الثالث</a:t>
            </a:r>
            <a:r>
              <a:rPr lang="ar-SA" sz="5467" b="1" kern="0" dirty="0" smtClean="0">
                <a:solidFill>
                  <a:srgbClr val="44546A"/>
                </a:solidFill>
                <a:latin typeface="Calibri"/>
                <a:ea typeface="Calibri"/>
                <a:cs typeface="Calibri"/>
                <a:sym typeface="Calibri"/>
              </a:rPr>
              <a:t>: </a:t>
            </a:r>
            <a:endParaRPr lang="fr-FR" sz="5467" b="1" kern="0" dirty="0">
              <a:solidFill>
                <a:srgbClr val="44546A"/>
              </a:solidFill>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rgbClr val="E97132"/>
                </a:solidFill>
                <a:latin typeface="Calibri"/>
                <a:ea typeface="Calibri"/>
                <a:cs typeface="Calibri"/>
                <a:sym typeface="Calibri"/>
              </a:rPr>
              <a:t>أصحح إنجازي وأقوم </a:t>
            </a:r>
            <a:r>
              <a:rPr lang="ar-SA" sz="4000" b="1" kern="0" dirty="0" smtClean="0">
                <a:solidFill>
                  <a:srgbClr val="E97132"/>
                </a:solidFill>
                <a:latin typeface="Calibri"/>
                <a:ea typeface="Calibri"/>
                <a:cs typeface="Calibri"/>
                <a:sym typeface="Calibri"/>
              </a:rPr>
              <a:t>أدائي</a:t>
            </a:r>
            <a:r>
              <a:rPr lang="ar-MA" sz="4000" b="1" kern="0" dirty="0" smtClean="0">
                <a:solidFill>
                  <a:srgbClr val="E97132"/>
                </a:solidFill>
                <a:latin typeface="Calibri"/>
                <a:ea typeface="Calibri"/>
                <a:cs typeface="Calibri"/>
                <a:sym typeface="Calibri"/>
              </a:rPr>
              <a:t> في </a:t>
            </a:r>
          </a:p>
          <a:p>
            <a:pPr algn="ctr" defTabSz="1219170">
              <a:lnSpc>
                <a:spcPct val="131218"/>
              </a:lnSpc>
              <a:defRPr sz="1800" b="0" i="0" u="none" strike="noStrike" kern="0" cap="none" spc="0" baseline="0">
                <a:solidFill>
                  <a:srgbClr val="000000"/>
                </a:solidFill>
                <a:uFillTx/>
              </a:defRPr>
            </a:pPr>
            <a:r>
              <a:rPr lang="ar-MA" sz="4000" b="1" kern="0" dirty="0" smtClean="0">
                <a:solidFill>
                  <a:srgbClr val="E97132"/>
                </a:solidFill>
                <a:latin typeface="Calibri"/>
                <a:ea typeface="Calibri"/>
                <a:cs typeface="Calibri"/>
                <a:sym typeface="Calibri"/>
              </a:rPr>
              <a:t>الفهم </a:t>
            </a:r>
            <a:endParaRPr lang="ar-SA" sz="4000" b="1" kern="0" dirty="0">
              <a:solidFill>
                <a:srgbClr val="E97132"/>
              </a:solidFill>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MA" sz="4800" b="1" kern="0" smtClean="0">
                <a:solidFill>
                  <a:srgbClr val="44546A"/>
                </a:solidFill>
                <a:latin typeface="Calibri"/>
                <a:ea typeface="Calibri"/>
                <a:cs typeface="Calibri"/>
              </a:rPr>
              <a:t>10 دقائق</a:t>
            </a:r>
            <a:endParaRPr lang="ar-MA" sz="4800" b="1" kern="0" dirty="0" smtClean="0">
              <a:solidFill>
                <a:srgbClr val="44546A"/>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MA" sz="4800" b="1" kern="0" dirty="0" smtClean="0">
                <a:solidFill>
                  <a:srgbClr val="44546A"/>
                </a:solidFill>
                <a:latin typeface="Calibri"/>
                <a:ea typeface="Calibri"/>
                <a:cs typeface="Calibri"/>
              </a:rPr>
              <a:t> </a:t>
            </a:r>
            <a:endParaRPr lang="fr-FR" sz="4800" b="1" kern="0" dirty="0">
              <a:solidFill>
                <a:srgbClr val="44546A"/>
              </a:solidFill>
              <a:latin typeface="Calibri"/>
              <a:ea typeface="Calibri"/>
              <a:cs typeface="Calibri"/>
            </a:endParaRPr>
          </a:p>
        </p:txBody>
      </p:sp>
      <p:pic>
        <p:nvPicPr>
          <p:cNvPr id="10" name="Google Shape;1287;p46"/>
          <p:cNvPicPr preferRelativeResize="0"/>
          <p:nvPr/>
        </p:nvPicPr>
        <p:blipFill rotWithShape="1">
          <a:blip r:embed="rId2">
            <a:alphaModFix/>
          </a:blip>
          <a:srcRect/>
          <a:stretch/>
        </p:blipFill>
        <p:spPr>
          <a:xfrm>
            <a:off x="1585877" y="2230444"/>
            <a:ext cx="2764449" cy="2697339"/>
          </a:xfrm>
          <a:prstGeom prst="rect">
            <a:avLst/>
          </a:prstGeom>
          <a:noFill/>
          <a:ln>
            <a:noFill/>
          </a:ln>
        </p:spPr>
      </p:pic>
    </p:spTree>
    <p:extLst>
      <p:ext uri="{BB962C8B-B14F-4D97-AF65-F5344CB8AC3E}">
        <p14:creationId xmlns:p14="http://schemas.microsoft.com/office/powerpoint/2010/main" val="358889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33">
          <a:extLst>
            <a:ext uri="{FF2B5EF4-FFF2-40B4-BE49-F238E27FC236}">
              <a16:creationId xmlns:a16="http://schemas.microsoft.com/office/drawing/2014/main" xmlns="" id="{D0E30F28-176E-327A-F459-3FA19950F8A2}"/>
            </a:ext>
          </a:extLst>
        </p:cNvPr>
        <p:cNvGrpSpPr/>
        <p:nvPr/>
      </p:nvGrpSpPr>
      <p:grpSpPr>
        <a:xfrm>
          <a:off x="0" y="0"/>
          <a:ext cx="0" cy="0"/>
          <a:chOff x="0" y="0"/>
          <a:chExt cx="0" cy="0"/>
        </a:xfrm>
      </p:grpSpPr>
      <p:sp>
        <p:nvSpPr>
          <p:cNvPr id="9" name="Google Shape;160;p18">
            <a:extLst>
              <a:ext uri="{FF2B5EF4-FFF2-40B4-BE49-F238E27FC236}">
                <a16:creationId xmlns:a16="http://schemas.microsoft.com/office/drawing/2014/main" xmlns="" id="{15637F2B-1C92-BC34-0448-DEAAADFB9638}"/>
              </a:ext>
            </a:extLst>
          </p:cNvPr>
          <p:cNvSpPr/>
          <p:nvPr/>
        </p:nvSpPr>
        <p:spPr>
          <a:xfrm>
            <a:off x="0" y="-6642"/>
            <a:ext cx="12192000" cy="920642"/>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1" name="Picture 2" descr="Image générée">
            <a:extLst>
              <a:ext uri="{FF2B5EF4-FFF2-40B4-BE49-F238E27FC236}">
                <a16:creationId xmlns:a16="http://schemas.microsoft.com/office/drawing/2014/main" xmlns="" id="{39267852-14C5-D1D2-960F-ED2C25A6B09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348;p27">
            <a:extLst>
              <a:ext uri="{FF2B5EF4-FFF2-40B4-BE49-F238E27FC236}">
                <a16:creationId xmlns:a16="http://schemas.microsoft.com/office/drawing/2014/main" xmlns="" id="{C0211A86-5FE4-689E-D91C-C0AB0F2DB4D5}"/>
              </a:ext>
            </a:extLst>
          </p:cNvPr>
          <p:cNvSpPr txBox="1">
            <a:spLocks noGrp="1"/>
          </p:cNvSpPr>
          <p:nvPr>
            <p:ph type="title" idx="4294967295"/>
          </p:nvPr>
        </p:nvSpPr>
        <p:spPr>
          <a:xfrm>
            <a:off x="335361" y="61709"/>
            <a:ext cx="11017224" cy="377544"/>
          </a:xfrm>
          <a:prstGeom prst="rect">
            <a:avLst/>
          </a:prstGeom>
          <a:noFill/>
          <a:ln>
            <a:noFill/>
          </a:ln>
        </p:spPr>
        <p:txBody>
          <a:bodyPr spcFirstLastPara="1" wrap="square" lIns="91425" tIns="45700" rIns="91425" bIns="45700" anchor="ctr" anchorCtr="0">
            <a:normAutofit/>
          </a:bodyPr>
          <a:lstStyle/>
          <a:p>
            <a:pPr lvl="0" algn="r" rtl="1"/>
            <a:r>
              <a:rPr lang="ar-SA" sz="1800" b="1" dirty="0">
                <a:solidFill>
                  <a:schemeClr val="bg1">
                    <a:lumMod val="50000"/>
                  </a:schemeClr>
                </a:solidFill>
              </a:rPr>
              <a:t>التقويم الذاتي للفهم المباشر.</a:t>
            </a:r>
            <a:endParaRPr sz="1800" b="1" dirty="0">
              <a:solidFill>
                <a:schemeClr val="bg1">
                  <a:lumMod val="50000"/>
                </a:schemeClr>
              </a:solidFill>
            </a:endParaRPr>
          </a:p>
        </p:txBody>
      </p:sp>
      <p:sp>
        <p:nvSpPr>
          <p:cNvPr id="3" name="ZoneTexte 2">
            <a:extLst>
              <a:ext uri="{FF2B5EF4-FFF2-40B4-BE49-F238E27FC236}">
                <a16:creationId xmlns:a16="http://schemas.microsoft.com/office/drawing/2014/main" xmlns="" id="{3A91F8F7-A301-F0E7-0758-9FFF87D7D75B}"/>
              </a:ext>
            </a:extLst>
          </p:cNvPr>
          <p:cNvSpPr txBox="1"/>
          <p:nvPr/>
        </p:nvSpPr>
        <p:spPr>
          <a:xfrm>
            <a:off x="385077" y="329225"/>
            <a:ext cx="10818970" cy="553998"/>
          </a:xfrm>
          <a:prstGeom prst="rect">
            <a:avLst/>
          </a:prstGeom>
          <a:noFill/>
        </p:spPr>
        <p:txBody>
          <a:bodyPr wrap="square">
            <a:spAutoFit/>
          </a:bodyPr>
          <a:lstStyle/>
          <a:p>
            <a:pPr marL="285750" marR="0" lvl="0" indent="-285750" algn="r" defTabSz="914400" rtl="1" eaLnBrk="1" fontAlgn="auto" latinLnBrk="0" hangingPunct="1">
              <a:lnSpc>
                <a:spcPct val="100000"/>
              </a:lnSpc>
              <a:spcBef>
                <a:spcPts val="0"/>
              </a:spcBef>
              <a:spcAft>
                <a:spcPts val="0"/>
              </a:spcAft>
              <a:buClr>
                <a:srgbClr val="000000"/>
              </a:buClr>
              <a:buSzTx/>
              <a:buFontTx/>
              <a:buChar char="-"/>
              <a:tabLst/>
              <a:defRPr/>
            </a:pPr>
            <a:r>
              <a:rPr kumimoji="0" lang="ar-SA" sz="1400" b="0" u="none" strike="noStrike" kern="0" cap="none" spc="0" normalizeH="0" baseline="0" noProof="0" dirty="0" smtClean="0">
                <a:ln>
                  <a:noFill/>
                </a:ln>
                <a:solidFill>
                  <a:schemeClr val="bg1">
                    <a:lumMod val="50000"/>
                  </a:schemeClr>
                </a:solidFill>
                <a:effectLst/>
                <a:uLnTx/>
                <a:uFillTx/>
                <a:latin typeface="Arial"/>
                <a:cs typeface="Arial"/>
                <a:sym typeface="Arial"/>
              </a:rPr>
              <a:t>يطلب </a:t>
            </a:r>
            <a:r>
              <a:rPr kumimoji="0" lang="ar-MA" sz="1400" b="0" u="none" strike="noStrike" kern="0" cap="none" spc="0" normalizeH="0" baseline="0" noProof="0" dirty="0">
                <a:ln>
                  <a:noFill/>
                </a:ln>
                <a:solidFill>
                  <a:schemeClr val="bg1">
                    <a:lumMod val="50000"/>
                  </a:schemeClr>
                </a:solidFill>
                <a:effectLst/>
                <a:uLnTx/>
                <a:uFillTx/>
                <a:latin typeface="Arial"/>
                <a:cs typeface="Arial"/>
                <a:sym typeface="Arial"/>
              </a:rPr>
              <a:t>الأستاذ</a:t>
            </a:r>
            <a:r>
              <a:rPr kumimoji="0" lang="fr-FR" sz="1400" b="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400" b="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MA" sz="1400" b="0" u="none" strike="noStrike" kern="0" cap="none" spc="0" normalizeH="0" baseline="0" noProof="0" dirty="0">
                <a:ln>
                  <a:noFill/>
                </a:ln>
                <a:solidFill>
                  <a:schemeClr val="bg1">
                    <a:lumMod val="50000"/>
                  </a:schemeClr>
                </a:solidFill>
                <a:effectLst/>
                <a:uLnTx/>
                <a:uFillTx/>
                <a:latin typeface="Arial"/>
                <a:cs typeface="Arial"/>
                <a:sym typeface="Arial"/>
              </a:rPr>
              <a:t> </a:t>
            </a:r>
            <a:r>
              <a:rPr kumimoji="0" lang="ar-SA" sz="1400" b="0" u="none" strike="noStrike" kern="0" cap="none" spc="0" normalizeH="0" baseline="0" noProof="0" dirty="0">
                <a:ln>
                  <a:noFill/>
                </a:ln>
                <a:solidFill>
                  <a:schemeClr val="bg1">
                    <a:lumMod val="50000"/>
                  </a:schemeClr>
                </a:solidFill>
                <a:effectLst/>
                <a:uLnTx/>
                <a:uFillTx/>
                <a:latin typeface="Arial"/>
                <a:cs typeface="Arial"/>
                <a:sym typeface="Arial"/>
              </a:rPr>
              <a:t>من التلاميذ تصحيح إجازاتهم على الكراسة وتوثيق تقويمهم الذاتي لذلك عليها، وفق المعايير المحددة في </a:t>
            </a:r>
            <a:r>
              <a:rPr kumimoji="0" lang="ar-MA" sz="1400" b="0" u="none" strike="noStrike" kern="0" cap="none" spc="0" normalizeH="0" baseline="0" noProof="0" dirty="0" smtClean="0">
                <a:ln>
                  <a:noFill/>
                </a:ln>
                <a:solidFill>
                  <a:schemeClr val="bg1">
                    <a:lumMod val="50000"/>
                  </a:schemeClr>
                </a:solidFill>
                <a:effectLst/>
                <a:uLnTx/>
                <a:uFillTx/>
                <a:latin typeface="Arial"/>
                <a:cs typeface="Arial"/>
                <a:sym typeface="Arial"/>
              </a:rPr>
              <a:t>الكراسة</a:t>
            </a:r>
            <a:r>
              <a:rPr kumimoji="0" lang="ar-SA" sz="1400" b="0" u="none" strike="noStrike" kern="0" cap="none" spc="0" normalizeH="0" baseline="0" noProof="0" dirty="0" smtClean="0">
                <a:ln>
                  <a:noFill/>
                </a:ln>
                <a:solidFill>
                  <a:schemeClr val="bg1">
                    <a:lumMod val="50000"/>
                  </a:schemeClr>
                </a:solidFill>
                <a:effectLst/>
                <a:uLnTx/>
                <a:uFillTx/>
                <a:latin typeface="Arial"/>
                <a:cs typeface="Arial"/>
                <a:sym typeface="Arial"/>
              </a:rPr>
              <a:t>.</a:t>
            </a:r>
            <a:endParaRPr kumimoji="0" lang="ar-MA" sz="1400" b="0" u="none" strike="noStrike" kern="0" cap="none" spc="0" normalizeH="0" baseline="0" noProof="0" dirty="0" smtClean="0">
              <a:ln>
                <a:noFill/>
              </a:ln>
              <a:solidFill>
                <a:schemeClr val="bg1">
                  <a:lumMod val="50000"/>
                </a:schemeClr>
              </a:solidFill>
              <a:effectLst/>
              <a:uLnTx/>
              <a:uFillTx/>
              <a:latin typeface="Arial"/>
              <a:cs typeface="Arial"/>
              <a:sym typeface="Arial"/>
            </a:endParaRPr>
          </a:p>
          <a:p>
            <a:pPr marL="285750" marR="0" lvl="0" indent="-285750" algn="r" defTabSz="914400" rtl="1" eaLnBrk="1" fontAlgn="auto" latinLnBrk="0" hangingPunct="1">
              <a:lnSpc>
                <a:spcPct val="100000"/>
              </a:lnSpc>
              <a:spcBef>
                <a:spcPts val="0"/>
              </a:spcBef>
              <a:spcAft>
                <a:spcPts val="0"/>
              </a:spcAft>
              <a:buClr>
                <a:srgbClr val="000000"/>
              </a:buClr>
              <a:buSzTx/>
              <a:buFontTx/>
              <a:buChar char="-"/>
              <a:tabLst/>
              <a:defRPr/>
            </a:pPr>
            <a:r>
              <a:rPr kumimoji="0" lang="ar-SA" sz="1400" b="0" u="none" strike="noStrike" kern="0" cap="none" spc="0" normalizeH="0" baseline="0" noProof="0" dirty="0" smtClean="0">
                <a:ln>
                  <a:noFill/>
                </a:ln>
                <a:solidFill>
                  <a:schemeClr val="bg1">
                    <a:lumMod val="50000"/>
                  </a:schemeClr>
                </a:solidFill>
                <a:effectLst/>
                <a:uLnTx/>
                <a:uFillTx/>
                <a:latin typeface="Arial"/>
                <a:cs typeface="Arial"/>
                <a:sym typeface="Arial"/>
              </a:rPr>
              <a:t> </a:t>
            </a:r>
            <a:r>
              <a:rPr kumimoji="0" lang="ar-SA" sz="1400" b="0" u="none" strike="noStrike" kern="0" cap="none" spc="0" normalizeH="0" baseline="0" noProof="0" dirty="0">
                <a:ln>
                  <a:noFill/>
                </a:ln>
                <a:solidFill>
                  <a:schemeClr val="bg1">
                    <a:lumMod val="50000"/>
                  </a:schemeClr>
                </a:solidFill>
                <a:effectLst/>
                <a:uLnTx/>
                <a:uFillTx/>
                <a:latin typeface="Arial"/>
                <a:cs typeface="Arial"/>
                <a:sym typeface="Arial"/>
              </a:rPr>
              <a:t>ينتقل بعد ذلك </a:t>
            </a:r>
            <a:r>
              <a:rPr kumimoji="0" lang="ar-SA" sz="1400" b="0" u="sng" strike="noStrike" kern="0" cap="none" spc="0" normalizeH="0" baseline="0" noProof="0" dirty="0">
                <a:ln>
                  <a:noFill/>
                </a:ln>
                <a:solidFill>
                  <a:schemeClr val="bg1">
                    <a:lumMod val="50000"/>
                  </a:schemeClr>
                </a:solidFill>
                <a:effectLst>
                  <a:outerShdw blurRad="38100" dist="38100" dir="2700000" algn="tl">
                    <a:srgbClr val="000000">
                      <a:alpha val="43137"/>
                    </a:srgbClr>
                  </a:outerShdw>
                </a:effectLst>
                <a:uLnTx/>
                <a:uFillTx/>
                <a:latin typeface="Arial"/>
                <a:cs typeface="Arial"/>
                <a:sym typeface="Arial"/>
              </a:rPr>
              <a:t>إلى  التحقق من صدقية التقويم الذاتي عبر المرور بين الصفوف ومراقبة عمل التلاميذ</a:t>
            </a:r>
            <a:r>
              <a:rPr kumimoji="0" lang="ar-SA" sz="1600" b="0" i="1" u="none" strike="noStrike" kern="0" cap="none" spc="0" normalizeH="0" baseline="0" noProof="0" dirty="0">
                <a:ln>
                  <a:noFill/>
                </a:ln>
                <a:solidFill>
                  <a:schemeClr val="bg1">
                    <a:lumMod val="50000"/>
                  </a:schemeClr>
                </a:solidFill>
                <a:effectLst/>
                <a:uLnTx/>
                <a:uFillTx/>
                <a:latin typeface="Arial"/>
                <a:cs typeface="Arial"/>
                <a:sym typeface="Arial"/>
              </a:rPr>
              <a:t>. .  </a:t>
            </a:r>
            <a:endParaRPr kumimoji="0" lang="fr-FR" sz="1600" b="0" i="1" u="none" strike="noStrike" kern="0" cap="none" spc="0" normalizeH="0" baseline="0" noProof="0" dirty="0">
              <a:ln>
                <a:noFill/>
              </a:ln>
              <a:solidFill>
                <a:schemeClr val="bg1">
                  <a:lumMod val="50000"/>
                </a:schemeClr>
              </a:solidFill>
              <a:effectLst/>
              <a:uLnTx/>
              <a:uFillTx/>
              <a:latin typeface="Arial"/>
              <a:cs typeface="Arial"/>
              <a:sym typeface="Arial"/>
            </a:endParaRPr>
          </a:p>
        </p:txBody>
      </p:sp>
      <p:pic>
        <p:nvPicPr>
          <p:cNvPr id="2" name="Google Shape;1435;p14" descr="Lever la main - Icônes mains et gestes gratuites">
            <a:extLst>
              <a:ext uri="{FF2B5EF4-FFF2-40B4-BE49-F238E27FC236}">
                <a16:creationId xmlns:a16="http://schemas.microsoft.com/office/drawing/2014/main" xmlns="" id="{DC276B9F-F5F2-FA58-0F98-B867FA9278F5}"/>
              </a:ext>
            </a:extLst>
          </p:cNvPr>
          <p:cNvPicPr preferRelativeResize="0"/>
          <p:nvPr/>
        </p:nvPicPr>
        <p:blipFill rotWithShape="1">
          <a:blip r:embed="rId4">
            <a:alphaModFix/>
          </a:blip>
          <a:srcRect/>
          <a:stretch/>
        </p:blipFill>
        <p:spPr>
          <a:xfrm>
            <a:off x="229559" y="148574"/>
            <a:ext cx="702642" cy="702642"/>
          </a:xfrm>
          <a:prstGeom prst="rect">
            <a:avLst/>
          </a:prstGeom>
          <a:noFill/>
          <a:ln>
            <a:noFill/>
          </a:ln>
        </p:spPr>
      </p:pic>
      <p:pic>
        <p:nvPicPr>
          <p:cNvPr id="6" name="Image 5">
            <a:extLst>
              <a:ext uri="{FF2B5EF4-FFF2-40B4-BE49-F238E27FC236}">
                <a16:creationId xmlns:a16="http://schemas.microsoft.com/office/drawing/2014/main" xmlns="" id="{286D4363-457A-4FE0-F40C-DF0AFAFF4485}"/>
              </a:ext>
            </a:extLst>
          </p:cNvPr>
          <p:cNvPicPr>
            <a:picLocks noChangeAspect="1"/>
          </p:cNvPicPr>
          <p:nvPr/>
        </p:nvPicPr>
        <p:blipFill>
          <a:blip r:embed="rId5"/>
          <a:stretch>
            <a:fillRect/>
          </a:stretch>
        </p:blipFill>
        <p:spPr>
          <a:xfrm>
            <a:off x="744584" y="2458193"/>
            <a:ext cx="10332720" cy="3911770"/>
          </a:xfrm>
          <a:prstGeom prst="rect">
            <a:avLst/>
          </a:prstGeom>
        </p:spPr>
      </p:pic>
      <p:sp>
        <p:nvSpPr>
          <p:cNvPr id="12" name="Rectangle 11">
            <a:extLst>
              <a:ext uri="{FF2B5EF4-FFF2-40B4-BE49-F238E27FC236}">
                <a16:creationId xmlns:a16="http://schemas.microsoft.com/office/drawing/2014/main" xmlns="" id="{7C3721A2-1A55-3B5B-6D50-3EBBB2AF8047}"/>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0" name="Rectangle : coins arrondis 7">
            <a:extLst>
              <a:ext uri="{FF2B5EF4-FFF2-40B4-BE49-F238E27FC236}">
                <a16:creationId xmlns:a16="http://schemas.microsoft.com/office/drawing/2014/main" xmlns="" id="{9C14266C-0E07-8282-A326-D95D777F3B6D}"/>
              </a:ext>
            </a:extLst>
          </p:cNvPr>
          <p:cNvSpPr/>
          <p:nvPr/>
        </p:nvSpPr>
        <p:spPr>
          <a:xfrm>
            <a:off x="214489" y="981372"/>
            <a:ext cx="11824263" cy="615142"/>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1"/>
            <a:r>
              <a:rPr lang="ar-SA" sz="2400" b="1" dirty="0">
                <a:solidFill>
                  <a:prstClr val="white"/>
                </a:solidFill>
              </a:rPr>
              <a:t>أحرص على التقويم الذاتي المنتظم </a:t>
            </a:r>
            <a:r>
              <a:rPr lang="ar-SA" sz="2400" b="1" dirty="0" smtClean="0">
                <a:solidFill>
                  <a:prstClr val="white"/>
                </a:solidFill>
              </a:rPr>
              <a:t>لأدائي</a:t>
            </a:r>
            <a:r>
              <a:rPr lang="ar-MA" sz="2400" b="1" dirty="0" smtClean="0">
                <a:solidFill>
                  <a:prstClr val="white"/>
                </a:solidFill>
              </a:rPr>
              <a:t> في الفهم </a:t>
            </a:r>
            <a:r>
              <a:rPr lang="ar-SA" sz="2400" b="1" dirty="0" smtClean="0">
                <a:solidFill>
                  <a:prstClr val="white"/>
                </a:solidFill>
              </a:rPr>
              <a:t> القرائي</a:t>
            </a:r>
            <a:r>
              <a:rPr lang="ar-MA" sz="2400" b="1" dirty="0" smtClean="0">
                <a:solidFill>
                  <a:prstClr val="white"/>
                </a:solidFill>
              </a:rPr>
              <a:t>  وفق المعايير المثبتة بالكراسة </a:t>
            </a:r>
            <a:endParaRPr lang="fr-FR" sz="2400" b="1" dirty="0">
              <a:solidFill>
                <a:prstClr val="white"/>
              </a:solidFill>
            </a:endParaRPr>
          </a:p>
        </p:txBody>
      </p:sp>
    </p:spTree>
    <p:extLst>
      <p:ext uri="{BB962C8B-B14F-4D97-AF65-F5344CB8AC3E}">
        <p14:creationId xmlns:p14="http://schemas.microsoft.com/office/powerpoint/2010/main" val="1069835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xmlns="" id="{8088CFA2-87D6-D17C-610C-16AA721B3191}"/>
              </a:ext>
            </a:extLst>
          </p:cNvPr>
          <p:cNvGrpSpPr/>
          <p:nvPr/>
        </p:nvGrpSpPr>
        <p:grpSpPr>
          <a:xfrm>
            <a:off x="3393682" y="1781513"/>
            <a:ext cx="5801193" cy="3476991"/>
            <a:chOff x="1641585" y="1048972"/>
            <a:chExt cx="5867403" cy="3260732"/>
          </a:xfrm>
        </p:grpSpPr>
        <p:sp>
          <p:nvSpPr>
            <p:cNvPr id="6" name="Rectangle : coins arrondis 10">
              <a:extLst>
                <a:ext uri="{FF2B5EF4-FFF2-40B4-BE49-F238E27FC236}">
                  <a16:creationId xmlns:a16="http://schemas.microsoft.com/office/drawing/2014/main" xmlns=""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xmlns=""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xmlns=""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xmlns="" id="{B48AD0E8-9468-DB48-2187-E80396679C67}"/>
              </a:ext>
            </a:extLst>
          </p:cNvPr>
          <p:cNvSpPr txBox="1"/>
          <p:nvPr/>
        </p:nvSpPr>
        <p:spPr>
          <a:xfrm>
            <a:off x="3552782" y="1954369"/>
            <a:ext cx="5400765" cy="3023905"/>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endParaRPr lang="fr-FR" sz="5400" b="1" kern="0" dirty="0">
              <a:solidFill>
                <a:srgbClr val="44546A"/>
              </a:solidFill>
              <a:latin typeface="Calibri"/>
              <a:ea typeface="Calibri"/>
              <a:cs typeface="Calibri"/>
            </a:endParaRPr>
          </a:p>
          <a:p>
            <a:pPr lvl="0" algn="ctr" defTabSz="1219170">
              <a:lnSpc>
                <a:spcPct val="131218"/>
              </a:lnSpc>
              <a:defRPr sz="1800" b="0" i="0" u="none" strike="noStrike" kern="0" cap="none" spc="0" baseline="0">
                <a:solidFill>
                  <a:srgbClr val="000000"/>
                </a:solidFill>
                <a:uFillTx/>
              </a:defRPr>
            </a:pPr>
            <a:r>
              <a:rPr lang="ar-SA" sz="4800" b="1" kern="0" dirty="0">
                <a:solidFill>
                  <a:schemeClr val="accent2"/>
                </a:solidFill>
                <a:latin typeface="Calibri"/>
                <a:ea typeface="Calibri"/>
                <a:cs typeface="Calibri"/>
                <a:sym typeface="Calibri"/>
              </a:rPr>
              <a:t>تغذية راجعة</a:t>
            </a:r>
            <a:endParaRPr lang="ar-MA" sz="4800" b="1" kern="0" dirty="0">
              <a:solidFill>
                <a:schemeClr val="accent2"/>
              </a:solidFill>
              <a:latin typeface="Calibri"/>
              <a:ea typeface="Calibri"/>
              <a:cs typeface="Calibri"/>
            </a:endParaRP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MA" sz="4800" b="1" i="0" u="none" strike="noStrike" kern="0" cap="none" spc="0" normalizeH="0" baseline="0" noProof="0" dirty="0" smtClean="0">
                <a:ln>
                  <a:noFill/>
                </a:ln>
                <a:solidFill>
                  <a:srgbClr val="44546A"/>
                </a:solidFill>
                <a:effectLst/>
                <a:uLnTx/>
                <a:uFillTx/>
                <a:latin typeface="Calibri"/>
                <a:ea typeface="Calibri"/>
                <a:cs typeface="Calibri"/>
              </a:rPr>
              <a:t>5 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spTree>
    <p:extLst>
      <p:ext uri="{BB962C8B-B14F-4D97-AF65-F5344CB8AC3E}">
        <p14:creationId xmlns:p14="http://schemas.microsoft.com/office/powerpoint/2010/main" val="1058168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91"/>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BE5BF005-0DF0-CDF2-2557-216F23264295}"/>
              </a:ext>
            </a:extLst>
          </p:cNvPr>
          <p:cNvSpPr/>
          <p:nvPr/>
        </p:nvSpPr>
        <p:spPr>
          <a:xfrm>
            <a:off x="0" y="-6642"/>
            <a:ext cx="12192000" cy="1058412"/>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xmlns="" id="{F6BFB5CF-CC98-4831-2639-529737A0271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692" name="Google Shape;1692;p59"/>
          <p:cNvSpPr txBox="1">
            <a:spLocks noGrp="1"/>
          </p:cNvSpPr>
          <p:nvPr>
            <p:ph type="title" idx="4294967295"/>
          </p:nvPr>
        </p:nvSpPr>
        <p:spPr>
          <a:xfrm>
            <a:off x="1212225" y="48783"/>
            <a:ext cx="10161104" cy="470617"/>
          </a:xfrm>
          <a:prstGeom prst="rect">
            <a:avLst/>
          </a:prstGeom>
          <a:noFill/>
          <a:ln>
            <a:noFill/>
          </a:ln>
        </p:spPr>
        <p:txBody>
          <a:bodyPr spcFirstLastPara="1" wrap="square" lIns="91425" tIns="45700" rIns="91425" bIns="45700" anchor="ctr" anchorCtr="0">
            <a:normAutofit/>
          </a:bodyPr>
          <a:lstStyle/>
          <a:p>
            <a:pPr marL="0" lvl="0" indent="0" algn="r" rtl="1">
              <a:lnSpc>
                <a:spcPct val="90000"/>
              </a:lnSpc>
              <a:spcBef>
                <a:spcPts val="0"/>
              </a:spcBef>
              <a:spcAft>
                <a:spcPts val="0"/>
              </a:spcAft>
              <a:buClr>
                <a:srgbClr val="757070"/>
              </a:buClr>
              <a:buSzPts val="2000"/>
              <a:buFont typeface="Calibri"/>
              <a:buNone/>
            </a:pPr>
            <a:r>
              <a:rPr lang="ar-SA" sz="1800" b="1" dirty="0">
                <a:solidFill>
                  <a:schemeClr val="bg1">
                    <a:lumMod val="50000"/>
                  </a:schemeClr>
                </a:solidFill>
              </a:rPr>
              <a:t>التغذية الراجعة</a:t>
            </a:r>
            <a:endParaRPr sz="1800" b="1" dirty="0">
              <a:solidFill>
                <a:schemeClr val="bg1">
                  <a:lumMod val="50000"/>
                </a:schemeClr>
              </a:solidFill>
            </a:endParaRPr>
          </a:p>
        </p:txBody>
      </p:sp>
      <p:sp>
        <p:nvSpPr>
          <p:cNvPr id="1694" name="Google Shape;1694;p59"/>
          <p:cNvSpPr txBox="1"/>
          <p:nvPr/>
        </p:nvSpPr>
        <p:spPr>
          <a:xfrm>
            <a:off x="252894" y="1708046"/>
            <a:ext cx="11572840"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قراءة الكلمات والعبارات التي لا يزال التلاميذ يجدون صعوبة في قراءتها؛</a:t>
            </a:r>
            <a:endParaRPr sz="2400" b="1" i="0" u="none" strike="noStrike" cap="none" dirty="0">
              <a:solidFill>
                <a:schemeClr val="dk1"/>
              </a:solidFill>
              <a:latin typeface="Calibri"/>
              <a:ea typeface="Calibri"/>
              <a:cs typeface="Calibri"/>
              <a:sym typeface="Calibri"/>
            </a:endParaRPr>
          </a:p>
        </p:txBody>
      </p:sp>
      <p:sp>
        <p:nvSpPr>
          <p:cNvPr id="1695" name="Google Shape;1695;p59"/>
          <p:cNvSpPr txBox="1"/>
          <p:nvPr/>
        </p:nvSpPr>
        <p:spPr>
          <a:xfrm>
            <a:off x="283552" y="5294160"/>
            <a:ext cx="11572839" cy="1200288"/>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i="0" u="none" strike="noStrike" cap="none" dirty="0">
                <a:solidFill>
                  <a:schemeClr val="dk1"/>
                </a:solidFill>
                <a:latin typeface="Calibri"/>
                <a:ea typeface="Calibri"/>
                <a:cs typeface="Calibri"/>
                <a:sym typeface="Calibri"/>
              </a:rPr>
              <a:t>اقتراح نماذج أخرى لجمل قصد </a:t>
            </a:r>
            <a:r>
              <a:rPr lang="ar-MA" sz="2400" b="1" i="0" u="none" strike="noStrike" cap="none" dirty="0" smtClean="0">
                <a:solidFill>
                  <a:schemeClr val="dk1"/>
                </a:solidFill>
                <a:latin typeface="Calibri"/>
                <a:ea typeface="Calibri"/>
                <a:cs typeface="Calibri"/>
                <a:sym typeface="Calibri"/>
              </a:rPr>
              <a:t>محاكاة </a:t>
            </a:r>
            <a:r>
              <a:rPr lang="ar-SA" sz="2400" b="1" i="0" u="none" strike="noStrike" cap="none" dirty="0" smtClean="0">
                <a:solidFill>
                  <a:schemeClr val="dk1"/>
                </a:solidFill>
                <a:latin typeface="Calibri"/>
                <a:ea typeface="Calibri"/>
                <a:cs typeface="Calibri"/>
                <a:sym typeface="Calibri"/>
              </a:rPr>
              <a:t>بنياتها التركيبية</a:t>
            </a:r>
            <a:r>
              <a:rPr lang="ar-MA" sz="2400" b="1" i="0" u="none" strike="noStrike" cap="none" dirty="0" smtClean="0">
                <a:solidFill>
                  <a:schemeClr val="dk1"/>
                </a:solidFill>
                <a:latin typeface="Calibri"/>
                <a:ea typeface="Calibri"/>
                <a:cs typeface="Calibri"/>
                <a:sym typeface="Calibri"/>
              </a:rPr>
              <a:t>، مثل</a:t>
            </a:r>
            <a:r>
              <a:rPr lang="ar-SA" sz="2400" b="1" i="0" u="none" strike="noStrike" cap="none" dirty="0" smtClean="0">
                <a:solidFill>
                  <a:schemeClr val="dk1"/>
                </a:solidFill>
                <a:latin typeface="Calibri"/>
                <a:ea typeface="Calibri"/>
                <a:cs typeface="Calibri"/>
                <a:sym typeface="Calibri"/>
              </a:rPr>
              <a:t>:</a:t>
            </a:r>
            <a:endParaRPr lang="ar-MA" sz="2400" b="1" i="0" u="none" strike="noStrike" cap="none" dirty="0" smtClean="0">
              <a:solidFill>
                <a:schemeClr val="dk1"/>
              </a:solidFill>
              <a:latin typeface="Calibri"/>
              <a:ea typeface="Calibri"/>
              <a:cs typeface="Calibri"/>
              <a:sym typeface="Calibri"/>
            </a:endParaRPr>
          </a:p>
          <a:p>
            <a:pPr lvl="0" algn="r" rtl="1">
              <a:buClr>
                <a:srgbClr val="000000"/>
              </a:buClr>
              <a:buSzPts val="2400"/>
            </a:pPr>
            <a:endParaRPr lang="ar-MA" sz="2400" b="1" i="0" u="none" strike="noStrike" cap="none" dirty="0" smtClean="0">
              <a:solidFill>
                <a:schemeClr val="dk1"/>
              </a:solidFill>
              <a:latin typeface="Calibri"/>
              <a:ea typeface="Calibri"/>
              <a:cs typeface="Calibri"/>
              <a:sym typeface="Calibri"/>
            </a:endParaRPr>
          </a:p>
          <a:p>
            <a:pPr lvl="0" algn="r" rtl="1">
              <a:buClr>
                <a:srgbClr val="000000"/>
              </a:buClr>
              <a:buSzPts val="2400"/>
            </a:pPr>
            <a:r>
              <a:rPr lang="ar-MA" sz="2400" b="1" i="0" u="none" strike="noStrike" cap="none" dirty="0" smtClean="0">
                <a:solidFill>
                  <a:schemeClr val="dk1"/>
                </a:solidFill>
                <a:latin typeface="Calibri"/>
                <a:ea typeface="Calibri"/>
                <a:cs typeface="Calibri"/>
                <a:sym typeface="Calibri"/>
              </a:rPr>
              <a:t> </a:t>
            </a:r>
            <a:r>
              <a:rPr lang="ar-SA" sz="2400" b="1" i="0" u="none" strike="noStrike" cap="none" dirty="0" smtClean="0">
                <a:solidFill>
                  <a:schemeClr val="dk1"/>
                </a:solidFill>
                <a:latin typeface="Calibri"/>
                <a:ea typeface="Calibri"/>
                <a:cs typeface="Calibri"/>
                <a:sym typeface="Calibri"/>
              </a:rPr>
              <a:t> </a:t>
            </a:r>
            <a:r>
              <a:rPr lang="ar-SA" sz="2400" b="1" dirty="0">
                <a:solidFill>
                  <a:srgbClr val="C00000"/>
                </a:solidFill>
                <a:ea typeface="Calibri"/>
                <a:cs typeface="Calibri"/>
                <a:sym typeface="Calibri"/>
              </a:rPr>
              <a:t>كَبِرتْ مَرْيَمُ فأصبحت كَاتِبَةً تَنْسُجُ القِصَصَ مِنْ خُيُوطِ الخَيَالِ، أما دَلَالُ، فأصبحت عَالِمَةَ </a:t>
            </a:r>
            <a:r>
              <a:rPr lang="ar-SA" sz="2400" b="1" dirty="0" smtClean="0">
                <a:solidFill>
                  <a:srgbClr val="C00000"/>
                </a:solidFill>
                <a:ea typeface="Calibri"/>
                <a:cs typeface="Calibri"/>
                <a:sym typeface="Calibri"/>
              </a:rPr>
              <a:t>فَلَكٍ</a:t>
            </a:r>
            <a:r>
              <a:rPr lang="ar-MA" sz="2400" b="1" dirty="0" smtClean="0">
                <a:solidFill>
                  <a:srgbClr val="C00000"/>
                </a:solidFill>
                <a:ea typeface="Calibri"/>
                <a:cs typeface="Calibri"/>
                <a:sym typeface="Calibri"/>
              </a:rPr>
              <a:t>.</a:t>
            </a:r>
            <a:endParaRPr sz="2400" b="1" dirty="0">
              <a:solidFill>
                <a:srgbClr val="C00000"/>
              </a:solidFill>
              <a:latin typeface="Calibri"/>
              <a:ea typeface="Calibri"/>
              <a:cs typeface="Calibri"/>
              <a:sym typeface="Calibri"/>
            </a:endParaRPr>
          </a:p>
        </p:txBody>
      </p:sp>
      <p:sp>
        <p:nvSpPr>
          <p:cNvPr id="1696" name="Google Shape;1696;p59"/>
          <p:cNvSpPr txBox="1"/>
          <p:nvPr/>
        </p:nvSpPr>
        <p:spPr>
          <a:xfrm>
            <a:off x="252894" y="3172657"/>
            <a:ext cx="11572840" cy="1200288"/>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i="0" u="none" strike="noStrike" cap="none" dirty="0">
                <a:solidFill>
                  <a:schemeClr val="dk1"/>
                </a:solidFill>
                <a:latin typeface="Calibri"/>
                <a:ea typeface="Calibri"/>
                <a:cs typeface="Calibri"/>
                <a:sym typeface="Calibri"/>
              </a:rPr>
              <a:t>اقتراح أسئلة أخرى في </a:t>
            </a:r>
            <a:r>
              <a:rPr lang="ar-SA" sz="2400" b="1" i="0" u="none" strike="noStrike" cap="none" dirty="0" smtClean="0">
                <a:solidFill>
                  <a:schemeClr val="dk1"/>
                </a:solidFill>
                <a:latin typeface="Calibri"/>
                <a:ea typeface="Calibri"/>
                <a:cs typeface="Calibri"/>
                <a:sym typeface="Calibri"/>
              </a:rPr>
              <a:t>الفهم</a:t>
            </a:r>
            <a:r>
              <a:rPr lang="ar-MA" sz="2400" b="1" i="0" u="none" strike="noStrike" cap="none" dirty="0" smtClean="0">
                <a:solidFill>
                  <a:schemeClr val="dk1"/>
                </a:solidFill>
                <a:latin typeface="Calibri"/>
                <a:ea typeface="Calibri"/>
                <a:cs typeface="Calibri"/>
                <a:sym typeface="Calibri"/>
              </a:rPr>
              <a:t>، مثل</a:t>
            </a:r>
            <a:r>
              <a:rPr lang="ar-SA" sz="2400" b="1" i="0" u="none" strike="noStrike" cap="none" dirty="0" smtClean="0">
                <a:solidFill>
                  <a:schemeClr val="dk1"/>
                </a:solidFill>
                <a:latin typeface="Calibri"/>
                <a:ea typeface="Calibri"/>
                <a:cs typeface="Calibri"/>
                <a:sym typeface="Calibri"/>
              </a:rPr>
              <a:t>: </a:t>
            </a:r>
            <a:endParaRPr lang="ar-MA" sz="2400" b="1" i="0" u="none" strike="noStrike" cap="none" dirty="0" smtClean="0">
              <a:solidFill>
                <a:schemeClr val="dk1"/>
              </a:solidFill>
              <a:latin typeface="Calibri"/>
              <a:ea typeface="Calibri"/>
              <a:cs typeface="Calibri"/>
              <a:sym typeface="Calibri"/>
            </a:endParaRPr>
          </a:p>
          <a:p>
            <a:pPr lvl="0" algn="r" rtl="1">
              <a:buClr>
                <a:srgbClr val="000000"/>
              </a:buClr>
              <a:buSzPts val="2400"/>
            </a:pPr>
            <a:r>
              <a:rPr lang="ar-MA" sz="2400" b="1" dirty="0" smtClean="0">
                <a:solidFill>
                  <a:schemeClr val="dk1"/>
                </a:solidFill>
                <a:latin typeface="Calibri"/>
                <a:ea typeface="Calibri"/>
                <a:cs typeface="Calibri"/>
                <a:sym typeface="Calibri"/>
              </a:rPr>
              <a:t>- </a:t>
            </a:r>
            <a:r>
              <a:rPr lang="ar-MA" sz="2400" b="1" i="0" u="none" strike="noStrike" cap="none" dirty="0" smtClean="0">
                <a:solidFill>
                  <a:srgbClr val="C00000"/>
                </a:solidFill>
                <a:latin typeface="Calibri"/>
                <a:ea typeface="Calibri"/>
                <a:cs typeface="Calibri"/>
                <a:sym typeface="Calibri"/>
              </a:rPr>
              <a:t>ماذا كانت تدون مريم ودلال في دفتر الكنوز والمفاتيح؟</a:t>
            </a:r>
          </a:p>
          <a:p>
            <a:pPr marL="342900" lvl="0" indent="-342900" algn="r" rtl="1">
              <a:buClr>
                <a:srgbClr val="000000"/>
              </a:buClr>
              <a:buSzPts val="2400"/>
              <a:buFontTx/>
              <a:buChar char="-"/>
            </a:pPr>
            <a:r>
              <a:rPr lang="ar-MA" sz="2400" b="1" dirty="0" smtClean="0">
                <a:solidFill>
                  <a:srgbClr val="C00000"/>
                </a:solidFill>
                <a:latin typeface="Calibri"/>
                <a:ea typeface="Calibri"/>
                <a:cs typeface="Calibri"/>
                <a:sym typeface="Calibri"/>
              </a:rPr>
              <a:t>ما هي الرسائل التي تحملها القصة؟</a:t>
            </a:r>
            <a:endParaRPr sz="2400" b="1" i="0" u="none" strike="noStrike" cap="none" dirty="0">
              <a:solidFill>
                <a:srgbClr val="C00000"/>
              </a:solidFill>
              <a:latin typeface="Calibri"/>
              <a:ea typeface="Calibri"/>
              <a:cs typeface="Calibri"/>
              <a:sym typeface="Calibri"/>
            </a:endParaRPr>
          </a:p>
        </p:txBody>
      </p:sp>
      <p:pic>
        <p:nvPicPr>
          <p:cNvPr id="1698" name="Google Shape;1698;p59"/>
          <p:cNvPicPr preferRelativeResize="0"/>
          <p:nvPr/>
        </p:nvPicPr>
        <p:blipFill rotWithShape="1">
          <a:blip r:embed="rId4">
            <a:alphaModFix/>
          </a:blip>
          <a:srcRect/>
          <a:stretch/>
        </p:blipFill>
        <p:spPr>
          <a:xfrm>
            <a:off x="0" y="58373"/>
            <a:ext cx="706437" cy="701675"/>
          </a:xfrm>
          <a:prstGeom prst="rect">
            <a:avLst/>
          </a:prstGeom>
          <a:noFill/>
          <a:ln>
            <a:noFill/>
          </a:ln>
        </p:spPr>
      </p:pic>
      <p:sp>
        <p:nvSpPr>
          <p:cNvPr id="6" name="ZoneTexte 5">
            <a:extLst>
              <a:ext uri="{FF2B5EF4-FFF2-40B4-BE49-F238E27FC236}">
                <a16:creationId xmlns:a16="http://schemas.microsoft.com/office/drawing/2014/main" xmlns="" id="{AC868FAF-8339-8EF1-0570-BC4C3BDFD27E}"/>
              </a:ext>
            </a:extLst>
          </p:cNvPr>
          <p:cNvSpPr txBox="1"/>
          <p:nvPr/>
        </p:nvSpPr>
        <p:spPr>
          <a:xfrm>
            <a:off x="606112" y="405548"/>
            <a:ext cx="10818970" cy="523220"/>
          </a:xfrm>
          <a:prstGeom prst="rect">
            <a:avLst/>
          </a:prstGeom>
          <a:noFill/>
        </p:spPr>
        <p:txBody>
          <a:bodyPr wrap="square">
            <a:spAutoFit/>
          </a:bodyPr>
          <a:lstStyle/>
          <a:p>
            <a:pPr marL="285750" indent="-285750" algn="r" rtl="1">
              <a:buFontTx/>
              <a:buChar char="-"/>
            </a:pPr>
            <a:r>
              <a:rPr lang="ar-SA" sz="1400" dirty="0" smtClean="0">
                <a:solidFill>
                  <a:schemeClr val="bg1">
                    <a:lumMod val="50000"/>
                  </a:schemeClr>
                </a:solidFill>
                <a:effectLst>
                  <a:outerShdw blurRad="38100" dist="38100" dir="2700000" algn="tl">
                    <a:srgbClr val="000000">
                      <a:alpha val="43137"/>
                    </a:srgbClr>
                  </a:outerShdw>
                </a:effectLst>
              </a:rPr>
              <a:t>يقترح</a:t>
            </a:r>
            <a:r>
              <a:rPr lang="ar-SA" sz="1400" dirty="0" smtClean="0">
                <a:solidFill>
                  <a:schemeClr val="bg1">
                    <a:lumMod val="50000"/>
                  </a:schemeClr>
                </a:solidFill>
              </a:rPr>
              <a:t>  </a:t>
            </a:r>
            <a:r>
              <a:rPr lang="ar-MA" sz="1400" dirty="0">
                <a:solidFill>
                  <a:schemeClr val="bg1">
                    <a:lumMod val="50000"/>
                  </a:schemeClr>
                </a:solidFill>
              </a:rPr>
              <a:t>الأستاذ</a:t>
            </a:r>
            <a:r>
              <a:rPr lang="fr-FR" sz="1400" dirty="0">
                <a:solidFill>
                  <a:schemeClr val="bg1">
                    <a:lumMod val="50000"/>
                  </a:schemeClr>
                </a:solidFill>
              </a:rPr>
              <a:t>)</a:t>
            </a:r>
            <a:r>
              <a:rPr lang="ar-SA" sz="1400" dirty="0">
                <a:solidFill>
                  <a:schemeClr val="bg1">
                    <a:lumMod val="50000"/>
                  </a:schemeClr>
                </a:solidFill>
              </a:rPr>
              <a:t>ة</a:t>
            </a:r>
            <a:r>
              <a:rPr lang="fr-FR" sz="1400" dirty="0">
                <a:solidFill>
                  <a:schemeClr val="bg1">
                    <a:lumMod val="50000"/>
                  </a:schemeClr>
                </a:solidFill>
              </a:rPr>
              <a:t>(</a:t>
            </a:r>
            <a:r>
              <a:rPr lang="ar-MA" sz="1400" dirty="0">
                <a:solidFill>
                  <a:schemeClr val="bg1">
                    <a:lumMod val="50000"/>
                  </a:schemeClr>
                </a:solidFill>
              </a:rPr>
              <a:t> </a:t>
            </a:r>
            <a:r>
              <a:rPr lang="ar-SA" sz="1400" dirty="0">
                <a:solidFill>
                  <a:schemeClr val="bg1">
                    <a:lumMod val="50000"/>
                  </a:schemeClr>
                </a:solidFill>
              </a:rPr>
              <a:t>على التلاميذ مجموعة من </a:t>
            </a:r>
            <a:r>
              <a:rPr lang="ar-SA" sz="1400" dirty="0">
                <a:solidFill>
                  <a:schemeClr val="bg1">
                    <a:lumMod val="50000"/>
                  </a:schemeClr>
                </a:solidFill>
                <a:effectLst>
                  <a:outerShdw blurRad="38100" dist="38100" dir="2700000" algn="tl">
                    <a:srgbClr val="000000">
                      <a:alpha val="43137"/>
                    </a:srgbClr>
                  </a:outerShdw>
                </a:effectLst>
              </a:rPr>
              <a:t>الأنشطة بناء على الصعوبات والتعثرات المرصودة من خلال التقويم الذاتي للمتعلمين</a:t>
            </a:r>
            <a:r>
              <a:rPr lang="ar-SA" sz="1400" dirty="0">
                <a:solidFill>
                  <a:schemeClr val="bg1">
                    <a:lumMod val="50000"/>
                  </a:schemeClr>
                </a:solidFill>
              </a:rPr>
              <a:t>: القراءة بطلاقة – الفهم </a:t>
            </a:r>
            <a:r>
              <a:rPr lang="ar-MA" sz="1400" dirty="0" smtClean="0">
                <a:solidFill>
                  <a:schemeClr val="bg1">
                    <a:lumMod val="50000"/>
                  </a:schemeClr>
                </a:solidFill>
              </a:rPr>
              <a:t>المباشر والضمني </a:t>
            </a:r>
          </a:p>
          <a:p>
            <a:pPr marL="285750" indent="-285750" algn="r" rtl="1">
              <a:buFontTx/>
              <a:buChar char="-"/>
            </a:pPr>
            <a:r>
              <a:rPr lang="ar-MA" sz="1400" dirty="0" smtClean="0">
                <a:solidFill>
                  <a:schemeClr val="bg1">
                    <a:lumMod val="50000"/>
                  </a:schemeClr>
                </a:solidFill>
              </a:rPr>
              <a:t>هذه الأنشطة ( التغذية الراجعة) منها ما ينجز خلال الحصة ومنها ما </a:t>
            </a:r>
            <a:r>
              <a:rPr lang="ar-MA" sz="1400" dirty="0" smtClean="0">
                <a:solidFill>
                  <a:srgbClr val="FF0000"/>
                </a:solidFill>
                <a:effectLst>
                  <a:outerShdw blurRad="38100" dist="38100" dir="2700000" algn="tl">
                    <a:srgbClr val="000000">
                      <a:alpha val="43137"/>
                    </a:srgbClr>
                  </a:outerShdw>
                </a:effectLst>
              </a:rPr>
              <a:t>يقدم </a:t>
            </a:r>
            <a:r>
              <a:rPr lang="ar-MA" sz="1400" u="sng" dirty="0" smtClean="0">
                <a:solidFill>
                  <a:srgbClr val="FF0000"/>
                </a:solidFill>
                <a:effectLst>
                  <a:outerShdw blurRad="38100" dist="38100" dir="2700000" algn="tl">
                    <a:srgbClr val="000000">
                      <a:alpha val="43137"/>
                    </a:srgbClr>
                  </a:outerShdw>
                </a:effectLst>
              </a:rPr>
              <a:t>للتلاميذ لإنجازه في المنزل ( واجبات منزلية) تتم مراقبتها </a:t>
            </a:r>
            <a:r>
              <a:rPr lang="ar-MA" sz="1400" dirty="0" smtClean="0">
                <a:solidFill>
                  <a:srgbClr val="FF0000"/>
                </a:solidFill>
                <a:effectLst>
                  <a:outerShdw blurRad="38100" dist="38100" dir="2700000" algn="tl">
                    <a:srgbClr val="000000">
                      <a:alpha val="43137"/>
                    </a:srgbClr>
                  </a:outerShdw>
                </a:effectLst>
              </a:rPr>
              <a:t>في بداية الحصة القادمة</a:t>
            </a:r>
            <a:endParaRPr lang="fr-FR" sz="1400" dirty="0">
              <a:solidFill>
                <a:srgbClr val="FF0000"/>
              </a:solidFill>
              <a:effectLst>
                <a:outerShdw blurRad="38100" dist="38100" dir="2700000" algn="tl">
                  <a:srgbClr val="000000">
                    <a:alpha val="43137"/>
                  </a:srgbClr>
                </a:outerShdw>
              </a:effectLst>
            </a:endParaRPr>
          </a:p>
        </p:txBody>
      </p:sp>
      <p:sp>
        <p:nvSpPr>
          <p:cNvPr id="7" name="Google Shape;87;p1">
            <a:extLst>
              <a:ext uri="{FF2B5EF4-FFF2-40B4-BE49-F238E27FC236}">
                <a16:creationId xmlns:a16="http://schemas.microsoft.com/office/drawing/2014/main" xmlns="" id="{D0F2EAC4-DF9B-72A8-6B9B-313D44719D32}"/>
              </a:ext>
            </a:extLst>
          </p:cNvPr>
          <p:cNvSpPr/>
          <p:nvPr/>
        </p:nvSpPr>
        <p:spPr>
          <a:xfrm>
            <a:off x="9064044" y="1137390"/>
            <a:ext cx="2974708" cy="529361"/>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1800" b="1" i="0" u="none" strike="noStrike" cap="none" dirty="0">
                <a:solidFill>
                  <a:schemeClr val="lt1"/>
                </a:solidFill>
                <a:latin typeface="Calibri"/>
                <a:ea typeface="Calibri"/>
                <a:cs typeface="Calibri"/>
                <a:sym typeface="Calibri"/>
              </a:rPr>
              <a:t>أَقْرَأُ </a:t>
            </a:r>
            <a:r>
              <a:rPr lang="ar-MA" sz="1800" b="1" i="0" u="none" strike="noStrike" cap="none" dirty="0" smtClean="0">
                <a:solidFill>
                  <a:schemeClr val="lt1"/>
                </a:solidFill>
                <a:latin typeface="Calibri"/>
                <a:ea typeface="Calibri"/>
                <a:cs typeface="Calibri"/>
                <a:sym typeface="Calibri"/>
              </a:rPr>
              <a:t>النص بِطَلاقَةٍ</a:t>
            </a:r>
            <a:endParaRPr sz="1800" b="1" i="0" u="none" strike="noStrike" cap="none" dirty="0">
              <a:solidFill>
                <a:schemeClr val="lt1"/>
              </a:solidFill>
              <a:latin typeface="Calibri"/>
              <a:ea typeface="Calibri"/>
              <a:cs typeface="Calibri"/>
              <a:sym typeface="Calibri"/>
            </a:endParaRPr>
          </a:p>
        </p:txBody>
      </p:sp>
      <p:sp>
        <p:nvSpPr>
          <p:cNvPr id="8" name="Google Shape;89;p1">
            <a:extLst>
              <a:ext uri="{FF2B5EF4-FFF2-40B4-BE49-F238E27FC236}">
                <a16:creationId xmlns:a16="http://schemas.microsoft.com/office/drawing/2014/main" xmlns="" id="{4BD461CA-4D14-11CF-18EE-F4C5D1F3EB23}"/>
              </a:ext>
            </a:extLst>
          </p:cNvPr>
          <p:cNvSpPr/>
          <p:nvPr/>
        </p:nvSpPr>
        <p:spPr>
          <a:xfrm>
            <a:off x="9064044" y="2415930"/>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2400" b="1" i="0" u="none" strike="noStrike" cap="none" dirty="0">
                <a:solidFill>
                  <a:schemeClr val="lt1"/>
                </a:solidFill>
                <a:latin typeface="Calibri"/>
                <a:ea typeface="Calibri"/>
                <a:cs typeface="Calibri"/>
                <a:sym typeface="Calibri"/>
              </a:rPr>
              <a:t>أُجِيبُ عَنْ أَسْئِلَةِ الفَهْمِ</a:t>
            </a:r>
            <a:endParaRPr sz="2400" b="1" i="0" u="none" strike="noStrike" cap="none" dirty="0">
              <a:solidFill>
                <a:schemeClr val="lt1"/>
              </a:solidFill>
              <a:latin typeface="Calibri"/>
              <a:ea typeface="Calibri"/>
              <a:cs typeface="Calibri"/>
              <a:sym typeface="Calibri"/>
            </a:endParaRPr>
          </a:p>
        </p:txBody>
      </p:sp>
      <p:sp>
        <p:nvSpPr>
          <p:cNvPr id="9" name="Google Shape;92;p1">
            <a:extLst>
              <a:ext uri="{FF2B5EF4-FFF2-40B4-BE49-F238E27FC236}">
                <a16:creationId xmlns:a16="http://schemas.microsoft.com/office/drawing/2014/main" xmlns="" id="{9F96AAF0-AFA2-D3C8-7644-83CBB95204D0}"/>
              </a:ext>
            </a:extLst>
          </p:cNvPr>
          <p:cNvSpPr/>
          <p:nvPr/>
        </p:nvSpPr>
        <p:spPr>
          <a:xfrm>
            <a:off x="9171709" y="4577521"/>
            <a:ext cx="2867043" cy="532499"/>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FFFFFF"/>
              </a:buClr>
              <a:buSzPts val="1200"/>
              <a:buFont typeface="Calibri"/>
              <a:buNone/>
            </a:pPr>
            <a:r>
              <a:rPr lang="ar-MA" sz="2400" b="1" i="0" u="none" strike="noStrike" cap="none" dirty="0" smtClean="0">
                <a:solidFill>
                  <a:srgbClr val="FFFFFF"/>
                </a:solidFill>
                <a:latin typeface="Calibri"/>
                <a:ea typeface="Calibri"/>
                <a:cs typeface="Calibri"/>
                <a:sym typeface="Calibri"/>
              </a:rPr>
              <a:t>أُنجزُ في   المنزل </a:t>
            </a:r>
            <a:endParaRPr sz="2400" b="1" i="0" u="none" strike="noStrike" cap="none" dirty="0">
              <a:solidFill>
                <a:srgbClr val="FFFFFF"/>
              </a:solidFill>
              <a:latin typeface="Calibri"/>
              <a:ea typeface="Calibri"/>
              <a:cs typeface="Calibri"/>
              <a:sym typeface="Calibri"/>
            </a:endParaRPr>
          </a:p>
        </p:txBody>
      </p:sp>
      <p:sp>
        <p:nvSpPr>
          <p:cNvPr id="4" name="Rectangle 3">
            <a:extLst>
              <a:ext uri="{FF2B5EF4-FFF2-40B4-BE49-F238E27FC236}">
                <a16:creationId xmlns:a16="http://schemas.microsoft.com/office/drawing/2014/main" xmlns="" id="{ACBD5DCD-70B5-A3D5-FFCB-593E501216F4}"/>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20"/>
        <p:cNvGrpSpPr/>
        <p:nvPr/>
      </p:nvGrpSpPr>
      <p:grpSpPr>
        <a:xfrm>
          <a:off x="0" y="0"/>
          <a:ext cx="0" cy="0"/>
          <a:chOff x="0" y="0"/>
          <a:chExt cx="0" cy="0"/>
        </a:xfrm>
      </p:grpSpPr>
      <p:sp>
        <p:nvSpPr>
          <p:cNvPr id="2" name="Google Shape;160;p18">
            <a:extLst>
              <a:ext uri="{FF2B5EF4-FFF2-40B4-BE49-F238E27FC236}">
                <a16:creationId xmlns:a16="http://schemas.microsoft.com/office/drawing/2014/main" xmlns="" id="{87B2D4A5-78DD-8666-5547-A62BBAF2CFF1}"/>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xmlns="" id="{F6128B1A-252F-0648-6BF9-C69F89721B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721" name="Google Shape;1721;p62"/>
          <p:cNvSpPr txBox="1">
            <a:spLocks noGrp="1"/>
          </p:cNvSpPr>
          <p:nvPr>
            <p:ph type="title" idx="4294967295"/>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p>
            <a:pPr marL="0" lvl="0" indent="0" algn="ctr" rtl="1">
              <a:lnSpc>
                <a:spcPct val="90000"/>
              </a:lnSpc>
              <a:spcBef>
                <a:spcPts val="0"/>
              </a:spcBef>
              <a:spcAft>
                <a:spcPts val="0"/>
              </a:spcAft>
              <a:buClr>
                <a:srgbClr val="757070"/>
              </a:buClr>
              <a:buSzPts val="2400"/>
              <a:buFont typeface="Calibri"/>
              <a:buNone/>
            </a:pPr>
            <a:r>
              <a:rPr lang="ar-MA" sz="2400"/>
              <a:t>وَصَلْنَا إِلَى نِهَايَةِ ٱلْحَصَّةِ. لَا تَنْسَوْا مُرَاجَعَةَ دُرُوسِكُمْ، وَإِنْجَازَ وَاجِبَاتِكُمْ.</a:t>
            </a:r>
            <a:endParaRPr sz="2400"/>
          </a:p>
        </p:txBody>
      </p:sp>
      <p:pic>
        <p:nvPicPr>
          <p:cNvPr id="1723" name="Google Shape;1723;p62"/>
          <p:cNvPicPr preferRelativeResize="0"/>
          <p:nvPr/>
        </p:nvPicPr>
        <p:blipFill rotWithShape="1">
          <a:blip r:embed="rId4">
            <a:alphaModFix/>
          </a:blip>
          <a:srcRect/>
          <a:stretch/>
        </p:blipFill>
        <p:spPr>
          <a:xfrm>
            <a:off x="3948856" y="1901081"/>
            <a:ext cx="3711575" cy="3711575"/>
          </a:xfrm>
          <a:prstGeom prst="rect">
            <a:avLst/>
          </a:prstGeom>
          <a:noFill/>
          <a:ln>
            <a:noFill/>
          </a:ln>
        </p:spPr>
      </p:pic>
      <p:sp>
        <p:nvSpPr>
          <p:cNvPr id="5" name="Rectangle 4">
            <a:extLst>
              <a:ext uri="{FF2B5EF4-FFF2-40B4-BE49-F238E27FC236}">
                <a16:creationId xmlns:a16="http://schemas.microsoft.com/office/drawing/2014/main" xmlns="" id="{E6B725E4-CB83-4258-1D8D-F46F1A49AE8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3.xml><?xml version="1.0" encoding="utf-8"?>
<a:theme xmlns:a="http://schemas.openxmlformats.org/drawingml/2006/main" name="3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5.xml><?xml version="1.0" encoding="utf-8"?>
<a:theme xmlns:a="http://schemas.openxmlformats.org/drawingml/2006/main" name="1_Thème Offic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8.xml><?xml version="1.0" encoding="utf-8"?>
<a:theme xmlns:a="http://schemas.openxmlformats.org/drawingml/2006/main" name="22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3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2826</TotalTime>
  <Words>1966</Words>
  <Application>Microsoft Office PowerPoint</Application>
  <PresentationFormat>Personnalisé</PresentationFormat>
  <Paragraphs>220</Paragraphs>
  <Slides>31</Slides>
  <Notes>16</Notes>
  <HiddenSlides>6</HiddenSlides>
  <MMClips>0</MMClips>
  <ScaleCrop>false</ScaleCrop>
  <HeadingPairs>
    <vt:vector size="4" baseType="variant">
      <vt:variant>
        <vt:lpstr>Thème</vt:lpstr>
      </vt:variant>
      <vt:variant>
        <vt:i4>9</vt:i4>
      </vt:variant>
      <vt:variant>
        <vt:lpstr>Titres des diapositives</vt:lpstr>
      </vt:variant>
      <vt:variant>
        <vt:i4>31</vt:i4>
      </vt:variant>
    </vt:vector>
  </HeadingPairs>
  <TitlesOfParts>
    <vt:vector size="40" baseType="lpstr">
      <vt:lpstr>Thème Office</vt:lpstr>
      <vt:lpstr>2_Thème Office</vt:lpstr>
      <vt:lpstr>3_Thème Office</vt:lpstr>
      <vt:lpstr>5_Thème Office</vt:lpstr>
      <vt:lpstr>1_Thème Office</vt:lpstr>
      <vt:lpstr>8_Thème Office</vt:lpstr>
      <vt:lpstr>7_Thème Office</vt:lpstr>
      <vt:lpstr>22_Thème Office</vt:lpstr>
      <vt:lpstr>23_Thème Office</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الفصل؟</vt:lpstr>
      <vt:lpstr>من يذكرنا بالضوابط التي ينبغي الالتزام بها داخل الفصل؟</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معايير التقويم الذاتي للقراءة بطلاقة</vt:lpstr>
      <vt:lpstr>1- النمذجة: انتبهوا، سأقرأ عليكم النص ، ص. 73 ، ثم ستتناوبون على قراءته بعدي مع احترام معايير الطلاقة: الدقة والسرعة.</vt:lpstr>
      <vt:lpstr>2- الممارسة المستقلة: التقويم الذاتي للقراءة بطلاقة.</vt:lpstr>
      <vt:lpstr>Présentation PowerPoint</vt:lpstr>
      <vt:lpstr>الآن، سننتقل إلى أسئلة الفهم والتوظيف والاستثمار من خلال الأسئلة المثبتة في الكراسة.</vt:lpstr>
      <vt:lpstr>الآن، سننتقل إلى أسئلة الفهم والتوظيف والاستثمار من خلال الأسئلة المثبتة في الكراسة.</vt:lpstr>
      <vt:lpstr>الآن، التصحيح الجماعي للإجازات على السبورة.</vt:lpstr>
      <vt:lpstr>الآن، التصحيح الجماعي للإجازات على السبورة.</vt:lpstr>
      <vt:lpstr>Présentation PowerPoint</vt:lpstr>
      <vt:lpstr>Présentation PowerPoint</vt:lpstr>
      <vt:lpstr>التقويم الذاتي للفهم المباشر.</vt:lpstr>
      <vt:lpstr>Présentation PowerPoint</vt:lpstr>
      <vt:lpstr>التغذية الراجعة</vt:lpstr>
      <vt:lpstr>وَصَلْنَا إِلَى نِهَايَةِ ٱلْحَصَّةِ. لَا تَنْسَوْا مُرَاجَعَةَ دُرُوسِكُمْ، وَإِنْجَازَ وَاجِبَاتِكُمْ.</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HP</cp:lastModifiedBy>
  <cp:revision>207</cp:revision>
  <dcterms:created xsi:type="dcterms:W3CDTF">2025-08-08T14:19:48Z</dcterms:created>
  <dcterms:modified xsi:type="dcterms:W3CDTF">2025-10-03T08:29:47Z</dcterms:modified>
</cp:coreProperties>
</file>