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7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8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9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0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11.xml" ContentType="application/vnd.openxmlformats-officedocument.theme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2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13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14.xml" ContentType="application/vnd.openxmlformats-officedocument.theme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15.xml" ContentType="application/vnd.openxmlformats-officedocument.theme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theme/theme16.xml" ContentType="application/vnd.openxmlformats-officedocument.theme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17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13" r:id="rId2"/>
    <p:sldMasterId id="2147483759" r:id="rId3"/>
    <p:sldMasterId id="2147483786" r:id="rId4"/>
    <p:sldMasterId id="2147483797" r:id="rId5"/>
    <p:sldMasterId id="2147483815" r:id="rId6"/>
    <p:sldMasterId id="2147483833" r:id="rId7"/>
    <p:sldMasterId id="2147483868" r:id="rId8"/>
    <p:sldMasterId id="2147483896" r:id="rId9"/>
    <p:sldMasterId id="2147483925" r:id="rId10"/>
    <p:sldMasterId id="2147483945" r:id="rId11"/>
    <p:sldMasterId id="2147483973" r:id="rId12"/>
    <p:sldMasterId id="2147484001" r:id="rId13"/>
    <p:sldMasterId id="2147484029" r:id="rId14"/>
    <p:sldMasterId id="2147484049" r:id="rId15"/>
    <p:sldMasterId id="2147484077" r:id="rId16"/>
    <p:sldMasterId id="2147484133" r:id="rId17"/>
    <p:sldMasterId id="2147484161" r:id="rId18"/>
  </p:sldMasterIdLst>
  <p:notesMasterIdLst>
    <p:notesMasterId r:id="rId69"/>
  </p:notesMasterIdLst>
  <p:sldIdLst>
    <p:sldId id="2147483614" r:id="rId19"/>
    <p:sldId id="2147483616" r:id="rId20"/>
    <p:sldId id="2147483641" r:id="rId21"/>
    <p:sldId id="2147483615" r:id="rId22"/>
    <p:sldId id="2147483618" r:id="rId23"/>
    <p:sldId id="2147483619" r:id="rId24"/>
    <p:sldId id="2147483413" r:id="rId25"/>
    <p:sldId id="2147483536" r:id="rId26"/>
    <p:sldId id="2147483485" r:id="rId27"/>
    <p:sldId id="2147483486" r:id="rId28"/>
    <p:sldId id="2147483620" r:id="rId29"/>
    <p:sldId id="2147483621" r:id="rId30"/>
    <p:sldId id="2147483622" r:id="rId31"/>
    <p:sldId id="2147483623" r:id="rId32"/>
    <p:sldId id="2147483624" r:id="rId33"/>
    <p:sldId id="2147483627" r:id="rId34"/>
    <p:sldId id="2147483628" r:id="rId35"/>
    <p:sldId id="2147483633" r:id="rId36"/>
    <p:sldId id="2147483631" r:id="rId37"/>
    <p:sldId id="2147483632" r:id="rId38"/>
    <p:sldId id="2147483561" r:id="rId39"/>
    <p:sldId id="2147483563" r:id="rId40"/>
    <p:sldId id="2147483564" r:id="rId41"/>
    <p:sldId id="2147483634" r:id="rId42"/>
    <p:sldId id="2147483579" r:id="rId43"/>
    <p:sldId id="2147483598" r:id="rId44"/>
    <p:sldId id="2147483599" r:id="rId45"/>
    <p:sldId id="2147483601" r:id="rId46"/>
    <p:sldId id="2147483602" r:id="rId47"/>
    <p:sldId id="2147483603" r:id="rId48"/>
    <p:sldId id="2147483635" r:id="rId49"/>
    <p:sldId id="2147483636" r:id="rId50"/>
    <p:sldId id="2147483604" r:id="rId51"/>
    <p:sldId id="2147483637" r:id="rId52"/>
    <p:sldId id="2147483605" r:id="rId53"/>
    <p:sldId id="2147483606" r:id="rId54"/>
    <p:sldId id="2147483607" r:id="rId55"/>
    <p:sldId id="2147483608" r:id="rId56"/>
    <p:sldId id="2147483609" r:id="rId57"/>
    <p:sldId id="2147483610" r:id="rId58"/>
    <p:sldId id="2147483611" r:id="rId59"/>
    <p:sldId id="2147483612" r:id="rId60"/>
    <p:sldId id="2147483640" r:id="rId61"/>
    <p:sldId id="2147483597" r:id="rId62"/>
    <p:sldId id="2147483573" r:id="rId63"/>
    <p:sldId id="2147483639" r:id="rId64"/>
    <p:sldId id="2147483574" r:id="rId65"/>
    <p:sldId id="2147483575" r:id="rId66"/>
    <p:sldId id="2147483576" r:id="rId67"/>
    <p:sldId id="2147483560" r:id="rId6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037A9C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0" autoAdjust="0"/>
    <p:restoredTop sz="94660"/>
  </p:normalViewPr>
  <p:slideViewPr>
    <p:cSldViewPr snapToGrid="0" showGuides="1">
      <p:cViewPr>
        <p:scale>
          <a:sx n="84" d="100"/>
          <a:sy n="84" d="100"/>
        </p:scale>
        <p:origin x="-234" y="9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61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xmlns="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xmlns="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xmlns="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rPr kern="0">
                <a:solidFill>
                  <a:srgbClr val="000000"/>
                </a:solidFill>
              </a:rPr>
              <a:pPr algn="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fr-FR" sz="1200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:a16="http://schemas.microsoft.com/office/drawing/2014/main" xmlns="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:a16="http://schemas.microsoft.com/office/drawing/2014/main" xmlns="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>
          <a:extLst>
            <a:ext uri="{FF2B5EF4-FFF2-40B4-BE49-F238E27FC236}">
              <a16:creationId xmlns:a16="http://schemas.microsoft.com/office/drawing/2014/main" xmlns="" id="{33E3C808-C8B5-FB39-C553-CC22EC607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>
            <a:extLst>
              <a:ext uri="{FF2B5EF4-FFF2-40B4-BE49-F238E27FC236}">
                <a16:creationId xmlns:a16="http://schemas.microsoft.com/office/drawing/2014/main" xmlns="" id="{5D2C00BD-1749-7F0E-899B-6BA4D4E1B2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>
            <a:extLst>
              <a:ext uri="{FF2B5EF4-FFF2-40B4-BE49-F238E27FC236}">
                <a16:creationId xmlns:a16="http://schemas.microsoft.com/office/drawing/2014/main" xmlns="" id="{A3A77B0D-F54E-3ED4-D79C-3BF6771C03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8009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:a16="http://schemas.microsoft.com/office/drawing/2014/main" xmlns="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:a16="http://schemas.microsoft.com/office/drawing/2014/main" xmlns="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:a16="http://schemas.microsoft.com/office/drawing/2014/main" xmlns="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:a16="http://schemas.microsoft.com/office/drawing/2014/main" xmlns="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400"/>
              <a:defRPr/>
            </a:pPr>
            <a:fld id="{00000000-1234-1234-1234-123412341234}" type="slidenum">
              <a:rPr lang="ar-MA">
                <a:solidFill>
                  <a:prstClr val="black"/>
                </a:solidFill>
              </a:rPr>
              <a:pPr>
                <a:buSzPts val="1400"/>
                <a:defRPr/>
              </a:pPr>
              <a:t>12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="" xmlns:a16="http://schemas.microsoft.com/office/drawing/2014/main" id="{DE53BE7E-D77C-A26C-3729-E70677C11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="" xmlns:a16="http://schemas.microsoft.com/office/drawing/2014/main" id="{DB9AE18D-3E36-2089-3618-B81A5F7E28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="" xmlns:a16="http://schemas.microsoft.com/office/drawing/2014/main" id="{7AF8B903-BFF0-0376-3F82-F57EE47E67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4562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=""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=""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=""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4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4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5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5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5.xml"/></Relationships>
</file>

<file path=ppt/slideLayouts/_rels/slideLayout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5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/Relationships>
</file>

<file path=ppt/slideLayouts/_rels/slideLayout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/Relationships>
</file>

<file path=ppt/slideLayouts/_rels/slideLayout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6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/Relationships>
</file>

<file path=ppt/slideLayouts/_rels/slideLayout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7.xml"/></Relationships>
</file>

<file path=ppt/slideLayouts/_rels/slideLayout3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7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/Relationships>
</file>

<file path=ppt/slideLayouts/_rels/slideLayout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/Relationships>
</file>

<file path=ppt/slideLayouts/_rels/slideLayout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7.xml"/></Relationships>
</file>

<file path=ppt/slideLayouts/_rels/slideLayout3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3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8.xml"/></Relationships>
</file>

<file path=ppt/slideLayouts/_rels/slideLayout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/Relationships>
</file>

<file path=ppt/slideLayouts/_rels/slideLayout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0900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xmlns="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xmlns="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xmlns="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31306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76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7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7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03/10/2025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55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03/10/2025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00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03/10/2025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837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03/10/2025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246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03/10/2025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114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03/10/2025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204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5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449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xmlns="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9281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18527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393315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076932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xmlns="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xmlns="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xmlns="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xmlns="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xmlns="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xmlns="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xmlns="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7254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xmlns="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xmlns="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xmlns="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xmlns="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xmlns="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xmlns="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xmlns="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xmlns="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xmlns="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xmlns="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544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420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439588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xmlns="" id="{8DCD2498-B407-BC60-820F-AA5B8554842C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74A4DD7-3850-3919-2423-FED805B5D52E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0B2EDB2-A151-DDE9-EE01-A77F5D3A6A7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1F3F524-CA06-7C0A-EA15-B050095EF297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30137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xmlns="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xmlns="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xmlns="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171166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7;p67">
            <a:extLst>
              <a:ext uri="{FF2B5EF4-FFF2-40B4-BE49-F238E27FC236}">
                <a16:creationId xmlns:a16="http://schemas.microsoft.com/office/drawing/2014/main" xmlns="" id="{CF925BCC-3266-00E5-83DB-B6DAB2259E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498;p67">
            <a:extLst>
              <a:ext uri="{FF2B5EF4-FFF2-40B4-BE49-F238E27FC236}">
                <a16:creationId xmlns:a16="http://schemas.microsoft.com/office/drawing/2014/main" xmlns="" id="{EB6B4C87-1E25-2468-A4C4-967F7AEAC77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499;p67">
            <a:extLst>
              <a:ext uri="{FF2B5EF4-FFF2-40B4-BE49-F238E27FC236}">
                <a16:creationId xmlns:a16="http://schemas.microsoft.com/office/drawing/2014/main" xmlns="" id="{39210B93-8B65-645A-BBB7-65AE3DEFEB2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500;p67">
            <a:extLst>
              <a:ext uri="{FF2B5EF4-FFF2-40B4-BE49-F238E27FC236}">
                <a16:creationId xmlns:a16="http://schemas.microsoft.com/office/drawing/2014/main" xmlns="" id="{03DAEC6C-D1A6-F2F1-6ED4-406497D0CC4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501;p67">
            <a:extLst>
              <a:ext uri="{FF2B5EF4-FFF2-40B4-BE49-F238E27FC236}">
                <a16:creationId xmlns:a16="http://schemas.microsoft.com/office/drawing/2014/main" xmlns="" id="{51E04F81-23B8-C78E-D713-B689EDBD2BA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502;p67">
            <a:extLst>
              <a:ext uri="{FF2B5EF4-FFF2-40B4-BE49-F238E27FC236}">
                <a16:creationId xmlns:a16="http://schemas.microsoft.com/office/drawing/2014/main" xmlns="" id="{B8710246-E898-CC3D-672D-7E596EA2256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503;p67">
            <a:extLst>
              <a:ext uri="{FF2B5EF4-FFF2-40B4-BE49-F238E27FC236}">
                <a16:creationId xmlns:a16="http://schemas.microsoft.com/office/drawing/2014/main" xmlns="" id="{43A26227-ABF2-ADEC-FC28-CC9C81DFE4D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504;p67">
            <a:extLst>
              <a:ext uri="{FF2B5EF4-FFF2-40B4-BE49-F238E27FC236}">
                <a16:creationId xmlns:a16="http://schemas.microsoft.com/office/drawing/2014/main" xmlns="" id="{55B0B7A6-C686-F466-E78B-8DD743EE34A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505;p67">
            <a:extLst>
              <a:ext uri="{FF2B5EF4-FFF2-40B4-BE49-F238E27FC236}">
                <a16:creationId xmlns:a16="http://schemas.microsoft.com/office/drawing/2014/main" xmlns="" id="{11D89E29-214D-5D9B-15FF-3B8B49A8213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506;p67">
            <a:extLst>
              <a:ext uri="{FF2B5EF4-FFF2-40B4-BE49-F238E27FC236}">
                <a16:creationId xmlns:a16="http://schemas.microsoft.com/office/drawing/2014/main" xmlns="" id="{D1000CDB-BC4D-095F-A49B-82F6F80116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507;p67">
            <a:extLst>
              <a:ext uri="{FF2B5EF4-FFF2-40B4-BE49-F238E27FC236}">
                <a16:creationId xmlns:a16="http://schemas.microsoft.com/office/drawing/2014/main" xmlns="" id="{8B14D2EC-4D0A-5FCE-B5AF-C9CDD90C800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508;p67">
            <a:extLst>
              <a:ext uri="{FF2B5EF4-FFF2-40B4-BE49-F238E27FC236}">
                <a16:creationId xmlns:a16="http://schemas.microsoft.com/office/drawing/2014/main" xmlns="" id="{7A73A6B7-8C69-7EFA-B4F4-DD7AA0B53C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509;p67">
            <a:extLst>
              <a:ext uri="{FF2B5EF4-FFF2-40B4-BE49-F238E27FC236}">
                <a16:creationId xmlns:a16="http://schemas.microsoft.com/office/drawing/2014/main" xmlns="" id="{AD618D25-4AA8-1547-6FDC-6E6A69DF1E6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2980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11;p68">
            <a:extLst>
              <a:ext uri="{FF2B5EF4-FFF2-40B4-BE49-F238E27FC236}">
                <a16:creationId xmlns:a16="http://schemas.microsoft.com/office/drawing/2014/main" xmlns="" id="{C834E8AD-D0CC-0AAC-49FE-EC7EEDBDF39F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12;p68">
            <a:extLst>
              <a:ext uri="{FF2B5EF4-FFF2-40B4-BE49-F238E27FC236}">
                <a16:creationId xmlns:a16="http://schemas.microsoft.com/office/drawing/2014/main" xmlns="" id="{73E14CB7-952E-750B-847E-2871D447D3F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13;p68">
            <a:extLst>
              <a:ext uri="{FF2B5EF4-FFF2-40B4-BE49-F238E27FC236}">
                <a16:creationId xmlns:a16="http://schemas.microsoft.com/office/drawing/2014/main" xmlns="" id="{5A0CDD4B-0C85-BBD7-6558-0BBAB62583C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4;p68">
            <a:extLst>
              <a:ext uri="{FF2B5EF4-FFF2-40B4-BE49-F238E27FC236}">
                <a16:creationId xmlns:a16="http://schemas.microsoft.com/office/drawing/2014/main" xmlns="" id="{8B330D25-7C45-39E3-A0FE-8DA888E226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716F95A-7BFD-4DA4-88A8-F559202A1395}" type="slidenum">
              <a:t>‹N°›</a:t>
            </a:fld>
            <a:endParaRPr lang="fr-FR"/>
          </a:p>
        </p:txBody>
      </p:sp>
      <p:sp>
        <p:nvSpPr>
          <p:cNvPr id="6" name="Google Shape;515;p68">
            <a:extLst>
              <a:ext uri="{FF2B5EF4-FFF2-40B4-BE49-F238E27FC236}">
                <a16:creationId xmlns:a16="http://schemas.microsoft.com/office/drawing/2014/main" xmlns="" id="{9BD0DDA9-52FF-CC22-80B7-4A67850D739C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16;p68">
            <a:extLst>
              <a:ext uri="{FF2B5EF4-FFF2-40B4-BE49-F238E27FC236}">
                <a16:creationId xmlns:a16="http://schemas.microsoft.com/office/drawing/2014/main" xmlns="" id="{07CC2D29-98DC-A9A3-BC11-86FBB3F5FF0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17;p68">
            <a:extLst>
              <a:ext uri="{FF2B5EF4-FFF2-40B4-BE49-F238E27FC236}">
                <a16:creationId xmlns:a16="http://schemas.microsoft.com/office/drawing/2014/main" xmlns="" id="{9C96FC76-BFA9-CD69-BD65-5EAE59F31B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18;p68">
            <a:extLst>
              <a:ext uri="{FF2B5EF4-FFF2-40B4-BE49-F238E27FC236}">
                <a16:creationId xmlns:a16="http://schemas.microsoft.com/office/drawing/2014/main" xmlns="" id="{9CDF0A8B-D2A8-8531-0A48-A7B5C904D9AD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19;p68">
            <a:extLst>
              <a:ext uri="{FF2B5EF4-FFF2-40B4-BE49-F238E27FC236}">
                <a16:creationId xmlns:a16="http://schemas.microsoft.com/office/drawing/2014/main" xmlns="" id="{42C4DF8D-7AF0-C809-E073-5244917F0E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069776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21;p69">
            <a:extLst>
              <a:ext uri="{FF2B5EF4-FFF2-40B4-BE49-F238E27FC236}">
                <a16:creationId xmlns:a16="http://schemas.microsoft.com/office/drawing/2014/main" xmlns="" id="{E1132AAE-A11F-97F5-0B42-1A763B9E894A}"/>
              </a:ext>
            </a:extLst>
          </p:cNvPr>
          <p:cNvGrpSpPr/>
          <p:nvPr/>
        </p:nvGrpSpPr>
        <p:grpSpPr>
          <a:xfrm>
            <a:off x="1" y="-38038"/>
            <a:ext cx="12192609" cy="6857999"/>
            <a:chOff x="0" y="-28529"/>
            <a:chExt cx="9144457" cy="5143499"/>
          </a:xfrm>
        </p:grpSpPr>
        <p:sp>
          <p:nvSpPr>
            <p:cNvPr id="3" name="Google Shape;522;p69">
              <a:extLst>
                <a:ext uri="{FF2B5EF4-FFF2-40B4-BE49-F238E27FC236}">
                  <a16:creationId xmlns:a16="http://schemas.microsoft.com/office/drawing/2014/main" xmlns="" id="{58F3B44E-6C77-60E3-6568-F71FA62478A2}"/>
                </a:ext>
              </a:extLst>
            </p:cNvPr>
            <p:cNvSpPr/>
            <p:nvPr/>
          </p:nvSpPr>
          <p:spPr>
            <a:xfrm>
              <a:off x="0" y="-28529"/>
              <a:ext cx="9144457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523;p69">
              <a:extLst>
                <a:ext uri="{FF2B5EF4-FFF2-40B4-BE49-F238E27FC236}">
                  <a16:creationId xmlns:a16="http://schemas.microsoft.com/office/drawing/2014/main" xmlns="" id="{BA48D259-A87E-4BE0-DBF4-1F539C8D1B3D}"/>
                </a:ext>
              </a:extLst>
            </p:cNvPr>
            <p:cNvSpPr/>
            <p:nvPr/>
          </p:nvSpPr>
          <p:spPr>
            <a:xfrm>
              <a:off x="203207" y="550907"/>
              <a:ext cx="8738033" cy="4450649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524;p69">
              <a:extLst>
                <a:ext uri="{FF2B5EF4-FFF2-40B4-BE49-F238E27FC236}">
                  <a16:creationId xmlns:a16="http://schemas.microsoft.com/office/drawing/2014/main" xmlns="" id="{25EA2D82-132D-1369-ABC2-421DC0A1F9EB}"/>
                </a:ext>
              </a:extLst>
            </p:cNvPr>
            <p:cNvSpPr/>
            <p:nvPr/>
          </p:nvSpPr>
          <p:spPr>
            <a:xfrm>
              <a:off x="203207" y="112132"/>
              <a:ext cx="8738033" cy="614998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525;p69">
            <a:extLst>
              <a:ext uri="{FF2B5EF4-FFF2-40B4-BE49-F238E27FC236}">
                <a16:creationId xmlns:a16="http://schemas.microsoft.com/office/drawing/2014/main" xmlns="" id="{8A94A91F-5389-2670-B9E3-C4086C4175C5}"/>
              </a:ext>
            </a:extLst>
          </p:cNvPr>
          <p:cNvSpPr/>
          <p:nvPr/>
        </p:nvSpPr>
        <p:spPr>
          <a:xfrm rot="10800009" flipH="1">
            <a:off x="586410" y="298814"/>
            <a:ext cx="367881" cy="223820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526;p69">
            <a:extLst>
              <a:ext uri="{FF2B5EF4-FFF2-40B4-BE49-F238E27FC236}">
                <a16:creationId xmlns:a16="http://schemas.microsoft.com/office/drawing/2014/main" xmlns="" id="{04EAB439-772F-6F75-D477-A7FB3CE895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7" y="195950"/>
            <a:ext cx="10161203" cy="470793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27;p69">
            <a:extLst>
              <a:ext uri="{FF2B5EF4-FFF2-40B4-BE49-F238E27FC236}">
                <a16:creationId xmlns:a16="http://schemas.microsoft.com/office/drawing/2014/main" xmlns="" id="{46EE2467-6C1C-F29A-8AC6-9A4A918DE99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89"/>
            <a:ext cx="10179600" cy="292400"/>
          </a:xfrm>
        </p:spPr>
        <p:txBody>
          <a:bodyPr>
            <a:noAutofit/>
          </a:bodyPr>
          <a:lstStyle>
            <a:lvl1pPr indent="-304792"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965210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29;p70">
            <a:extLst>
              <a:ext uri="{FF2B5EF4-FFF2-40B4-BE49-F238E27FC236}">
                <a16:creationId xmlns:a16="http://schemas.microsoft.com/office/drawing/2014/main" xmlns="" id="{71A5561C-CAE0-614C-9C4C-919C456EA048}"/>
              </a:ext>
            </a:extLst>
          </p:cNvPr>
          <p:cNvGrpSpPr/>
          <p:nvPr/>
        </p:nvGrpSpPr>
        <p:grpSpPr>
          <a:xfrm>
            <a:off x="1" y="-38038"/>
            <a:ext cx="12192609" cy="6857999"/>
            <a:chOff x="0" y="-28529"/>
            <a:chExt cx="9144457" cy="5143499"/>
          </a:xfrm>
        </p:grpSpPr>
        <p:sp>
          <p:nvSpPr>
            <p:cNvPr id="3" name="Google Shape;530;p70">
              <a:extLst>
                <a:ext uri="{FF2B5EF4-FFF2-40B4-BE49-F238E27FC236}">
                  <a16:creationId xmlns:a16="http://schemas.microsoft.com/office/drawing/2014/main" xmlns="" id="{42062195-81E7-DA15-6628-22085A1E7532}"/>
                </a:ext>
              </a:extLst>
            </p:cNvPr>
            <p:cNvSpPr/>
            <p:nvPr/>
          </p:nvSpPr>
          <p:spPr>
            <a:xfrm>
              <a:off x="0" y="-28529"/>
              <a:ext cx="9144457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531;p70">
              <a:extLst>
                <a:ext uri="{FF2B5EF4-FFF2-40B4-BE49-F238E27FC236}">
                  <a16:creationId xmlns:a16="http://schemas.microsoft.com/office/drawing/2014/main" xmlns="" id="{6264E128-71B8-9A74-5F5E-2B3942EE2222}"/>
                </a:ext>
              </a:extLst>
            </p:cNvPr>
            <p:cNvSpPr/>
            <p:nvPr/>
          </p:nvSpPr>
          <p:spPr>
            <a:xfrm>
              <a:off x="203207" y="550907"/>
              <a:ext cx="8738033" cy="4450649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532;p70">
              <a:extLst>
                <a:ext uri="{FF2B5EF4-FFF2-40B4-BE49-F238E27FC236}">
                  <a16:creationId xmlns:a16="http://schemas.microsoft.com/office/drawing/2014/main" xmlns="" id="{4EF17359-8005-BEA3-D4A2-6E33BCCC983A}"/>
                </a:ext>
              </a:extLst>
            </p:cNvPr>
            <p:cNvSpPr/>
            <p:nvPr/>
          </p:nvSpPr>
          <p:spPr>
            <a:xfrm>
              <a:off x="203207" y="112132"/>
              <a:ext cx="8738033" cy="614998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533;p70">
            <a:extLst>
              <a:ext uri="{FF2B5EF4-FFF2-40B4-BE49-F238E27FC236}">
                <a16:creationId xmlns:a16="http://schemas.microsoft.com/office/drawing/2014/main" xmlns="" id="{25C829AC-1D3C-FF88-539B-956163707610}"/>
              </a:ext>
            </a:extLst>
          </p:cNvPr>
          <p:cNvSpPr/>
          <p:nvPr/>
        </p:nvSpPr>
        <p:spPr>
          <a:xfrm rot="10800009" flipH="1">
            <a:off x="586410" y="298814"/>
            <a:ext cx="367881" cy="223820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32469905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5;p71">
            <a:extLst>
              <a:ext uri="{FF2B5EF4-FFF2-40B4-BE49-F238E27FC236}">
                <a16:creationId xmlns:a16="http://schemas.microsoft.com/office/drawing/2014/main" xmlns="" id="{5C1A14D7-B24C-8BF8-721E-A5A4B052BE6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36;p71">
            <a:extLst>
              <a:ext uri="{FF2B5EF4-FFF2-40B4-BE49-F238E27FC236}">
                <a16:creationId xmlns:a16="http://schemas.microsoft.com/office/drawing/2014/main" xmlns="" id="{5A6424C0-6999-FA27-CCAC-D956C37B6729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537;p71">
            <a:extLst>
              <a:ext uri="{FF2B5EF4-FFF2-40B4-BE49-F238E27FC236}">
                <a16:creationId xmlns:a16="http://schemas.microsoft.com/office/drawing/2014/main" xmlns="" id="{B2D0D115-C1D4-8789-5244-E9F75F8B2E50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0541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9;p72">
            <a:extLst>
              <a:ext uri="{FF2B5EF4-FFF2-40B4-BE49-F238E27FC236}">
                <a16:creationId xmlns:a16="http://schemas.microsoft.com/office/drawing/2014/main" xmlns="" id="{231F0D0B-92D7-ACE4-0D49-D20C19A323A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40;p72">
            <a:extLst>
              <a:ext uri="{FF2B5EF4-FFF2-40B4-BE49-F238E27FC236}">
                <a16:creationId xmlns:a16="http://schemas.microsoft.com/office/drawing/2014/main" xmlns="" id="{21A1E2D3-5467-6D01-BBDF-28405DD81B2C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541;p72">
            <a:extLst>
              <a:ext uri="{FF2B5EF4-FFF2-40B4-BE49-F238E27FC236}">
                <a16:creationId xmlns:a16="http://schemas.microsoft.com/office/drawing/2014/main" xmlns="" id="{10074BFA-4352-91BC-EE8E-980B63A2B0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542;p72">
            <a:extLst>
              <a:ext uri="{FF2B5EF4-FFF2-40B4-BE49-F238E27FC236}">
                <a16:creationId xmlns:a16="http://schemas.microsoft.com/office/drawing/2014/main" xmlns="" id="{F4588808-0ED8-2A9A-4969-F0BD07764D6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543;p72">
            <a:extLst>
              <a:ext uri="{FF2B5EF4-FFF2-40B4-BE49-F238E27FC236}">
                <a16:creationId xmlns:a16="http://schemas.microsoft.com/office/drawing/2014/main" xmlns="" id="{13DB6EE4-DD18-EAF0-E9D6-756579346EB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57010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02309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45;p73">
            <a:extLst>
              <a:ext uri="{FF2B5EF4-FFF2-40B4-BE49-F238E27FC236}">
                <a16:creationId xmlns:a16="http://schemas.microsoft.com/office/drawing/2014/main" xmlns="" id="{A33F240B-0B5E-EBA8-8FEA-C6635EC7134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546;p73">
            <a:extLst>
              <a:ext uri="{FF2B5EF4-FFF2-40B4-BE49-F238E27FC236}">
                <a16:creationId xmlns:a16="http://schemas.microsoft.com/office/drawing/2014/main" xmlns="" id="{7C31CAC1-8159-C6EA-5731-BD2A01C7BB6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47;p73">
            <a:extLst>
              <a:ext uri="{FF2B5EF4-FFF2-40B4-BE49-F238E27FC236}">
                <a16:creationId xmlns:a16="http://schemas.microsoft.com/office/drawing/2014/main" xmlns="" id="{1C2D5408-E128-E9EA-4A80-7F4A2DE293D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48;p73">
            <a:extLst>
              <a:ext uri="{FF2B5EF4-FFF2-40B4-BE49-F238E27FC236}">
                <a16:creationId xmlns:a16="http://schemas.microsoft.com/office/drawing/2014/main" xmlns="" id="{A841DAE5-9603-3724-A484-4B8EA254067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FF4B6F-ED69-42FB-8D1C-ADAFE7ECA9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27594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16;p97">
            <a:extLst>
              <a:ext uri="{FF2B5EF4-FFF2-40B4-BE49-F238E27FC236}">
                <a16:creationId xmlns:a16="http://schemas.microsoft.com/office/drawing/2014/main" xmlns="" id="{2DC799F5-6546-2541-9826-98B30925B6E0}"/>
              </a:ext>
            </a:extLst>
          </p:cNvPr>
          <p:cNvGrpSpPr/>
          <p:nvPr/>
        </p:nvGrpSpPr>
        <p:grpSpPr>
          <a:xfrm>
            <a:off x="1" y="1"/>
            <a:ext cx="12192609" cy="6857999"/>
            <a:chOff x="0" y="0"/>
            <a:chExt cx="9144457" cy="5143499"/>
          </a:xfrm>
        </p:grpSpPr>
        <p:sp>
          <p:nvSpPr>
            <p:cNvPr id="3" name="Google Shape;717;p97">
              <a:extLst>
                <a:ext uri="{FF2B5EF4-FFF2-40B4-BE49-F238E27FC236}">
                  <a16:creationId xmlns:a16="http://schemas.microsoft.com/office/drawing/2014/main" xmlns="" id="{A0F21180-3D71-A833-4E5F-3300F70F60F1}"/>
                </a:ext>
              </a:extLst>
            </p:cNvPr>
            <p:cNvSpPr/>
            <p:nvPr/>
          </p:nvSpPr>
          <p:spPr>
            <a:xfrm>
              <a:off x="0" y="0"/>
              <a:ext cx="9144457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718;p97">
              <a:extLst>
                <a:ext uri="{FF2B5EF4-FFF2-40B4-BE49-F238E27FC236}">
                  <a16:creationId xmlns:a16="http://schemas.microsoft.com/office/drawing/2014/main" xmlns="" id="{CC121161-3C15-BFAA-112C-5814F65F9A08}"/>
                </a:ext>
              </a:extLst>
            </p:cNvPr>
            <p:cNvSpPr/>
            <p:nvPr/>
          </p:nvSpPr>
          <p:spPr>
            <a:xfrm>
              <a:off x="203207" y="391975"/>
              <a:ext cx="8738033" cy="4580101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719;p97">
              <a:extLst>
                <a:ext uri="{FF2B5EF4-FFF2-40B4-BE49-F238E27FC236}">
                  <a16:creationId xmlns:a16="http://schemas.microsoft.com/office/drawing/2014/main" xmlns="" id="{80765D2C-8828-1826-C802-A123F66C6A57}"/>
                </a:ext>
              </a:extLst>
            </p:cNvPr>
            <p:cNvSpPr/>
            <p:nvPr/>
          </p:nvSpPr>
          <p:spPr>
            <a:xfrm>
              <a:off x="203207" y="155118"/>
              <a:ext cx="8738033" cy="614998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720;p97">
            <a:extLst>
              <a:ext uri="{FF2B5EF4-FFF2-40B4-BE49-F238E27FC236}">
                <a16:creationId xmlns:a16="http://schemas.microsoft.com/office/drawing/2014/main" xmlns="" id="{3D50F8E4-39AF-8B6E-64CA-76E092D78031}"/>
              </a:ext>
            </a:extLst>
          </p:cNvPr>
          <p:cNvSpPr/>
          <p:nvPr/>
        </p:nvSpPr>
        <p:spPr>
          <a:xfrm rot="10800009" flipH="1">
            <a:off x="495313" y="299033"/>
            <a:ext cx="457919" cy="317820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2484229565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52;p75">
            <a:extLst>
              <a:ext uri="{FF2B5EF4-FFF2-40B4-BE49-F238E27FC236}">
                <a16:creationId xmlns:a16="http://schemas.microsoft.com/office/drawing/2014/main" xmlns="" id="{F13B3EDB-5E66-EB24-14C9-B291F82D3F24}"/>
              </a:ext>
            </a:extLst>
          </p:cNvPr>
          <p:cNvGrpSpPr/>
          <p:nvPr/>
        </p:nvGrpSpPr>
        <p:grpSpPr>
          <a:xfrm>
            <a:off x="1" y="-38038"/>
            <a:ext cx="12192609" cy="6896404"/>
            <a:chOff x="0" y="-28529"/>
            <a:chExt cx="9144457" cy="5172303"/>
          </a:xfrm>
        </p:grpSpPr>
        <p:sp>
          <p:nvSpPr>
            <p:cNvPr id="3" name="Google Shape;553;p75">
              <a:extLst>
                <a:ext uri="{FF2B5EF4-FFF2-40B4-BE49-F238E27FC236}">
                  <a16:creationId xmlns:a16="http://schemas.microsoft.com/office/drawing/2014/main" xmlns="" id="{9662506F-A2C8-7777-1356-D9DABF20929E}"/>
                </a:ext>
              </a:extLst>
            </p:cNvPr>
            <p:cNvSpPr/>
            <p:nvPr/>
          </p:nvSpPr>
          <p:spPr>
            <a:xfrm>
              <a:off x="0" y="-28529"/>
              <a:ext cx="9144457" cy="5172303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554;p75">
              <a:extLst>
                <a:ext uri="{FF2B5EF4-FFF2-40B4-BE49-F238E27FC236}">
                  <a16:creationId xmlns:a16="http://schemas.microsoft.com/office/drawing/2014/main" xmlns="" id="{9C2DA3CD-D541-254C-D744-1184D4EA63D1}"/>
                </a:ext>
              </a:extLst>
            </p:cNvPr>
            <p:cNvSpPr/>
            <p:nvPr/>
          </p:nvSpPr>
          <p:spPr>
            <a:xfrm>
              <a:off x="203207" y="554153"/>
              <a:ext cx="8738033" cy="4475576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555;p75">
              <a:extLst>
                <a:ext uri="{FF2B5EF4-FFF2-40B4-BE49-F238E27FC236}">
                  <a16:creationId xmlns:a16="http://schemas.microsoft.com/office/drawing/2014/main" xmlns="" id="{E2FB6B64-03CF-EDF0-724C-06B42F2061E0}"/>
                </a:ext>
              </a:extLst>
            </p:cNvPr>
            <p:cNvSpPr/>
            <p:nvPr/>
          </p:nvSpPr>
          <p:spPr>
            <a:xfrm>
              <a:off x="203207" y="112919"/>
              <a:ext cx="8738033" cy="716487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556;p75">
            <a:extLst>
              <a:ext uri="{FF2B5EF4-FFF2-40B4-BE49-F238E27FC236}">
                <a16:creationId xmlns:a16="http://schemas.microsoft.com/office/drawing/2014/main" xmlns="" id="{E976A4BF-48DA-5EB2-CE91-0F08723DB9F6}"/>
              </a:ext>
            </a:extLst>
          </p:cNvPr>
          <p:cNvSpPr/>
          <p:nvPr/>
        </p:nvSpPr>
        <p:spPr>
          <a:xfrm rot="10800009" flipH="1">
            <a:off x="586410" y="298814"/>
            <a:ext cx="367881" cy="223820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557;p75">
            <a:extLst>
              <a:ext uri="{FF2B5EF4-FFF2-40B4-BE49-F238E27FC236}">
                <a16:creationId xmlns:a16="http://schemas.microsoft.com/office/drawing/2014/main" xmlns="" id="{500E773E-2B5A-741E-D874-6EEDF53AFC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7" y="195950"/>
            <a:ext cx="10161203" cy="470793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58;p75">
            <a:extLst>
              <a:ext uri="{FF2B5EF4-FFF2-40B4-BE49-F238E27FC236}">
                <a16:creationId xmlns:a16="http://schemas.microsoft.com/office/drawing/2014/main" xmlns="" id="{094F2C31-6A65-B685-A53D-EC0BC379E39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89"/>
            <a:ext cx="10179600" cy="292400"/>
          </a:xfrm>
        </p:spPr>
        <p:txBody>
          <a:bodyPr>
            <a:noAutofit/>
          </a:bodyPr>
          <a:lstStyle>
            <a:lvl1pPr indent="-304792"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639385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6CADE59A-7A5B-05A3-845C-F61FEC80705A}"/>
              </a:ext>
            </a:extLst>
          </p:cNvPr>
          <p:cNvGrpSpPr/>
          <p:nvPr/>
        </p:nvGrpSpPr>
        <p:grpSpPr>
          <a:xfrm>
            <a:off x="0" y="-38038"/>
            <a:ext cx="12192000" cy="6896039"/>
            <a:chOff x="0" y="-28529"/>
            <a:chExt cx="9144000" cy="517202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F1258CA0-0980-2A4F-5F06-FE97703CB837}"/>
                </a:ext>
              </a:extLst>
            </p:cNvPr>
            <p:cNvSpPr/>
            <p:nvPr/>
          </p:nvSpPr>
          <p:spPr>
            <a:xfrm>
              <a:off x="0" y="-28529"/>
              <a:ext cx="9144000" cy="517202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0B4A78CE-72FF-3022-E6C7-82E6F8703663}"/>
                </a:ext>
              </a:extLst>
            </p:cNvPr>
            <p:cNvSpPr/>
            <p:nvPr/>
          </p:nvSpPr>
          <p:spPr>
            <a:xfrm>
              <a:off x="203197" y="554117"/>
              <a:ext cx="8737594" cy="4475329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E149D29E-5417-54B1-0A92-A78BE82DE388}"/>
                </a:ext>
              </a:extLst>
            </p:cNvPr>
            <p:cNvSpPr/>
            <p:nvPr/>
          </p:nvSpPr>
          <p:spPr>
            <a:xfrm>
              <a:off x="203197" y="112919"/>
              <a:ext cx="8737594" cy="618454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F8F613C2-29FC-2922-C09F-B08F5812C7C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72995C5E-76F1-BC78-1023-2A06FAA0EC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</p:spPr>
        <p:txBody>
          <a:bodyPr/>
          <a:lstStyle>
            <a:lvl1pPr>
              <a:defRPr sz="2000" b="1">
                <a:solidFill>
                  <a:srgbClr val="222A35"/>
                </a:solidFill>
                <a:latin typeface="Arial"/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BBB02F06-9EB3-05DF-5E93-4F893551032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333F50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159948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74;p77">
            <a:extLst>
              <a:ext uri="{FF2B5EF4-FFF2-40B4-BE49-F238E27FC236}">
                <a16:creationId xmlns:a16="http://schemas.microsoft.com/office/drawing/2014/main" xmlns="" id="{3F663EA9-3A0E-7841-B823-A506B904D50F}"/>
              </a:ext>
            </a:extLst>
          </p:cNvPr>
          <p:cNvGrpSpPr/>
          <p:nvPr/>
        </p:nvGrpSpPr>
        <p:grpSpPr>
          <a:xfrm>
            <a:off x="1" y="-38038"/>
            <a:ext cx="12192609" cy="6857999"/>
            <a:chOff x="0" y="-28529"/>
            <a:chExt cx="9144457" cy="5143499"/>
          </a:xfrm>
        </p:grpSpPr>
        <p:sp>
          <p:nvSpPr>
            <p:cNvPr id="3" name="Google Shape;575;p77">
              <a:extLst>
                <a:ext uri="{FF2B5EF4-FFF2-40B4-BE49-F238E27FC236}">
                  <a16:creationId xmlns:a16="http://schemas.microsoft.com/office/drawing/2014/main" xmlns="" id="{65B41AAF-74A3-10BA-683D-0FA3CA5D7F05}"/>
                </a:ext>
              </a:extLst>
            </p:cNvPr>
            <p:cNvSpPr/>
            <p:nvPr/>
          </p:nvSpPr>
          <p:spPr>
            <a:xfrm>
              <a:off x="0" y="-28529"/>
              <a:ext cx="9144457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576;p77">
              <a:extLst>
                <a:ext uri="{FF2B5EF4-FFF2-40B4-BE49-F238E27FC236}">
                  <a16:creationId xmlns:a16="http://schemas.microsoft.com/office/drawing/2014/main" xmlns="" id="{6AFC2DFB-7C74-8CCC-BC45-A6D729EE7555}"/>
                </a:ext>
              </a:extLst>
            </p:cNvPr>
            <p:cNvSpPr/>
            <p:nvPr/>
          </p:nvSpPr>
          <p:spPr>
            <a:xfrm>
              <a:off x="203207" y="550907"/>
              <a:ext cx="8738033" cy="4450649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577;p77">
              <a:extLst>
                <a:ext uri="{FF2B5EF4-FFF2-40B4-BE49-F238E27FC236}">
                  <a16:creationId xmlns:a16="http://schemas.microsoft.com/office/drawing/2014/main" xmlns="" id="{BD9674CB-DED9-EAEE-DBEC-B0D021C620EB}"/>
                </a:ext>
              </a:extLst>
            </p:cNvPr>
            <p:cNvSpPr/>
            <p:nvPr/>
          </p:nvSpPr>
          <p:spPr>
            <a:xfrm>
              <a:off x="203207" y="112132"/>
              <a:ext cx="8738033" cy="614998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A83CB6E-54D5-002A-350E-46D75EE51141}"/>
              </a:ext>
            </a:extLst>
          </p:cNvPr>
          <p:cNvSpPr/>
          <p:nvPr/>
        </p:nvSpPr>
        <p:spPr>
          <a:xfrm rot="10799991">
            <a:off x="11449384" y="272432"/>
            <a:ext cx="288133" cy="219345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3C2A76FF-A66C-B551-E194-26C5619384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7" y="195950"/>
            <a:ext cx="10161203" cy="470793"/>
          </a:xfrm>
        </p:spPr>
        <p:txBody>
          <a:bodyPr/>
          <a:lstStyle>
            <a:lvl1pPr algn="r"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837643BC-DB06-E7B1-2021-5F856EAE31F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89"/>
            <a:ext cx="10179600" cy="292400"/>
          </a:xfrm>
        </p:spPr>
        <p:txBody>
          <a:bodyPr>
            <a:noAutofit/>
          </a:bodyPr>
          <a:lstStyle>
            <a:lvl1pPr indent="-304792" algn="r"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26926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_AND_BODY">
    <p:bg>
      <p:bgPr>
        <a:solidFill>
          <a:srgbClr val="4454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;p4">
            <a:extLst>
              <a:ext uri="{FF2B5EF4-FFF2-40B4-BE49-F238E27FC236}">
                <a16:creationId xmlns:a16="http://schemas.microsoft.com/office/drawing/2014/main" xmlns="" id="{087BACC4-60BA-9778-D018-1EA61461A5C2}"/>
              </a:ext>
            </a:extLst>
          </p:cNvPr>
          <p:cNvSpPr/>
          <p:nvPr/>
        </p:nvSpPr>
        <p:spPr>
          <a:xfrm flipH="1">
            <a:off x="4776801" y="2067604"/>
            <a:ext cx="7415199" cy="479039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360"/>
              <a:gd name="f8" fmla="+- 0 0 -180"/>
              <a:gd name="f9" fmla="+- 0 0 -90"/>
              <a:gd name="f10" fmla="abs f3"/>
              <a:gd name="f11" fmla="abs f4"/>
              <a:gd name="f12" fmla="abs f5"/>
              <a:gd name="f13" fmla="val f6"/>
              <a:gd name="f14" fmla="*/ f7 f0 1"/>
              <a:gd name="f15" fmla="*/ f8 f0 1"/>
              <a:gd name="f16" fmla="*/ f9 f0 1"/>
              <a:gd name="f17" fmla="?: f10 f3 1"/>
              <a:gd name="f18" fmla="?: f11 f4 1"/>
              <a:gd name="f19" fmla="?: f12 f5 1"/>
              <a:gd name="f20" fmla="*/ f14 1 f2"/>
              <a:gd name="f21" fmla="*/ f15 1 f2"/>
              <a:gd name="f22" fmla="*/ f16 1 f2"/>
              <a:gd name="f23" fmla="*/ f17 1 21600"/>
              <a:gd name="f24" fmla="*/ f18 1 21600"/>
              <a:gd name="f25" fmla="*/ 21600 f17 1"/>
              <a:gd name="f26" fmla="*/ 21600 f18 1"/>
              <a:gd name="f27" fmla="+- f20 0 f1"/>
              <a:gd name="f28" fmla="+- f21 0 f1"/>
              <a:gd name="f29" fmla="+- f22 0 f1"/>
              <a:gd name="f30" fmla="min f24 f23"/>
              <a:gd name="f31" fmla="*/ f25 1 f19"/>
              <a:gd name="f32" fmla="*/ f26 1 f19"/>
              <a:gd name="f33" fmla="val f31"/>
              <a:gd name="f34" fmla="val f32"/>
              <a:gd name="f35" fmla="*/ f13 f30 1"/>
              <a:gd name="f36" fmla="+- f34 0 f13"/>
              <a:gd name="f37" fmla="+- f33 0 f13"/>
              <a:gd name="f38" fmla="*/ f34 f30 1"/>
              <a:gd name="f39" fmla="*/ f33 f30 1"/>
              <a:gd name="f40" fmla="*/ f36 1 2"/>
              <a:gd name="f41" fmla="*/ f37 1 2"/>
              <a:gd name="f42" fmla="*/ f37 1 12"/>
              <a:gd name="f43" fmla="*/ f36 7 1"/>
              <a:gd name="f44" fmla="*/ f37 7 1"/>
              <a:gd name="f45" fmla="*/ f36 11 1"/>
              <a:gd name="f46" fmla="+- f13 f40 0"/>
              <a:gd name="f47" fmla="+- f13 f41 0"/>
              <a:gd name="f48" fmla="*/ f43 1 12"/>
              <a:gd name="f49" fmla="*/ f44 1 12"/>
              <a:gd name="f50" fmla="*/ f45 1 12"/>
              <a:gd name="f51" fmla="*/ f42 f30 1"/>
              <a:gd name="f52" fmla="*/ f48 f30 1"/>
              <a:gd name="f53" fmla="*/ f49 f30 1"/>
              <a:gd name="f54" fmla="*/ f50 f30 1"/>
              <a:gd name="f55" fmla="*/ f47 f30 1"/>
              <a:gd name="f56" fmla="*/ f46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35" y="f35"/>
              </a:cxn>
              <a:cxn ang="f28">
                <a:pos x="f35" y="f38"/>
              </a:cxn>
              <a:cxn ang="f28">
                <a:pos x="f39" y="f38"/>
              </a:cxn>
              <a:cxn ang="f29">
                <a:pos x="f55" y="f56"/>
              </a:cxn>
            </a:cxnLst>
            <a:rect l="f51" t="f52" r="f53" b="f54"/>
            <a:pathLst>
              <a:path>
                <a:moveTo>
                  <a:pt x="f35" y="f38"/>
                </a:moveTo>
                <a:lnTo>
                  <a:pt x="f35" y="f35"/>
                </a:lnTo>
                <a:lnTo>
                  <a:pt x="f39" y="f38"/>
                </a:lnTo>
                <a:close/>
              </a:path>
            </a:pathLst>
          </a:custGeom>
          <a:solidFill>
            <a:srgbClr val="E7E6E6"/>
          </a:solidFill>
          <a:ln cap="flat">
            <a:noFill/>
            <a:prstDash val="solid"/>
          </a:ln>
        </p:spPr>
        <p:txBody>
          <a:bodyPr vert="horz" wrap="square" lIns="121895" tIns="121895" rIns="121895" bIns="1218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43;p4">
            <a:extLst>
              <a:ext uri="{FF2B5EF4-FFF2-40B4-BE49-F238E27FC236}">
                <a16:creationId xmlns:a16="http://schemas.microsoft.com/office/drawing/2014/main" xmlns="" id="{65BF1914-C98B-7AB5-4446-7758FA8FD5C4}"/>
              </a:ext>
            </a:extLst>
          </p:cNvPr>
          <p:cNvSpPr/>
          <p:nvPr/>
        </p:nvSpPr>
        <p:spPr>
          <a:xfrm>
            <a:off x="36" y="3765999"/>
            <a:ext cx="9827203" cy="3092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360"/>
              <a:gd name="f8" fmla="+- 0 0 -180"/>
              <a:gd name="f9" fmla="+- 0 0 -90"/>
              <a:gd name="f10" fmla="abs f3"/>
              <a:gd name="f11" fmla="abs f4"/>
              <a:gd name="f12" fmla="abs f5"/>
              <a:gd name="f13" fmla="val f6"/>
              <a:gd name="f14" fmla="*/ f7 f0 1"/>
              <a:gd name="f15" fmla="*/ f8 f0 1"/>
              <a:gd name="f16" fmla="*/ f9 f0 1"/>
              <a:gd name="f17" fmla="?: f10 f3 1"/>
              <a:gd name="f18" fmla="?: f11 f4 1"/>
              <a:gd name="f19" fmla="?: f12 f5 1"/>
              <a:gd name="f20" fmla="*/ f14 1 f2"/>
              <a:gd name="f21" fmla="*/ f15 1 f2"/>
              <a:gd name="f22" fmla="*/ f16 1 f2"/>
              <a:gd name="f23" fmla="*/ f17 1 21600"/>
              <a:gd name="f24" fmla="*/ f18 1 21600"/>
              <a:gd name="f25" fmla="*/ 21600 f17 1"/>
              <a:gd name="f26" fmla="*/ 21600 f18 1"/>
              <a:gd name="f27" fmla="+- f20 0 f1"/>
              <a:gd name="f28" fmla="+- f21 0 f1"/>
              <a:gd name="f29" fmla="+- f22 0 f1"/>
              <a:gd name="f30" fmla="min f24 f23"/>
              <a:gd name="f31" fmla="*/ f25 1 f19"/>
              <a:gd name="f32" fmla="*/ f26 1 f19"/>
              <a:gd name="f33" fmla="val f31"/>
              <a:gd name="f34" fmla="val f32"/>
              <a:gd name="f35" fmla="*/ f13 f30 1"/>
              <a:gd name="f36" fmla="+- f34 0 f13"/>
              <a:gd name="f37" fmla="+- f33 0 f13"/>
              <a:gd name="f38" fmla="*/ f34 f30 1"/>
              <a:gd name="f39" fmla="*/ f33 f30 1"/>
              <a:gd name="f40" fmla="*/ f36 1 2"/>
              <a:gd name="f41" fmla="*/ f37 1 2"/>
              <a:gd name="f42" fmla="*/ f37 1 12"/>
              <a:gd name="f43" fmla="*/ f36 7 1"/>
              <a:gd name="f44" fmla="*/ f37 7 1"/>
              <a:gd name="f45" fmla="*/ f36 11 1"/>
              <a:gd name="f46" fmla="+- f13 f40 0"/>
              <a:gd name="f47" fmla="+- f13 f41 0"/>
              <a:gd name="f48" fmla="*/ f43 1 12"/>
              <a:gd name="f49" fmla="*/ f44 1 12"/>
              <a:gd name="f50" fmla="*/ f45 1 12"/>
              <a:gd name="f51" fmla="*/ f42 f30 1"/>
              <a:gd name="f52" fmla="*/ f48 f30 1"/>
              <a:gd name="f53" fmla="*/ f49 f30 1"/>
              <a:gd name="f54" fmla="*/ f50 f30 1"/>
              <a:gd name="f55" fmla="*/ f47 f30 1"/>
              <a:gd name="f56" fmla="*/ f46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35" y="f35"/>
              </a:cxn>
              <a:cxn ang="f28">
                <a:pos x="f35" y="f38"/>
              </a:cxn>
              <a:cxn ang="f28">
                <a:pos x="f39" y="f38"/>
              </a:cxn>
              <a:cxn ang="f29">
                <a:pos x="f55" y="f56"/>
              </a:cxn>
            </a:cxnLst>
            <a:rect l="f51" t="f52" r="f53" b="f54"/>
            <a:pathLst>
              <a:path>
                <a:moveTo>
                  <a:pt x="f35" y="f38"/>
                </a:moveTo>
                <a:lnTo>
                  <a:pt x="f35" y="f35"/>
                </a:lnTo>
                <a:lnTo>
                  <a:pt x="f39" y="f38"/>
                </a:lnTo>
                <a:close/>
              </a:path>
            </a:pathLst>
          </a:custGeom>
          <a:solidFill>
            <a:srgbClr val="36AFCE"/>
          </a:solidFill>
          <a:ln cap="flat">
            <a:noFill/>
            <a:prstDash val="solid"/>
          </a:ln>
        </p:spPr>
        <p:txBody>
          <a:bodyPr vert="horz" wrap="square" lIns="121895" tIns="121895" rIns="121895" bIns="1218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44;p4">
            <a:extLst>
              <a:ext uri="{FF2B5EF4-FFF2-40B4-BE49-F238E27FC236}">
                <a16:creationId xmlns:a16="http://schemas.microsoft.com/office/drawing/2014/main" xmlns="" id="{E30668EB-36CA-AB30-4DEF-03F7D94C41C5}"/>
              </a:ext>
            </a:extLst>
          </p:cNvPr>
          <p:cNvSpPr/>
          <p:nvPr/>
        </p:nvSpPr>
        <p:spPr>
          <a:xfrm>
            <a:off x="270967" y="275004"/>
            <a:ext cx="11650004" cy="6307993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121895" tIns="121895" rIns="121895" bIns="1218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45;p4">
            <a:extLst>
              <a:ext uri="{FF2B5EF4-FFF2-40B4-BE49-F238E27FC236}">
                <a16:creationId xmlns:a16="http://schemas.microsoft.com/office/drawing/2014/main" xmlns="" id="{13562D2C-106B-ACC5-553C-DE53F3B4B7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2195" y="1127467"/>
            <a:ext cx="10007595" cy="1272796"/>
          </a:xfrm>
        </p:spPr>
        <p:txBody>
          <a:bodyPr lIns="91421" tIns="91421" rIns="91421" bIns="91421" anchor="t"/>
          <a:lstStyle>
            <a:lvl1pPr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46;p4">
            <a:extLst>
              <a:ext uri="{FF2B5EF4-FFF2-40B4-BE49-F238E27FC236}">
                <a16:creationId xmlns:a16="http://schemas.microsoft.com/office/drawing/2014/main" xmlns="" id="{44D03047-67F7-15F9-65E1-CFBF556F4C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92195" y="2654295"/>
            <a:ext cx="10007595" cy="3264005"/>
          </a:xfrm>
        </p:spPr>
        <p:txBody>
          <a:bodyPr lIns="91421" tIns="91421" rIns="91421" bIns="91421"/>
          <a:lstStyle>
            <a:lvl1pPr indent="-414859">
              <a:spcBef>
                <a:spcPts val="0"/>
              </a:spcBef>
              <a:buSzPts val="1300"/>
              <a:buChar char="●"/>
              <a:defRPr/>
            </a:lvl1pPr>
          </a:lstStyle>
          <a:p>
            <a:pPr lvl="0"/>
            <a:endParaRPr lang="fr-FR"/>
          </a:p>
        </p:txBody>
      </p:sp>
      <p:sp>
        <p:nvSpPr>
          <p:cNvPr id="7" name="Google Shape;47;p4">
            <a:extLst>
              <a:ext uri="{FF2B5EF4-FFF2-40B4-BE49-F238E27FC236}">
                <a16:creationId xmlns:a16="http://schemas.microsoft.com/office/drawing/2014/main" xmlns="" id="{6EBC7556-2ECD-6291-61E2-9CAB2D5CDE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187647" y="6058229"/>
            <a:ext cx="731605" cy="524804"/>
          </a:xfrm>
        </p:spPr>
        <p:txBody>
          <a:bodyPr lIns="91421" tIns="91421" rIns="91421" bIns="91421">
            <a:normAutofit/>
          </a:bodyPr>
          <a:lstStyle>
            <a:lvl1pPr>
              <a:defRPr/>
            </a:lvl1pPr>
          </a:lstStyle>
          <a:p>
            <a:pPr lvl="0"/>
            <a:fld id="{BEFB77C6-2732-4896-972E-1AA86394F3D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35513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0;p64">
            <a:extLst>
              <a:ext uri="{FF2B5EF4-FFF2-40B4-BE49-F238E27FC236}">
                <a16:creationId xmlns:a16="http://schemas.microsoft.com/office/drawing/2014/main" xmlns="" id="{717B5D26-E3BE-029F-5EDC-1012FB80C7F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51;p64">
            <a:extLst>
              <a:ext uri="{FF2B5EF4-FFF2-40B4-BE49-F238E27FC236}">
                <a16:creationId xmlns:a16="http://schemas.microsoft.com/office/drawing/2014/main" xmlns="" id="{39FEA80E-E103-1C0D-34B8-F28E34A4665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2;p64">
            <a:extLst>
              <a:ext uri="{FF2B5EF4-FFF2-40B4-BE49-F238E27FC236}">
                <a16:creationId xmlns:a16="http://schemas.microsoft.com/office/drawing/2014/main" xmlns="" id="{972F171B-973B-C98A-E288-957ABD709A1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3;p64">
            <a:extLst>
              <a:ext uri="{FF2B5EF4-FFF2-40B4-BE49-F238E27FC236}">
                <a16:creationId xmlns:a16="http://schemas.microsoft.com/office/drawing/2014/main" xmlns="" id="{97BD4B6E-A132-DD67-74C3-E929B73BBC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E1958C07-F5AF-40A2-A508-C66B098E5F39}" type="slidenum">
              <a:t>‹N°›</a:t>
            </a:fld>
            <a:endParaRPr lang="fr-FR"/>
          </a:p>
        </p:txBody>
      </p:sp>
      <p:grpSp>
        <p:nvGrpSpPr>
          <p:cNvPr id="6" name="Google Shape;54;p64">
            <a:extLst>
              <a:ext uri="{FF2B5EF4-FFF2-40B4-BE49-F238E27FC236}">
                <a16:creationId xmlns:a16="http://schemas.microsoft.com/office/drawing/2014/main" xmlns="" id="{575EECED-CEF5-AD2F-7625-3C8D69E028A0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5;p64">
              <a:extLst>
                <a:ext uri="{FF2B5EF4-FFF2-40B4-BE49-F238E27FC236}">
                  <a16:creationId xmlns:a16="http://schemas.microsoft.com/office/drawing/2014/main" xmlns="" id="{132F3486-BAE3-2A4C-58B7-F8CC5CBF02E8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6;p64">
              <a:extLst>
                <a:ext uri="{FF2B5EF4-FFF2-40B4-BE49-F238E27FC236}">
                  <a16:creationId xmlns:a16="http://schemas.microsoft.com/office/drawing/2014/main" xmlns="" id="{6CEF5DDC-225D-77B6-BC54-FACC4A418705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7;p64">
              <a:extLst>
                <a:ext uri="{FF2B5EF4-FFF2-40B4-BE49-F238E27FC236}">
                  <a16:creationId xmlns:a16="http://schemas.microsoft.com/office/drawing/2014/main" xmlns="" id="{281D661B-378C-21F9-2032-F0D7FDB4890A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8;p64">
            <a:extLst>
              <a:ext uri="{FF2B5EF4-FFF2-40B4-BE49-F238E27FC236}">
                <a16:creationId xmlns:a16="http://schemas.microsoft.com/office/drawing/2014/main" xmlns="" id="{B2E05981-C6A7-55BB-8107-6359E106698E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9;p64">
            <a:extLst>
              <a:ext uri="{FF2B5EF4-FFF2-40B4-BE49-F238E27FC236}">
                <a16:creationId xmlns:a16="http://schemas.microsoft.com/office/drawing/2014/main" xmlns="" id="{8D258A68-8703-3A72-E0BF-8162E08E2A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4927241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3;p94">
            <a:extLst>
              <a:ext uri="{FF2B5EF4-FFF2-40B4-BE49-F238E27FC236}">
                <a16:creationId xmlns:a16="http://schemas.microsoft.com/office/drawing/2014/main" xmlns="" id="{5EEB283F-A0E6-7704-0602-CA906445F18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134;p94">
            <a:extLst>
              <a:ext uri="{FF2B5EF4-FFF2-40B4-BE49-F238E27FC236}">
                <a16:creationId xmlns:a16="http://schemas.microsoft.com/office/drawing/2014/main" xmlns="" id="{F7247F6A-7CA9-94DE-BCD5-27763203C28C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12701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135;p94">
            <a:extLst>
              <a:ext uri="{FF2B5EF4-FFF2-40B4-BE49-F238E27FC236}">
                <a16:creationId xmlns:a16="http://schemas.microsoft.com/office/drawing/2014/main" xmlns="" id="{807AE964-A9E2-911A-65FF-4EAD09C8AE80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36;p94">
            <a:extLst>
              <a:ext uri="{FF2B5EF4-FFF2-40B4-BE49-F238E27FC236}">
                <a16:creationId xmlns:a16="http://schemas.microsoft.com/office/drawing/2014/main" xmlns="" id="{C2551040-8D54-CBEF-8E08-A177C6A2B24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732" cy="775559"/>
          </a:xfrm>
        </p:spPr>
        <p:txBody>
          <a:bodyPr lIns="91421" tIns="45701" rIns="91421" bIns="45701">
            <a:spAutoFit/>
          </a:bodyPr>
          <a:lstStyle>
            <a:lvl1pPr marL="457189" indent="-533387" algn="r">
              <a:spcBef>
                <a:spcPts val="1000"/>
              </a:spcBef>
              <a:buSzPts val="48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137;p94">
            <a:extLst>
              <a:ext uri="{FF2B5EF4-FFF2-40B4-BE49-F238E27FC236}">
                <a16:creationId xmlns:a16="http://schemas.microsoft.com/office/drawing/2014/main" xmlns="" id="{183A8A42-2280-969E-238F-4CA198A049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9" y="1678666"/>
            <a:ext cx="10845479" cy="519335"/>
          </a:xfrm>
        </p:spPr>
        <p:txBody>
          <a:bodyPr lIns="91421" tIns="45701" rIns="91421" bIns="45701">
            <a:spAutoFit/>
          </a:bodyPr>
          <a:lstStyle>
            <a:lvl1pPr marL="457189" indent="-419090" algn="r">
              <a:spcBef>
                <a:spcPts val="1000"/>
              </a:spcBef>
              <a:buSzPts val="3000"/>
              <a:defRPr sz="3000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4674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E9B5F3AA-BE63-44EC-25C2-E297F06F838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5B356F6F-A8A1-DE9F-2934-272DC361C03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E723DC0-D2EB-93BC-1534-F204FA8DB842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57054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388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7695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6004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5804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8636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5082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5468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8014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7209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3481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0947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50176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11198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90238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9080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32411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777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91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5" name="Google Shape;81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6" name="Google Shape;81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  <p:sp>
        <p:nvSpPr>
          <p:cNvPr id="817" name="Google Shape;817;p91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91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91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91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1" name="Google Shape;821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55033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rgbClr val="D8E2F3"/>
        </a:solidFill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0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20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36" name="Google Shape;836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38537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2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2" name="Google Shape;842;p2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2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2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41334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0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20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8" name="Google Shape;848;p2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2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06725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2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20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4" name="Google Shape;854;p20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5" name="Google Shape;855;p2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2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7" name="Google Shape;857;p2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9211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2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0" name="Google Shape;860;p2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1" name="Google Shape;861;p2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2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04596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6" name="Google Shape;866;p2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53391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0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0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70" name="Google Shape;870;p20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1" name="Google Shape;871;p2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2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05688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9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57563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0022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7582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7856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45540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7155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4357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160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60914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4476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8319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9956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336119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18509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50937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73580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663677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8793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35387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8583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70967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80464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70618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41975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818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8072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3833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19348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9245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158020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69242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395890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009443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823731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3588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60476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70563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76003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994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88997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70858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95349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5453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50011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73528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17456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xmlns="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9881617"/>
      </p:ext>
    </p:extLst>
  </p:cSld>
  <p:clrMapOvr>
    <a:masterClrMapping/>
  </p:clrMapOvr>
  <p:hf sldNum="0"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1475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5658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44263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331826"/>
      </p:ext>
    </p:extLst>
  </p:cSld>
  <p:clrMapOvr>
    <a:masterClrMapping/>
  </p:clrMapOvr>
  <p:hf sldNum="0" hdr="0" ftr="0" dt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562310"/>
      </p:ext>
    </p:extLst>
  </p:cSld>
  <p:clrMapOvr>
    <a:masterClrMapping/>
  </p:clrMapOvr>
  <p:hf sldNum="0" hdr="0" ftr="0" dt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70937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9123022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1352762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57308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368516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6029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385848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10291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129517591"/>
      </p:ext>
    </p:extLst>
  </p:cSld>
  <p:clrMapOvr>
    <a:masterClrMapping/>
  </p:clrMapOvr>
  <p:hf sldNum="0" hdr="0" ftr="0" dt="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1287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702524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3780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57573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992334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601129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765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7454152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2801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21358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73461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73393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899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583923"/>
      </p:ext>
    </p:extLst>
  </p:cSld>
  <p:clrMapOvr>
    <a:masterClrMapping/>
  </p:clrMapOvr>
  <p:hf sldNum="0" hdr="0" ftr="0" dt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80589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71790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402598"/>
      </p:ext>
    </p:extLst>
  </p:cSld>
  <p:clrMapOvr>
    <a:masterClrMapping/>
  </p:clrMapOvr>
  <p:hf sldNum="0" hdr="0" ftr="0" dt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8539702"/>
      </p:ext>
    </p:extLst>
  </p:cSld>
  <p:clrMapOvr>
    <a:masterClrMapping/>
  </p:clrMapOvr>
  <p:hf sldNum="0" hdr="0" ftr="0" dt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63245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673200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26761043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130552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037049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3314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19869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32161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86205426"/>
      </p:ext>
    </p:extLst>
  </p:cSld>
  <p:clrMapOvr>
    <a:masterClrMapping/>
  </p:clrMapOvr>
  <p:hf sldNum="0" hdr="0" ftr="0" dt="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6539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102029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1725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84696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0168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02851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66129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21938857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26939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27140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52143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98615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30257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35872"/>
      </p:ext>
    </p:extLst>
  </p:cSld>
  <p:clrMapOvr>
    <a:masterClrMapping/>
  </p:clrMapOvr>
  <p:hf sldNum="0" hdr="0" ftr="0" dt="0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2_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2319987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29255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0272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62170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29014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4263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54487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93544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94693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28651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20128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72057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917207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373537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953809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65415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759285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056299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218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94732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4824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491989"/>
      </p:ext>
    </p:extLst>
  </p:cSld>
  <p:clrMapOvr>
    <a:masterClrMapping/>
  </p:clrMapOvr>
  <p:hf sldNum="0" hdr="0" ftr="0" dt="0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463813"/>
      </p:ext>
    </p:extLst>
  </p:cSld>
  <p:clrMapOvr>
    <a:masterClrMapping/>
  </p:clrMapOvr>
  <p:hf sldNum="0" hdr="0" ftr="0" dt="0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73025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838087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4994942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576530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30625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019704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801826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36003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0202067"/>
      </p:ext>
    </p:extLst>
  </p:cSld>
  <p:clrMapOvr>
    <a:masterClrMapping/>
  </p:clrMapOvr>
  <p:hf sldNum="0" hdr="0" ftr="0" dt="0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3692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595058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4564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94302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156485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30936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34992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7219372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54113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40709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80733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2669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0778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8712"/>
      </p:ext>
    </p:extLst>
  </p:cSld>
  <p:clrMapOvr>
    <a:masterClrMapping/>
  </p:clrMapOvr>
  <p:hf sldNum="0" hdr="0" ftr="0" dt="0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5005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047764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394871"/>
      </p:ext>
    </p:extLst>
  </p:cSld>
  <p:clrMapOvr>
    <a:masterClrMapping/>
  </p:clrMapOvr>
  <p:hf sldNum="0" hdr="0" ftr="0" dt="0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858532"/>
      </p:ext>
    </p:extLst>
  </p:cSld>
  <p:clrMapOvr>
    <a:masterClrMapping/>
  </p:clrMapOvr>
  <p:hf sldNum="0" hdr="0" ftr="0" dt="0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5661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96190131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62703587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256482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86709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826689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01085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08739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49312883"/>
      </p:ext>
    </p:extLst>
  </p:cSld>
  <p:clrMapOvr>
    <a:masterClrMapping/>
  </p:clrMapOvr>
  <p:hf sldNum="0" hdr="0" ftr="0" dt="0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56086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591711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301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08258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7632946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445973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90712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67580279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74758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6857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4361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29869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46086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410611"/>
      </p:ext>
    </p:extLst>
  </p:cSld>
  <p:clrMapOvr>
    <a:masterClrMapping/>
  </p:clrMapOvr>
  <p:hf sldNum="0" hdr="0" ftr="0" dt="0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900828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27612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526798"/>
      </p:ext>
    </p:extLst>
  </p:cSld>
  <p:clrMapOvr>
    <a:masterClrMapping/>
  </p:clrMapOvr>
  <p:hf sldNum="0" hdr="0" ftr="0" dt="0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982882"/>
      </p:ext>
    </p:extLst>
  </p:cSld>
  <p:clrMapOvr>
    <a:masterClrMapping/>
  </p:clrMapOvr>
  <p:hf sldNum="0" hdr="0" ftr="0" dt="0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18440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20021141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9152104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408795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26295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3856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580205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976096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926617378"/>
      </p:ext>
    </p:extLst>
  </p:cSld>
  <p:clrMapOvr>
    <a:masterClrMapping/>
  </p:clrMapOvr>
  <p:hf sldNum="0" hdr="0" ftr="0" dt="0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03816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511671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34636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252953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7308713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761545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24085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59734250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83601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02932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0767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1798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73289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536615"/>
      </p:ext>
    </p:extLst>
  </p:cSld>
  <p:clrMapOvr>
    <a:masterClrMapping/>
  </p:clrMapOvr>
  <p:hf sldNum="0" hdr="0" ftr="0" dt="0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601569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016973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078282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19761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499795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332662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888080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15510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43088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345378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69276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4417391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872315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5323459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1303405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500332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740792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33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7737363"/>
      </p:ext>
    </p:extLst>
  </p:cSld>
  <p:clrMapOvr>
    <a:masterClrMapping/>
  </p:clrMapOvr>
  <p:hf sldNum="0" hdr="0" ftr="0" dt="0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440747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240900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886247"/>
      </p:ext>
    </p:extLst>
  </p:cSld>
  <p:clrMapOvr>
    <a:masterClrMapping/>
  </p:clrMapOvr>
  <p:hf sldNum="0" hdr="0" ftr="0" dt="0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767370"/>
      </p:ext>
    </p:extLst>
  </p:cSld>
  <p:clrMapOvr>
    <a:masterClrMapping/>
  </p:clrMapOvr>
  <p:hf sldNum="0" hdr="0" ftr="0" dt="0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81660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609715264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87493495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6884547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009557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384522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032215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557581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997963644"/>
      </p:ext>
    </p:extLst>
  </p:cSld>
  <p:clrMapOvr>
    <a:masterClrMapping/>
  </p:clrMapOvr>
  <p:hf sldNum="0" hdr="0" ftr="0" dt="0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9670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311803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6893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62990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3571861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96781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790803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154253480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03750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81957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61957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2499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968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937521"/>
      </p:ext>
    </p:extLst>
  </p:cSld>
  <p:clrMapOvr>
    <a:masterClrMapping/>
  </p:clrMapOvr>
  <p:hf sldNum="0" hdr="0" ftr="0" dt="0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766034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626682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073187"/>
      </p:ext>
    </p:extLst>
  </p:cSld>
  <p:clrMapOvr>
    <a:masterClrMapping/>
  </p:clrMapOvr>
  <p:hf sldNum="0" hdr="0" ftr="0" dt="0"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768274"/>
      </p:ext>
    </p:extLst>
  </p:cSld>
  <p:clrMapOvr>
    <a:masterClrMapping/>
  </p:clrMapOvr>
  <p:hf sldNum="0" hdr="0" ftr="0" dt="0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33398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685854571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55338820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715476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2983025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532175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483959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780500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94374201"/>
      </p:ext>
    </p:extLst>
  </p:cSld>
  <p:clrMapOvr>
    <a:masterClrMapping/>
  </p:clrMapOvr>
  <p:hf sldNum="0" hdr="0" ftr="0" dt="0"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62293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625365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33647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662806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812994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831056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55298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86672173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51379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93230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60853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17953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48574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968735"/>
      </p:ext>
    </p:extLst>
  </p:cSld>
  <p:clrMapOvr>
    <a:masterClrMapping/>
  </p:clrMapOvr>
  <p:hf sldNum="0" hdr="0" ftr="0" dt="0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87403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41994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998216"/>
      </p:ext>
    </p:extLst>
  </p:cSld>
  <p:clrMapOvr>
    <a:masterClrMapping/>
  </p:clrMapOvr>
  <p:hf sldNum="0" hdr="0" ftr="0" dt="0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86742"/>
      </p:ext>
    </p:extLst>
  </p:cSld>
  <p:clrMapOvr>
    <a:masterClrMapping/>
  </p:clrMapOvr>
  <p:hf sldNum="0" hdr="0" ftr="0" dt="0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89938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840201908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37156585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505453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3444321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323394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077546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19991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59439270"/>
      </p:ext>
    </p:extLst>
  </p:cSld>
  <p:clrMapOvr>
    <a:masterClrMapping/>
  </p:clrMapOvr>
  <p:hf sldNum="0" hdr="0" ftr="0" dt="0"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66310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1605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1921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326876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1847880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304479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771787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985964808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5817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67208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17814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42803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43150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467815"/>
      </p:ext>
    </p:extLst>
  </p:cSld>
  <p:clrMapOvr>
    <a:masterClrMapping/>
  </p:clrMapOvr>
  <p:hf sldNum="0" hdr="0" ftr="0" dt="0"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4620"/>
      </p:ext>
    </p:extLst>
  </p:cSld>
  <p:clrMapOvr>
    <a:masterClrMapping/>
  </p:clrMapOvr>
  <p:hf sldNum="0" hdr="0" ftr="0" dt="0"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xmlns="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xmlns="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xmlns="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6157E9-D3C2-408A-8624-22B2CE8B1F99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158546"/>
      </p:ext>
    </p:extLst>
  </p:cSld>
  <p:clrMapOvr>
    <a:masterClrMapping/>
  </p:clrMapOvr>
  <p:hf sldNum="0" hdr="0" ftr="0" dt="0"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FA9865-4FAE-4140-90AC-D386D6FC41BA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3377B7-3CAF-4A67-911C-D4B2E0FBA256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653039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ABDDBA-8375-4493-853A-C01FB35A2F46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731844-473A-4C86-8314-198431F5C6DA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04367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15A79E-26D0-40DE-9631-3AFBD54ADF9B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948F3B7-A9A2-42B0-95B6-9ACC30609773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24718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0022089-A5D7-4EF6-B709-E23F02F99E33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9C9F48-11D4-4921-8BD7-2A616E495D9D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675242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D7A5BC3-5753-4B61-943C-1ED6A0A093D1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B2BBBD4-193B-42A1-A6DE-43C107483E0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794345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DCEF032-47C8-43A4-BB2B-CF252202F2C0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0D16A6-909F-438F-82DE-9C675415274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82425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B1C7C0B-62D7-4401-80B9-CE6945F5B4AB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ABAE430-7260-4094-B089-F06E6B7B5A52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006872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C7A46FA-C00D-499A-9F3C-5031298100A3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F8E816-F8CA-414A-9DF9-48887FAFE377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597624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546EF5-36E1-4FC0-9B6C-CE745D939A2E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CF4397-6344-48E4-BD3C-CC9ADFFCA9B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763820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08C36E-DEE8-4925-8903-E0D3352E3C5C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9E9DCD-5922-45E1-8FF1-273D4ACF9B4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747788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9B690EA-43CC-4D64-832D-87C89E722281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514F1B-96EF-4601-8348-C6047C08BFF5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65389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xmlns="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726717"/>
      </p:ext>
    </p:extLst>
  </p:cSld>
  <p:clrMapOvr>
    <a:masterClrMapping/>
  </p:clrMapOvr>
  <p:hf sldNum="0" hdr="0" ftr="0" dt="0"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2306362"/>
      </p:ext>
    </p:extLst>
  </p:cSld>
  <p:clrMapOvr>
    <a:masterClrMapping/>
  </p:clrMapOvr>
  <p:hf sldNum="0" hdr="0" ftr="0" dt="0"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37133170"/>
      </p:ext>
    </p:extLst>
  </p:cSld>
  <p:clrMapOvr>
    <a:masterClrMapping/>
  </p:clrMapOvr>
  <p:hf sldNum="0" hdr="0" ftr="0" dt="0"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45191999"/>
      </p:ext>
    </p:extLst>
  </p:cSld>
  <p:clrMapOvr>
    <a:masterClrMapping/>
  </p:clrMapOvr>
  <p:hf sldNum="0" hdr="0" ftr="0" dt="0"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xmlns="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xmlns="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xmlns="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xmlns="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xmlns="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xmlns="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xmlns="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657834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xmlns="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xmlns="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xmlns="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xmlns="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fld id="{BBE84098-2294-4EF7-98CF-E51B5DE54DE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xmlns="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xmlns="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xmlns="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xmlns="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xmlns="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xmlns="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136060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145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slideLayout" Target="../slideLayouts/slideLayout129.xml"/><Relationship Id="rId26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14.xml"/><Relationship Id="rId21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slideLayout" Target="../slideLayouts/slideLayout128.xml"/><Relationship Id="rId25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13.xml"/><Relationship Id="rId1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24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6.xml"/><Relationship Id="rId23" Type="http://schemas.openxmlformats.org/officeDocument/2006/relationships/slideLayout" Target="../slideLayouts/slideLayout134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121.xml"/><Relationship Id="rId19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Relationship Id="rId22" Type="http://schemas.openxmlformats.org/officeDocument/2006/relationships/slideLayout" Target="../slideLayouts/slideLayout133.xml"/><Relationship Id="rId27" Type="http://schemas.openxmlformats.org/officeDocument/2006/relationships/slideLayout" Target="../slideLayouts/slideLayout13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slideLayout" Target="../slideLayouts/slideLayout151.xml"/><Relationship Id="rId18" Type="http://schemas.openxmlformats.org/officeDocument/2006/relationships/slideLayout" Target="../slideLayouts/slideLayout156.xml"/><Relationship Id="rId26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41.xml"/><Relationship Id="rId21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45.xml"/><Relationship Id="rId12" Type="http://schemas.openxmlformats.org/officeDocument/2006/relationships/slideLayout" Target="../slideLayouts/slideLayout150.xml"/><Relationship Id="rId17" Type="http://schemas.openxmlformats.org/officeDocument/2006/relationships/slideLayout" Target="../slideLayouts/slideLayout155.xml"/><Relationship Id="rId25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40.xml"/><Relationship Id="rId16" Type="http://schemas.openxmlformats.org/officeDocument/2006/relationships/slideLayout" Target="../slideLayouts/slideLayout154.xml"/><Relationship Id="rId20" Type="http://schemas.openxmlformats.org/officeDocument/2006/relationships/slideLayout" Target="../slideLayouts/slideLayout158.xml"/><Relationship Id="rId29" Type="http://schemas.openxmlformats.org/officeDocument/2006/relationships/theme" Target="../theme/theme9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24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153.xml"/><Relationship Id="rId23" Type="http://schemas.openxmlformats.org/officeDocument/2006/relationships/slideLayout" Target="../slideLayouts/slideLayout161.xml"/><Relationship Id="rId28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Relationship Id="rId14" Type="http://schemas.openxmlformats.org/officeDocument/2006/relationships/slideLayout" Target="../slideLayouts/slideLayout152.xml"/><Relationship Id="rId22" Type="http://schemas.openxmlformats.org/officeDocument/2006/relationships/slideLayout" Target="../slideLayouts/slideLayout160.xml"/><Relationship Id="rId27" Type="http://schemas.openxmlformats.org/officeDocument/2006/relationships/slideLayout" Target="../slideLayouts/slideLayout16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1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17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68.xml"/><Relationship Id="rId16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76.xml"/><Relationship Id="rId19" Type="http://schemas.openxmlformats.org/officeDocument/2006/relationships/theme" Target="../theme/theme10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slideLayout" Target="../slideLayouts/slideLayout1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2.xml"/><Relationship Id="rId13" Type="http://schemas.openxmlformats.org/officeDocument/2006/relationships/slideLayout" Target="../slideLayouts/slideLayout197.xml"/><Relationship Id="rId18" Type="http://schemas.openxmlformats.org/officeDocument/2006/relationships/slideLayout" Target="../slideLayouts/slideLayout202.xml"/><Relationship Id="rId26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187.xml"/><Relationship Id="rId21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191.xml"/><Relationship Id="rId12" Type="http://schemas.openxmlformats.org/officeDocument/2006/relationships/slideLayout" Target="../slideLayouts/slideLayout196.xml"/><Relationship Id="rId17" Type="http://schemas.openxmlformats.org/officeDocument/2006/relationships/slideLayout" Target="../slideLayouts/slideLayout201.xml"/><Relationship Id="rId25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200.xml"/><Relationship Id="rId20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11" Type="http://schemas.openxmlformats.org/officeDocument/2006/relationships/slideLayout" Target="../slideLayouts/slideLayout195.xml"/><Relationship Id="rId24" Type="http://schemas.openxmlformats.org/officeDocument/2006/relationships/slideLayout" Target="../slideLayouts/slideLayout208.xml"/><Relationship Id="rId5" Type="http://schemas.openxmlformats.org/officeDocument/2006/relationships/slideLayout" Target="../slideLayouts/slideLayout189.xml"/><Relationship Id="rId15" Type="http://schemas.openxmlformats.org/officeDocument/2006/relationships/slideLayout" Target="../slideLayouts/slideLayout199.xml"/><Relationship Id="rId23" Type="http://schemas.openxmlformats.org/officeDocument/2006/relationships/slideLayout" Target="../slideLayouts/slideLayout207.xml"/><Relationship Id="rId28" Type="http://schemas.openxmlformats.org/officeDocument/2006/relationships/theme" Target="../theme/theme11.xml"/><Relationship Id="rId10" Type="http://schemas.openxmlformats.org/officeDocument/2006/relationships/slideLayout" Target="../slideLayouts/slideLayout194.xml"/><Relationship Id="rId19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93.xml"/><Relationship Id="rId14" Type="http://schemas.openxmlformats.org/officeDocument/2006/relationships/slideLayout" Target="../slideLayouts/slideLayout198.xml"/><Relationship Id="rId22" Type="http://schemas.openxmlformats.org/officeDocument/2006/relationships/slideLayout" Target="../slideLayouts/slideLayout206.xml"/><Relationship Id="rId27" Type="http://schemas.openxmlformats.org/officeDocument/2006/relationships/slideLayout" Target="../slideLayouts/slideLayout2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9.xml"/><Relationship Id="rId13" Type="http://schemas.openxmlformats.org/officeDocument/2006/relationships/slideLayout" Target="../slideLayouts/slideLayout224.xml"/><Relationship Id="rId18" Type="http://schemas.openxmlformats.org/officeDocument/2006/relationships/slideLayout" Target="../slideLayouts/slideLayout229.xml"/><Relationship Id="rId26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14.xml"/><Relationship Id="rId21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18.xml"/><Relationship Id="rId12" Type="http://schemas.openxmlformats.org/officeDocument/2006/relationships/slideLayout" Target="../slideLayouts/slideLayout223.xml"/><Relationship Id="rId17" Type="http://schemas.openxmlformats.org/officeDocument/2006/relationships/slideLayout" Target="../slideLayouts/slideLayout228.xml"/><Relationship Id="rId25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13.xml"/><Relationship Id="rId16" Type="http://schemas.openxmlformats.org/officeDocument/2006/relationships/slideLayout" Target="../slideLayouts/slideLayout227.xml"/><Relationship Id="rId20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12.xml"/><Relationship Id="rId6" Type="http://schemas.openxmlformats.org/officeDocument/2006/relationships/slideLayout" Target="../slideLayouts/slideLayout217.xml"/><Relationship Id="rId11" Type="http://schemas.openxmlformats.org/officeDocument/2006/relationships/slideLayout" Target="../slideLayouts/slideLayout222.xml"/><Relationship Id="rId24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16.xml"/><Relationship Id="rId15" Type="http://schemas.openxmlformats.org/officeDocument/2006/relationships/slideLayout" Target="../slideLayouts/slideLayout226.xml"/><Relationship Id="rId23" Type="http://schemas.openxmlformats.org/officeDocument/2006/relationships/slideLayout" Target="../slideLayouts/slideLayout234.xml"/><Relationship Id="rId28" Type="http://schemas.openxmlformats.org/officeDocument/2006/relationships/theme" Target="../theme/theme12.xml"/><Relationship Id="rId10" Type="http://schemas.openxmlformats.org/officeDocument/2006/relationships/slideLayout" Target="../slideLayouts/slideLayout221.xml"/><Relationship Id="rId19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15.xml"/><Relationship Id="rId9" Type="http://schemas.openxmlformats.org/officeDocument/2006/relationships/slideLayout" Target="../slideLayouts/slideLayout220.xml"/><Relationship Id="rId14" Type="http://schemas.openxmlformats.org/officeDocument/2006/relationships/slideLayout" Target="../slideLayouts/slideLayout225.xml"/><Relationship Id="rId22" Type="http://schemas.openxmlformats.org/officeDocument/2006/relationships/slideLayout" Target="../slideLayouts/slideLayout233.xml"/><Relationship Id="rId27" Type="http://schemas.openxmlformats.org/officeDocument/2006/relationships/slideLayout" Target="../slideLayouts/slideLayout23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26" Type="http://schemas.openxmlformats.org/officeDocument/2006/relationships/slideLayout" Target="../slideLayouts/slideLayout264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5" Type="http://schemas.openxmlformats.org/officeDocument/2006/relationships/slideLayout" Target="../slideLayouts/slideLayout263.xml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slideLayout" Target="../slideLayouts/slideLayout262.xml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slideLayout" Target="../slideLayouts/slideLayout261.xml"/><Relationship Id="rId28" Type="http://schemas.openxmlformats.org/officeDocument/2006/relationships/theme" Target="../theme/theme13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Relationship Id="rId27" Type="http://schemas.openxmlformats.org/officeDocument/2006/relationships/slideLayout" Target="../slideLayouts/slideLayout26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13" Type="http://schemas.openxmlformats.org/officeDocument/2006/relationships/slideLayout" Target="../slideLayouts/slideLayout278.xml"/><Relationship Id="rId1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272.xml"/><Relationship Id="rId12" Type="http://schemas.openxmlformats.org/officeDocument/2006/relationships/slideLayout" Target="../slideLayouts/slideLayout277.xml"/><Relationship Id="rId17" Type="http://schemas.openxmlformats.org/officeDocument/2006/relationships/slideLayout" Target="../slideLayouts/slideLayout282.xml"/><Relationship Id="rId2" Type="http://schemas.openxmlformats.org/officeDocument/2006/relationships/slideLayout" Target="../slideLayouts/slideLayout267.xml"/><Relationship Id="rId16" Type="http://schemas.openxmlformats.org/officeDocument/2006/relationships/slideLayout" Target="../slideLayouts/slideLayout281.xml"/><Relationship Id="rId20" Type="http://schemas.openxmlformats.org/officeDocument/2006/relationships/theme" Target="../theme/theme14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0.xml"/><Relationship Id="rId1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75.xml"/><Relationship Id="rId19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Relationship Id="rId14" Type="http://schemas.openxmlformats.org/officeDocument/2006/relationships/slideLayout" Target="../slideLayouts/slideLayout27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2.xml"/><Relationship Id="rId13" Type="http://schemas.openxmlformats.org/officeDocument/2006/relationships/slideLayout" Target="../slideLayouts/slideLayout297.xml"/><Relationship Id="rId18" Type="http://schemas.openxmlformats.org/officeDocument/2006/relationships/slideLayout" Target="../slideLayouts/slideLayout302.xml"/><Relationship Id="rId26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287.xml"/><Relationship Id="rId21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291.xml"/><Relationship Id="rId12" Type="http://schemas.openxmlformats.org/officeDocument/2006/relationships/slideLayout" Target="../slideLayouts/slideLayout296.xml"/><Relationship Id="rId17" Type="http://schemas.openxmlformats.org/officeDocument/2006/relationships/slideLayout" Target="../slideLayouts/slideLayout301.xml"/><Relationship Id="rId25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286.xml"/><Relationship Id="rId16" Type="http://schemas.openxmlformats.org/officeDocument/2006/relationships/slideLayout" Target="../slideLayouts/slideLayout300.xml"/><Relationship Id="rId20" Type="http://schemas.openxmlformats.org/officeDocument/2006/relationships/slideLayout" Target="../slideLayouts/slideLayout304.xml"/><Relationship Id="rId1" Type="http://schemas.openxmlformats.org/officeDocument/2006/relationships/slideLayout" Target="../slideLayouts/slideLayout285.xml"/><Relationship Id="rId6" Type="http://schemas.openxmlformats.org/officeDocument/2006/relationships/slideLayout" Target="../slideLayouts/slideLayout290.xml"/><Relationship Id="rId11" Type="http://schemas.openxmlformats.org/officeDocument/2006/relationships/slideLayout" Target="../slideLayouts/slideLayout295.xml"/><Relationship Id="rId24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289.xml"/><Relationship Id="rId15" Type="http://schemas.openxmlformats.org/officeDocument/2006/relationships/slideLayout" Target="../slideLayouts/slideLayout299.xml"/><Relationship Id="rId23" Type="http://schemas.openxmlformats.org/officeDocument/2006/relationships/slideLayout" Target="../slideLayouts/slideLayout307.xml"/><Relationship Id="rId28" Type="http://schemas.openxmlformats.org/officeDocument/2006/relationships/theme" Target="../theme/theme15.xml"/><Relationship Id="rId10" Type="http://schemas.openxmlformats.org/officeDocument/2006/relationships/slideLayout" Target="../slideLayouts/slideLayout294.xml"/><Relationship Id="rId19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88.xml"/><Relationship Id="rId9" Type="http://schemas.openxmlformats.org/officeDocument/2006/relationships/slideLayout" Target="../slideLayouts/slideLayout293.xml"/><Relationship Id="rId14" Type="http://schemas.openxmlformats.org/officeDocument/2006/relationships/slideLayout" Target="../slideLayouts/slideLayout298.xml"/><Relationship Id="rId22" Type="http://schemas.openxmlformats.org/officeDocument/2006/relationships/slideLayout" Target="../slideLayouts/slideLayout306.xml"/><Relationship Id="rId27" Type="http://schemas.openxmlformats.org/officeDocument/2006/relationships/slideLayout" Target="../slideLayouts/slideLayout31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9.xml"/><Relationship Id="rId13" Type="http://schemas.openxmlformats.org/officeDocument/2006/relationships/slideLayout" Target="../slideLayouts/slideLayout324.xml"/><Relationship Id="rId18" Type="http://schemas.openxmlformats.org/officeDocument/2006/relationships/slideLayout" Target="../slideLayouts/slideLayout329.xml"/><Relationship Id="rId26" Type="http://schemas.openxmlformats.org/officeDocument/2006/relationships/slideLayout" Target="../slideLayouts/slideLayout337.xml"/><Relationship Id="rId3" Type="http://schemas.openxmlformats.org/officeDocument/2006/relationships/slideLayout" Target="../slideLayouts/slideLayout314.xml"/><Relationship Id="rId21" Type="http://schemas.openxmlformats.org/officeDocument/2006/relationships/slideLayout" Target="../slideLayouts/slideLayout332.xml"/><Relationship Id="rId7" Type="http://schemas.openxmlformats.org/officeDocument/2006/relationships/slideLayout" Target="../slideLayouts/slideLayout318.xml"/><Relationship Id="rId12" Type="http://schemas.openxmlformats.org/officeDocument/2006/relationships/slideLayout" Target="../slideLayouts/slideLayout323.xml"/><Relationship Id="rId17" Type="http://schemas.openxmlformats.org/officeDocument/2006/relationships/slideLayout" Target="../slideLayouts/slideLayout328.xml"/><Relationship Id="rId25" Type="http://schemas.openxmlformats.org/officeDocument/2006/relationships/slideLayout" Target="../slideLayouts/slideLayout336.xml"/><Relationship Id="rId2" Type="http://schemas.openxmlformats.org/officeDocument/2006/relationships/slideLayout" Target="../slideLayouts/slideLayout313.xml"/><Relationship Id="rId16" Type="http://schemas.openxmlformats.org/officeDocument/2006/relationships/slideLayout" Target="../slideLayouts/slideLayout327.xml"/><Relationship Id="rId20" Type="http://schemas.openxmlformats.org/officeDocument/2006/relationships/slideLayout" Target="../slideLayouts/slideLayout331.xml"/><Relationship Id="rId1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7.xml"/><Relationship Id="rId11" Type="http://schemas.openxmlformats.org/officeDocument/2006/relationships/slideLayout" Target="../slideLayouts/slideLayout322.xml"/><Relationship Id="rId24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16.xml"/><Relationship Id="rId15" Type="http://schemas.openxmlformats.org/officeDocument/2006/relationships/slideLayout" Target="../slideLayouts/slideLayout326.xml"/><Relationship Id="rId23" Type="http://schemas.openxmlformats.org/officeDocument/2006/relationships/slideLayout" Target="../slideLayouts/slideLayout334.xml"/><Relationship Id="rId28" Type="http://schemas.openxmlformats.org/officeDocument/2006/relationships/theme" Target="../theme/theme16.xml"/><Relationship Id="rId10" Type="http://schemas.openxmlformats.org/officeDocument/2006/relationships/slideLayout" Target="../slideLayouts/slideLayout321.xml"/><Relationship Id="rId19" Type="http://schemas.openxmlformats.org/officeDocument/2006/relationships/slideLayout" Target="../slideLayouts/slideLayout330.xml"/><Relationship Id="rId4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20.xml"/><Relationship Id="rId14" Type="http://schemas.openxmlformats.org/officeDocument/2006/relationships/slideLayout" Target="../slideLayouts/slideLayout325.xml"/><Relationship Id="rId22" Type="http://schemas.openxmlformats.org/officeDocument/2006/relationships/slideLayout" Target="../slideLayouts/slideLayout333.xml"/><Relationship Id="rId27" Type="http://schemas.openxmlformats.org/officeDocument/2006/relationships/slideLayout" Target="../slideLayouts/slideLayout33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6.xml"/><Relationship Id="rId13" Type="http://schemas.openxmlformats.org/officeDocument/2006/relationships/slideLayout" Target="../slideLayouts/slideLayout351.xml"/><Relationship Id="rId18" Type="http://schemas.openxmlformats.org/officeDocument/2006/relationships/slideLayout" Target="../slideLayouts/slideLayout356.xml"/><Relationship Id="rId26" Type="http://schemas.openxmlformats.org/officeDocument/2006/relationships/slideLayout" Target="../slideLayouts/slideLayout364.xml"/><Relationship Id="rId3" Type="http://schemas.openxmlformats.org/officeDocument/2006/relationships/slideLayout" Target="../slideLayouts/slideLayout341.xml"/><Relationship Id="rId21" Type="http://schemas.openxmlformats.org/officeDocument/2006/relationships/slideLayout" Target="../slideLayouts/slideLayout359.xml"/><Relationship Id="rId7" Type="http://schemas.openxmlformats.org/officeDocument/2006/relationships/slideLayout" Target="../slideLayouts/slideLayout345.xml"/><Relationship Id="rId12" Type="http://schemas.openxmlformats.org/officeDocument/2006/relationships/slideLayout" Target="../slideLayouts/slideLayout350.xml"/><Relationship Id="rId17" Type="http://schemas.openxmlformats.org/officeDocument/2006/relationships/slideLayout" Target="../slideLayouts/slideLayout355.xml"/><Relationship Id="rId25" Type="http://schemas.openxmlformats.org/officeDocument/2006/relationships/slideLayout" Target="../slideLayouts/slideLayout363.xml"/><Relationship Id="rId2" Type="http://schemas.openxmlformats.org/officeDocument/2006/relationships/slideLayout" Target="../slideLayouts/slideLayout340.xml"/><Relationship Id="rId16" Type="http://schemas.openxmlformats.org/officeDocument/2006/relationships/slideLayout" Target="../slideLayouts/slideLayout354.xml"/><Relationship Id="rId20" Type="http://schemas.openxmlformats.org/officeDocument/2006/relationships/slideLayout" Target="../slideLayouts/slideLayout358.xml"/><Relationship Id="rId1" Type="http://schemas.openxmlformats.org/officeDocument/2006/relationships/slideLayout" Target="../slideLayouts/slideLayout339.xml"/><Relationship Id="rId6" Type="http://schemas.openxmlformats.org/officeDocument/2006/relationships/slideLayout" Target="../slideLayouts/slideLayout344.xml"/><Relationship Id="rId11" Type="http://schemas.openxmlformats.org/officeDocument/2006/relationships/slideLayout" Target="../slideLayouts/slideLayout349.xml"/><Relationship Id="rId24" Type="http://schemas.openxmlformats.org/officeDocument/2006/relationships/slideLayout" Target="../slideLayouts/slideLayout362.xml"/><Relationship Id="rId5" Type="http://schemas.openxmlformats.org/officeDocument/2006/relationships/slideLayout" Target="../slideLayouts/slideLayout343.xml"/><Relationship Id="rId15" Type="http://schemas.openxmlformats.org/officeDocument/2006/relationships/slideLayout" Target="../slideLayouts/slideLayout353.xml"/><Relationship Id="rId23" Type="http://schemas.openxmlformats.org/officeDocument/2006/relationships/slideLayout" Target="../slideLayouts/slideLayout361.xml"/><Relationship Id="rId28" Type="http://schemas.openxmlformats.org/officeDocument/2006/relationships/theme" Target="../theme/theme17.xml"/><Relationship Id="rId10" Type="http://schemas.openxmlformats.org/officeDocument/2006/relationships/slideLayout" Target="../slideLayouts/slideLayout348.xml"/><Relationship Id="rId19" Type="http://schemas.openxmlformats.org/officeDocument/2006/relationships/slideLayout" Target="../slideLayouts/slideLayout357.xml"/><Relationship Id="rId4" Type="http://schemas.openxmlformats.org/officeDocument/2006/relationships/slideLayout" Target="../slideLayouts/slideLayout342.xml"/><Relationship Id="rId9" Type="http://schemas.openxmlformats.org/officeDocument/2006/relationships/slideLayout" Target="../slideLayouts/slideLayout347.xml"/><Relationship Id="rId14" Type="http://schemas.openxmlformats.org/officeDocument/2006/relationships/slideLayout" Target="../slideLayouts/slideLayout352.xml"/><Relationship Id="rId22" Type="http://schemas.openxmlformats.org/officeDocument/2006/relationships/slideLayout" Target="../slideLayouts/slideLayout360.xml"/><Relationship Id="rId27" Type="http://schemas.openxmlformats.org/officeDocument/2006/relationships/slideLayout" Target="../slideLayouts/slideLayout36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3.xml"/><Relationship Id="rId13" Type="http://schemas.openxmlformats.org/officeDocument/2006/relationships/slideLayout" Target="../slideLayouts/slideLayout378.xml"/><Relationship Id="rId18" Type="http://schemas.openxmlformats.org/officeDocument/2006/relationships/slideLayout" Target="../slideLayouts/slideLayout383.xml"/><Relationship Id="rId3" Type="http://schemas.openxmlformats.org/officeDocument/2006/relationships/slideLayout" Target="../slideLayouts/slideLayout368.xml"/><Relationship Id="rId21" Type="http://schemas.openxmlformats.org/officeDocument/2006/relationships/theme" Target="../theme/theme18.xml"/><Relationship Id="rId7" Type="http://schemas.openxmlformats.org/officeDocument/2006/relationships/slideLayout" Target="../slideLayouts/slideLayout372.xml"/><Relationship Id="rId12" Type="http://schemas.openxmlformats.org/officeDocument/2006/relationships/slideLayout" Target="../slideLayouts/slideLayout377.xml"/><Relationship Id="rId17" Type="http://schemas.openxmlformats.org/officeDocument/2006/relationships/slideLayout" Target="../slideLayouts/slideLayout382.xml"/><Relationship Id="rId2" Type="http://schemas.openxmlformats.org/officeDocument/2006/relationships/slideLayout" Target="../slideLayouts/slideLayout367.xml"/><Relationship Id="rId16" Type="http://schemas.openxmlformats.org/officeDocument/2006/relationships/slideLayout" Target="../slideLayouts/slideLayout381.xml"/><Relationship Id="rId20" Type="http://schemas.openxmlformats.org/officeDocument/2006/relationships/slideLayout" Target="../slideLayouts/slideLayout385.xml"/><Relationship Id="rId1" Type="http://schemas.openxmlformats.org/officeDocument/2006/relationships/slideLayout" Target="../slideLayouts/slideLayout366.xml"/><Relationship Id="rId6" Type="http://schemas.openxmlformats.org/officeDocument/2006/relationships/slideLayout" Target="../slideLayouts/slideLayout371.xml"/><Relationship Id="rId11" Type="http://schemas.openxmlformats.org/officeDocument/2006/relationships/slideLayout" Target="../slideLayouts/slideLayout376.xml"/><Relationship Id="rId5" Type="http://schemas.openxmlformats.org/officeDocument/2006/relationships/slideLayout" Target="../slideLayouts/slideLayout370.xml"/><Relationship Id="rId15" Type="http://schemas.openxmlformats.org/officeDocument/2006/relationships/slideLayout" Target="../slideLayouts/slideLayout380.xml"/><Relationship Id="rId10" Type="http://schemas.openxmlformats.org/officeDocument/2006/relationships/slideLayout" Target="../slideLayouts/slideLayout375.xml"/><Relationship Id="rId19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69.xml"/><Relationship Id="rId9" Type="http://schemas.openxmlformats.org/officeDocument/2006/relationships/slideLayout" Target="../slideLayouts/slideLayout374.xml"/><Relationship Id="rId14" Type="http://schemas.openxmlformats.org/officeDocument/2006/relationships/slideLayout" Target="../slideLayouts/slideLayout3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59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712" r:id="rId21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5;p64">
            <a:extLst>
              <a:ext uri="{FF2B5EF4-FFF2-40B4-BE49-F238E27FC236}">
                <a16:creationId xmlns:a16="http://schemas.microsoft.com/office/drawing/2014/main" xmlns="" id="{817BBECC-5BDE-4555-206D-27E7AB1A9A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rmAutofit/>
          </a:bodyPr>
          <a:lstStyle/>
          <a:p>
            <a:pPr lvl="0"/>
            <a:endParaRPr lang="fr-FR"/>
          </a:p>
        </p:txBody>
      </p:sp>
      <p:sp>
        <p:nvSpPr>
          <p:cNvPr id="3" name="Google Shape;486;p64">
            <a:extLst>
              <a:ext uri="{FF2B5EF4-FFF2-40B4-BE49-F238E27FC236}">
                <a16:creationId xmlns:a16="http://schemas.microsoft.com/office/drawing/2014/main" xmlns="" id="{F3BD3799-56A7-7913-C06F-5E70B10B63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9"/>
            <a:ext cx="10515600" cy="4351203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Google Shape;487;p64">
            <a:extLst>
              <a:ext uri="{FF2B5EF4-FFF2-40B4-BE49-F238E27FC236}">
                <a16:creationId xmlns:a16="http://schemas.microsoft.com/office/drawing/2014/main" xmlns="" id="{6BB2615F-38DF-A53E-1C49-D0D1787704D9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Google Shape;488;p64">
            <a:extLst>
              <a:ext uri="{FF2B5EF4-FFF2-40B4-BE49-F238E27FC236}">
                <a16:creationId xmlns:a16="http://schemas.microsoft.com/office/drawing/2014/main" xmlns="" id="{DEAB4AF3-D74C-B117-D945-F03695118E91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1" compatLnSpc="1">
            <a:noAutofit/>
          </a:bodyPr>
          <a:lstStyle>
            <a:lvl1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489;p64">
            <a:extLst>
              <a:ext uri="{FF2B5EF4-FFF2-40B4-BE49-F238E27FC236}">
                <a16:creationId xmlns:a16="http://schemas.microsoft.com/office/drawing/2014/main" xmlns="" id="{560ADCBF-ACA6-D720-6F1B-BD1D8424ED3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fld id="{04050C45-B875-4813-A394-00E15DC2615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976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9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8" name="Google Shape;808;p9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9" name="Google Shape;809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0" name="Google Shape;810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1" name="Google Shape;811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 kern="0"/>
              <a:pPr/>
              <a:t>‹N°›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146690673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74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09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343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96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  <p:sldLayoutId id="2147483884" r:id="rId16"/>
    <p:sldLayoutId id="2147483885" r:id="rId17"/>
    <p:sldLayoutId id="2147483886" r:id="rId18"/>
    <p:sldLayoutId id="2147483887" r:id="rId19"/>
    <p:sldLayoutId id="2147483888" r:id="rId20"/>
    <p:sldLayoutId id="2147483889" r:id="rId21"/>
    <p:sldLayoutId id="2147483890" r:id="rId22"/>
    <p:sldLayoutId id="2147483891" r:id="rId23"/>
    <p:sldLayoutId id="2147483892" r:id="rId24"/>
    <p:sldLayoutId id="2147483893" r:id="rId25"/>
    <p:sldLayoutId id="2147483894" r:id="rId26"/>
    <p:sldLayoutId id="2147483895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429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  <p:sldLayoutId id="2147483913" r:id="rId17"/>
    <p:sldLayoutId id="2147483914" r:id="rId18"/>
    <p:sldLayoutId id="2147483915" r:id="rId19"/>
    <p:sldLayoutId id="2147483916" r:id="rId20"/>
    <p:sldLayoutId id="2147483917" r:id="rId21"/>
    <p:sldLayoutId id="2147483918" r:id="rId22"/>
    <p:sldLayoutId id="2147483919" r:id="rId23"/>
    <p:sldLayoutId id="2147483920" r:id="rId24"/>
    <p:sldLayoutId id="2147483921" r:id="rId25"/>
    <p:sldLayoutId id="2147483922" r:id="rId26"/>
    <p:sldLayoutId id="2147483923" r:id="rId27"/>
    <p:sldLayoutId id="2147483924" r:id="rId28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56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0" r:id="rId15"/>
    <p:sldLayoutId id="2147483941" r:id="rId16"/>
    <p:sldLayoutId id="2147483942" r:id="rId17"/>
    <p:sldLayoutId id="214748394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3237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  <p:sldLayoutId id="2147483959" r:id="rId14"/>
    <p:sldLayoutId id="2147483960" r:id="rId15"/>
    <p:sldLayoutId id="2147483961" r:id="rId16"/>
    <p:sldLayoutId id="2147483962" r:id="rId17"/>
    <p:sldLayoutId id="2147483963" r:id="rId18"/>
    <p:sldLayoutId id="2147483964" r:id="rId19"/>
    <p:sldLayoutId id="2147483965" r:id="rId20"/>
    <p:sldLayoutId id="2147483966" r:id="rId21"/>
    <p:sldLayoutId id="2147483967" r:id="rId22"/>
    <p:sldLayoutId id="2147483968" r:id="rId23"/>
    <p:sldLayoutId id="2147483969" r:id="rId24"/>
    <p:sldLayoutId id="2147483970" r:id="rId25"/>
    <p:sldLayoutId id="2147483971" r:id="rId26"/>
    <p:sldLayoutId id="2147483972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6058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  <p:sldLayoutId id="2147483986" r:id="rId13"/>
    <p:sldLayoutId id="2147483987" r:id="rId14"/>
    <p:sldLayoutId id="2147483988" r:id="rId15"/>
    <p:sldLayoutId id="2147483989" r:id="rId16"/>
    <p:sldLayoutId id="2147483990" r:id="rId17"/>
    <p:sldLayoutId id="2147483991" r:id="rId18"/>
    <p:sldLayoutId id="2147483992" r:id="rId19"/>
    <p:sldLayoutId id="2147483993" r:id="rId20"/>
    <p:sldLayoutId id="2147483994" r:id="rId21"/>
    <p:sldLayoutId id="2147483995" r:id="rId22"/>
    <p:sldLayoutId id="2147483996" r:id="rId23"/>
    <p:sldLayoutId id="2147483997" r:id="rId24"/>
    <p:sldLayoutId id="2147483998" r:id="rId25"/>
    <p:sldLayoutId id="2147483999" r:id="rId26"/>
    <p:sldLayoutId id="2147484000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7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  <p:sldLayoutId id="2147484015" r:id="rId14"/>
    <p:sldLayoutId id="2147484016" r:id="rId15"/>
    <p:sldLayoutId id="2147484017" r:id="rId16"/>
    <p:sldLayoutId id="2147484018" r:id="rId17"/>
    <p:sldLayoutId id="2147484019" r:id="rId18"/>
    <p:sldLayoutId id="2147484020" r:id="rId19"/>
    <p:sldLayoutId id="2147484021" r:id="rId20"/>
    <p:sldLayoutId id="2147484022" r:id="rId21"/>
    <p:sldLayoutId id="2147484023" r:id="rId22"/>
    <p:sldLayoutId id="2147484024" r:id="rId23"/>
    <p:sldLayoutId id="2147484025" r:id="rId24"/>
    <p:sldLayoutId id="2147484026" r:id="rId25"/>
    <p:sldLayoutId id="2147484027" r:id="rId26"/>
    <p:sldLayoutId id="2147484028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268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  <p:sldLayoutId id="2147484043" r:id="rId14"/>
    <p:sldLayoutId id="2147484044" r:id="rId15"/>
    <p:sldLayoutId id="2147484045" r:id="rId16"/>
    <p:sldLayoutId id="2147484046" r:id="rId17"/>
    <p:sldLayoutId id="2147484047" r:id="rId18"/>
    <p:sldLayoutId id="214748404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166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  <p:sldLayoutId id="2147484061" r:id="rId12"/>
    <p:sldLayoutId id="2147484062" r:id="rId13"/>
    <p:sldLayoutId id="2147484063" r:id="rId14"/>
    <p:sldLayoutId id="2147484064" r:id="rId15"/>
    <p:sldLayoutId id="2147484065" r:id="rId16"/>
    <p:sldLayoutId id="2147484066" r:id="rId17"/>
    <p:sldLayoutId id="2147484067" r:id="rId18"/>
    <p:sldLayoutId id="2147484068" r:id="rId19"/>
    <p:sldLayoutId id="2147484069" r:id="rId20"/>
    <p:sldLayoutId id="2147484070" r:id="rId21"/>
    <p:sldLayoutId id="2147484071" r:id="rId22"/>
    <p:sldLayoutId id="2147484072" r:id="rId23"/>
    <p:sldLayoutId id="2147484073" r:id="rId24"/>
    <p:sldLayoutId id="2147484074" r:id="rId25"/>
    <p:sldLayoutId id="2147484075" r:id="rId26"/>
    <p:sldLayoutId id="2147484076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8699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  <p:sldLayoutId id="2147484089" r:id="rId12"/>
    <p:sldLayoutId id="2147484090" r:id="rId13"/>
    <p:sldLayoutId id="2147484091" r:id="rId14"/>
    <p:sldLayoutId id="2147484092" r:id="rId15"/>
    <p:sldLayoutId id="2147484093" r:id="rId16"/>
    <p:sldLayoutId id="2147484094" r:id="rId17"/>
    <p:sldLayoutId id="2147484095" r:id="rId18"/>
    <p:sldLayoutId id="2147484096" r:id="rId19"/>
    <p:sldLayoutId id="2147484097" r:id="rId20"/>
    <p:sldLayoutId id="2147484098" r:id="rId21"/>
    <p:sldLayoutId id="2147484099" r:id="rId22"/>
    <p:sldLayoutId id="2147484100" r:id="rId23"/>
    <p:sldLayoutId id="2147484101" r:id="rId24"/>
    <p:sldLayoutId id="2147484102" r:id="rId25"/>
    <p:sldLayoutId id="2147484103" r:id="rId26"/>
    <p:sldLayoutId id="2147484104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0064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  <p:sldLayoutId id="2147484147" r:id="rId14"/>
    <p:sldLayoutId id="2147484148" r:id="rId15"/>
    <p:sldLayoutId id="2147484149" r:id="rId16"/>
    <p:sldLayoutId id="2147484150" r:id="rId17"/>
    <p:sldLayoutId id="2147484151" r:id="rId18"/>
    <p:sldLayoutId id="2147484152" r:id="rId19"/>
    <p:sldLayoutId id="2147484153" r:id="rId20"/>
    <p:sldLayoutId id="2147484154" r:id="rId21"/>
    <p:sldLayoutId id="2147484155" r:id="rId22"/>
    <p:sldLayoutId id="2147484156" r:id="rId23"/>
    <p:sldLayoutId id="2147484157" r:id="rId24"/>
    <p:sldLayoutId id="2147484158" r:id="rId25"/>
    <p:sldLayoutId id="2147484159" r:id="rId26"/>
    <p:sldLayoutId id="2147484160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134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2" r:id="rId1"/>
    <p:sldLayoutId id="2147484163" r:id="rId2"/>
    <p:sldLayoutId id="2147484164" r:id="rId3"/>
    <p:sldLayoutId id="2147484165" r:id="rId4"/>
    <p:sldLayoutId id="2147484166" r:id="rId5"/>
    <p:sldLayoutId id="2147484167" r:id="rId6"/>
    <p:sldLayoutId id="2147484168" r:id="rId7"/>
    <p:sldLayoutId id="2147484169" r:id="rId8"/>
    <p:sldLayoutId id="2147484170" r:id="rId9"/>
    <p:sldLayoutId id="2147484171" r:id="rId10"/>
    <p:sldLayoutId id="2147484172" r:id="rId11"/>
    <p:sldLayoutId id="2147484173" r:id="rId12"/>
    <p:sldLayoutId id="2147484174" r:id="rId13"/>
    <p:sldLayoutId id="2147484175" r:id="rId14"/>
    <p:sldLayoutId id="2147484176" r:id="rId15"/>
    <p:sldLayoutId id="2147484177" r:id="rId16"/>
    <p:sldLayoutId id="2147484178" r:id="rId17"/>
    <p:sldLayoutId id="2147484179" r:id="rId18"/>
    <p:sldLayoutId id="2147484180" r:id="rId19"/>
    <p:sldLayoutId id="2147484181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3.png"/><Relationship Id="rId5" Type="http://schemas.microsoft.com/office/2007/relationships/hdphoto" Target="../media/hdphoto1.wdp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OFG-nWUaK8DQR0QW3I_oDD_CG7DzTBUZ?usp=drive_link" TargetMode="External"/><Relationship Id="rId2" Type="http://schemas.openxmlformats.org/officeDocument/2006/relationships/hyperlink" Target="https://drive.google.com/drive/folders/1LVMLazqavrVc3RVzeVN8mafgRNxbfOyb?usp=drive_link" TargetMode="External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19.png"/><Relationship Id="rId4" Type="http://schemas.openxmlformats.org/officeDocument/2006/relationships/hyperlink" Target="https://drive.google.com/drive/folders/1OFG-nWUaK8DQR0QW3I_oDD_CG7DzTBUZ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6.xml"/><Relationship Id="rId4" Type="http://schemas.openxmlformats.org/officeDocument/2006/relationships/image" Target="../media/image3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9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9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2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5.xml"/><Relationship Id="rId4" Type="http://schemas.openxmlformats.org/officeDocument/2006/relationships/image" Target="../media/image45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4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4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4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3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8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26.png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xmlns="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xmlns="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xmlns="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اللبنة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xmlns="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xmlns="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61408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الأسبوع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xmlns="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xmlns="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xmlns="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xmlns="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xmlns="" id="{E5F594F0-519F-8116-06FC-158330561925}"/>
                </a:ext>
              </a:extLst>
            </p:cNvPr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 smtClean="0">
                  <a:solidFill>
                    <a:srgbClr val="FFFFFF"/>
                  </a:solidFill>
                  <a:latin typeface="Dosis"/>
                  <a:ea typeface="Dosis"/>
                  <a:cs typeface="Dosis"/>
                </a:rPr>
                <a:t>الأولى</a:t>
              </a:r>
              <a:endParaRPr lang="ar-MA" sz="2400" b="1" kern="0" dirty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>
                  <a:solidFill>
                    <a:srgbClr val="FFFFFF"/>
                  </a:solidFill>
                  <a:latin typeface="Arial" pitchFamily="34"/>
                  <a:ea typeface="Dosis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:a16="http://schemas.microsoft.com/office/drawing/2014/main" xmlns="" id="{F1FBBE3B-B0B6-EF4B-3D10-C1678888BE57}"/>
              </a:ext>
            </a:extLst>
          </p:cNvPr>
          <p:cNvSpPr/>
          <p:nvPr/>
        </p:nvSpPr>
        <p:spPr>
          <a:xfrm>
            <a:off x="4875840" y="5260664"/>
            <a:ext cx="668584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xmlns="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الحصة</a:t>
            </a: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xmlns="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xmlns="" id="{328AD07A-2BE8-E8A4-C02B-B9C4DE22C9E7}"/>
              </a:ext>
            </a:extLst>
          </p:cNvPr>
          <p:cNvSpPr/>
          <p:nvPr/>
        </p:nvSpPr>
        <p:spPr>
          <a:xfrm>
            <a:off x="4875602" y="6056383"/>
            <a:ext cx="6686083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 smtClean="0">
                <a:solidFill>
                  <a:srgbClr val="FFFFFF"/>
                </a:solidFill>
                <a:ea typeface="Calibri"/>
                <a:cs typeface="Calibri"/>
              </a:rPr>
              <a:t>                     أقرأ بطلاقة وأفهم نصا </a:t>
            </a:r>
            <a:r>
              <a:rPr lang="ar-MA" sz="2000" b="1" kern="0" dirty="0" err="1" smtClean="0">
                <a:solidFill>
                  <a:srgbClr val="FFFFFF"/>
                </a:solidFill>
                <a:ea typeface="Calibri"/>
                <a:cs typeface="Calibri"/>
              </a:rPr>
              <a:t>سرديا</a:t>
            </a:r>
            <a:r>
              <a:rPr lang="ar-MA" sz="2000" b="1" kern="0" dirty="0" smtClean="0">
                <a:solidFill>
                  <a:srgbClr val="FFFFFF"/>
                </a:solidFill>
                <a:ea typeface="Calibri"/>
                <a:cs typeface="Calibri"/>
              </a:rPr>
              <a:t> لقصة </a:t>
            </a:r>
            <a:r>
              <a:rPr lang="ar-MA" sz="2000" b="1" kern="0" dirty="0" smtClean="0">
                <a:solidFill>
                  <a:srgbClr val="FFFFFF"/>
                </a:solidFill>
                <a:ea typeface="Calibri"/>
                <a:cs typeface="Calibri"/>
              </a:rPr>
              <a:t>مثَل ص: 75</a:t>
            </a:r>
            <a:endParaRPr lang="fr-FR" sz="20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xmlns="" id="{61109EE3-7AB9-A65B-8940-341C607461A7}"/>
              </a:ext>
            </a:extLst>
          </p:cNvPr>
          <p:cNvSpPr txBox="1"/>
          <p:nvPr/>
        </p:nvSpPr>
        <p:spPr>
          <a:xfrm>
            <a:off x="9769961" y="618181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الموضوع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xmlns="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xmlns="" id="{B9A582CD-A7E2-58EF-C6CE-EB8EC1CB9885}"/>
              </a:ext>
            </a:extLst>
          </p:cNvPr>
          <p:cNvSpPr txBox="1"/>
          <p:nvPr/>
        </p:nvSpPr>
        <p:spPr>
          <a:xfrm>
            <a:off x="4928036" y="3695873"/>
            <a:ext cx="4727890" cy="3238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sz="20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4- الطَلاقَةُ </a:t>
            </a:r>
            <a:r>
              <a:rPr lang="ar-MA" sz="2000" b="1" dirty="0">
                <a:solidFill>
                  <a:schemeClr val="bg1"/>
                </a:solidFill>
                <a:latin typeface="Arial"/>
                <a:ea typeface="Arial"/>
                <a:sym typeface="Arial"/>
              </a:rPr>
              <a:t>والفَهْمُ </a:t>
            </a:r>
            <a:r>
              <a:rPr lang="ar-MA" sz="20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على مستوى نص متوسط الطول</a:t>
            </a:r>
            <a:endParaRPr lang="ar-MA" sz="2000" b="1" dirty="0">
              <a:solidFill>
                <a:schemeClr val="bg1"/>
              </a:solidFill>
              <a:latin typeface="Arial"/>
              <a:ea typeface="Arial"/>
              <a:sym typeface="Arial"/>
            </a:endParaRPr>
          </a:p>
        </p:txBody>
      </p:sp>
      <p:sp>
        <p:nvSpPr>
          <p:cNvPr id="21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726893" y="4513309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الرابع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2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726892" y="5370964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الاولى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069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:a16="http://schemas.microsoft.com/office/drawing/2014/main" xmlns="" id="{186C4AD9-E957-5C52-09E9-70086A5F5FCB}"/>
              </a:ext>
            </a:extLst>
          </p:cNvPr>
          <p:cNvSpPr/>
          <p:nvPr/>
        </p:nvSpPr>
        <p:spPr>
          <a:xfrm>
            <a:off x="7398006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هيكلة اللبنات 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:</a:t>
            </a:r>
            <a:r>
              <a:rPr lang="ar-MA" sz="3200" b="1" kern="0" dirty="0">
                <a:solidFill>
                  <a:srgbClr val="44546A"/>
                </a:solidFill>
              </a:rPr>
              <a:t> </a:t>
            </a:r>
            <a:endParaRPr lang="fr-FR" sz="3200" b="1" kern="0" dirty="0">
              <a:solidFill>
                <a:srgbClr val="44546A"/>
              </a:solidFill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:a16="http://schemas.microsoft.com/office/drawing/2014/main" xmlns="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2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:a16="http://schemas.microsoft.com/office/drawing/2014/main" xmlns="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:a16="http://schemas.microsoft.com/office/drawing/2014/main" xmlns="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:a16="http://schemas.microsoft.com/office/drawing/2014/main" xmlns="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:a16="http://schemas.microsoft.com/office/drawing/2014/main" xmlns="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الطلاقة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:a16="http://schemas.microsoft.com/office/drawing/2014/main" xmlns="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الفهم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:a16="http://schemas.microsoft.com/office/drawing/2014/main" xmlns="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النص الطويل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:a16="http://schemas.microsoft.com/office/drawing/2014/main" xmlns="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متوسط الطول</a:t>
              </a:r>
              <a:endParaRPr lang="fr-FR" sz="2000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:a16="http://schemas.microsoft.com/office/drawing/2014/main" xmlns="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القصير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:a16="http://schemas.microsoft.com/office/drawing/2014/main" xmlns="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 dirty="0">
                  <a:solidFill>
                    <a:srgbClr val="FFFFFF"/>
                  </a:solidFill>
                  <a:latin typeface="Arial"/>
                </a:rPr>
                <a:t>الفقرة </a:t>
              </a:r>
              <a:endParaRPr lang="fr-FR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:a16="http://schemas.microsoft.com/office/drawing/2014/main" xmlns="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الجملة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:a16="http://schemas.microsoft.com/office/drawing/2014/main" xmlns="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:a16="http://schemas.microsoft.com/office/drawing/2014/main" xmlns="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:a16="http://schemas.microsoft.com/office/drawing/2014/main" xmlns="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:a16="http://schemas.microsoft.com/office/drawing/2014/main" xmlns="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:a16="http://schemas.microsoft.com/office/drawing/2014/main" xmlns="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:a16="http://schemas.microsoft.com/office/drawing/2014/main" xmlns="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:a16="http://schemas.microsoft.com/office/drawing/2014/main" xmlns="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:a16="http://schemas.microsoft.com/office/drawing/2014/main" xmlns="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:a16="http://schemas.microsoft.com/office/drawing/2014/main" xmlns="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:a16="http://schemas.microsoft.com/office/drawing/2014/main" xmlns="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:a16="http://schemas.microsoft.com/office/drawing/2014/main" xmlns="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:a16="http://schemas.microsoft.com/office/drawing/2014/main" xmlns="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:a16="http://schemas.microsoft.com/office/drawing/2014/main" xmlns="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:a16="http://schemas.microsoft.com/office/drawing/2014/main" xmlns="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اللبنة4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:a16="http://schemas.microsoft.com/office/drawing/2014/main" xmlns="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3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:a16="http://schemas.microsoft.com/office/drawing/2014/main" xmlns="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1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:a16="http://schemas.microsoft.com/office/drawing/2014/main" xmlns="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:a16="http://schemas.microsoft.com/office/drawing/2014/main" xmlns="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:a16="http://schemas.microsoft.com/office/drawing/2014/main" xmlns="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5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:a16="http://schemas.microsoft.com/office/drawing/2014/main" xmlns="" id="{9B7AA568-B891-D1D6-8907-AC7EEC345817}"/>
              </a:ext>
            </a:extLst>
          </p:cNvPr>
          <p:cNvSpPr txBox="1"/>
          <p:nvPr/>
        </p:nvSpPr>
        <p:spPr>
          <a:xfrm>
            <a:off x="5643649" y="6048801"/>
            <a:ext cx="11723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>
                <a:solidFill>
                  <a:srgbClr val="C00000"/>
                </a:solidFill>
                <a:latin typeface="Arial"/>
              </a:rPr>
              <a:t>اللبنة 2</a:t>
            </a:r>
            <a:endParaRPr lang="fr-FR" b="1" kern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:a16="http://schemas.microsoft.com/office/drawing/2014/main" xmlns="" id="{A15C9E74-958E-FB1C-79EF-5F9BFF3A6693}"/>
              </a:ext>
            </a:extLst>
          </p:cNvPr>
          <p:cNvSpPr txBox="1"/>
          <p:nvPr/>
        </p:nvSpPr>
        <p:spPr>
          <a:xfrm>
            <a:off x="3120737" y="2881770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:a16="http://schemas.microsoft.com/office/drawing/2014/main" xmlns="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858" y="2452411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:a16="http://schemas.microsoft.com/office/drawing/2014/main" xmlns="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0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3DC51E7-AA48-EBA3-4C6F-BAF95F0AAF70}"/>
              </a:ext>
            </a:extLst>
          </p:cNvPr>
          <p:cNvSpPr txBox="1"/>
          <p:nvPr/>
        </p:nvSpPr>
        <p:spPr>
          <a:xfrm>
            <a:off x="8808330" y="215908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44A9BC0-7CDA-8EA7-4D5F-5CEDB89F2D4A}"/>
              </a:ext>
            </a:extLst>
          </p:cNvPr>
          <p:cNvSpPr txBox="1"/>
          <p:nvPr/>
        </p:nvSpPr>
        <p:spPr>
          <a:xfrm>
            <a:off x="1655882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E73D664B-03D3-444E-9EAF-B07780924F21}"/>
              </a:ext>
            </a:extLst>
          </p:cNvPr>
          <p:cNvSpPr/>
          <p:nvPr/>
        </p:nvSpPr>
        <p:spPr>
          <a:xfrm rot="10800000">
            <a:off x="1655882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5" y="3720389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199" y="3749165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909090C4-3F4D-7825-CDD6-BE9AB574BF24}"/>
              </a:ext>
            </a:extLst>
          </p:cNvPr>
          <p:cNvSpPr/>
          <p:nvPr/>
        </p:nvSpPr>
        <p:spPr>
          <a:xfrm rot="10800000">
            <a:off x="8875986" y="1556361"/>
            <a:ext cx="2863133" cy="131296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xmlns="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10300568" y="2879332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14BFC67-B50B-DB3D-1760-C43110CEA4C0}"/>
              </a:ext>
            </a:extLst>
          </p:cNvPr>
          <p:cNvSpPr txBox="1"/>
          <p:nvPr/>
        </p:nvSpPr>
        <p:spPr>
          <a:xfrm>
            <a:off x="6751642" y="5578997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9DC63924-DDF6-56C4-DB3A-890AED172AA3}"/>
              </a:ext>
            </a:extLst>
          </p:cNvPr>
          <p:cNvSpPr txBox="1"/>
          <p:nvPr/>
        </p:nvSpPr>
        <p:spPr>
          <a:xfrm>
            <a:off x="882208" y="2165636"/>
            <a:ext cx="83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rgbClr val="4EA72E"/>
                </a:solidFill>
              </a:rPr>
              <a:t>الرائز</a:t>
            </a:r>
            <a:endParaRPr lang="fr-FR" sz="2800" b="1" dirty="0">
              <a:solidFill>
                <a:srgbClr val="4EA72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F4E0C8DA-BB20-7C2E-A9CB-3C9077ECA744}"/>
              </a:ext>
            </a:extLst>
          </p:cNvPr>
          <p:cNvSpPr/>
          <p:nvPr/>
        </p:nvSpPr>
        <p:spPr>
          <a:xfrm>
            <a:off x="319857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:a16="http://schemas.microsoft.com/office/drawing/2014/main" xmlns="" id="{EFD3BBFB-7FB4-CDAC-BFA0-AE14654E626E}"/>
              </a:ext>
            </a:extLst>
          </p:cNvPr>
          <p:cNvSpPr/>
          <p:nvPr/>
        </p:nvSpPr>
        <p:spPr>
          <a:xfrm>
            <a:off x="3380391" y="370956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:a16="http://schemas.microsoft.com/office/drawing/2014/main" xmlns="" id="{57DA0EB5-5D87-413B-3347-D9FD00B0D4F4}"/>
              </a:ext>
            </a:extLst>
          </p:cNvPr>
          <p:cNvSpPr/>
          <p:nvPr/>
        </p:nvSpPr>
        <p:spPr>
          <a:xfrm rot="10800000">
            <a:off x="10615213" y="3414547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:a16="http://schemas.microsoft.com/office/drawing/2014/main" xmlns="" id="{3EA06B1B-0C19-F757-318B-34C52282DE72}"/>
              </a:ext>
            </a:extLst>
          </p:cNvPr>
          <p:cNvSpPr/>
          <p:nvPr/>
        </p:nvSpPr>
        <p:spPr>
          <a:xfrm rot="10800000">
            <a:off x="933759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:a16="http://schemas.microsoft.com/office/drawing/2014/main" xmlns="" id="{F93E06B1-235E-DA56-E640-0233CC72958C}"/>
              </a:ext>
            </a:extLst>
          </p:cNvPr>
          <p:cNvSpPr/>
          <p:nvPr/>
        </p:nvSpPr>
        <p:spPr>
          <a:xfrm rot="10800000">
            <a:off x="805997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:a16="http://schemas.microsoft.com/office/drawing/2014/main" xmlns="" id="{4542C7CC-9153-0DE1-73FE-F0356FE5790D}"/>
              </a:ext>
            </a:extLst>
          </p:cNvPr>
          <p:cNvSpPr/>
          <p:nvPr/>
        </p:nvSpPr>
        <p:spPr>
          <a:xfrm rot="10800000">
            <a:off x="678235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4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:a16="http://schemas.microsoft.com/office/drawing/2014/main" xmlns="" id="{33103257-0E50-2897-6C4A-D8688F70848F}"/>
              </a:ext>
            </a:extLst>
          </p:cNvPr>
          <p:cNvSpPr/>
          <p:nvPr/>
        </p:nvSpPr>
        <p:spPr>
          <a:xfrm rot="10800000">
            <a:off x="4227116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:a16="http://schemas.microsoft.com/office/drawing/2014/main" xmlns="" id="{143159A1-056A-B8AA-4827-D5C81D9BDCF7}"/>
              </a:ext>
            </a:extLst>
          </p:cNvPr>
          <p:cNvSpPr/>
          <p:nvPr/>
        </p:nvSpPr>
        <p:spPr>
          <a:xfrm rot="10800000">
            <a:off x="39425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6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:a16="http://schemas.microsoft.com/office/drawing/2014/main" xmlns="" id="{668B47D4-B14A-FC64-78D4-7A3D85285695}"/>
              </a:ext>
            </a:extLst>
          </p:cNvPr>
          <p:cNvSpPr/>
          <p:nvPr/>
        </p:nvSpPr>
        <p:spPr>
          <a:xfrm rot="10800000">
            <a:off x="5504734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:a16="http://schemas.microsoft.com/office/drawing/2014/main" xmlns="" id="{4892B18E-61E5-A113-5C65-74422926CFD9}"/>
              </a:ext>
            </a:extLst>
          </p:cNvPr>
          <p:cNvSpPr/>
          <p:nvPr/>
        </p:nvSpPr>
        <p:spPr>
          <a:xfrm rot="10800000">
            <a:off x="2949497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:a16="http://schemas.microsoft.com/office/drawing/2014/main" xmlns="" id="{5E86CA5D-46DD-88C5-CA43-33E24F468758}"/>
              </a:ext>
            </a:extLst>
          </p:cNvPr>
          <p:cNvSpPr/>
          <p:nvPr/>
        </p:nvSpPr>
        <p:spPr>
          <a:xfrm rot="10800000">
            <a:off x="167187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0F9ED5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:a16="http://schemas.microsoft.com/office/drawing/2014/main" xmlns="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54" y="49806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:a16="http://schemas.microsoft.com/office/drawing/2014/main" xmlns="" id="{57E41609-26AE-541D-C296-C2537E54618D}"/>
              </a:ext>
            </a:extLst>
          </p:cNvPr>
          <p:cNvSpPr txBox="1"/>
          <p:nvPr/>
        </p:nvSpPr>
        <p:spPr>
          <a:xfrm>
            <a:off x="1106235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1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:a16="http://schemas.microsoft.com/office/drawing/2014/main" xmlns="" id="{D6577EC6-0F01-3A0D-81EF-862945F9548F}"/>
              </a:ext>
            </a:extLst>
          </p:cNvPr>
          <p:cNvSpPr txBox="1"/>
          <p:nvPr/>
        </p:nvSpPr>
        <p:spPr>
          <a:xfrm>
            <a:off x="9715075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2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xmlns="" id="{09A4BE94-7DC4-FE93-74F0-67B93DC25A88}"/>
              </a:ext>
            </a:extLst>
          </p:cNvPr>
          <p:cNvSpPr txBox="1"/>
          <p:nvPr/>
        </p:nvSpPr>
        <p:spPr>
          <a:xfrm>
            <a:off x="836779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3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xmlns="" id="{4C59B5BE-80AC-E69A-6BBB-D6E99F9464C4}"/>
              </a:ext>
            </a:extLst>
          </p:cNvPr>
          <p:cNvSpPr txBox="1"/>
          <p:nvPr/>
        </p:nvSpPr>
        <p:spPr>
          <a:xfrm>
            <a:off x="7090175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</a:t>
            </a:r>
            <a:r>
              <a:rPr lang="ar-MA" b="1" dirty="0" smtClean="0">
                <a:solidFill>
                  <a:prstClr val="white"/>
                </a:solidFill>
              </a:rPr>
              <a:t>4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xmlns="" id="{A529B87B-A240-2B65-4A46-F61E75BC1216}"/>
              </a:ext>
            </a:extLst>
          </p:cNvPr>
          <p:cNvSpPr txBox="1"/>
          <p:nvPr/>
        </p:nvSpPr>
        <p:spPr>
          <a:xfrm>
            <a:off x="5801173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</a:t>
            </a:r>
            <a:r>
              <a:rPr lang="ar-MA" b="1" dirty="0" smtClean="0">
                <a:solidFill>
                  <a:prstClr val="white"/>
                </a:solidFill>
              </a:rPr>
              <a:t>5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xmlns="" id="{18A8F612-0F78-E073-BD24-1018FF906E08}"/>
              </a:ext>
            </a:extLst>
          </p:cNvPr>
          <p:cNvSpPr txBox="1"/>
          <p:nvPr/>
        </p:nvSpPr>
        <p:spPr>
          <a:xfrm>
            <a:off x="4565810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</a:t>
            </a:r>
            <a:r>
              <a:rPr lang="ar-MA" b="1" dirty="0" smtClean="0">
                <a:solidFill>
                  <a:prstClr val="white"/>
                </a:solidFill>
              </a:rPr>
              <a:t>6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xmlns="" id="{8D461894-EE5D-6E36-B2E0-052B9CF49141}"/>
              </a:ext>
            </a:extLst>
          </p:cNvPr>
          <p:cNvSpPr txBox="1"/>
          <p:nvPr/>
        </p:nvSpPr>
        <p:spPr>
          <a:xfrm>
            <a:off x="3334775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</a:t>
            </a:r>
            <a:r>
              <a:rPr lang="ar-MA" b="1" dirty="0" smtClean="0">
                <a:solidFill>
                  <a:prstClr val="white"/>
                </a:solidFill>
              </a:rPr>
              <a:t>7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xmlns="" id="{103C0EFD-A027-0EBF-6DCA-DDAD982C37BE}"/>
              </a:ext>
            </a:extLst>
          </p:cNvPr>
          <p:cNvSpPr txBox="1"/>
          <p:nvPr/>
        </p:nvSpPr>
        <p:spPr>
          <a:xfrm>
            <a:off x="2010573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</a:t>
            </a:r>
            <a:r>
              <a:rPr lang="ar-MA" b="1" dirty="0" smtClean="0">
                <a:solidFill>
                  <a:prstClr val="white"/>
                </a:solidFill>
              </a:rPr>
              <a:t>8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xmlns="" id="{B7AF7B29-445B-60DD-6B69-50F7E9666626}"/>
              </a:ext>
            </a:extLst>
          </p:cNvPr>
          <p:cNvSpPr txBox="1"/>
          <p:nvPr/>
        </p:nvSpPr>
        <p:spPr>
          <a:xfrm>
            <a:off x="599171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35</a:t>
            </a:r>
            <a:endParaRPr lang="fr-FR" sz="1600" b="1" dirty="0">
              <a:solidFill>
                <a:prstClr val="white"/>
              </a:solidFill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xmlns="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4" y="4894908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:a16="http://schemas.microsoft.com/office/drawing/2014/main" xmlns="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:a16="http://schemas.microsoft.com/office/drawing/2014/main" xmlns="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:a16="http://schemas.microsoft.com/office/drawing/2014/main" xmlns="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2" y="2948664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462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xmlns="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xmlns="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xmlns="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xmlns="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>
              <a:lnSpc>
                <a:spcPct val="90000"/>
              </a:lnSpc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srgbClr val="44546A"/>
                </a:solidFill>
                <a:ea typeface="Calibri"/>
                <a:cs typeface="Calibri"/>
              </a:rPr>
              <a:t>صفحات خاصة بالأستاذ(ة)</a:t>
            </a:r>
            <a:endParaRPr lang="fr-FR" sz="20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xmlns="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 تعليمات وتوضيحات موجهة للتلميذ(ة)</a:t>
            </a:r>
          </a:p>
          <a:p>
            <a:pPr>
              <a:defRPr/>
            </a:pPr>
            <a:r>
              <a:rPr lang="ar-MA" dirty="0"/>
              <a:t>(يخاطب بها الأستاذ التلاميذ بصوت مسموع)</a:t>
            </a:r>
            <a:endParaRPr lang="fr-FR" dirty="0"/>
          </a:p>
          <a:p>
            <a:pPr>
              <a:defRPr/>
            </a:pPr>
            <a:endParaRPr lang="ar-MA" dirty="0"/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xmlns="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صفحة في كراسة المتعلم</a:t>
            </a:r>
            <a:endParaRPr lang="fr-MA" dirty="0"/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xmlns="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ذو أولوية ينجز في القسم</a:t>
            </a:r>
            <a:endParaRPr lang="fr-FR" dirty="0"/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xmlns="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اختياري يُستغنى عنه عند عدم توفر </a:t>
            </a:r>
            <a:r>
              <a:rPr lang="ar-MA"/>
              <a:t>الوقت.</a:t>
            </a:r>
            <a:r>
              <a:rPr lang="ar-MA" dirty="0"/>
              <a:t> </a:t>
            </a:r>
            <a:endParaRPr lang="fr-FR" dirty="0"/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xmlns="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 </a:t>
            </a:r>
            <a:r>
              <a:rPr lang="fr-FR" sz="3200" b="1" kern="0" dirty="0">
                <a:solidFill>
                  <a:srgbClr val="44546A"/>
                </a:solidFill>
                <a:ea typeface="Calibri"/>
                <a:cs typeface="Calibri"/>
              </a:rPr>
              <a:t> </a:t>
            </a:r>
            <a:r>
              <a:rPr lang="ar-DZ" sz="3200" b="1" kern="0" dirty="0">
                <a:solidFill>
                  <a:srgbClr val="44546A"/>
                </a:solidFill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ea typeface="Calibri"/>
                <a:cs typeface="Calibri"/>
              </a:rPr>
              <a:t> بالأستاذ(ة)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 </a:t>
            </a:r>
            <a:r>
              <a:rPr lang="ar-MA" sz="3200" b="1" kern="0" dirty="0">
                <a:solidFill>
                  <a:srgbClr val="44546A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13559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xmlns="" id="{9367E4CA-14F3-9F57-ED53-8A3D06E4C32F}"/>
              </a:ext>
            </a:extLst>
          </p:cNvPr>
          <p:cNvSpPr txBox="1"/>
          <p:nvPr/>
        </p:nvSpPr>
        <p:spPr>
          <a:xfrm>
            <a:off x="6813675" y="235406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685800" rtl="1">
              <a:lnSpc>
                <a:spcPts val="42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>
                <a:solidFill>
                  <a:srgbClr val="44546A"/>
                </a:solidFill>
              </a:rPr>
              <a:t>هيكلة حصص الأسبوع :</a:t>
            </a:r>
            <a:endParaRPr lang="fr-FR" sz="3200" b="1" kern="0">
              <a:solidFill>
                <a:srgbClr val="44546A"/>
              </a:solidFill>
            </a:endParaRPr>
          </a:p>
        </p:txBody>
      </p:sp>
      <p:sp>
        <p:nvSpPr>
          <p:cNvPr id="3" name="Rectangle : coins arrondis 18 - 3">
            <a:extLst>
              <a:ext uri="{FF2B5EF4-FFF2-40B4-BE49-F238E27FC236}">
                <a16:creationId xmlns:a16="http://schemas.microsoft.com/office/drawing/2014/main" xmlns="" id="{E7125ABE-93C9-34A7-EC4C-E28F434EFB62}"/>
              </a:ext>
            </a:extLst>
          </p:cNvPr>
          <p:cNvSpPr/>
          <p:nvPr/>
        </p:nvSpPr>
        <p:spPr>
          <a:xfrm>
            <a:off x="1630168" y="1651752"/>
            <a:ext cx="553602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5750" indent="-285750" algn="r" defTabSz="1219170" rtl="1">
              <a:buFont typeface="Arial" panose="020B0604020202020204" pitchFamily="34" charset="0"/>
              <a:buChar char="•"/>
            </a:pPr>
            <a:r>
              <a:rPr lang="ar-MA" dirty="0" smtClean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أقرأ بطلاقة وأفهم نصا </a:t>
            </a:r>
            <a:r>
              <a:rPr lang="ar-MA" dirty="0" err="1" smtClean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سرديا</a:t>
            </a:r>
            <a:r>
              <a:rPr lang="ar-MA" dirty="0" smtClean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( قصة مثل)</a:t>
            </a:r>
            <a:endParaRPr lang="ar-MA" dirty="0">
              <a:solidFill>
                <a:prstClr val="black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18 - 3">
            <a:extLst>
              <a:ext uri="{FF2B5EF4-FFF2-40B4-BE49-F238E27FC236}">
                <a16:creationId xmlns:a16="http://schemas.microsoft.com/office/drawing/2014/main" xmlns="" id="{5C84E3F9-EF5C-6B44-F6A3-C91E2579D4C5}"/>
              </a:ext>
            </a:extLst>
          </p:cNvPr>
          <p:cNvSpPr/>
          <p:nvPr/>
        </p:nvSpPr>
        <p:spPr>
          <a:xfrm>
            <a:off x="7737098" y="1680735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4AFE9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 dirty="0">
                <a:solidFill>
                  <a:srgbClr val="000000"/>
                </a:solidFill>
                <a:ea typeface="Calibri"/>
                <a:cs typeface="Calibri"/>
              </a:rPr>
              <a:t>الحصة 1</a:t>
            </a:r>
            <a:endParaRPr lang="fr-FR" sz="1867" b="1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5" name="Rectangle : coins arrondis 18 - 3">
            <a:extLst>
              <a:ext uri="{FF2B5EF4-FFF2-40B4-BE49-F238E27FC236}">
                <a16:creationId xmlns:a16="http://schemas.microsoft.com/office/drawing/2014/main" xmlns="" id="{F7E750AB-D1FD-A7E1-396E-64DB59D87636}"/>
              </a:ext>
            </a:extLst>
          </p:cNvPr>
          <p:cNvSpPr/>
          <p:nvPr/>
        </p:nvSpPr>
        <p:spPr>
          <a:xfrm>
            <a:off x="1634539" y="3455073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indent="-285750" algn="r" defTabSz="342909" rtl="1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prstClr val="white"/>
                </a:solidFill>
                <a:ea typeface="Calibri"/>
                <a:cs typeface="Calibri"/>
              </a:rPr>
              <a:t>أستمع وأفهم نصا </a:t>
            </a:r>
            <a:r>
              <a:rPr lang="ar-MA" b="1" kern="0" dirty="0" err="1" smtClean="0">
                <a:solidFill>
                  <a:prstClr val="white"/>
                </a:solidFill>
                <a:ea typeface="Calibri"/>
                <a:cs typeface="Calibri"/>
              </a:rPr>
              <a:t>سرديا</a:t>
            </a:r>
            <a:endParaRPr lang="fr-FR" b="1" kern="0" dirty="0">
              <a:solidFill>
                <a:srgbClr val="106585"/>
              </a:solidFill>
              <a:latin typeface="Arial"/>
              <a:cs typeface="Calibri" pitchFamily="34"/>
            </a:endParaRP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:a16="http://schemas.microsoft.com/office/drawing/2014/main" xmlns="" id="{ACEE7100-E846-B31E-4E40-E4C90CED74BD}"/>
              </a:ext>
            </a:extLst>
          </p:cNvPr>
          <p:cNvSpPr/>
          <p:nvPr/>
        </p:nvSpPr>
        <p:spPr>
          <a:xfrm>
            <a:off x="7763908" y="3455073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ea typeface="Calibri"/>
                <a:cs typeface="Calibri"/>
              </a:rPr>
              <a:t>الحصة 3</a:t>
            </a:r>
            <a:endParaRPr lang="fr-FR" sz="1867" b="1" kern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:a16="http://schemas.microsoft.com/office/drawing/2014/main" xmlns="" id="{1867A7A4-94C0-3F25-90FC-D9C5427B6C57}"/>
              </a:ext>
            </a:extLst>
          </p:cNvPr>
          <p:cNvSpPr/>
          <p:nvPr/>
        </p:nvSpPr>
        <p:spPr>
          <a:xfrm>
            <a:off x="7763908" y="2632791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ea typeface="Calibri"/>
                <a:cs typeface="Calibri"/>
              </a:rPr>
              <a:t> </a:t>
            </a:r>
            <a:r>
              <a:rPr lang="ar-MA" sz="1867" b="1" kern="0" dirty="0">
                <a:solidFill>
                  <a:prstClr val="white"/>
                </a:solidFill>
                <a:ea typeface="Calibri"/>
                <a:cs typeface="Calibri"/>
              </a:rPr>
              <a:t>2 </a:t>
            </a:r>
            <a:endParaRPr lang="fr-FR" sz="1867" b="1" kern="0" dirty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:a16="http://schemas.microsoft.com/office/drawing/2014/main" xmlns="" id="{8F36FC4A-2671-3117-A4A3-DBF35D884BE9}"/>
              </a:ext>
            </a:extLst>
          </p:cNvPr>
          <p:cNvSpPr/>
          <p:nvPr/>
        </p:nvSpPr>
        <p:spPr>
          <a:xfrm>
            <a:off x="7784263" y="4282676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10" name="Rectangle : coins arrondis 18 - 3">
            <a:extLst>
              <a:ext uri="{FF2B5EF4-FFF2-40B4-BE49-F238E27FC236}">
                <a16:creationId xmlns:a16="http://schemas.microsoft.com/office/drawing/2014/main" xmlns="" id="{111B0A63-0547-5E24-0F8D-78E2186A2009}"/>
              </a:ext>
            </a:extLst>
          </p:cNvPr>
          <p:cNvSpPr/>
          <p:nvPr/>
        </p:nvSpPr>
        <p:spPr>
          <a:xfrm>
            <a:off x="1634539" y="2635446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7857" indent="-287857" algn="r" defTabSz="1219170" rtl="1">
              <a:buClr>
                <a:srgbClr val="000000"/>
              </a:buClr>
              <a:buSzPts val="1200"/>
              <a:buFont typeface="Arial"/>
              <a:buChar char="•"/>
            </a:pPr>
            <a:r>
              <a:rPr lang="ar-MA" sz="1600" b="1" kern="0" dirty="0">
                <a:solidFill>
                  <a:prstClr val="white"/>
                </a:solidFill>
                <a:ea typeface="Calibri"/>
                <a:cs typeface="Calibri"/>
              </a:rPr>
              <a:t>أقرأ بطلاقة وأفهم نصا </a:t>
            </a:r>
            <a:r>
              <a:rPr lang="ar-MA" sz="1600" b="1" kern="0" dirty="0" smtClean="0">
                <a:solidFill>
                  <a:prstClr val="white"/>
                </a:solidFill>
                <a:ea typeface="Calibri"/>
                <a:cs typeface="Calibri"/>
              </a:rPr>
              <a:t>وصفيا  في وصف المشاعر</a:t>
            </a:r>
            <a:endParaRPr lang="ar-MA" sz="1600" b="1" kern="0" dirty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11" name="Rectangle : coins arrondis 18 - 3">
            <a:extLst>
              <a:ext uri="{FF2B5EF4-FFF2-40B4-BE49-F238E27FC236}">
                <a16:creationId xmlns:a16="http://schemas.microsoft.com/office/drawing/2014/main" xmlns="" id="{44A6D1D0-E243-831D-F355-A9B19B111ECB}"/>
              </a:ext>
            </a:extLst>
          </p:cNvPr>
          <p:cNvSpPr/>
          <p:nvPr/>
        </p:nvSpPr>
        <p:spPr>
          <a:xfrm>
            <a:off x="1634539" y="4259710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indent="-285750" algn="r" defTabSz="342909" rtl="1">
              <a:spcBef>
                <a:spcPts val="600"/>
              </a:spcBef>
              <a:spcAft>
                <a:spcPts val="60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prstClr val="white"/>
                </a:solidFill>
                <a:ea typeface="Calibri"/>
                <a:cs typeface="Calibri"/>
              </a:rPr>
              <a:t>أنجز نشاطا توليفيا</a:t>
            </a:r>
            <a:endParaRPr lang="fr-FR" b="1" kern="0" dirty="0">
              <a:solidFill>
                <a:srgbClr val="106585"/>
              </a:solidFill>
              <a:latin typeface="Arial"/>
              <a:cs typeface="Calibri" pitchFamily="34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xmlns="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91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xmlns="" id="{4142147D-75FC-6FFC-D003-AD9049C1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DF598FD0-1B17-E1E7-B134-75E20494B0C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C2A6FE8-207B-D27D-74B1-43B3274D4FE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995;p109">
            <a:extLst>
              <a:ext uri="{FF2B5EF4-FFF2-40B4-BE49-F238E27FC236}">
                <a16:creationId xmlns:a16="http://schemas.microsoft.com/office/drawing/2014/main" xmlns="" id="{7DDE3D86-78A0-0229-97B1-74B263F49E73}"/>
              </a:ext>
            </a:extLst>
          </p:cNvPr>
          <p:cNvSpPr txBox="1"/>
          <p:nvPr/>
        </p:nvSpPr>
        <p:spPr>
          <a:xfrm>
            <a:off x="6373801" y="1645993"/>
            <a:ext cx="3566004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50" b="1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defRPr>
            </a:lvl1pPr>
          </a:lstStyle>
          <a:p>
            <a:r>
              <a:rPr lang="fr-FR" dirty="0" err="1"/>
              <a:t>كراسة</a:t>
            </a:r>
            <a:r>
              <a:rPr lang="fr-FR" dirty="0"/>
              <a:t> </a:t>
            </a:r>
            <a:r>
              <a:rPr lang="fr-FR" dirty="0" err="1"/>
              <a:t>التلميذ</a:t>
            </a:r>
            <a:endParaRPr lang="fr-FR" dirty="0"/>
          </a:p>
        </p:txBody>
      </p:sp>
      <p:sp>
        <p:nvSpPr>
          <p:cNvPr id="6" name="Google Shape;996;p109">
            <a:extLst>
              <a:ext uri="{FF2B5EF4-FFF2-40B4-BE49-F238E27FC236}">
                <a16:creationId xmlns:a16="http://schemas.microsoft.com/office/drawing/2014/main" xmlns="" id="{29F91078-42E1-E5EE-7B56-7030C43EE358}"/>
              </a:ext>
            </a:extLst>
          </p:cNvPr>
          <p:cNvSpPr txBox="1"/>
          <p:nvPr/>
        </p:nvSpPr>
        <p:spPr>
          <a:xfrm>
            <a:off x="1361709" y="1645993"/>
            <a:ext cx="4770397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50" b="1" kern="0">
                <a:solidFill>
                  <a:srgbClr val="FFFFFF"/>
                </a:solidFill>
                <a:latin typeface="Arial" pitchFamily="34"/>
                <a:ea typeface="Dosis"/>
              </a:rPr>
              <a:t>أخرى</a:t>
            </a:r>
            <a:endParaRPr lang="ar-MA" sz="1867" b="1" kern="0">
              <a:solidFill>
                <a:srgbClr val="FFFFFF"/>
              </a:solidFill>
              <a:latin typeface="Arial" pitchFamily="34"/>
              <a:ea typeface="Dosis"/>
            </a:endParaRPr>
          </a:p>
        </p:txBody>
      </p:sp>
      <p:sp>
        <p:nvSpPr>
          <p:cNvPr id="7" name="Google Shape;997;p109">
            <a:extLst>
              <a:ext uri="{FF2B5EF4-FFF2-40B4-BE49-F238E27FC236}">
                <a16:creationId xmlns:a16="http://schemas.microsoft.com/office/drawing/2014/main" xmlns="" id="{D974EADD-4DF0-CD0D-47BE-5A6EBCD6DDC0}"/>
              </a:ext>
            </a:extLst>
          </p:cNvPr>
          <p:cNvSpPr/>
          <p:nvPr/>
        </p:nvSpPr>
        <p:spPr>
          <a:xfrm>
            <a:off x="1312911" y="2401561"/>
            <a:ext cx="4770397" cy="316179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998;p109">
            <a:extLst>
              <a:ext uri="{FF2B5EF4-FFF2-40B4-BE49-F238E27FC236}">
                <a16:creationId xmlns:a16="http://schemas.microsoft.com/office/drawing/2014/main" xmlns="" id="{B6D225D9-2332-A7A2-B85E-4A804A466A55}"/>
              </a:ext>
            </a:extLst>
          </p:cNvPr>
          <p:cNvSpPr/>
          <p:nvPr/>
        </p:nvSpPr>
        <p:spPr>
          <a:xfrm>
            <a:off x="6371820" y="2448953"/>
            <a:ext cx="3566004" cy="311440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Google Shape;999;p109">
            <a:extLst>
              <a:ext uri="{FF2B5EF4-FFF2-40B4-BE49-F238E27FC236}">
                <a16:creationId xmlns:a16="http://schemas.microsoft.com/office/drawing/2014/main" xmlns="" id="{9878B196-E3FB-CCA3-F13F-3CB283F570E4}"/>
              </a:ext>
            </a:extLst>
          </p:cNvPr>
          <p:cNvSpPr txBox="1">
            <a:spLocks/>
          </p:cNvSpPr>
          <p:nvPr/>
        </p:nvSpPr>
        <p:spPr>
          <a:xfrm>
            <a:off x="7109916" y="146933"/>
            <a:ext cx="4116213" cy="687115"/>
          </a:xfrm>
          <a:prstGeom prst="rect">
            <a:avLst/>
          </a:prstGeom>
        </p:spPr>
        <p:txBody>
          <a:bodyPr lIns="91430" tIns="45701" rIns="91430" bIns="45701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00000"/>
              </a:lnSpc>
            </a:pPr>
            <a:r>
              <a:rPr lang="fr-FR" sz="3200" b="1" dirty="0" err="1">
                <a:solidFill>
                  <a:srgbClr val="44546A"/>
                </a:solidFill>
              </a:rPr>
              <a:t>المستلزمات</a:t>
            </a:r>
            <a:r>
              <a:rPr lang="fr-FR" sz="3200" b="1" dirty="0">
                <a:solidFill>
                  <a:srgbClr val="44546A"/>
                </a:solidFill>
              </a:rPr>
              <a:t> </a:t>
            </a:r>
            <a:r>
              <a:rPr lang="fr-FR" sz="3200" b="1" dirty="0" err="1">
                <a:solidFill>
                  <a:srgbClr val="44546A"/>
                </a:solidFill>
              </a:rPr>
              <a:t>الدراسية</a:t>
            </a:r>
            <a:endParaRPr lang="fr-FR" sz="3200" b="1" dirty="0">
              <a:solidFill>
                <a:srgbClr val="44546A"/>
              </a:solidFill>
            </a:endParaRPr>
          </a:p>
        </p:txBody>
      </p:sp>
      <p:pic>
        <p:nvPicPr>
          <p:cNvPr id="10" name="Google Shape;1001;p109">
            <a:extLst>
              <a:ext uri="{FF2B5EF4-FFF2-40B4-BE49-F238E27FC236}">
                <a16:creationId xmlns:a16="http://schemas.microsoft.com/office/drawing/2014/main" xmlns="" id="{BF312A59-B5F9-2BA9-331A-DA1E64A53C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717600" y="2922013"/>
            <a:ext cx="883669" cy="901265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1" name="Google Shape;1002;p109">
            <a:extLst>
              <a:ext uri="{FF2B5EF4-FFF2-40B4-BE49-F238E27FC236}">
                <a16:creationId xmlns:a16="http://schemas.microsoft.com/office/drawing/2014/main" xmlns="" id="{80564936-B286-6925-07D2-94E6353380D8}"/>
              </a:ext>
            </a:extLst>
          </p:cNvPr>
          <p:cNvGrpSpPr/>
          <p:nvPr/>
        </p:nvGrpSpPr>
        <p:grpSpPr>
          <a:xfrm>
            <a:off x="4512956" y="2966355"/>
            <a:ext cx="1156758" cy="812580"/>
            <a:chOff x="3412147" y="3579446"/>
            <a:chExt cx="849431" cy="398513"/>
          </a:xfrm>
        </p:grpSpPr>
        <p:sp>
          <p:nvSpPr>
            <p:cNvPr id="12" name="Google Shape;1003;p109">
              <a:extLst>
                <a:ext uri="{FF2B5EF4-FFF2-40B4-BE49-F238E27FC236}">
                  <a16:creationId xmlns:a16="http://schemas.microsoft.com/office/drawing/2014/main" xmlns="" id="{EAF53A74-1748-0437-F01C-91754F610C54}"/>
                </a:ext>
              </a:extLst>
            </p:cNvPr>
            <p:cNvSpPr/>
            <p:nvPr/>
          </p:nvSpPr>
          <p:spPr>
            <a:xfrm>
              <a:off x="3412147" y="3579446"/>
              <a:ext cx="849431" cy="398513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1636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109554" cap="flat">
              <a:solidFill>
                <a:srgbClr val="2E6574"/>
              </a:solidFill>
              <a:prstDash val="solid"/>
              <a:miter/>
            </a:ln>
          </p:spPr>
          <p:txBody>
            <a:bodyPr vert="horz" wrap="square" lIns="91430" tIns="45701" rIns="91430" bIns="45701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grpSp>
          <p:nvGrpSpPr>
            <p:cNvPr id="13" name="Google Shape;1004;p109">
              <a:extLst>
                <a:ext uri="{FF2B5EF4-FFF2-40B4-BE49-F238E27FC236}">
                  <a16:creationId xmlns:a16="http://schemas.microsoft.com/office/drawing/2014/main" xmlns="" id="{4672F8AE-B4AA-C9C7-DFBD-F60DA13D4484}"/>
                </a:ext>
              </a:extLst>
            </p:cNvPr>
            <p:cNvGrpSpPr/>
            <p:nvPr/>
          </p:nvGrpSpPr>
          <p:grpSpPr>
            <a:xfrm>
              <a:off x="3631923" y="3592046"/>
              <a:ext cx="542979" cy="324876"/>
              <a:chOff x="3631923" y="3592046"/>
              <a:chExt cx="542979" cy="324876"/>
            </a:xfrm>
          </p:grpSpPr>
          <p:pic>
            <p:nvPicPr>
              <p:cNvPr id="14" name="Google Shape;1005;p109">
                <a:extLst>
                  <a:ext uri="{FF2B5EF4-FFF2-40B4-BE49-F238E27FC236}">
                    <a16:creationId xmlns:a16="http://schemas.microsoft.com/office/drawing/2014/main" xmlns="" id="{11A2BFD4-1BDF-3663-226D-5D35BA41AD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</a:blip>
              <a:srcRect l="71346" t="7392" r="15566" b="76219"/>
              <a:stretch>
                <a:fillRect/>
              </a:stretch>
            </p:blipFill>
            <p:spPr>
              <a:xfrm>
                <a:off x="4063145" y="3592046"/>
                <a:ext cx="111757" cy="8666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5" name="Google Shape;1006;p109">
                <a:extLst>
                  <a:ext uri="{FF2B5EF4-FFF2-40B4-BE49-F238E27FC236}">
                    <a16:creationId xmlns:a16="http://schemas.microsoft.com/office/drawing/2014/main" xmlns="" id="{9BA88CEC-FD3F-784A-BCBB-15584DF26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/>
              <a:stretch>
                <a:fillRect/>
              </a:stretch>
            </p:blipFill>
            <p:spPr>
              <a:xfrm rot="20646970">
                <a:off x="3631923" y="3665042"/>
                <a:ext cx="406002" cy="251880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AF4BF51D-BB12-13DB-FFA8-BE212F6E92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916" y="2574935"/>
            <a:ext cx="2089811" cy="2862436"/>
          </a:xfrm>
          <a:prstGeom prst="rect">
            <a:avLst/>
          </a:prstGeom>
          <a:ln>
            <a:solidFill>
              <a:srgbClr val="156082"/>
            </a:solidFill>
          </a:ln>
        </p:spPr>
      </p:pic>
      <p:pic>
        <p:nvPicPr>
          <p:cNvPr id="18" name="Picture 2" descr="Blackboard ">
            <a:extLst>
              <a:ext uri="{FF2B5EF4-FFF2-40B4-BE49-F238E27FC236}">
                <a16:creationId xmlns:a16="http://schemas.microsoft.com/office/drawing/2014/main" xmlns="" id="{47DFF527-1725-35E9-9C5C-CBD7AF989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951" y="3724514"/>
            <a:ext cx="1487493" cy="14874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xmlns="" id="{BE233033-54B4-AF37-5FDE-D40D06011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979739" y="-10786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oogle Shape;250;p28">
            <a:extLst>
              <a:ext uri="{FF2B5EF4-FFF2-40B4-BE49-F238E27FC236}">
                <a16:creationId xmlns:a16="http://schemas.microsoft.com/office/drawing/2014/main" xmlns="" id="{6DD32732-3EA9-83CA-11B8-D85033F8AE6C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21" name="Google Shape;251;p28">
              <a:extLst>
                <a:ext uri="{FF2B5EF4-FFF2-40B4-BE49-F238E27FC236}">
                  <a16:creationId xmlns:a16="http://schemas.microsoft.com/office/drawing/2014/main" xmlns="" id="{BA8BC694-80FB-37CA-D4F5-4B1AD2C4A1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22" name="Google Shape;252;p28">
              <a:extLst>
                <a:ext uri="{FF2B5EF4-FFF2-40B4-BE49-F238E27FC236}">
                  <a16:creationId xmlns:a16="http://schemas.microsoft.com/office/drawing/2014/main" xmlns="" id="{E22F0480-D95A-3DB3-F4D4-E0C4075F02E6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23" name="Google Shape;1173;p113" descr="Lever la main - Icônes mains et gestes gratuites">
            <a:extLst>
              <a:ext uri="{FF2B5EF4-FFF2-40B4-BE49-F238E27FC236}">
                <a16:creationId xmlns:a16="http://schemas.microsoft.com/office/drawing/2014/main" xmlns="" id="{FC3D6AD0-0195-1392-97A5-34A2BE8C070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rcRect/>
          <a:stretch>
            <a:fillRect/>
          </a:stretch>
        </p:blipFill>
        <p:spPr>
          <a:xfrm>
            <a:off x="10024889" y="2097044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4" name="Google Shape;1174;p113">
            <a:extLst>
              <a:ext uri="{FF2B5EF4-FFF2-40B4-BE49-F238E27FC236}">
                <a16:creationId xmlns:a16="http://schemas.microsoft.com/office/drawing/2014/main" xmlns="" id="{DF82B832-DB16-8F9B-7BCA-AB9661DD6E1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</a:blip>
          <a:srcRect/>
          <a:stretch>
            <a:fillRect/>
          </a:stretch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5" name="Google Shape;1175;p113">
            <a:extLst>
              <a:ext uri="{FF2B5EF4-FFF2-40B4-BE49-F238E27FC236}">
                <a16:creationId xmlns:a16="http://schemas.microsoft.com/office/drawing/2014/main" xmlns="" id="{A2614C8F-CCC8-9A39-7E32-733905B49FD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</a:blip>
          <a:srcRect/>
          <a:stretch>
            <a:fillRect/>
          </a:stretch>
        </p:blipFill>
        <p:spPr>
          <a:xfrm>
            <a:off x="10091018" y="4157075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6" name="Google Shape;1176;p113">
            <a:extLst>
              <a:ext uri="{FF2B5EF4-FFF2-40B4-BE49-F238E27FC236}">
                <a16:creationId xmlns:a16="http://schemas.microsoft.com/office/drawing/2014/main" xmlns="" id="{7A0810D0-E0AD-0942-C8C0-0CBC89502C82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</a:blip>
          <a:srcRect/>
          <a:stretch>
            <a:fillRect/>
          </a:stretch>
        </p:blipFill>
        <p:spPr>
          <a:xfrm>
            <a:off x="10147783" y="5229760"/>
            <a:ext cx="605088" cy="6050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7" name="Google Shape;1177;p113">
            <a:extLst>
              <a:ext uri="{FF2B5EF4-FFF2-40B4-BE49-F238E27FC236}">
                <a16:creationId xmlns:a16="http://schemas.microsoft.com/office/drawing/2014/main" xmlns="" id="{57D66363-DD29-C80D-8A0F-DA77D417718E}"/>
              </a:ext>
            </a:extLst>
          </p:cNvPr>
          <p:cNvSpPr txBox="1">
            <a:spLocks/>
          </p:cNvSpPr>
          <p:nvPr/>
        </p:nvSpPr>
        <p:spPr>
          <a:xfrm>
            <a:off x="1699640" y="1229905"/>
            <a:ext cx="9491773" cy="4707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MA" sz="2400" smtClean="0">
                <a:solidFill>
                  <a:prstClr val="black"/>
                </a:solidFill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smtClean="0">
                <a:solidFill>
                  <a:prstClr val="black"/>
                </a:solidFill>
                <a:latin typeface="Calibri" pitchFamily="34"/>
                <a:cs typeface="Calibri" pitchFamily="34"/>
              </a:rPr>
              <a:t>ينبغي </a:t>
            </a:r>
            <a:r>
              <a:rPr lang="ar-MA" sz="2400" smtClean="0">
                <a:solidFill>
                  <a:prstClr val="black"/>
                </a:solidFill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>
              <a:solidFill>
                <a:prstClr val="black"/>
              </a:solidFill>
            </a:endParaRPr>
          </a:p>
        </p:txBody>
      </p:sp>
      <p:sp>
        <p:nvSpPr>
          <p:cNvPr id="28" name="Google Shape;1178;p113">
            <a:extLst>
              <a:ext uri="{FF2B5EF4-FFF2-40B4-BE49-F238E27FC236}">
                <a16:creationId xmlns:a16="http://schemas.microsoft.com/office/drawing/2014/main" xmlns="" id="{81AA2504-8B21-9DD8-444B-5C7A6328FC5B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/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بضوابط العمل داخل الفصل,</a:t>
            </a:r>
            <a:endParaRPr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442340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xmlns="" id="{23119887-D815-A3DE-23BC-E38CCAB80305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xmlns="" id="{631027FC-70ED-5C06-DCF5-CB283F9B7E7C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xmlns="" id="{78957CA4-8284-6C27-B548-4E384E3684FC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xmlns="" id="{9E2175D2-986C-1BFD-098C-82CF13394720}"/>
              </a:ext>
            </a:extLst>
          </p:cNvPr>
          <p:cNvSpPr/>
          <p:nvPr/>
        </p:nvSpPr>
        <p:spPr>
          <a:xfrm>
            <a:off x="4683940" y="216280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:a16="http://schemas.microsoft.com/office/drawing/2014/main" xmlns="" id="{3B3CE945-741F-D51E-42C7-A6E173B4B0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24889" y="2097044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xmlns="" id="{04F530A4-35C6-F17E-2BB2-9684BF8134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oogle Shape;1175;p113">
            <a:extLst>
              <a:ext uri="{FF2B5EF4-FFF2-40B4-BE49-F238E27FC236}">
                <a16:creationId xmlns:a16="http://schemas.microsoft.com/office/drawing/2014/main" xmlns="" id="{0C388D0C-F87E-6982-BE38-97BAD0ACF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0091018" y="4157075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Google Shape;1176;p113">
            <a:extLst>
              <a:ext uri="{FF2B5EF4-FFF2-40B4-BE49-F238E27FC236}">
                <a16:creationId xmlns:a16="http://schemas.microsoft.com/office/drawing/2014/main" xmlns="" id="{E571B638-1A3A-671A-3CB8-2ED33A7BF5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0147783" y="5229760"/>
            <a:ext cx="605088" cy="6050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xmlns="" id="{EE72BEE6-A38D-09BB-F856-5446D08810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xmlns="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بضوابط العمل داخل الفصل,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xmlns="" id="{831ECF76-1CE9-A753-0111-F0705AF51B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80553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xmlns="" id="{1F267F23-D26C-31E1-A452-6F3EE9221B67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xmlns="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xmlns="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xmlns="" id="{9AB985E3-D36F-8039-48C9-F1600104E598}"/>
              </a:ext>
            </a:extLst>
          </p:cNvPr>
          <p:cNvSpPr/>
          <p:nvPr/>
        </p:nvSpPr>
        <p:spPr>
          <a:xfrm>
            <a:off x="4731236" y="293958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:a16="http://schemas.microsoft.com/office/drawing/2014/main" xmlns="" id="{16E76DE3-CCA7-5C71-C648-D3AAB116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24889" y="2097044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xmlns="" id="{48F1B6BE-347D-3A35-7970-D7D85F9309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oogle Shape;1175;p113">
            <a:extLst>
              <a:ext uri="{FF2B5EF4-FFF2-40B4-BE49-F238E27FC236}">
                <a16:creationId xmlns:a16="http://schemas.microsoft.com/office/drawing/2014/main" xmlns="" id="{05F0BB1C-13AE-8204-7A68-15FDE67B96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0091018" y="4157075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Google Shape;1176;p113">
            <a:extLst>
              <a:ext uri="{FF2B5EF4-FFF2-40B4-BE49-F238E27FC236}">
                <a16:creationId xmlns:a16="http://schemas.microsoft.com/office/drawing/2014/main" xmlns="" id="{2BE8617B-728C-F485-15FE-744B16AA77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0147783" y="5229760"/>
            <a:ext cx="605088" cy="6050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xmlns="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xmlns="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بضوابط العمل داخل الفصل,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xmlns="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Google Shape;5938;p5">
            <a:extLst>
              <a:ext uri="{FF2B5EF4-FFF2-40B4-BE49-F238E27FC236}">
                <a16:creationId xmlns:a16="http://schemas.microsoft.com/office/drawing/2014/main" xmlns="" id="{1B6672DE-2183-EDF7-8DD6-798B402E1CAD}"/>
              </a:ext>
            </a:extLst>
          </p:cNvPr>
          <p:cNvSpPr txBox="1"/>
          <p:nvPr/>
        </p:nvSpPr>
        <p:spPr>
          <a:xfrm>
            <a:off x="903374" y="2407898"/>
            <a:ext cx="8950266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أشارك بفعالية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، 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وأطلب الإذن عند المشاركة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3" name="Google Shape;5939;p5">
            <a:extLst>
              <a:ext uri="{FF2B5EF4-FFF2-40B4-BE49-F238E27FC236}">
                <a16:creationId xmlns:a16="http://schemas.microsoft.com/office/drawing/2014/main" xmlns="" id="{F39D521B-B016-666D-46A9-C9868E4C3241}"/>
              </a:ext>
            </a:extLst>
          </p:cNvPr>
          <p:cNvSpPr txBox="1"/>
          <p:nvPr/>
        </p:nvSpPr>
        <p:spPr>
          <a:xfrm>
            <a:off x="2094591" y="3243125"/>
            <a:ext cx="7824785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أنتبه عندما يتحدث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أستاذي، وأصغي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بعناية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لحديث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</a:t>
            </a:r>
            <a:r>
              <a:rPr lang="ar-SA" sz="2400" b="1" i="0" u="none" strike="noStrike" kern="1200" cap="none" spc="0" baseline="0" dirty="0" err="1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لائي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زميل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اتي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4" name="Google Shape;5941;p5">
            <a:extLst>
              <a:ext uri="{FF2B5EF4-FFF2-40B4-BE49-F238E27FC236}">
                <a16:creationId xmlns:a16="http://schemas.microsoft.com/office/drawing/2014/main" xmlns="" id="{4066CC66-F37F-7217-B6B6-7C5EF2388229}"/>
              </a:ext>
            </a:extLst>
          </p:cNvPr>
          <p:cNvSpPr txBox="1"/>
          <p:nvPr/>
        </p:nvSpPr>
        <p:spPr>
          <a:xfrm>
            <a:off x="3414874" y="4301196"/>
            <a:ext cx="6504502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</a:t>
            </a:r>
            <a:r>
              <a:rPr lang="ar-M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طرح أسئلتي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كلما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كان أمر ما غير واضح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بالنسبة إلي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5" name="Google Shape;5942;p5">
            <a:extLst>
              <a:ext uri="{FF2B5EF4-FFF2-40B4-BE49-F238E27FC236}">
                <a16:creationId xmlns:a16="http://schemas.microsoft.com/office/drawing/2014/main" xmlns="" id="{6B7A72A7-5A5F-1A76-200E-01F7AB59E648}"/>
              </a:ext>
            </a:extLst>
          </p:cNvPr>
          <p:cNvSpPr txBox="1"/>
          <p:nvPr/>
        </p:nvSpPr>
        <p:spPr>
          <a:xfrm>
            <a:off x="913040" y="5279453"/>
            <a:ext cx="9111849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أنجز واجباتي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وأنشطتي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الصفية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والمنزلية بجدية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4434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1A9AE2E6-0A67-1417-D183-9FD65C5B4D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xmlns="" id="{4FFB60C4-8009-C22C-6AF2-61AABBB304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xmlns="" id="{1330D90F-74CF-138A-6BA7-F99F70464A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xmlns="" id="{3334AB9D-1099-64BF-8EC2-6C2C2FFBEA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xmlns="" id="{D481EFAF-7A4C-DB9D-BE2A-4306A012CC8E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lvl="0" algn="r">
              <a:lnSpc>
                <a:spcPct val="90000"/>
              </a:lnSpc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صفحات خاصة بالأستاذ(ة)</a:t>
            </a:r>
            <a:endParaRPr lang="fr-FR" sz="2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xmlns="" id="{A59F36CC-CDFE-3C2A-2593-769EE40B2A0D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 تعليمات وتوضيحات موجهة للتلميذ(ة)</a:t>
            </a:r>
          </a:p>
          <a:p>
            <a:r>
              <a:rPr lang="ar-MA" dirty="0"/>
              <a:t>(يخاطب بها الأستاذ التلاميذ بصوت مسموع)</a:t>
            </a:r>
            <a:endParaRPr lang="fr-FR" dirty="0"/>
          </a:p>
          <a:p>
            <a:endParaRPr lang="ar-MA" dirty="0"/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xmlns="" id="{29D2EE66-5645-E2E2-A84E-694256C5078B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صفحة في كراسة المتعلم</a:t>
            </a:r>
            <a:endParaRPr lang="fr-MA" dirty="0"/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xmlns="" id="{8E1A970E-903D-6D16-9675-51626C774FD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نشاط ذو أولوية ينجز في القسم</a:t>
            </a:r>
            <a:endParaRPr lang="fr-FR" dirty="0"/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xmlns="" id="{B47427F0-4482-A0CA-65C7-0A249E0575EF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نشاط اختياري يُستغنى عنه عند عدم توفر </a:t>
            </a:r>
            <a:r>
              <a:rPr lang="ar-MA"/>
              <a:t>الوقت.</a:t>
            </a:r>
            <a:r>
              <a:rPr lang="ar-MA" dirty="0"/>
              <a:t> </a:t>
            </a:r>
            <a:endParaRPr lang="fr-FR" dirty="0"/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xmlns="" id="{C932B524-2E6D-42A8-C6A2-7213AA17CF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2F2915B9-BCED-6998-FECA-CEA554A0596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دلالة الأيقونات</a:t>
            </a:r>
            <a:r>
              <a:rPr lang="fr-FR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بالأستاذ(ة)</a:t>
            </a:r>
            <a:r>
              <a:rPr lang="fr-FR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 </a:t>
            </a:r>
            <a:r>
              <a:rPr lang="ar-MA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:a16="http://schemas.microsoft.com/office/drawing/2014/main" xmlns="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:a16="http://schemas.microsoft.com/office/drawing/2014/main" xmlns="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:a16="http://schemas.microsoft.com/office/drawing/2014/main" xmlns="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:a16="http://schemas.microsoft.com/office/drawing/2014/main" xmlns="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:a16="http://schemas.microsoft.com/office/drawing/2014/main" xmlns="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xmlns="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:a16="http://schemas.microsoft.com/office/drawing/2014/main" xmlns="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xmlns="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2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4953F4D-5EB1-7918-78B1-FAF7528ED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55;p28">
            <a:extLst>
              <a:ext uri="{FF2B5EF4-FFF2-40B4-BE49-F238E27FC236}">
                <a16:creationId xmlns:a16="http://schemas.microsoft.com/office/drawing/2014/main" xmlns="" id="{ADC741BD-C35B-6711-0D9F-DEB7BD7BE5C2}"/>
              </a:ext>
            </a:extLst>
          </p:cNvPr>
          <p:cNvSpPr/>
          <p:nvPr/>
        </p:nvSpPr>
        <p:spPr>
          <a:xfrm>
            <a:off x="-595085" y="319589"/>
            <a:ext cx="1180011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Arial"/>
                <a:ea typeface="Arial"/>
              </a:rPr>
              <a:t>توظيف</a:t>
            </a:r>
            <a:r>
              <a:rPr lang="fr-FR" sz="3200" b="1" kern="0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kern="0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الموارد</a:t>
            </a:r>
            <a:r>
              <a:rPr lang="fr-FR" sz="3200" b="1" kern="0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kern="0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التعليمية</a:t>
            </a:r>
            <a:r>
              <a:rPr lang="ar-MA" sz="3200" b="1" kern="0" dirty="0">
                <a:solidFill>
                  <a:srgbClr val="44546A"/>
                </a:solidFill>
                <a:latin typeface="Arial"/>
                <a:ea typeface="Arial"/>
              </a:rPr>
              <a:t> لدى للأستاذ</a:t>
            </a:r>
            <a:endParaRPr lang="fr-MA" sz="3200" b="1" kern="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276;p28">
            <a:extLst>
              <a:ext uri="{FF2B5EF4-FFF2-40B4-BE49-F238E27FC236}">
                <a16:creationId xmlns:a16="http://schemas.microsoft.com/office/drawing/2014/main" xmlns="" id="{4645C4CF-711F-44CD-9DF4-AE3E1D124680}"/>
              </a:ext>
            </a:extLst>
          </p:cNvPr>
          <p:cNvSpPr/>
          <p:nvPr/>
        </p:nvSpPr>
        <p:spPr>
          <a:xfrm>
            <a:off x="2854159" y="1725050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تقديم الحصة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276;p28">
            <a:extLst>
              <a:ext uri="{FF2B5EF4-FFF2-40B4-BE49-F238E27FC236}">
                <a16:creationId xmlns:a16="http://schemas.microsoft.com/office/drawing/2014/main" xmlns="" id="{86B28656-BD55-DF81-DAA0-81607787D386}"/>
              </a:ext>
            </a:extLst>
          </p:cNvPr>
          <p:cNvSpPr/>
          <p:nvPr/>
        </p:nvSpPr>
        <p:spPr>
          <a:xfrm>
            <a:off x="2854159" y="2351322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مسار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276;p28">
            <a:extLst>
              <a:ext uri="{FF2B5EF4-FFF2-40B4-BE49-F238E27FC236}">
                <a16:creationId xmlns:a16="http://schemas.microsoft.com/office/drawing/2014/main" xmlns="" id="{D2D0A648-9BB6-5C5C-442C-42431FCB3517}"/>
              </a:ext>
            </a:extLst>
          </p:cNvPr>
          <p:cNvSpPr/>
          <p:nvPr/>
        </p:nvSpPr>
        <p:spPr>
          <a:xfrm>
            <a:off x="2854160" y="4015705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2"/>
              </a:rPr>
              <a:t>تقنيات التنشيط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276;p28">
            <a:extLst>
              <a:ext uri="{FF2B5EF4-FFF2-40B4-BE49-F238E27FC236}">
                <a16:creationId xmlns:a16="http://schemas.microsoft.com/office/drawing/2014/main" xmlns="" id="{704FFF7E-5C22-56E6-8231-FDD1DC8B9C6C}"/>
              </a:ext>
            </a:extLst>
          </p:cNvPr>
          <p:cNvSpPr/>
          <p:nvPr/>
        </p:nvSpPr>
        <p:spPr>
          <a:xfrm>
            <a:off x="2854159" y="4557531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/>
            <a:r>
              <a:rPr lang="ar-MA" b="1" dirty="0">
                <a:solidFill>
                  <a:prstClr val="black"/>
                </a:solidFill>
                <a:hlinkClick r:id="rId3"/>
              </a:rPr>
              <a:t>مقاطع عامة – التصرفات السليمة</a:t>
            </a:r>
            <a:endParaRPr lang="ar-MA" dirty="0">
              <a:solidFill>
                <a:prstClr val="black"/>
              </a:solidFill>
            </a:endParaRPr>
          </a:p>
        </p:txBody>
      </p:sp>
      <p:sp>
        <p:nvSpPr>
          <p:cNvPr id="18" name="Google Shape;276;p28">
            <a:extLst>
              <a:ext uri="{FF2B5EF4-FFF2-40B4-BE49-F238E27FC236}">
                <a16:creationId xmlns:a16="http://schemas.microsoft.com/office/drawing/2014/main" xmlns="" id="{F05AB95B-4124-4DE4-EBBE-9E5BC8AC30B8}"/>
              </a:ext>
            </a:extLst>
          </p:cNvPr>
          <p:cNvSpPr/>
          <p:nvPr/>
        </p:nvSpPr>
        <p:spPr>
          <a:xfrm>
            <a:off x="2854159" y="5093383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4"/>
              </a:rPr>
              <a:t>مقاطع فيديو-العربية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30C96641-5264-6E13-6948-37BF3649E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322962" y="6795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76;p28">
            <a:extLst>
              <a:ext uri="{FF2B5EF4-FFF2-40B4-BE49-F238E27FC236}">
                <a16:creationId xmlns:a16="http://schemas.microsoft.com/office/drawing/2014/main" xmlns="" id="{F03EC7A7-6EE7-976A-AA0C-A906A34AD33F}"/>
              </a:ext>
            </a:extLst>
          </p:cNvPr>
          <p:cNvSpPr/>
          <p:nvPr/>
        </p:nvSpPr>
        <p:spPr>
          <a:xfrm>
            <a:off x="8748241" y="1696275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200" b="1" kern="0" dirty="0" err="1">
                <a:solidFill>
                  <a:prstClr val="white"/>
                </a:solidFill>
                <a:latin typeface="Arial"/>
                <a:ea typeface="Calibri"/>
                <a:cs typeface="Arial"/>
              </a:rPr>
              <a:t>الدلائل</a:t>
            </a:r>
            <a:r>
              <a:rPr lang="fr-FR" sz="2200" b="1" kern="0" dirty="0">
                <a:solidFill>
                  <a:prstClr val="white"/>
                </a:solidFill>
                <a:latin typeface="Arial"/>
                <a:ea typeface="Calibri"/>
                <a:cs typeface="Arial"/>
              </a:rPr>
              <a:t> </a:t>
            </a:r>
            <a:r>
              <a:rPr lang="fr-FR" sz="2200" b="1" kern="0" dirty="0" err="1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والمراجع</a:t>
            </a:r>
            <a:endParaRPr lang="fr-FR" sz="2200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76;p28">
            <a:extLst>
              <a:ext uri="{FF2B5EF4-FFF2-40B4-BE49-F238E27FC236}">
                <a16:creationId xmlns:a16="http://schemas.microsoft.com/office/drawing/2014/main" xmlns="" id="{3F6E3402-0203-63B2-670C-5F71E41599B7}"/>
              </a:ext>
            </a:extLst>
          </p:cNvPr>
          <p:cNvSpPr/>
          <p:nvPr/>
        </p:nvSpPr>
        <p:spPr>
          <a:xfrm>
            <a:off x="8748241" y="3884304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200" kern="0" dirty="0">
                <a:solidFill>
                  <a:prstClr val="white"/>
                </a:solidFill>
              </a:rPr>
              <a:t>مقاطع فيديو</a:t>
            </a:r>
            <a:endParaRPr lang="fr-FR" sz="2200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574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:a16="http://schemas.microsoft.com/office/drawing/2014/main" xmlns="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:a16="http://schemas.microsoft.com/office/drawing/2014/main" xmlns="" id="{52AB67E6-D525-0315-A349-C054D6D3E3CC}"/>
              </a:ext>
            </a:extLst>
          </p:cNvPr>
          <p:cNvGrpSpPr/>
          <p:nvPr/>
        </p:nvGrpSpPr>
        <p:grpSpPr>
          <a:xfrm>
            <a:off x="572019" y="837760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:a16="http://schemas.microsoft.com/office/drawing/2014/main" xmlns="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:a16="http://schemas.microsoft.com/office/drawing/2014/main" xmlns="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:a16="http://schemas.microsoft.com/office/drawing/2014/main" xmlns="" id="{42AE0523-DC50-577D-5DAA-074BBA8B5B05}"/>
              </a:ext>
            </a:extLst>
          </p:cNvPr>
          <p:cNvSpPr/>
          <p:nvPr/>
        </p:nvSpPr>
        <p:spPr>
          <a:xfrm>
            <a:off x="9561957" y="1608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:a16="http://schemas.microsoft.com/office/drawing/2014/main" xmlns="" id="{E74577C6-757B-1496-456B-F240039DF494}"/>
              </a:ext>
            </a:extLst>
          </p:cNvPr>
          <p:cNvSpPr/>
          <p:nvPr/>
        </p:nvSpPr>
        <p:spPr>
          <a:xfrm>
            <a:off x="9561956" y="223777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:a16="http://schemas.microsoft.com/office/drawing/2014/main" xmlns="" id="{7D730FBE-1D43-AD8B-ED3D-49EB8E1339DA}"/>
              </a:ext>
            </a:extLst>
          </p:cNvPr>
          <p:cNvSpPr/>
          <p:nvPr/>
        </p:nvSpPr>
        <p:spPr>
          <a:xfrm>
            <a:off x="9578437" y="290674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:a16="http://schemas.microsoft.com/office/drawing/2014/main" xmlns="" id="{58D843F1-2329-1E78-0BBB-0F11F9B3BDC8}"/>
              </a:ext>
            </a:extLst>
          </p:cNvPr>
          <p:cNvSpPr/>
          <p:nvPr/>
        </p:nvSpPr>
        <p:spPr>
          <a:xfrm>
            <a:off x="9595208" y="35181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:a16="http://schemas.microsoft.com/office/drawing/2014/main" xmlns="" id="{6394811E-A5EA-0FBB-EB0C-6EE935178A64}"/>
              </a:ext>
            </a:extLst>
          </p:cNvPr>
          <p:cNvSpPr/>
          <p:nvPr/>
        </p:nvSpPr>
        <p:spPr>
          <a:xfrm>
            <a:off x="9553358" y="416125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:a16="http://schemas.microsoft.com/office/drawing/2014/main" xmlns="" id="{16871F99-CA06-4540-1E62-82B2F9A32AA7}"/>
              </a:ext>
            </a:extLst>
          </p:cNvPr>
          <p:cNvSpPr/>
          <p:nvPr/>
        </p:nvSpPr>
        <p:spPr>
          <a:xfrm>
            <a:off x="5334862" y="312272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rtl="1">
              <a:buClr>
                <a:srgbClr val="000000"/>
              </a:buClr>
              <a:buSzPts val="3200"/>
              <a:defRPr/>
            </a:pPr>
            <a:r>
              <a:rPr lang="ar-MA" sz="3200" b="1" dirty="0">
                <a:solidFill>
                  <a:srgbClr val="0E2841"/>
                </a:solidFill>
                <a:latin typeface="Calibri"/>
                <a:sym typeface="Calibri"/>
              </a:rPr>
              <a:t>هيكلة حصة</a:t>
            </a:r>
            <a:r>
              <a:rPr lang="ar-SA" sz="3200" b="1" dirty="0">
                <a:solidFill>
                  <a:srgbClr val="0E2841"/>
                </a:solidFill>
                <a:latin typeface="Calibri"/>
                <a:sym typeface="Calibri"/>
              </a:rPr>
              <a:t> أقرأ بطلاقة وأفهم</a:t>
            </a:r>
            <a:endParaRPr sz="3200" b="1" dirty="0">
              <a:solidFill>
                <a:srgbClr val="0E2841"/>
              </a:solidFill>
              <a:latin typeface="Calibri"/>
              <a:sym typeface="Calibri"/>
            </a:endParaRPr>
          </a:p>
        </p:txBody>
      </p:sp>
      <p:pic>
        <p:nvPicPr>
          <p:cNvPr id="385" name="Google Shape;385;p11">
            <a:extLst>
              <a:ext uri="{FF2B5EF4-FFF2-40B4-BE49-F238E27FC236}">
                <a16:creationId xmlns:a16="http://schemas.microsoft.com/office/drawing/2014/main" xmlns="" id="{B2DE4F48-3EA0-F416-B924-FCDBFA312A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2967" y="251992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11">
            <a:extLst>
              <a:ext uri="{FF2B5EF4-FFF2-40B4-BE49-F238E27FC236}">
                <a16:creationId xmlns:a16="http://schemas.microsoft.com/office/drawing/2014/main" xmlns="" id="{34F31B66-ABE5-A5E7-339A-39848C700C78}"/>
              </a:ext>
            </a:extLst>
          </p:cNvPr>
          <p:cNvSpPr txBox="1"/>
          <p:nvPr/>
        </p:nvSpPr>
        <p:spPr>
          <a:xfrm>
            <a:off x="1440875" y="1604571"/>
            <a:ext cx="811248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56082">
                    <a:lumMod val="75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افتتاح الحصة </a:t>
            </a:r>
            <a:r>
              <a:rPr lang="ar-MA" altLang="fr-FR" sz="2000" b="1" dirty="0">
                <a:solidFill>
                  <a:srgbClr val="0E2841"/>
                </a:solidFill>
                <a:ea typeface="Arial Unicode MS" pitchFamily="34" charset="-128"/>
              </a:rPr>
              <a:t>(</a:t>
            </a:r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</a:t>
            </a:r>
            <a:r>
              <a:rPr lang="ar-MA" sz="2000" b="1" dirty="0" smtClean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الاعتيادي- التصريح </a:t>
            </a:r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بالأهداف</a:t>
            </a:r>
            <a:r>
              <a:rPr lang="fr-FR" sz="2000" b="1" dirty="0" smtClean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MA" sz="2000" b="1" dirty="0" smtClean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2000" b="1" dirty="0">
              <a:solidFill>
                <a:srgbClr val="156082">
                  <a:lumMod val="75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:a16="http://schemas.microsoft.com/office/drawing/2014/main" xmlns="" id="{F5E92BA9-2335-A33E-5EC3-B347D0B4234F}"/>
              </a:ext>
            </a:extLst>
          </p:cNvPr>
          <p:cNvSpPr/>
          <p:nvPr/>
        </p:nvSpPr>
        <p:spPr>
          <a:xfrm>
            <a:off x="1687705" y="1665535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10</a:t>
            </a:r>
            <a:r>
              <a:rPr lang="ar-S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:a16="http://schemas.microsoft.com/office/drawing/2014/main" xmlns="" id="{115781B9-3102-DBAE-DECC-14F6B6C98F61}"/>
              </a:ext>
            </a:extLst>
          </p:cNvPr>
          <p:cNvSpPr/>
          <p:nvPr/>
        </p:nvSpPr>
        <p:spPr>
          <a:xfrm>
            <a:off x="1394807" y="155041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:a16="http://schemas.microsoft.com/office/drawing/2014/main" xmlns="" id="{D15EC988-D09E-382F-F0C1-480B7F0B6749}"/>
              </a:ext>
            </a:extLst>
          </p:cNvPr>
          <p:cNvSpPr txBox="1"/>
          <p:nvPr/>
        </p:nvSpPr>
        <p:spPr>
          <a:xfrm>
            <a:off x="1440875" y="2222477"/>
            <a:ext cx="805983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أقرأ بطلاقة (أ- أقرأ العبارات بطلاقة/ ب- أقرأ </a:t>
            </a:r>
            <a:r>
              <a:rPr lang="ar-MA" sz="2000" b="1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الجمل </a:t>
            </a:r>
            <a:r>
              <a:rPr lang="ar-SA" sz="2000" b="1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بطلاقة</a:t>
            </a: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:a16="http://schemas.microsoft.com/office/drawing/2014/main" xmlns="" id="{C7EFD74C-DE08-C618-A64C-56FF375036C1}"/>
              </a:ext>
            </a:extLst>
          </p:cNvPr>
          <p:cNvSpPr/>
          <p:nvPr/>
        </p:nvSpPr>
        <p:spPr>
          <a:xfrm>
            <a:off x="1852469" y="2259444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15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:a16="http://schemas.microsoft.com/office/drawing/2014/main" xmlns="" id="{C2E74810-7391-B718-A69D-792FAA71E63D}"/>
              </a:ext>
            </a:extLst>
          </p:cNvPr>
          <p:cNvSpPr/>
          <p:nvPr/>
        </p:nvSpPr>
        <p:spPr>
          <a:xfrm>
            <a:off x="1409086" y="216832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:a16="http://schemas.microsoft.com/office/drawing/2014/main" xmlns="" id="{34D52DFE-C64F-31EB-D486-B118B5FDD029}"/>
              </a:ext>
            </a:extLst>
          </p:cNvPr>
          <p:cNvSpPr txBox="1"/>
          <p:nvPr/>
        </p:nvSpPr>
        <p:spPr>
          <a:xfrm>
            <a:off x="1440875" y="2840385"/>
            <a:ext cx="807923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أغني </a:t>
            </a:r>
            <a:r>
              <a:rPr lang="ar-SA" sz="2000" b="1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رصيدي</a:t>
            </a:r>
            <a:r>
              <a:rPr lang="ar-MA" sz="2000" b="1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في السرد</a:t>
            </a:r>
            <a:endParaRPr lang="ar-SA" sz="2000" b="1" dirty="0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:a16="http://schemas.microsoft.com/office/drawing/2014/main" xmlns="" id="{22570A76-0DE3-BDC6-39A4-1F16B4D164FF}"/>
              </a:ext>
            </a:extLst>
          </p:cNvPr>
          <p:cNvSpPr/>
          <p:nvPr/>
        </p:nvSpPr>
        <p:spPr>
          <a:xfrm>
            <a:off x="1894215" y="2906946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:a16="http://schemas.microsoft.com/office/drawing/2014/main" xmlns="" id="{C32223ED-C144-FED4-0C5E-6336335D6F5B}"/>
              </a:ext>
            </a:extLst>
          </p:cNvPr>
          <p:cNvSpPr/>
          <p:nvPr/>
        </p:nvSpPr>
        <p:spPr>
          <a:xfrm>
            <a:off x="1445111" y="285273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:a16="http://schemas.microsoft.com/office/drawing/2014/main" xmlns="" id="{35C9797B-0D49-F071-76F7-543479752F37}"/>
              </a:ext>
            </a:extLst>
          </p:cNvPr>
          <p:cNvSpPr txBox="1"/>
          <p:nvPr/>
        </p:nvSpPr>
        <p:spPr>
          <a:xfrm>
            <a:off x="1440874" y="3540843"/>
            <a:ext cx="806260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أفهم المقروء </a:t>
            </a:r>
            <a:endParaRPr lang="ar-SA" sz="20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:a16="http://schemas.microsoft.com/office/drawing/2014/main" xmlns="" id="{D42B0536-28B8-D3DA-4D4E-7F08E7B76FE6}"/>
              </a:ext>
            </a:extLst>
          </p:cNvPr>
          <p:cNvSpPr txBox="1"/>
          <p:nvPr/>
        </p:nvSpPr>
        <p:spPr>
          <a:xfrm>
            <a:off x="1939502" y="3620700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</a:t>
            </a:r>
            <a:r>
              <a:rPr lang="ar-S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15 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:a16="http://schemas.microsoft.com/office/drawing/2014/main" xmlns="" id="{A8D40963-F10C-088F-D2F0-3C2B8E25DF18}"/>
              </a:ext>
            </a:extLst>
          </p:cNvPr>
          <p:cNvSpPr/>
          <p:nvPr/>
        </p:nvSpPr>
        <p:spPr>
          <a:xfrm>
            <a:off x="1427901" y="353862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:a16="http://schemas.microsoft.com/office/drawing/2014/main" xmlns="" id="{0881C49E-5FA5-8563-2682-DF46D3DD72E3}"/>
              </a:ext>
            </a:extLst>
          </p:cNvPr>
          <p:cNvSpPr txBox="1"/>
          <p:nvPr/>
        </p:nvSpPr>
        <p:spPr>
          <a:xfrm>
            <a:off x="1440874" y="4178896"/>
            <a:ext cx="805043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 أوظف وأستثمر </a:t>
            </a:r>
            <a:r>
              <a:rPr lang="ar-MA" sz="2000" b="1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lang="ar-SA" sz="20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:a16="http://schemas.microsoft.com/office/drawing/2014/main" xmlns="" id="{AA6914DC-BF0F-111D-9944-79F7D4C23024}"/>
              </a:ext>
            </a:extLst>
          </p:cNvPr>
          <p:cNvSpPr txBox="1"/>
          <p:nvPr/>
        </p:nvSpPr>
        <p:spPr>
          <a:xfrm>
            <a:off x="1964719" y="4284042"/>
            <a:ext cx="1329922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</a:t>
            </a: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:a16="http://schemas.microsoft.com/office/drawing/2014/main" xmlns="" id="{E5E75CC7-B685-B249-8038-492A1FC8ED2B}"/>
              </a:ext>
            </a:extLst>
          </p:cNvPr>
          <p:cNvSpPr/>
          <p:nvPr/>
        </p:nvSpPr>
        <p:spPr>
          <a:xfrm>
            <a:off x="1450851" y="4195986"/>
            <a:ext cx="519608" cy="465747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:a16="http://schemas.microsoft.com/office/drawing/2014/main" xmlns="" id="{AD283E46-B5D6-0008-030D-2D0EF73791D7}"/>
              </a:ext>
            </a:extLst>
          </p:cNvPr>
          <p:cNvSpPr txBox="1"/>
          <p:nvPr/>
        </p:nvSpPr>
        <p:spPr>
          <a:xfrm>
            <a:off x="1440876" y="4816317"/>
            <a:ext cx="805412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اختتام الحصة</a:t>
            </a:r>
            <a:endParaRPr lang="ar-SA" sz="20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:a16="http://schemas.microsoft.com/office/drawing/2014/main" xmlns="" id="{0F704D81-8500-91C7-FC6B-217CC987B608}"/>
              </a:ext>
            </a:extLst>
          </p:cNvPr>
          <p:cNvSpPr/>
          <p:nvPr/>
        </p:nvSpPr>
        <p:spPr>
          <a:xfrm>
            <a:off x="9556133" y="482903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SA" sz="2133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:a16="http://schemas.microsoft.com/office/drawing/2014/main" xmlns="" id="{A33F11AA-FA1D-DA2F-7390-8303361E3633}"/>
              </a:ext>
            </a:extLst>
          </p:cNvPr>
          <p:cNvSpPr/>
          <p:nvPr/>
        </p:nvSpPr>
        <p:spPr>
          <a:xfrm>
            <a:off x="1446798" y="476687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:a16="http://schemas.microsoft.com/office/drawing/2014/main" xmlns="" id="{46584DB7-DBE7-7F75-77EA-586F82E31C7B}"/>
              </a:ext>
            </a:extLst>
          </p:cNvPr>
          <p:cNvSpPr/>
          <p:nvPr/>
        </p:nvSpPr>
        <p:spPr>
          <a:xfrm>
            <a:off x="1947509" y="4904299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972504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C04BEE4D-7472-3D1F-28CE-C1038D4C6B99}"/>
              </a:ext>
            </a:extLst>
          </p:cNvPr>
          <p:cNvSpPr txBox="1"/>
          <p:nvPr/>
        </p:nvSpPr>
        <p:spPr>
          <a:xfrm>
            <a:off x="5877453" y="2008346"/>
            <a:ext cx="4754879" cy="28761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lang="fr-FR" sz="5467" b="1" kern="0" dirty="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0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000" b="1" kern="0" dirty="0">
              <a:solidFill>
                <a:srgbClr val="E97132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</a:rPr>
              <a:t>8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83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5131" y="2026231"/>
            <a:ext cx="1823987" cy="152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4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483" y="2211483"/>
            <a:ext cx="2006407" cy="2675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1277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863E7021-E1F9-1E6D-87AA-933CAF2FED4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2640094" y="201149"/>
            <a:ext cx="8645525" cy="34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النشاط الاعتيادي : سنبدأ حصتنا </a:t>
            </a: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بترتيب كلمات المَثَل، ومن استطاع ترتيبها في أقل من دقيقتين  يلقب ب </a:t>
            </a:r>
            <a:r>
              <a:rPr lang="ar-MA" sz="1600" b="1" dirty="0" smtClean="0">
                <a:solidFill>
                  <a:srgbClr val="757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« حكيم» هذه الحصة</a:t>
            </a: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:</a:t>
            </a:r>
            <a:endParaRPr sz="1600" dirty="0">
              <a:solidFill>
                <a:srgbClr val="FF0000"/>
              </a:solidFill>
            </a:endParaRPr>
          </a:p>
        </p:txBody>
      </p:sp>
      <p:sp>
        <p:nvSpPr>
          <p:cNvPr id="274" name="Google Shape;274;p6"/>
          <p:cNvSpPr txBox="1"/>
          <p:nvPr/>
        </p:nvSpPr>
        <p:spPr>
          <a:xfrm>
            <a:off x="1462331" y="571933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يقرأ المدرس 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كلمات المثل ، وبعدها يدعوهم  إلى إعادة ترتيبها، و </a:t>
            </a: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يستمع 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بعد ذلك إلى </a:t>
            </a: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إجابات 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بعض المتعلمين</a:t>
            </a: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  <a:endParaRPr dirty="0">
              <a:solidFill>
                <a:prstClr val="black"/>
              </a:solidFill>
            </a:endParaRPr>
          </a:p>
        </p:txBody>
      </p:sp>
      <p:pic>
        <p:nvPicPr>
          <p:cNvPr id="275" name="Google Shape;27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7508" y="2029501"/>
            <a:ext cx="3312000" cy="33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6"/>
          <p:cNvSpPr txBox="1"/>
          <p:nvPr/>
        </p:nvSpPr>
        <p:spPr>
          <a:xfrm>
            <a:off x="0" y="793532"/>
            <a:ext cx="1163872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defRPr/>
            </a:pPr>
            <a:r>
              <a:rPr lang="ar-MA" sz="3200" b="1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رتّبْ كلماتِ المَثَل:</a:t>
            </a:r>
          </a:p>
        </p:txBody>
      </p:sp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8478" y="64923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Étoile à 6 branches 11"/>
          <p:cNvSpPr/>
          <p:nvPr/>
        </p:nvSpPr>
        <p:spPr>
          <a:xfrm>
            <a:off x="8278208" y="2459092"/>
            <a:ext cx="1943508" cy="1373193"/>
          </a:xfrm>
          <a:prstGeom prst="star6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مِنْ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Étoile à 6 branches 12"/>
          <p:cNvSpPr/>
          <p:nvPr/>
        </p:nvSpPr>
        <p:spPr>
          <a:xfrm>
            <a:off x="7232691" y="1085898"/>
            <a:ext cx="1943508" cy="1373193"/>
          </a:xfrm>
          <a:prstGeom prst="star6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فِي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" name="Étoile à 6 branches 13"/>
          <p:cNvSpPr/>
          <p:nvPr/>
        </p:nvSpPr>
        <p:spPr>
          <a:xfrm>
            <a:off x="2640094" y="1772495"/>
            <a:ext cx="1943508" cy="1373193"/>
          </a:xfrm>
          <a:prstGeom prst="star6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FFFF00"/>
                </a:solidFill>
                <a:ea typeface="Calibri"/>
                <a:cs typeface="Calibri"/>
                <a:sym typeface="Calibri"/>
              </a:rPr>
              <a:t>عَشَرَةٍ 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5" name="Étoile à 6 branches 14"/>
          <p:cNvSpPr/>
          <p:nvPr/>
        </p:nvSpPr>
        <p:spPr>
          <a:xfrm>
            <a:off x="8204445" y="4206327"/>
            <a:ext cx="1943508" cy="1373193"/>
          </a:xfrm>
          <a:prstGeom prst="star6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عَلَى </a:t>
            </a:r>
            <a:endParaRPr lang="fr-FR" dirty="0">
              <a:solidFill>
                <a:srgbClr val="ED7D31"/>
              </a:solidFill>
            </a:endParaRPr>
          </a:p>
        </p:txBody>
      </p:sp>
      <p:sp>
        <p:nvSpPr>
          <p:cNvPr id="17" name="Étoile à 6 branches 16"/>
          <p:cNvSpPr/>
          <p:nvPr/>
        </p:nvSpPr>
        <p:spPr>
          <a:xfrm>
            <a:off x="2568831" y="3548328"/>
            <a:ext cx="1943508" cy="1373193"/>
          </a:xfrm>
          <a:prstGeom prst="star6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الشَّجَرَةِ</a:t>
            </a:r>
            <a:endParaRPr lang="fr-FR" sz="2800" b="1" dirty="0">
              <a:solidFill>
                <a:srgbClr val="ED7D31"/>
              </a:solidFill>
              <a:ea typeface="Calibri"/>
              <a:cs typeface="Calibri"/>
            </a:endParaRPr>
          </a:p>
        </p:txBody>
      </p:sp>
      <p:sp>
        <p:nvSpPr>
          <p:cNvPr id="19" name="Étoile à 6 branches 18"/>
          <p:cNvSpPr/>
          <p:nvPr/>
        </p:nvSpPr>
        <p:spPr>
          <a:xfrm>
            <a:off x="5095600" y="947354"/>
            <a:ext cx="1943508" cy="1373193"/>
          </a:xfrm>
          <a:prstGeom prst="star6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FFFF00"/>
                </a:solidFill>
                <a:ea typeface="Calibri"/>
                <a:cs typeface="Calibri"/>
                <a:sym typeface="Calibri"/>
              </a:rPr>
              <a:t>عُصْفُورٌ 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0" name="Étoile à 6 branches 19"/>
          <p:cNvSpPr/>
          <p:nvPr/>
        </p:nvSpPr>
        <p:spPr>
          <a:xfrm>
            <a:off x="5819361" y="5007805"/>
            <a:ext cx="1943508" cy="1373193"/>
          </a:xfrm>
          <a:prstGeom prst="star6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FFFF00"/>
                </a:solidFill>
                <a:ea typeface="Calibri"/>
                <a:cs typeface="Calibri"/>
                <a:sym typeface="Calibri"/>
              </a:rPr>
              <a:t>اليَدِ 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1" name="Étoile à 6 branches 20"/>
          <p:cNvSpPr/>
          <p:nvPr/>
        </p:nvSpPr>
        <p:spPr>
          <a:xfrm>
            <a:off x="3297513" y="5135470"/>
            <a:ext cx="1943508" cy="1373193"/>
          </a:xfrm>
          <a:prstGeom prst="star6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FFFF00"/>
                </a:solidFill>
                <a:ea typeface="Calibri"/>
                <a:cs typeface="Calibri"/>
                <a:sym typeface="Calibri"/>
              </a:rPr>
              <a:t>خَيْرٌ </a:t>
            </a:r>
            <a:endParaRPr lang="fr-F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01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10D3CB42-B265-3F33-D184-047505C746D5}"/>
              </a:ext>
            </a:extLst>
          </p:cNvPr>
          <p:cNvSpPr/>
          <p:nvPr/>
        </p:nvSpPr>
        <p:spPr>
          <a:xfrm>
            <a:off x="90310" y="-6643"/>
            <a:ext cx="12101689" cy="129357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/>
          <p:cNvSpPr txBox="1"/>
          <p:nvPr/>
        </p:nvSpPr>
        <p:spPr>
          <a:xfrm>
            <a:off x="2534393" y="128772"/>
            <a:ext cx="8645525" cy="636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بعد سماع إجاباتكم، الحل هو: عُصْفُورٌ فِي اليَدِ خَيْرٌ مِنْ عَشَرَةٍ عَلَى الشَّجَرَةِ.</a:t>
            </a:r>
          </a:p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..</a:t>
            </a:r>
            <a:endParaRPr b="1" dirty="0">
              <a:solidFill>
                <a:srgbClr val="75707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1578718" y="493908"/>
            <a:ext cx="96012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 rtl="1">
              <a:buClr>
                <a:srgbClr val="AEABAB"/>
              </a:buClr>
              <a:buSzPts val="1400"/>
              <a:defRPr/>
            </a:pPr>
            <a:r>
              <a:rPr lang="ar-MA" sz="1400" i="1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ينوه</a:t>
            </a: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المدرس بعمل المتعلمين، ويقدم لقب «</a:t>
            </a:r>
            <a:r>
              <a:rPr lang="ar-MA" sz="1400" i="1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الحكيم</a:t>
            </a: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" للمتعلم الذي توصل إلى الحل. ويطلب من بعض المتعلمين </a:t>
            </a:r>
            <a:r>
              <a:rPr lang="ar-MA" sz="1400" i="1" u="sng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إعادة قراءة الحكمة، ثم يشرح </a:t>
            </a:r>
            <a:r>
              <a:rPr lang="ar-MA" sz="1400" i="1" u="sng" dirty="0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معناها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ويؤكد على 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مكانة قيم  القناعة والرضا وتجنب الجشع والطمع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  <a:p>
            <a:pPr lvl="0" algn="r" rtl="1">
              <a:buClr>
                <a:srgbClr val="AEABAB"/>
              </a:buClr>
              <a:buSzPts val="1400"/>
              <a:defRPr/>
            </a:pPr>
            <a:r>
              <a:rPr lang="ar-MA" sz="1400" i="1" dirty="0" smtClean="0">
                <a:solidFill>
                  <a:srgbClr val="AEABAB"/>
                </a:solidFill>
                <a:sym typeface="Calibri"/>
              </a:rPr>
              <a:t>يطلب المدرس بعد ذلك من التلاميذ تدوين الحكمة على دفاترهم</a:t>
            </a:r>
            <a:endParaRPr dirty="0">
              <a:solidFill>
                <a:prstClr val="black"/>
              </a:solidFill>
            </a:endParaRPr>
          </a:p>
        </p:txBody>
      </p:sp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6949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4233406-40F4-8900-79F2-5F948CF9BDD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Parchemin horizontal 4"/>
          <p:cNvSpPr/>
          <p:nvPr/>
        </p:nvSpPr>
        <p:spPr>
          <a:xfrm>
            <a:off x="498764" y="1617785"/>
            <a:ext cx="10960923" cy="3788457"/>
          </a:xfrm>
          <a:prstGeom prst="horizontalScroll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ar-MA" sz="3600" b="1" dirty="0">
                <a:solidFill>
                  <a:prstClr val="black"/>
                </a:solidFill>
                <a:cs typeface="AlHurraTxtlight" pitchFamily="2" charset="-78"/>
              </a:rPr>
              <a:t>عُصْفُورٌ فِي </a:t>
            </a:r>
            <a:r>
              <a:rPr lang="ar-MA" sz="3600" b="1" dirty="0" smtClean="0">
                <a:solidFill>
                  <a:prstClr val="black"/>
                </a:solidFill>
                <a:cs typeface="AlHurraTxtlight" pitchFamily="2" charset="-78"/>
              </a:rPr>
              <a:t>الْيَدِ </a:t>
            </a:r>
            <a:r>
              <a:rPr lang="ar-MA" sz="3600" b="1" dirty="0">
                <a:solidFill>
                  <a:prstClr val="black"/>
                </a:solidFill>
                <a:cs typeface="AlHurraTxtlight" pitchFamily="2" charset="-78"/>
              </a:rPr>
              <a:t>خَيْرٌ مِنْ </a:t>
            </a:r>
            <a:r>
              <a:rPr lang="ar-MA" sz="3600" b="1" dirty="0" smtClean="0">
                <a:solidFill>
                  <a:prstClr val="black"/>
                </a:solidFill>
                <a:cs typeface="AlHurraTxtlight" pitchFamily="2" charset="-78"/>
              </a:rPr>
              <a:t>عَشَرَةٍ</a:t>
            </a:r>
          </a:p>
          <a:p>
            <a:pPr algn="ctr">
              <a:lnSpc>
                <a:spcPct val="200000"/>
              </a:lnSpc>
            </a:pPr>
            <a:r>
              <a:rPr lang="ar-MA" sz="3600" b="1" dirty="0" smtClean="0">
                <a:solidFill>
                  <a:prstClr val="black"/>
                </a:solidFill>
                <a:cs typeface="AlHurraTxtlight" pitchFamily="2" charset="-78"/>
              </a:rPr>
              <a:t> </a:t>
            </a:r>
            <a:r>
              <a:rPr lang="ar-MA" sz="3600" b="1" dirty="0">
                <a:solidFill>
                  <a:prstClr val="black"/>
                </a:solidFill>
                <a:cs typeface="AlHurraTxtlight" pitchFamily="2" charset="-78"/>
              </a:rPr>
              <a:t>عَلَى </a:t>
            </a:r>
            <a:r>
              <a:rPr lang="ar-MA" sz="3600" b="1" dirty="0" smtClean="0">
                <a:solidFill>
                  <a:prstClr val="black"/>
                </a:solidFill>
                <a:cs typeface="AlHurraTxtlight" pitchFamily="2" charset="-78"/>
              </a:rPr>
              <a:t>الشَّجَرَةِ</a:t>
            </a:r>
            <a:endParaRPr lang="fr-FR" sz="4400" b="1" dirty="0">
              <a:solidFill>
                <a:prstClr val="black"/>
              </a:solidFill>
              <a:cs typeface="AlHurraTxtligh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8278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05;p11">
            <a:extLst>
              <a:ext uri="{FF2B5EF4-FFF2-40B4-BE49-F238E27FC236}">
                <a16:creationId xmlns="" xmlns:a16="http://schemas.microsoft.com/office/drawing/2014/main" id="{447D94BB-F4C9-038C-FD8A-BEF1187680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7581" y="2255309"/>
            <a:ext cx="1173691" cy="11736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5010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4000" b="1" kern="0" dirty="0" smtClean="0">
              <a:solidFill>
                <a:srgbClr val="E9713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0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ب- </a:t>
            </a:r>
            <a:r>
              <a:rPr lang="ar-SA" sz="40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</a:rPr>
              <a:t>التصريح </a:t>
            </a:r>
            <a:r>
              <a:rPr lang="ar-SA" sz="40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</a:rPr>
              <a:t>بالأهداف </a:t>
            </a: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دقيقتان(2 )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92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483" y="2211483"/>
            <a:ext cx="2006407" cy="2675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542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=""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=""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="" xmlns:a16="http://schemas.microsoft.com/office/drawing/2014/main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="" xmlns:a16="http://schemas.microsoft.com/office/drawing/2014/main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851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lnSpc>
                <a:spcPct val="2744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sz="16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="" xmlns:a16="http://schemas.microsoft.com/office/drawing/2014/main" id="{F49888E4-3AF3-06AE-0064-B083CB05209D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قِرَاءَة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نص بِطَلَاقَةٍ</a:t>
            </a:r>
            <a:r>
              <a:rPr lang="ar-M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1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="" xmlns:a16="http://schemas.microsoft.com/office/drawing/2014/main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="" xmlns:a16="http://schemas.microsoft.com/office/drawing/2014/main" id="{9F78E784-166D-F3A8-D564-7E7A9F25BF90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فَهْم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مَعَانِي </a:t>
            </a:r>
            <a:r>
              <a:rPr lang="ar-MA" sz="3200" b="1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النص.</a:t>
            </a:r>
            <a:endParaRPr sz="3200" b="1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320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72018F9-6958-071B-2EC9-5E1A5FEC9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2693BB2B-A99B-2063-FE4E-0EA17DB4ED8F}"/>
              </a:ext>
            </a:extLst>
          </p:cNvPr>
          <p:cNvGrpSpPr/>
          <p:nvPr/>
        </p:nvGrpSpPr>
        <p:grpSpPr>
          <a:xfrm>
            <a:off x="5053148" y="95260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64DA3BB4-C648-048D-EAC7-380981BF7DC2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="" xmlns:a16="http://schemas.microsoft.com/office/drawing/2014/main" id="{98FEAAF8-EAB1-019A-2086-C48E9AB8359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="" xmlns:a16="http://schemas.microsoft.com/office/drawing/2014/main" id="{9E5958AE-A8E2-1A00-93A6-20EF249DF4D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="" xmlns:a16="http://schemas.microsoft.com/office/drawing/2014/main" id="{EAAB8F7F-D325-69A9-6BF7-14E64FC29DF1}"/>
              </a:ext>
            </a:extLst>
          </p:cNvPr>
          <p:cNvSpPr txBox="1"/>
          <p:nvPr/>
        </p:nvSpPr>
        <p:spPr>
          <a:xfrm>
            <a:off x="5743654" y="1551203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i="1" kern="0" dirty="0">
                <a:solidFill>
                  <a:srgbClr val="44546A"/>
                </a:solidFill>
                <a:latin typeface="Calibri"/>
              </a:rPr>
              <a:t>القراءة بطلاقة</a:t>
            </a:r>
            <a:endParaRPr lang="fr-FR" sz="3733" b="1" i="1" kern="0" dirty="0">
              <a:solidFill>
                <a:srgbClr val="106585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</a:rPr>
              <a:t>15 دقيقة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11">
            <a:extLst>
              <a:ext uri="{FF2B5EF4-FFF2-40B4-BE49-F238E27FC236}">
                <a16:creationId xmlns="" xmlns:a16="http://schemas.microsoft.com/office/drawing/2014/main" id="{687636AC-B22C-F664-41D5-C135209347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03" y="993046"/>
            <a:ext cx="3736023" cy="3736023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="" xmlns:a16="http://schemas.microsoft.com/office/drawing/2014/main" id="{0099B80A-89E8-278D-5AE8-2B93876D6A38}"/>
              </a:ext>
            </a:extLst>
          </p:cNvPr>
          <p:cNvSpPr/>
          <p:nvPr/>
        </p:nvSpPr>
        <p:spPr>
          <a:xfrm>
            <a:off x="7917687" y="280358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2866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الأول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</a:rPr>
              <a:t> بِطَلَاقَةٍ </a:t>
            </a: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1563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BF5CC96-D26C-D7BF-86AF-D06D1A02B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E98D121E-37A2-233A-8271-F4530BAF6696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CD80F54-345D-B196-5865-51974AFE71C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="" xmlns:a16="http://schemas.microsoft.com/office/drawing/2014/main" id="{05C772D2-463B-3BAF-2F58-DF00E9F6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461" y="55062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E77428D-2631-CD91-920C-067A0FE1D012}"/>
              </a:ext>
            </a:extLst>
          </p:cNvPr>
          <p:cNvSpPr/>
          <p:nvPr/>
        </p:nvSpPr>
        <p:spPr>
          <a:xfrm>
            <a:off x="7797988" y="1263901"/>
            <a:ext cx="4112963" cy="8974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r>
              <a:rPr lang="ar-MA" sz="2400" b="1" kern="0" dirty="0">
                <a:solidFill>
                  <a:srgbClr val="000000"/>
                </a:solidFill>
                <a:latin typeface="Arial"/>
                <a:sym typeface="Arial"/>
              </a:rPr>
              <a:t>©</a:t>
            </a:r>
            <a:r>
              <a:rPr lang="ar-SA" sz="2400" b="1" kern="0" dirty="0">
                <a:solidFill>
                  <a:srgbClr val="000000"/>
                </a:solidFill>
                <a:latin typeface="Arial"/>
                <a:sym typeface="Arial"/>
              </a:rPr>
              <a:t> </a:t>
            </a:r>
            <a:r>
              <a:rPr lang="ar-MA" sz="2400" b="1" kern="0" dirty="0">
                <a:solidFill>
                  <a:srgbClr val="000000"/>
                </a:solidFill>
                <a:latin typeface="Arial"/>
                <a:sym typeface="Arial"/>
              </a:rPr>
              <a:t>قراءة سليمة من الأخطاء </a:t>
            </a:r>
            <a:endParaRPr lang="ar-MA" sz="2400" b="1" kern="0" dirty="0" smtClean="0">
              <a:solidFill>
                <a:srgbClr val="000000"/>
              </a:solidFill>
              <a:latin typeface="Arial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  <a:defRPr/>
            </a:pPr>
            <a:r>
              <a:rPr lang="ar-MA" sz="2400" b="1" kern="0" dirty="0" smtClean="0">
                <a:solidFill>
                  <a:srgbClr val="000000"/>
                </a:solidFill>
                <a:latin typeface="Arial"/>
                <a:sym typeface="Arial"/>
              </a:rPr>
              <a:t>(</a:t>
            </a:r>
            <a:r>
              <a:rPr lang="ar-SA" sz="2400" b="1" kern="0" dirty="0">
                <a:solidFill>
                  <a:srgbClr val="000000"/>
                </a:solidFill>
                <a:latin typeface="Arial"/>
                <a:sym typeface="Arial"/>
              </a:rPr>
              <a:t>الدقة</a:t>
            </a:r>
            <a:r>
              <a:rPr lang="ar-MA" sz="2400" b="1" kern="0" dirty="0">
                <a:solidFill>
                  <a:srgbClr val="000000"/>
                </a:solidFill>
                <a:latin typeface="Arial"/>
                <a:sym typeface="Arial"/>
              </a:rPr>
              <a:t>)</a:t>
            </a:r>
            <a:endParaRPr lang="fr-FR" sz="2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6B845F6F-9710-CF4A-9890-DB23F7B36190}"/>
              </a:ext>
            </a:extLst>
          </p:cNvPr>
          <p:cNvSpPr/>
          <p:nvPr/>
        </p:nvSpPr>
        <p:spPr>
          <a:xfrm>
            <a:off x="7797988" y="3113116"/>
            <a:ext cx="4240763" cy="84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r>
              <a:rPr lang="ar-MA" sz="2000" kern="0" dirty="0">
                <a:solidFill>
                  <a:srgbClr val="000000"/>
                </a:solidFill>
                <a:latin typeface="Arial"/>
                <a:sym typeface="Arial"/>
              </a:rPr>
              <a:t>©</a:t>
            </a:r>
            <a:r>
              <a:rPr lang="ar-SA" sz="2000" kern="0" dirty="0">
                <a:solidFill>
                  <a:srgbClr val="000000"/>
                </a:solidFill>
                <a:latin typeface="Arial"/>
                <a:sym typeface="Arial"/>
              </a:rPr>
              <a:t> </a:t>
            </a:r>
            <a:r>
              <a:rPr lang="ar-MA" sz="2400" b="1" kern="0" dirty="0">
                <a:solidFill>
                  <a:srgbClr val="000000"/>
                </a:solidFill>
                <a:latin typeface="Arial"/>
                <a:sym typeface="Arial"/>
              </a:rPr>
              <a:t>قراءة </a:t>
            </a:r>
            <a:r>
              <a:rPr lang="ar-SA" sz="2400" b="1" kern="0" dirty="0">
                <a:solidFill>
                  <a:srgbClr val="000000"/>
                </a:solidFill>
                <a:latin typeface="Arial"/>
                <a:sym typeface="Arial"/>
              </a:rPr>
              <a:t>وفق وتيرة ثابتة </a:t>
            </a:r>
            <a:r>
              <a:rPr lang="ar-MA" sz="2400" b="1" kern="0" dirty="0">
                <a:solidFill>
                  <a:srgbClr val="000000"/>
                </a:solidFill>
                <a:latin typeface="Arial"/>
                <a:sym typeface="Arial"/>
              </a:rPr>
              <a:t>(</a:t>
            </a:r>
            <a:r>
              <a:rPr lang="ar-SA" sz="2400" b="1" kern="0" dirty="0">
                <a:solidFill>
                  <a:srgbClr val="000000"/>
                </a:solidFill>
                <a:latin typeface="Arial"/>
                <a:sym typeface="Arial"/>
              </a:rPr>
              <a:t>السرعة والاسترسال</a:t>
            </a:r>
            <a:r>
              <a:rPr lang="ar-MA" sz="2400" b="1" kern="0" dirty="0">
                <a:solidFill>
                  <a:srgbClr val="000000"/>
                </a:solidFill>
                <a:latin typeface="Arial"/>
                <a:sym typeface="Arial"/>
              </a:rPr>
              <a:t>)</a:t>
            </a:r>
            <a:endParaRPr lang="fr-FR" sz="2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9" name="Google Shape;1348;p27">
            <a:extLst>
              <a:ext uri="{FF2B5EF4-FFF2-40B4-BE49-F238E27FC236}">
                <a16:creationId xmlns="" xmlns:a16="http://schemas.microsoft.com/office/drawing/2014/main" id="{A39E02B0-076F-C4F1-B36E-4AB0C37C5202}"/>
              </a:ext>
            </a:extLst>
          </p:cNvPr>
          <p:cNvSpPr txBox="1">
            <a:spLocks/>
          </p:cNvSpPr>
          <p:nvPr/>
        </p:nvSpPr>
        <p:spPr>
          <a:xfrm>
            <a:off x="685316" y="173369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>
              <a:buClr>
                <a:srgbClr val="757070"/>
              </a:buClr>
              <a:buSzPts val="2000"/>
              <a:defRPr/>
            </a:pPr>
            <a:r>
              <a:rPr lang="ar-MA" sz="1400" kern="0" dirty="0">
                <a:solidFill>
                  <a:prstClr val="white">
                    <a:lumMod val="50000"/>
                  </a:prstClr>
                </a:solidFill>
              </a:rPr>
              <a:t>يحدد الأستاذ(ة) معايير القراءة بطلاقة </a:t>
            </a:r>
            <a:r>
              <a:rPr lang="ar-MA" sz="1400" kern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ويركز في كل حصة </a:t>
            </a:r>
            <a:r>
              <a:rPr lang="ar-MA" sz="1400" kern="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على </a:t>
            </a:r>
            <a:r>
              <a:rPr lang="ar-MA" sz="1400" kern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معيار محدد من بين المعايير المذكورة</a:t>
            </a:r>
            <a:r>
              <a:rPr lang="ar-MA" sz="1400" kern="0" dirty="0">
                <a:solidFill>
                  <a:prstClr val="white">
                    <a:lumMod val="50000"/>
                  </a:prstClr>
                </a:solidFill>
              </a:rPr>
              <a:t>، مع التصريح للمتعلمين بذلك المعيار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99F04FB5-B68A-E4F5-94DF-5C571B130D23}"/>
              </a:ext>
            </a:extLst>
          </p:cNvPr>
          <p:cNvSpPr/>
          <p:nvPr/>
        </p:nvSpPr>
        <p:spPr>
          <a:xfrm>
            <a:off x="7797986" y="5280872"/>
            <a:ext cx="4240763" cy="8942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r>
              <a:rPr lang="ar-MA" sz="2000" kern="0" dirty="0">
                <a:solidFill>
                  <a:srgbClr val="000000"/>
                </a:solidFill>
                <a:latin typeface="Arial"/>
                <a:sym typeface="Arial"/>
              </a:rPr>
              <a:t>©</a:t>
            </a:r>
            <a:r>
              <a:rPr lang="ar-SA" sz="2000" kern="0" dirty="0">
                <a:solidFill>
                  <a:srgbClr val="000000"/>
                </a:solidFill>
                <a:latin typeface="Arial"/>
                <a:sym typeface="Arial"/>
              </a:rPr>
              <a:t> </a:t>
            </a:r>
            <a:r>
              <a:rPr lang="ar-MA" sz="2400" b="1" kern="0" dirty="0">
                <a:solidFill>
                  <a:srgbClr val="000000"/>
                </a:solidFill>
                <a:latin typeface="Arial"/>
                <a:sym typeface="Arial"/>
              </a:rPr>
              <a:t>قراءة </a:t>
            </a:r>
            <a:r>
              <a:rPr lang="ar-MA" sz="2400" b="1" kern="0" dirty="0" smtClean="0">
                <a:solidFill>
                  <a:srgbClr val="000000"/>
                </a:solidFill>
                <a:latin typeface="Arial"/>
                <a:sym typeface="Arial"/>
              </a:rPr>
              <a:t>معبرة</a:t>
            </a:r>
          </a:p>
          <a:p>
            <a:pPr algn="ctr">
              <a:buClr>
                <a:srgbClr val="000000"/>
              </a:buClr>
              <a:buFont typeface="Arial"/>
              <a:buNone/>
              <a:defRPr/>
            </a:pPr>
            <a:r>
              <a:rPr lang="ar-MA" sz="2400" b="1" kern="0" dirty="0" smtClean="0">
                <a:solidFill>
                  <a:srgbClr val="000000"/>
                </a:solidFill>
                <a:latin typeface="Arial"/>
                <a:sym typeface="Arial"/>
              </a:rPr>
              <a:t> </a:t>
            </a:r>
            <a:r>
              <a:rPr lang="ar-MA" sz="2400" b="1" kern="0" dirty="0">
                <a:solidFill>
                  <a:srgbClr val="000000"/>
                </a:solidFill>
                <a:latin typeface="Arial"/>
                <a:sym typeface="Arial"/>
              </a:rPr>
              <a:t>(</a:t>
            </a:r>
            <a:r>
              <a:rPr lang="ar-SA" sz="2400" b="1" kern="0" dirty="0">
                <a:solidFill>
                  <a:srgbClr val="000000"/>
                </a:solidFill>
                <a:latin typeface="Arial"/>
                <a:sym typeface="Arial"/>
              </a:rPr>
              <a:t>ا</a:t>
            </a:r>
            <a:r>
              <a:rPr lang="ar-MA" sz="2400" b="1" kern="0" dirty="0">
                <a:solidFill>
                  <a:srgbClr val="000000"/>
                </a:solidFill>
                <a:latin typeface="Arial"/>
                <a:sym typeface="Arial"/>
              </a:rPr>
              <a:t>لنبر والتنغيم)</a:t>
            </a:r>
            <a:endParaRPr lang="fr-FR" sz="2400" b="1" kern="0" dirty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C7FC9978-831B-1290-0AF5-486157280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F0937883-90D6-70E1-AE63-533D0C583A64}"/>
              </a:ext>
            </a:extLst>
          </p:cNvPr>
          <p:cNvSpPr txBox="1"/>
          <p:nvPr/>
        </p:nvSpPr>
        <p:spPr>
          <a:xfrm>
            <a:off x="1514472" y="903398"/>
            <a:ext cx="6134792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نطق الحروف من مخارجها الصحيحة.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التمييز بين الحركات القصيرة والطويلة، الشدة والتنوين.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احترام علامات الإعراب كما وردت في المقروء.</a:t>
            </a:r>
          </a:p>
          <a:p>
            <a:pPr marL="34290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عدم تغيير، أو حذف، أو إضافة حروف، أو كلمات.</a:t>
            </a:r>
            <a:endParaRPr lang="fr-FR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AC165D66-8CB8-2EDB-E147-858044280DFD}"/>
              </a:ext>
            </a:extLst>
          </p:cNvPr>
          <p:cNvSpPr txBox="1"/>
          <p:nvPr/>
        </p:nvSpPr>
        <p:spPr>
          <a:xfrm>
            <a:off x="887144" y="2890117"/>
            <a:ext cx="6659569" cy="149810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219AB96F-3D58-0E72-A930-09D5A0054C27}"/>
              </a:ext>
            </a:extLst>
          </p:cNvPr>
          <p:cNvSpPr txBox="1"/>
          <p:nvPr/>
        </p:nvSpPr>
        <p:spPr>
          <a:xfrm>
            <a:off x="1336571" y="4745111"/>
            <a:ext cx="6134792" cy="1703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تنويع النبرة لتفادي الرتابة.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انسجام الصوت مع الجو العاطفي للمقروء.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181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xmlns="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1- النمذجة: انتبهوا، سأقرأ العبارات بطلاقة، ثم ستتناوبون على قراءتها من بعدي مع احترام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01AD2146-63F1-9EAB-6D8C-0623487D86A9}"/>
              </a:ext>
            </a:extLst>
          </p:cNvPr>
          <p:cNvSpPr txBox="1"/>
          <p:nvPr/>
        </p:nvSpPr>
        <p:spPr>
          <a:xfrm>
            <a:off x="1459425" y="495264"/>
            <a:ext cx="97177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يطلب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الأستاذ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)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(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انتباه التلاميذ، ثم يقرأ العبارات </a:t>
            </a:r>
            <a:r>
              <a:rPr kumimoji="0" lang="ar-S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بطلاقة</a:t>
            </a:r>
            <a:r>
              <a:rPr kumimoji="0" lang="ar-M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مركزا على مخارج الحروف وإعراب الكلمات </a:t>
            </a:r>
            <a:r>
              <a:rPr kumimoji="0" lang="ar-M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:a16="http://schemas.microsoft.com/office/drawing/2014/main" xmlns="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4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6699399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1- الْوَفَاءُ وَالْوَلَاءُ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2- الْوَحْدَةُ وَالتَّضَامُنُ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490773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7- الْمَصْلَحَةُ الْفَرْدِيَّةُ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8- الْجُبْنُ وَالتَّخَاذُلُ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527652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9- الْخَيْبَةُ وَالتَّحَسُّرُ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10- النَّدَمُ والخِذْلانُ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604610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5- الْخِيَانَةُ وَالْغَدْرُ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6- الْخِدَاعُ وَالْمَكْرُ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045484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3- الْفُرْقَةُ وَالِانْقِسَامُ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4- الْمَصْلَحَةُ الْجَمَاعِيَّةُ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1693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9B2AAC63-94A8-775A-BDAA-FD564EBF18D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96A8363-A708-75B9-1029-2D2A420D6A1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:a16="http://schemas.microsoft.com/office/drawing/2014/main" xmlns="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816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2- الممارسة الموجهة: معايير الطلاقة: الدقة والسرعة.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CB7AC223-5033-F348-4A46-5F3A0C18F9AB}"/>
              </a:ext>
            </a:extLst>
          </p:cNvPr>
          <p:cNvSpPr txBox="1"/>
          <p:nvPr/>
        </p:nvSpPr>
        <p:spPr>
          <a:xfrm>
            <a:off x="777255" y="341806"/>
            <a:ext cx="10559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يطلب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الأستاذ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)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(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 بعض التلاميذ المرور إلى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السبورة وقراءة بعض العبارات بطلاقة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ويحرص على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التصحيح الفوري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لقراءة كل تلميذ بإشراك وملائه، ويطلب منهم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إبداء رأيهم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ويختم بتقديم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تغذية راجعة.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5286025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1- الْوَفَاءُ وَالْوَلَاءُ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2- الْوَحْدَةُ وَالتَّضَامُنُ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843793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7- الْمَصْلَحَةُ الْفَرْدِيَّةُ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8- الْجُبْنُ وَالتَّخَاذُلُ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41854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9- الْخَيْبَةُ وَالتَّحَسُّرُ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10- النَّدَمُ والخِذْلانُ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418763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5- الْخِيَانَةُ وَالْغَدْرُ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6- الْخِدَاعُ وَالْمَكْرُ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492945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3- الْفُرْقَةُ وَالِانْقِسَامُ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4- الْمَصْلَحَةُ الْجَمَاعِيَّةُ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4337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1348;p27">
            <a:extLst>
              <a:ext uri="{FF2B5EF4-FFF2-40B4-BE49-F238E27FC236}">
                <a16:creationId xmlns:a16="http://schemas.microsoft.com/office/drawing/2014/main" xmlns="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153248" y="668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3- الممارسة المستقلة: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4B81A6AB-37D0-E435-71C5-6EF1E2C99C8C}"/>
              </a:ext>
            </a:extLst>
          </p:cNvPr>
          <p:cNvSpPr txBox="1"/>
          <p:nvPr/>
        </p:nvSpPr>
        <p:spPr>
          <a:xfrm>
            <a:off x="732999" y="356871"/>
            <a:ext cx="10473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يختار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الأستاذ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)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(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 بين التلاميذ عينة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عشوائي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ة، ويقرأ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كل واحد منهم خمس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عبارات بطلاقة دون تدخل فوري، ثم يقدم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تغذية راجعة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بعد انتهاء التلميذ من قراءة العبارات المطلوبة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5286025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1- الْوَفَاءُ وَالْوَلَاءُ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2- الْوَحْدَةُ وَالتَّضَامُنُ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843793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7- الْمَصْلَحَةُ الْفَرْدِيَّةُ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8- الْجُبْنُ وَالتَّخَاذُلُ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41854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9- الْخَيْبَةُ وَالتَّحَسُّرُ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10- النَّدَمُ والخِذْلانُ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418763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5- الْخِيَانَةُ وَالْغَدْرُ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6- الْخِدَاعُ وَالْمَكْرُ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492945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3- الْفُرْقَةُ وَالِانْقِسَامُ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4- الْمَصْلَحَةُ الْجَمَاعِيَّةُ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2423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MA" sz="54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الأول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ب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</a:rPr>
              <a:t>أَقْرَأُ 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</a:rPr>
              <a:t>النصَّ بِطَلَاقَةٍ</a:t>
            </a: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10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72371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="" xmlns:a16="http://schemas.microsoft.com/office/drawing/2014/main" id="{4D1866B1-E7F7-A0AC-3F2E-0E327FDBC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30">
            <a:extLst>
              <a:ext uri="{FF2B5EF4-FFF2-40B4-BE49-F238E27FC236}">
                <a16:creationId xmlns="" xmlns:a16="http://schemas.microsoft.com/office/drawing/2014/main" id="{346B225A-FF2E-01A9-A84D-DBA7EEB8FF8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6982" y="888174"/>
            <a:ext cx="11867932" cy="60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 rtl="1">
              <a:lnSpc>
                <a:spcPct val="200000"/>
              </a:lnSpc>
              <a:spcBef>
                <a:spcPts val="0"/>
              </a:spcBef>
              <a:buNone/>
            </a:pP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يُحْكَى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أَنَّ أَسَدًا وَجَدَ فِي أَجَمَةٍ قَطِيعًا مُكَوَّنًا مِنْ ثَلَاثَةِ ثِيرَانٍ؛ أَسْوَدَ وَأَحْمَرَ وَأَبْيَضَ، تَرْعَى فِي أَمَانٍ،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فَأَرَادَ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الْهُجُومَ عَلَيْهِمْ فَصَدُّوهُ مَعًا وَطَرَدُوهُ مِنْ مِنْطَقَتِهِمْ.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وَذَاتَ يَوْمٍ مِنْ أَيَّامِ الرَّبِيعِ، 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انْفَرَدَ الأَسَدُ بِالثَّوْرَيْنِ الأَحْمَرِ وَالأَسْوَدِ،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وَقَالَ لَهُمَا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: إِنَّ وُجُودَ الثَّوْرِ الأَبْيَضِ خَطَرٌ عَلَيْنَا، لِأَنَّهُ يَدُلُّ الصَّيَّادِينَ عَلَيْنَا بِلَوْنِهِ الأَبْيَضِ، أَمَّا أَنَا وَأَنْتُمَا فَأَلْوَانُنَا مُتَمَاثِلَةٌ، فَلَوْ تَرَكْتُمَانِي آكُلْهُ لِتَصْفُوَ لَنَا الْغَابَةُ وَنَعِيشَ فِي سَلَامٍ. فَقَالَا: دُونَكَ، فَكُلْهُ. فَأَكَلَهُ.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مَرَّتِ الأَيَّامُ، 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وَعَادَ الْجُوعُ لِلْأَسَدِ، فَاخْتَلَى بِالثَّوْرِ الأَحْمَرِ وَقَالَ لَهُ: إِنَّ لَوْنِي مِثْل لَوْنِكَ، فَدَعْنِي آكُلُ الثَّوْرَ الأَسْوَدَ لِتَصْفُوَ لَنَا الْغَابَةُ. فَقَالَ لَهُ الثَّوْرُ الأَحْمَرُ: دُونَكَ، فَكُلْهُ. وَلَمْ يَبْقَ فِي الأَجَمَةِ غَيْرُ الثَّوْرِ </a:t>
            </a:r>
            <a:r>
              <a:rPr lang="ar-MA" sz="24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الأحْمَرِ. 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وَرَأَى الأَسَدُ أَنَّهُ قَدْ تَمَكَّنَ مِنْ هَذَا الثَّوْرِ بَعْدَ فَقْدِهِ أَخَوَيْهِ،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فَفَاجَأَهُ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بِقَوْلِهِ: أَيُّهَا الثَّوْرُ </a:t>
            </a:r>
            <a:r>
              <a:rPr lang="ar-MA" sz="24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الأحمَرُ، 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سَآكُلُكَ الآنَ لَا مَحَالَةَ. فَقَالَ الثَّوْرُ </a:t>
            </a:r>
            <a:r>
              <a:rPr lang="ar-MA" sz="24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الأحمَرُ: 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دَعْنِي أُنَادِي ثَلَاثًا قَبْلَ ذَلِكَ.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فَقَالَ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الأَسَدُ: اِفْعَلْ.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فَنَادَى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الثَّوْرُ الأَسْوَدُ بِأَعْلَى صَوْتِهِ الْمَمْزُوجِ بِالنَّدَمِ وَالْخِذْلَانِ: أَلَا إِنِّي أُكِلْتُ يَوْمَ أُكِلَ الثَّوْرُ الأَبْيَضُ.</a:t>
            </a:r>
          </a:p>
        </p:txBody>
      </p:sp>
      <p:sp>
        <p:nvSpPr>
          <p:cNvPr id="1362" name="Google Shape;1362;p30">
            <a:extLst>
              <a:ext uri="{FF2B5EF4-FFF2-40B4-BE49-F238E27FC236}">
                <a16:creationId xmlns="" xmlns:a16="http://schemas.microsoft.com/office/drawing/2014/main" id="{4AB49C15-0E3B-D5F8-F265-F0143D87BB44}"/>
              </a:ext>
            </a:extLst>
          </p:cNvPr>
          <p:cNvSpPr/>
          <p:nvPr/>
        </p:nvSpPr>
        <p:spPr>
          <a:xfrm>
            <a:off x="8945208" y="0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MA" sz="2800" b="1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النص بِطَلاقَةٍ</a:t>
            </a:r>
            <a:endParaRPr sz="1400" kern="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079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Google Shape;1367;p31">
            <a:extLst>
              <a:ext uri="{FF2B5EF4-FFF2-40B4-BE49-F238E27FC236}">
                <a16:creationId xmlns="" xmlns:a16="http://schemas.microsoft.com/office/drawing/2014/main" id="{D8D7D8F5-A598-5453-0E57-EE2CBE1DAD49}"/>
              </a:ext>
            </a:extLst>
          </p:cNvPr>
          <p:cNvSpPr txBox="1">
            <a:spLocks/>
          </p:cNvSpPr>
          <p:nvPr/>
        </p:nvSpPr>
        <p:spPr>
          <a:xfrm>
            <a:off x="451443" y="11901"/>
            <a:ext cx="11040563" cy="41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Calibri"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1- </a:t>
            </a:r>
            <a:r>
              <a:rPr kumimoji="0" lang="ar-SA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النمذجة</a:t>
            </a:r>
            <a:r>
              <a:rPr kumimoji="0" lang="ar-S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</a:t>
            </a:r>
            <a:r>
              <a:rPr kumimoji="0" lang="ar-S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أقرأ </a:t>
            </a:r>
            <a:r>
              <a:rPr kumimoji="0" lang="ar-M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الجمل </a:t>
            </a:r>
            <a:r>
              <a:rPr kumimoji="0" lang="ar-S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بطلاقة</a:t>
            </a:r>
            <a:r>
              <a:rPr kumimoji="0" lang="ar-M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. </a:t>
            </a:r>
            <a:endParaRPr kumimoji="0" lang="ar-MA" sz="16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19" name="Google Shape;1369;p31">
            <a:extLst>
              <a:ext uri="{FF2B5EF4-FFF2-40B4-BE49-F238E27FC236}">
                <a16:creationId xmlns="" xmlns:a16="http://schemas.microsoft.com/office/drawing/2014/main" id="{34B5830C-4D4C-320B-E952-3D259F201062}"/>
              </a:ext>
            </a:extLst>
          </p:cNvPr>
          <p:cNvSpPr txBox="1"/>
          <p:nvPr/>
        </p:nvSpPr>
        <p:spPr>
          <a:xfrm>
            <a:off x="286182" y="425804"/>
            <a:ext cx="11115579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الجمل المثبتة في الكراسة قراءة </a:t>
            </a:r>
            <a:r>
              <a:rPr lang="ar-MA" sz="12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2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20" name="Google Shape;1370;p31">
            <a:extLst>
              <a:ext uri="{FF2B5EF4-FFF2-40B4-BE49-F238E27FC236}">
                <a16:creationId xmlns="" xmlns:a16="http://schemas.microsoft.com/office/drawing/2014/main" id="{4D0DAC89-7C81-5615-A801-05D2D5A97DE9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7830" y="-10112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3726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3"/>
            <a:ext cx="12140261" cy="1135531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D5925C5B-41E5-51E1-AFBB-2FF7585ADC8D}"/>
              </a:ext>
            </a:extLst>
          </p:cNvPr>
          <p:cNvSpPr txBox="1">
            <a:spLocks/>
          </p:cNvSpPr>
          <p:nvPr/>
        </p:nvSpPr>
        <p:spPr>
          <a:xfrm>
            <a:off x="423949" y="117379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2- الممارسة الموجهة</a:t>
            </a:r>
            <a:r>
              <a:rPr kumimoji="0" lang="ar-S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نقرأ الآن الجمل قِرَاءَة صامتة، ونضع سطرا أسفل الكلمات التي نجد صعوبة في قراءتها بدقة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266BF60B-5129-29D6-FD78-B2FD83CF22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9004" y="3364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6587A1E1-E851-7F5F-3C67-4CA0F0720BC7}"/>
              </a:ext>
            </a:extLst>
          </p:cNvPr>
          <p:cNvSpPr txBox="1"/>
          <p:nvPr/>
        </p:nvSpPr>
        <p:spPr>
          <a:xfrm>
            <a:off x="-2894" y="498240"/>
            <a:ext cx="11214526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12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يدعو </a:t>
            </a:r>
            <a:r>
              <a:rPr lang="ar-MA" sz="1200" i="1" kern="0" dirty="0">
                <a:solidFill>
                  <a:srgbClr val="AEABAB"/>
                </a:solidFill>
                <a:ea typeface="Calibri"/>
                <a:cs typeface="Calibri"/>
                <a:sym typeface="Arial"/>
              </a:rPr>
              <a:t>الأستاذ)ة(</a:t>
            </a:r>
            <a:r>
              <a:rPr lang="ar-MA" sz="12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1200" i="1" kern="0" dirty="0">
                <a:solidFill>
                  <a:srgbClr val="AEABAB"/>
                </a:solidFill>
                <a:ea typeface="Calibri"/>
                <a:cs typeface="Calibri"/>
                <a:sym typeface="Arial"/>
              </a:rPr>
              <a:t>التلاميذ</a:t>
            </a:r>
            <a:r>
              <a:rPr lang="ar-MA" sz="12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إلى قراءة الجمل في كراساتهم بصمت  مستعملين </a:t>
            </a:r>
            <a:r>
              <a:rPr lang="ar-MA" sz="1200" i="1" kern="0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الإشارة بالأصبع أو قلم الرصاص  </a:t>
            </a:r>
            <a:r>
              <a:rPr lang="ar-MA" sz="12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للكلمات المقروءة، وتحديد الكلمات التي وجدوا صعوبة في قراءتها بدقة، قصد تتبع تقدم تمكنهم من قراءتها عند  نهاية هذا النشاط</a:t>
            </a: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9BEB9A17-F6BE-3794-2298-FE0B8398BE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7830" y="-10112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01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40261" cy="1146820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2FA70DE0-DF08-2475-CFD2-2400CFCF4DE3}"/>
              </a:ext>
            </a:extLst>
          </p:cNvPr>
          <p:cNvSpPr txBox="1">
            <a:spLocks/>
          </p:cNvSpPr>
          <p:nvPr/>
        </p:nvSpPr>
        <p:spPr>
          <a:xfrm>
            <a:off x="211759" y="9444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2- الممارسة الموجهة</a:t>
            </a:r>
            <a:r>
              <a:rPr kumimoji="0" lang="ar-S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نقرأ الآن الجمل بطلاقة.</a:t>
            </a:r>
            <a:endParaRPr kumimoji="0" lang="ar-SA" sz="16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5496A4BF-0748-BD83-D56A-87CEF22AC8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495" y="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D032CACB-7574-3FDD-2F59-07AE54AAE203}"/>
              </a:ext>
            </a:extLst>
          </p:cNvPr>
          <p:cNvSpPr txBox="1"/>
          <p:nvPr/>
        </p:nvSpPr>
        <p:spPr>
          <a:xfrm>
            <a:off x="-153365" y="539629"/>
            <a:ext cx="11152808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2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يطلب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</a:t>
            </a:r>
            <a:r>
              <a:rPr lang="fr-FR" sz="12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2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بعض التلاميذ المرور إلى السبورة وقراءة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S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بطلاقة، ويحرص على </a:t>
            </a:r>
            <a:r>
              <a:rPr lang="ar-SA" sz="12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التصحيح الفوري </a:t>
            </a:r>
            <a:r>
              <a:rPr lang="ar-S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لقراءة كل تلميذ </a:t>
            </a:r>
            <a:r>
              <a:rPr lang="ar-SA" sz="12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بإشراك زملائه</a:t>
            </a:r>
            <a:r>
              <a:rPr lang="ar-S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ويطلب منهم </a:t>
            </a:r>
            <a:r>
              <a:rPr lang="ar-SA" sz="12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إبداء</a:t>
            </a:r>
            <a:r>
              <a:rPr lang="ar-S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رأيهم</a:t>
            </a:r>
            <a:r>
              <a:rPr lang="ar-SA" sz="12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،</a:t>
            </a:r>
            <a:endParaRPr lang="ar-MA" sz="1200" kern="0" dirty="0" smtClean="0">
              <a:solidFill>
                <a:srgbClr val="FFFFFF">
                  <a:lumMod val="65000"/>
                </a:srgbClr>
              </a:solidFill>
              <a:sym typeface="Arial"/>
            </a:endParaRPr>
          </a:p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ويختم بتقديم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تغذية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راجعة.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74530198-A2EE-1A7B-5C4F-389D2537A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7830" y="-10112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022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7DEC2C00-05F2-06C0-4A4A-24F2716BACAA}"/>
              </a:ext>
            </a:extLst>
          </p:cNvPr>
          <p:cNvSpPr txBox="1">
            <a:spLocks/>
          </p:cNvSpPr>
          <p:nvPr/>
        </p:nvSpPr>
        <p:spPr>
          <a:xfrm>
            <a:off x="537519" y="4140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3- الممارسة المستقلة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أقرأ الآن الجمل بطلاقة.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0F995303-8738-CAD5-E16E-FA6E947820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953" y="3961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36D646B3-E96A-1DA9-9FF7-E16AE27A47B7}"/>
              </a:ext>
            </a:extLst>
          </p:cNvPr>
          <p:cNvSpPr txBox="1"/>
          <p:nvPr/>
        </p:nvSpPr>
        <p:spPr>
          <a:xfrm>
            <a:off x="267568" y="404739"/>
            <a:ext cx="11152808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يتناوب التلاميذ على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دون تدخل 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ثم يقدم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تغذية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راجعة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بعد انتهاء كل تلميذ من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الجملة المطلوبة،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بناء على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معايير القراءة السليمة: السلامة من الأخطاء- الاسترسال-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تمثل المعنى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F32656D2-0BA5-5014-A521-8DB23CC244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39614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7830" y="-10112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8203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052C8097-102F-9ACB-AD3F-00F7A1F17045}"/>
              </a:ext>
            </a:extLst>
          </p:cNvPr>
          <p:cNvSpPr txBox="1">
            <a:spLocks/>
          </p:cNvSpPr>
          <p:nvPr/>
        </p:nvSpPr>
        <p:spPr>
          <a:xfrm>
            <a:off x="300466" y="-2169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4- التغذية الراجعة</a:t>
            </a:r>
            <a:r>
              <a:rPr kumimoji="0" lang="ar-SA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أقرأ الكلمات التي كنت أجد صعوبة في قراءتها بطلاقة ) المسطر تحتها أثناء القراءة الصامتة( .</a:t>
            </a:r>
            <a:endParaRPr kumimoji="0" lang="ar-SA" sz="14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6" name="Google Shape;1369;p31">
            <a:extLst>
              <a:ext uri="{FF2B5EF4-FFF2-40B4-BE49-F238E27FC236}">
                <a16:creationId xmlns="" xmlns:a16="http://schemas.microsoft.com/office/drawing/2014/main" id="{EDEAD27F-1804-4595-B060-DF6B95F07EA1}"/>
              </a:ext>
            </a:extLst>
          </p:cNvPr>
          <p:cNvSpPr txBox="1"/>
          <p:nvPr/>
        </p:nvSpPr>
        <p:spPr>
          <a:xfrm>
            <a:off x="144144" y="448921"/>
            <a:ext cx="11203686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يختار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الأستاذ عينة من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 الذين وجدوا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صعوبة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في قراءة بعض الكلمات أثناء مرحلة القراءة الصامتة،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إعادة قراءتها 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وبصوت مرتفع، قصد تتبع تطور أدائهم القرائي.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7" name="Google Shape;1370;p31">
            <a:extLst>
              <a:ext uri="{FF2B5EF4-FFF2-40B4-BE49-F238E27FC236}">
                <a16:creationId xmlns="" xmlns:a16="http://schemas.microsoft.com/office/drawing/2014/main" id="{5170D82C-C69B-3575-BA70-91215C4381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008" y="234166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306F9C73-83A3-A6BF-1E3F-3CAF08AB8BC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59" y="45528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7830" y="-10112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369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=""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="" xmlns:a16="http://schemas.microsoft.com/office/drawing/2014/main" id="{25F04618-4AAE-D48E-EA3B-D687BD6142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360" y="675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5- التقويم الذاتي: أقوم أدائي القرائي ذاتيا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9" name="Google Shape;1369;p31">
            <a:extLst>
              <a:ext uri="{FF2B5EF4-FFF2-40B4-BE49-F238E27FC236}">
                <a16:creationId xmlns=""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القرائي ذاتيا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بوضع دائرة أمام الرمز الموافق لإنجازه القرائي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في الجهة الخاصة بذلك على الكراسة.  </a:t>
            </a:r>
            <a:endParaRPr lang="fr-FR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=""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440267" y="981372"/>
            <a:ext cx="11598485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prstClr val="white"/>
                </a:solidFill>
              </a:rPr>
              <a:t>أحرص على التقويم الذاتي المنتظم لأدائي </a:t>
            </a:r>
            <a:r>
              <a:rPr lang="ar-SA" sz="2800" b="1" dirty="0" smtClean="0">
                <a:solidFill>
                  <a:prstClr val="white"/>
                </a:solidFill>
              </a:rPr>
              <a:t>القرائي</a:t>
            </a:r>
            <a:r>
              <a:rPr lang="ar-MA" sz="2800" b="1" dirty="0" smtClean="0">
                <a:solidFill>
                  <a:prstClr val="white"/>
                </a:solidFill>
              </a:rPr>
              <a:t> وفق المعايير المثبتة بالكراسة ص 74  </a:t>
            </a:r>
            <a:r>
              <a:rPr lang="ar-SA" sz="2800" b="1" dirty="0" smtClean="0">
                <a:solidFill>
                  <a:prstClr val="white"/>
                </a:solidFill>
              </a:rPr>
              <a:t> </a:t>
            </a:r>
            <a:endParaRPr lang="fr-FR" sz="2800" b="1" dirty="0">
              <a:solidFill>
                <a:prstClr val="white"/>
              </a:solidFill>
            </a:endParaRPr>
          </a:p>
        </p:txBody>
      </p:sp>
      <p:pic>
        <p:nvPicPr>
          <p:cNvPr id="1026" name="Picture 2" descr="C:\Users\HP\Desktop\طارل 2025-2026\الوثائق المنجزة\الكراسات\الفراءة اللبنة 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192" y="1919374"/>
            <a:ext cx="10397066" cy="439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557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4DBA904-E2C3-561A-DC4A-F95028E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B8D80AFD-A225-F578-7D94-6754C9A3AB1E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6E069E79-19B8-C43C-6CCD-CA3575275FE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804DC587-8157-6FB2-E2A2-5D424002B53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AF08A29B-06B0-3D1B-B913-CDC8611A392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0B834D2B-89FC-799E-A74C-8E47766637FA}"/>
              </a:ext>
            </a:extLst>
          </p:cNvPr>
          <p:cNvSpPr txBox="1"/>
          <p:nvPr/>
        </p:nvSpPr>
        <p:spPr>
          <a:xfrm>
            <a:off x="5231567" y="2008346"/>
            <a:ext cx="5400765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السَّرْدِ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54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510" y="2008346"/>
            <a:ext cx="2161891" cy="2882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39921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="" xmlns:a16="http://schemas.microsoft.com/office/drawing/2014/main" id="{C90BE88A-772B-C772-948A-D9A4D74837B5}"/>
              </a:ext>
            </a:extLst>
          </p:cNvPr>
          <p:cNvSpPr txBox="1">
            <a:spLocks/>
          </p:cNvSpPr>
          <p:nvPr/>
        </p:nvSpPr>
        <p:spPr>
          <a:xfrm>
            <a:off x="1171881" y="27501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الآن سنتعرف بعض العبارات التي تساعدنا في إغناء رصيدنا في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السرد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26DC817B-8F3D-974A-538A-EA86CABA33FC}"/>
              </a:ext>
            </a:extLst>
          </p:cNvPr>
          <p:cNvSpPr txBox="1"/>
          <p:nvPr/>
        </p:nvSpPr>
        <p:spPr>
          <a:xfrm>
            <a:off x="1019697" y="498118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يدعو الأستاذ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)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ة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(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التلاميذ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إلى قراءة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العبارات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السردية 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المثبتة في الكراسة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Arial"/>
              </a:rPr>
              <a:t>قراءة سليمة 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،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وينبه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إلى أنها </a:t>
            </a:r>
            <a:r>
              <a:rPr kumimoji="0" lang="ar-M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ستفيدهم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 في فهم النص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المقروء، 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وفي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إنتاج الجمل والفقرات 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السردية.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="" xmlns:a16="http://schemas.microsoft.com/office/drawing/2014/main" id="{04F3A1B3-6ECB-8C03-07FE-395A174557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269" y="-63687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550275"/>
              </p:ext>
            </p:extLst>
          </p:nvPr>
        </p:nvGraphicFramePr>
        <p:xfrm>
          <a:off x="180109" y="1125793"/>
          <a:ext cx="11831781" cy="4476873"/>
        </p:xfrm>
        <a:graphic>
          <a:graphicData uri="http://schemas.openxmlformats.org/drawingml/2006/table">
            <a:tbl>
              <a:tblPr firstRow="1" bandRow="1"/>
              <a:tblGrid>
                <a:gridCol w="4470913"/>
                <a:gridCol w="3633996"/>
                <a:gridCol w="3726872"/>
              </a:tblGrid>
              <a:tr h="10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kumimoji="0" lang="ar-MA" sz="2400" b="1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مُفْرَدَاتٌ وَعِبَارَاتٌ دَالَّةٌ عَلَى وَضعيةِ النّهايةِ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kumimoji="0" lang="ar-MA" sz="2400" b="1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مُفْرَدَاتٌ وَعِبَارَاتٌ دَالَّةٌ عَلَى وَضعيةِ التَّحَوُّلِ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kumimoji="0" lang="ar-MA" sz="2400" b="1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مُفْرَدَاتٌ وَعِبَارَاتٌ دَالَّةٌ عَلَى الزَّمانِ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881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وَهَكَذَا... وَأَخِيرًا، وَمُنْذُ ذَلِكَ الْيَوْمِ... وَمِنْ يَومِها...</a:t>
                      </a:r>
                    </a:p>
                    <a:p>
                      <a:pPr algn="r" rtl="1">
                        <a:lnSpc>
                          <a:spcPct val="250000"/>
                        </a:lnSpc>
                      </a:pPr>
                      <a:endParaRPr kumimoji="0" lang="ar-MA" sz="2400" b="0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فَجْأَةً، وَدُونَ سَابِقِ إِنْذَارٍ، بَغْتَةً، وَمَا هِيَ إِلَّا لَحَظَاتٌ حتَّى... وَإِذَا بِـ...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يُحْكَى أَنَّ، كَانَ يَعِيشُ،  ذَاتَ يَوْمٍ رَبِيعِيٍّ، مَرَّتِ الأَيَّامُ ، في ليلَةٍ مُقمِرَةٍ، في عِزِّ شمسِ الظَّهيرَةِ..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4449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87811A5-F94A-5853-7869-85CDC1E5A8B2}"/>
              </a:ext>
            </a:extLst>
          </p:cNvPr>
          <p:cNvSpPr txBox="1"/>
          <p:nvPr/>
        </p:nvSpPr>
        <p:spPr>
          <a:xfrm>
            <a:off x="5231567" y="2008346"/>
            <a:ext cx="5400765" cy="31584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الثالث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دقيقة</a:t>
            </a:r>
            <a:r>
              <a:rPr lang="ar-M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</a:rPr>
              <a:t>15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73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510" y="2078404"/>
            <a:ext cx="2025895" cy="2701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78193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00;p44"/>
          <p:cNvSpPr txBox="1">
            <a:spLocks/>
          </p:cNvSpPr>
          <p:nvPr/>
        </p:nvSpPr>
        <p:spPr>
          <a:xfrm>
            <a:off x="1400166" y="39100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lnSpc>
                <a:spcPct val="100000"/>
              </a:lnSpc>
            </a:pPr>
            <a:r>
              <a:rPr lang="ar-SA" sz="1600" kern="120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الآن، سننتقل إلى فهم المعاني المباشرة للنص المقروء، من خلال الأسئلة المثبتة في الكراسة.</a:t>
            </a:r>
            <a:endParaRPr lang="ar-SA" sz="1600" kern="1200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6" name="Google Shape;1503;p44"/>
          <p:cNvSpPr txBox="1"/>
          <p:nvPr/>
        </p:nvSpPr>
        <p:spPr>
          <a:xfrm>
            <a:off x="540328" y="955210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1- مَتَى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وَقَعَتْ أَحْدَاثُ الْقِصَّةِ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حدِّد الجُمْلَة الدَّالَّة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عَلَى ذَلِكَ مِنَ 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النَّصِّ</a:t>
            </a:r>
            <a:endParaRPr lang="ar-MA"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525;p46"/>
          <p:cNvSpPr txBox="1"/>
          <p:nvPr/>
        </p:nvSpPr>
        <p:spPr>
          <a:xfrm>
            <a:off x="540329" y="2787287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kumimoji="0" lang="ar-M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مَا هُوَ رَدُّ فِعْلِ الثِّيرَانِ عِنْدَمَا حَاوَلَ الأَسَدُ الْهُجُومَ عَلَيْهِمْ أَوَّلَ مَرَّةٍ؟</a:t>
            </a:r>
            <a:endParaRPr kumimoji="0" lang="ar-MA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542;p48"/>
          <p:cNvSpPr txBox="1"/>
          <p:nvPr/>
        </p:nvSpPr>
        <p:spPr>
          <a:xfrm>
            <a:off x="540329" y="3723999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مَا الْحِيلَةُ الَّتِي اتَّبَعَهَا الأَسَدُ لِلْقَضَاءِ عَلَى الثِّيرَانِ؟ </a:t>
            </a:r>
          </a:p>
        </p:txBody>
      </p:sp>
      <p:pic>
        <p:nvPicPr>
          <p:cNvPr id="9" name="Google Shape;1368;p31">
            <a:extLst>
              <a:ext uri="{FF2B5EF4-FFF2-40B4-BE49-F238E27FC236}">
                <a16:creationId xmlns="" xmlns:a16="http://schemas.microsoft.com/office/drawing/2014/main" id="{D784D774-F9A5-8B45-5BD3-7E8FDC2B44A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923" y="192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540328" y="4656311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مَا سَبَبُ تَحَوُّلِ مَصِيرِ الثِّيرَانِ مِنَ الْقُوَّةِ إِلَى </a:t>
            </a: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الضَّعْفِ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endParaRPr lang="ar-SA"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540329" y="1755767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</a:rPr>
              <a:t>أين وَقَعَتْ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</a:rPr>
              <a:t>أَحْدَاثُ الْقِصَّةِ؟ 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</a:rPr>
              <a:t>حدِّد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</a:rPr>
              <a:t>الجُمْلَة الدَّالَّة عَلَى ذَلِكَ مِنَ 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</a:rPr>
              <a:t>النَّصِّ؟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369;p31">
            <a:extLst>
              <a:ext uri="{FF2B5EF4-FFF2-40B4-BE49-F238E27FC236}">
                <a16:creationId xmlns="" xmlns:a16="http://schemas.microsoft.com/office/drawing/2014/main" id="{064A53CD-3BCE-9C5E-D82F-95500ACA70E6}"/>
              </a:ext>
            </a:extLst>
          </p:cNvPr>
          <p:cNvSpPr txBox="1"/>
          <p:nvPr/>
        </p:nvSpPr>
        <p:spPr>
          <a:xfrm>
            <a:off x="821173" y="330549"/>
            <a:ext cx="10787683" cy="41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-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يدعو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الأستاذ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(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بعض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إلى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</a:t>
            </a:r>
            <a:r>
              <a:rPr lang="ar-S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الأسئلة المثبتة في الكراسة </a:t>
            </a:r>
            <a:r>
              <a:rPr lang="ar-MA" sz="1400" u="sng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بطلاقة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 وبعد ذلك يكلفهم جميعا </a:t>
            </a:r>
            <a:r>
              <a:rPr lang="ar-MA" sz="1400" dirty="0" err="1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لإجابة عنها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.</a:t>
            </a:r>
          </a:p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- تنتهي أنشطة» 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أُجِيبُ عَنْ أَسْئِلَةِ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الفَهْمِ» 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بتقييم ذاتي محددة معاييره في الكراسة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،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ويحرص الأستاذ على إنجاز التلاميذ له</a:t>
            </a:r>
            <a:endParaRPr lang="fr-FR" sz="14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/>
          <p:cNvSpPr txBox="1">
            <a:spLocks/>
          </p:cNvSpPr>
          <p:nvPr/>
        </p:nvSpPr>
        <p:spPr>
          <a:xfrm>
            <a:off x="-240612" y="334859"/>
            <a:ext cx="11827960" cy="301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- </a:t>
            </a:r>
            <a:r>
              <a:rPr lang="ar-S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يوجه 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الأستاذ التلاميذ إلى 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ملاحظة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السؤال الأول، وتأمل أداة الاستفهام الواردة فيه، وربطها بالزمن انطلاقا من نشاط أغني رصيدي وانطلاقا من النص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, 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ويوضح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للمتعلمين  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سيرورة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توصله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ل</a:t>
            </a:r>
            <a:r>
              <a:rPr lang="ar-S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لجواب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.</a:t>
            </a:r>
            <a:endParaRPr lang="ar-MA" i="0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  <a:p>
            <a:pPr marL="0" lvl="0" indent="0" algn="r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-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يقوم الأستاذ </a:t>
            </a:r>
            <a:r>
              <a:rPr lang="ar-MA" i="0" dirty="0" err="1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بنمذجة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فورية لكل سؤال من باقي الأسئلة إذا  تبين له عدم توصل جل التلاميذ 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للإجابة.</a:t>
            </a:r>
            <a:endParaRPr kumimoji="0" lang="ar-SA" sz="11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/>
              <a:ea typeface="+mn-ea"/>
              <a:cs typeface="Arial"/>
              <a:sym typeface="Calibri"/>
            </a:endParaRPr>
          </a:p>
        </p:txBody>
      </p:sp>
      <p:graphicFrame>
        <p:nvGraphicFramePr>
          <p:cNvPr id="6" name="Google Shape;1512;p45"/>
          <p:cNvGraphicFramePr/>
          <p:nvPr>
            <p:extLst>
              <p:ext uri="{D42A27DB-BD31-4B8C-83A1-F6EECF244321}">
                <p14:modId xmlns:p14="http://schemas.microsoft.com/office/powerpoint/2010/main" val="1514758790"/>
              </p:ext>
            </p:extLst>
          </p:nvPr>
        </p:nvGraphicFramePr>
        <p:xfrm>
          <a:off x="5934895" y="1749777"/>
          <a:ext cx="2091505" cy="352213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0915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495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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281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1- مَتَى وَقَعَتْ أَحْدَاثُ الْقِصَّةِ؟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04306484"/>
                  </a:ext>
                </a:extLst>
              </a:tr>
              <a:tr h="17542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.................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Google Shape;1513;p45"/>
          <p:cNvSpPr txBox="1"/>
          <p:nvPr/>
        </p:nvSpPr>
        <p:spPr>
          <a:xfrm>
            <a:off x="437326" y="1124743"/>
            <a:ext cx="11253325" cy="4706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1- مَتَى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وَقَعَتْ أَحْدَاثُ الْقِصَّةِ؟ </a:t>
            </a:r>
          </a:p>
        </p:txBody>
      </p:sp>
      <p:sp>
        <p:nvSpPr>
          <p:cNvPr id="8" name="Google Shape;1548;p49"/>
          <p:cNvSpPr txBox="1">
            <a:spLocks/>
          </p:cNvSpPr>
          <p:nvPr/>
        </p:nvSpPr>
        <p:spPr>
          <a:xfrm>
            <a:off x="1020889" y="121467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rtl="1">
              <a:buSzPct val="111111"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1- </a:t>
            </a:r>
            <a:r>
              <a:rPr kumimoji="0" lang="ar-SA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النمذجة</a:t>
            </a: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:  لاحظوا معي السؤال الأول: </a:t>
            </a:r>
            <a:r>
              <a:rPr lang="ar-M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1- مَتَى وَقَعَتْ أَحْدَاثُ الْقِصَّةِ؟ </a:t>
            </a:r>
          </a:p>
        </p:txBody>
      </p:sp>
      <p:graphicFrame>
        <p:nvGraphicFramePr>
          <p:cNvPr id="9" name="Google Shape;1512;p45">
            <a:extLst>
              <a:ext uri="{FF2B5EF4-FFF2-40B4-BE49-F238E27FC236}">
                <a16:creationId xmlns="" xmlns:a16="http://schemas.microsoft.com/office/drawing/2014/main" id="{36889E23-4976-C910-6E01-00F578BFFF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4449861"/>
              </p:ext>
            </p:extLst>
          </p:nvPr>
        </p:nvGraphicFramePr>
        <p:xfrm>
          <a:off x="4111582" y="1742142"/>
          <a:ext cx="1736062" cy="353689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736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735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❷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590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أداة الاستفهام: </a:t>
                      </a:r>
                      <a:r>
                        <a:rPr lang="ar-MA" sz="2400" b="1" i="0" u="none" strike="noStrike" cap="none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متى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endParaRPr lang="ar-SA" sz="2400" b="1" i="0" u="none" strike="noStrike" cap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23127045"/>
                  </a:ext>
                </a:extLst>
              </a:tr>
              <a:tr h="18746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ar-SA" sz="2800" b="1" u="none" strike="noStrike" cap="none" dirty="0"/>
                        <a:t>دالة </a:t>
                      </a:r>
                      <a:r>
                        <a:rPr lang="ar-SA" sz="2800" b="1" u="none" strike="noStrike" cap="none" dirty="0" smtClean="0"/>
                        <a:t>على</a:t>
                      </a:r>
                      <a:r>
                        <a:rPr lang="ar-MA" sz="2800" b="1" u="none" strike="noStrike" cap="none" dirty="0" smtClean="0"/>
                        <a:t>....</a:t>
                      </a:r>
                      <a:r>
                        <a:rPr lang="ar-SA" sz="2800" b="1" u="none" strike="noStrike" cap="none" dirty="0" smtClean="0"/>
                        <a:t> ؟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="" xmlns:a16="http://schemas.microsoft.com/office/drawing/2014/main" id="{E91FB627-3560-15B5-285A-B6A1B2CAB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559816"/>
              </p:ext>
            </p:extLst>
          </p:nvPr>
        </p:nvGraphicFramePr>
        <p:xfrm>
          <a:off x="2136180" y="1771076"/>
          <a:ext cx="1860088" cy="44781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60088">
                  <a:extLst>
                    <a:ext uri="{9D8B030D-6E8A-4147-A177-3AD203B41FA5}">
                      <a16:colId xmlns="" xmlns:a16="http://schemas.microsoft.com/office/drawing/2014/main" val="3019035222"/>
                    </a:ext>
                  </a:extLst>
                </a:gridCol>
              </a:tblGrid>
              <a:tr h="6376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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1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68996141"/>
                  </a:ext>
                </a:extLst>
              </a:tr>
              <a:tr h="6376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عبارات دالة على </a:t>
                      </a: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الزمان</a:t>
                      </a:r>
                      <a:endParaRPr lang="ar-SA"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1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18981953"/>
                  </a:ext>
                </a:extLst>
              </a:tr>
              <a:tr h="22169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lang="ar-MA" sz="28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ذات يوم</a:t>
                      </a:r>
                    </a:p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lang="ar-MA" sz="28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في فصل الربيع</a:t>
                      </a:r>
                    </a:p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lang="ar-MA" sz="28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عند المساء</a:t>
                      </a:r>
                    </a:p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lang="ar-MA" sz="28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بعد لحظات</a:t>
                      </a:r>
                      <a:endParaRPr lang="ar-MA" sz="28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="" xmlns:a16="http://schemas.microsoft.com/office/drawing/2014/main" id="{611CDA53-DA61-529C-41BE-8BFB5D526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283671"/>
              </p:ext>
            </p:extLst>
          </p:nvPr>
        </p:nvGraphicFramePr>
        <p:xfrm>
          <a:off x="131986" y="1737209"/>
          <a:ext cx="1888725" cy="41148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88725">
                  <a:extLst>
                    <a:ext uri="{9D8B030D-6E8A-4147-A177-3AD203B41FA5}">
                      <a16:colId xmlns="" xmlns:a16="http://schemas.microsoft.com/office/drawing/2014/main" val="3019035222"/>
                    </a:ext>
                  </a:extLst>
                </a:gridCol>
              </a:tblGrid>
              <a:tr h="7855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</a:t>
                      </a:r>
                      <a:endParaRPr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1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68996141"/>
                  </a:ext>
                </a:extLst>
              </a:tr>
              <a:tr h="611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الجملة </a:t>
                      </a:r>
                      <a:r>
                        <a:rPr lang="ar-SA" sz="24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المقروء</a:t>
                      </a: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ة</a:t>
                      </a:r>
                      <a:endParaRPr lang="ar-SA"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1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75309788"/>
                  </a:ext>
                </a:extLst>
              </a:tr>
              <a:tr h="20703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SA" sz="2800" dirty="0" smtClean="0">
                          <a:solidFill>
                            <a:srgbClr val="FF0000"/>
                          </a:solidFill>
                        </a:rPr>
                        <a:t>وَذَاتَ يَوْمٍ مِنْ أَيَّامِ الرَّبِيعِ، </a:t>
                      </a:r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انْفَرَدَ الأَسَدُ بِالثَّوْرَيْنِ</a:t>
                      </a:r>
                      <a:r>
                        <a:rPr lang="ar-MA" sz="2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SA" sz="2800" dirty="0" smtClean="0">
                          <a:solidFill>
                            <a:schemeClr val="tx1"/>
                          </a:solidFill>
                        </a:rPr>
                        <a:t>الأَحْمَرِ وَالأَسْوَدِ</a:t>
                      </a:r>
                      <a:endParaRPr lang="ar-SA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="" xmlns:a16="http://schemas.microsoft.com/office/drawing/2014/main" id="{D5E52CB9-C25A-1AA8-79E0-EFC012B1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210471"/>
              </p:ext>
            </p:extLst>
          </p:nvPr>
        </p:nvGraphicFramePr>
        <p:xfrm>
          <a:off x="6990268" y="5636847"/>
          <a:ext cx="2339821" cy="5791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39821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 الصحيح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="" xmlns:a16="http://schemas.microsoft.com/office/drawing/2014/main" id="{FC3CF477-FEA8-2C30-1EA4-BEE8A69C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086415"/>
              </p:ext>
            </p:extLst>
          </p:nvPr>
        </p:nvGraphicFramePr>
        <p:xfrm>
          <a:off x="3554757" y="5688101"/>
          <a:ext cx="3384849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384849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673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وَقَعَتْ أَحْدَاثُ الْقِصَّةِ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="" xmlns:a16="http://schemas.microsoft.com/office/drawing/2014/main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102699"/>
              </p:ext>
            </p:extLst>
          </p:nvPr>
        </p:nvGraphicFramePr>
        <p:xfrm>
          <a:off x="117699" y="5682002"/>
          <a:ext cx="3384849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384849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ذَاتَ يَوْمٍ مِنْ أَيَّامِ الرَّبِيعِ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pic>
        <p:nvPicPr>
          <p:cNvPr id="15" name="Google Shape;1368;p31">
            <a:extLst>
              <a:ext uri="{FF2B5EF4-FFF2-40B4-BE49-F238E27FC236}">
                <a16:creationId xmlns="" xmlns:a16="http://schemas.microsoft.com/office/drawing/2014/main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7" y="4793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514;p45"/>
          <p:cNvSpPr/>
          <p:nvPr/>
        </p:nvSpPr>
        <p:spPr>
          <a:xfrm>
            <a:off x="8826033" y="3610397"/>
            <a:ext cx="504056" cy="1152128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1D9A78"/>
          </a:solidFill>
          <a:ln w="12700" cap="flat" cmpd="sng">
            <a:solidFill>
              <a:srgbClr val="1570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60266" y="1720840"/>
            <a:ext cx="3857939" cy="3693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MA" b="1" dirty="0"/>
              <a:t>العمليات </a:t>
            </a:r>
            <a:r>
              <a:rPr lang="ar-MA" b="1" dirty="0" err="1"/>
              <a:t>الميتامعرفية</a:t>
            </a:r>
            <a:r>
              <a:rPr lang="ar-MA" b="1" dirty="0"/>
              <a:t> التي </a:t>
            </a:r>
            <a:r>
              <a:rPr lang="ar-MA" b="1" dirty="0" smtClean="0"/>
              <a:t>أمر بها للوصول الى الجواب:</a:t>
            </a:r>
          </a:p>
          <a:p>
            <a:pPr marL="285750" indent="-285750" algn="r" rtl="1">
              <a:buFontTx/>
              <a:buChar char="-"/>
            </a:pPr>
            <a:r>
              <a:rPr lang="ar-MA" b="1" dirty="0" smtClean="0"/>
              <a:t>الوعي بالمهمة: </a:t>
            </a:r>
            <a:r>
              <a:rPr lang="ar-MA" dirty="0" smtClean="0"/>
              <a:t>أعلم </a:t>
            </a:r>
            <a:r>
              <a:rPr lang="ar-MA" dirty="0"/>
              <a:t>أن المطلوب هو تحديد </a:t>
            </a:r>
            <a:r>
              <a:rPr lang="ar-MA" dirty="0" smtClean="0"/>
              <a:t>زمن حدوث القصة.</a:t>
            </a:r>
          </a:p>
          <a:p>
            <a:pPr marL="285750" indent="-285750" algn="r" rtl="1">
              <a:buFontTx/>
              <a:buChar char="-"/>
            </a:pPr>
            <a:r>
              <a:rPr lang="ar-MA" b="1" dirty="0" smtClean="0"/>
              <a:t>أراقب </a:t>
            </a:r>
            <a:r>
              <a:rPr lang="ar-MA" b="1" dirty="0"/>
              <a:t>نفسي: </a:t>
            </a:r>
            <a:r>
              <a:rPr lang="ar-MA" dirty="0"/>
              <a:t>هل هذه </a:t>
            </a:r>
            <a:r>
              <a:rPr lang="ar-MA" dirty="0" smtClean="0"/>
              <a:t>دلالات على الزمن أم على المكان؟</a:t>
            </a:r>
          </a:p>
          <a:p>
            <a:pPr marL="285750" indent="-285750" algn="r" rtl="1">
              <a:buFontTx/>
              <a:buChar char="-"/>
            </a:pPr>
            <a:r>
              <a:rPr lang="ar-MA" b="1" dirty="0" smtClean="0"/>
              <a:t>أسترجع </a:t>
            </a:r>
            <a:r>
              <a:rPr lang="ar-MA" b="1" dirty="0"/>
              <a:t>معرفتي </a:t>
            </a:r>
            <a:r>
              <a:rPr lang="ar-MA" dirty="0" smtClean="0"/>
              <a:t>بالزمن في السرد: ذات يوم، عند المساء، في فصل الربيع = دالة على الزمن.</a:t>
            </a:r>
          </a:p>
          <a:p>
            <a:pPr marL="285750" indent="-285750" algn="r" rtl="1">
              <a:buFontTx/>
              <a:buChar char="-"/>
            </a:pPr>
            <a:r>
              <a:rPr lang="ar-MA" b="1" dirty="0" smtClean="0"/>
              <a:t>التقييم</a:t>
            </a:r>
            <a:r>
              <a:rPr lang="ar-MA" dirty="0" smtClean="0"/>
              <a:t> : </a:t>
            </a:r>
            <a:r>
              <a:rPr lang="ar-MA" dirty="0"/>
              <a:t>نعم، هذا يطابق </a:t>
            </a:r>
            <a:r>
              <a:rPr lang="ar-MA" dirty="0" smtClean="0"/>
              <a:t>الإشارة إلى الزمن.</a:t>
            </a:r>
          </a:p>
          <a:p>
            <a:pPr marL="285750" indent="-285750" algn="r" rtl="1">
              <a:buFontTx/>
              <a:buChar char="-"/>
            </a:pPr>
            <a:r>
              <a:rPr lang="ar-MA" b="1" dirty="0" smtClean="0"/>
              <a:t>أتخذ </a:t>
            </a:r>
            <a:r>
              <a:rPr lang="ar-MA" b="1" dirty="0"/>
              <a:t>القرار</a:t>
            </a:r>
            <a:r>
              <a:rPr lang="ar-MA" dirty="0"/>
              <a:t>: الجواب هو </a:t>
            </a:r>
            <a:r>
              <a:rPr lang="ar-MA" b="1" dirty="0" smtClean="0"/>
              <a:t>وقعت القصة ذات يوم من أيام الربيع</a:t>
            </a:r>
          </a:p>
          <a:p>
            <a:pPr marL="285750" indent="-285750" algn="r" rtl="1">
              <a:buFontTx/>
              <a:buChar char="-"/>
            </a:pPr>
            <a:endParaRPr lang="ar-MA" dirty="0"/>
          </a:p>
        </p:txBody>
      </p:sp>
      <p:pic>
        <p:nvPicPr>
          <p:cNvPr id="18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1AE767F5-83B1-E0E0-83C7-709302165C8A}"/>
              </a:ext>
            </a:extLst>
          </p:cNvPr>
          <p:cNvSpPr txBox="1">
            <a:spLocks/>
          </p:cNvSpPr>
          <p:nvPr/>
        </p:nvSpPr>
        <p:spPr>
          <a:xfrm>
            <a:off x="861830" y="342103"/>
            <a:ext cx="10468339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يوجه الأستاذ التلاميذ إلى الاشتغال في ثنائيات للجواب عن  السؤالين 2 و3، حيث يتناقش كل ثنائي حول إجابة كل منها عن كل سؤال، مع توضيح سيرورة الجواب </a:t>
            </a:r>
            <a:r>
              <a:rPr kumimoji="0" lang="ar-SA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المتوصل</a:t>
            </a: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إليه.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يراقب الأستاذ تفاعل الثنائيات، عبر التجول بين الصفوف، وتقديم التوجيهات والتغذية الراجعة عند الحاجة.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548;p49">
            <a:extLst>
              <a:ext uri="{FF2B5EF4-FFF2-40B4-BE49-F238E27FC236}">
                <a16:creationId xmlns="" xmlns:a16="http://schemas.microsoft.com/office/drawing/2014/main" id="{B8C10404-0A1A-84D0-86ED-41444B961FDA}"/>
              </a:ext>
            </a:extLst>
          </p:cNvPr>
          <p:cNvSpPr txBox="1">
            <a:spLocks/>
          </p:cNvSpPr>
          <p:nvPr/>
        </p:nvSpPr>
        <p:spPr>
          <a:xfrm>
            <a:off x="861830" y="4966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2- الممارسة الموجهة:  ننتقل الآن، إلى الجواب عن السؤالين 2 و3 بشكل ثنائي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8" name="Google Shape;1525;p46">
            <a:extLst>
              <a:ext uri="{FF2B5EF4-FFF2-40B4-BE49-F238E27FC236}">
                <a16:creationId xmlns="" xmlns:a16="http://schemas.microsoft.com/office/drawing/2014/main" id="{0E52FC02-2CC6-792F-F645-C6A6AF56F396}"/>
              </a:ext>
            </a:extLst>
          </p:cNvPr>
          <p:cNvSpPr txBox="1"/>
          <p:nvPr/>
        </p:nvSpPr>
        <p:spPr>
          <a:xfrm>
            <a:off x="364657" y="4575835"/>
            <a:ext cx="11335676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مَا هُوَ رَدُّ فِعْلِ الثِّيرَانِ عِنْدَمَا حَاوَلَ الأَسَدُ الْهُجُومَ عَلَيْهِمْ أَوَّلَ مَرَّةٍ؟</a:t>
            </a:r>
          </a:p>
        </p:txBody>
      </p:sp>
      <p:sp>
        <p:nvSpPr>
          <p:cNvPr id="9" name="Google Shape;1503;p44">
            <a:extLst>
              <a:ext uri="{FF2B5EF4-FFF2-40B4-BE49-F238E27FC236}">
                <a16:creationId xmlns="" xmlns:a16="http://schemas.microsoft.com/office/drawing/2014/main" id="{5B606E35-17EC-C9EA-7CAA-B37B40C87DF0}"/>
              </a:ext>
            </a:extLst>
          </p:cNvPr>
          <p:cNvSpPr txBox="1"/>
          <p:nvPr/>
        </p:nvSpPr>
        <p:spPr>
          <a:xfrm>
            <a:off x="364657" y="2182164"/>
            <a:ext cx="11335676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2- أين وَقَعَتْ أَحْدَاثُ الْقِصَّةِ؟ حدِّد الجُمْلَة الدَّالَّة عَلَى ذَلِكَ مِنَ النَّصِّ؟</a:t>
            </a:r>
          </a:p>
        </p:txBody>
      </p:sp>
      <p:pic>
        <p:nvPicPr>
          <p:cNvPr id="10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FFA64460-5D03-1A3C-152E-6DB9543B92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36" y="6100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9B923F0B-707C-F373-09BA-058D44488CEB}"/>
              </a:ext>
            </a:extLst>
          </p:cNvPr>
          <p:cNvSpPr txBox="1">
            <a:spLocks/>
          </p:cNvSpPr>
          <p:nvPr/>
        </p:nvSpPr>
        <p:spPr>
          <a:xfrm>
            <a:off x="778936" y="316388"/>
            <a:ext cx="10634128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يستمع  الأستاذ إلى أجوبة بعض الثنائيات ويطلب التعليل أو إعادة الصياغة عند الحاجة، قبل أن يبرز الجواب الصحيح، مع تقديم تغذية راجعة حول منطق التوصل إلى الجواب الصحيح.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84EA9A4D-03B1-3478-CE03-AF82D6721184}"/>
              </a:ext>
            </a:extLst>
          </p:cNvPr>
          <p:cNvSpPr txBox="1">
            <a:spLocks/>
          </p:cNvSpPr>
          <p:nvPr/>
        </p:nvSpPr>
        <p:spPr>
          <a:xfrm>
            <a:off x="944725" y="6490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2- الممارسة الموجهة:  الجواب عن السؤالين 2 و3 بشكل ثنائي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525;p46">
            <a:extLst>
              <a:ext uri="{FF2B5EF4-FFF2-40B4-BE49-F238E27FC236}">
                <a16:creationId xmlns="" xmlns:a16="http://schemas.microsoft.com/office/drawing/2014/main" id="{73A2E9A0-C301-799D-0F7D-0E5D4076C145}"/>
              </a:ext>
            </a:extLst>
          </p:cNvPr>
          <p:cNvSpPr txBox="1"/>
          <p:nvPr/>
        </p:nvSpPr>
        <p:spPr>
          <a:xfrm>
            <a:off x="364657" y="3741148"/>
            <a:ext cx="11208666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مَا هُوَ رَدُّ فِعْلِ الثِّيرَانِ عِنْدَمَا حَاوَلَ الأَسَدُ الْهُجُومَ عَلَيْهِمْ أَوَّلَ مَرَّةٍ؟</a:t>
            </a:r>
          </a:p>
        </p:txBody>
      </p:sp>
      <p:sp>
        <p:nvSpPr>
          <p:cNvPr id="8" name="Google Shape;1503;p44">
            <a:extLst>
              <a:ext uri="{FF2B5EF4-FFF2-40B4-BE49-F238E27FC236}">
                <a16:creationId xmlns="" xmlns:a16="http://schemas.microsoft.com/office/drawing/2014/main" id="{616CE22D-F003-929D-811F-6E674B065FD9}"/>
              </a:ext>
            </a:extLst>
          </p:cNvPr>
          <p:cNvSpPr txBox="1"/>
          <p:nvPr/>
        </p:nvSpPr>
        <p:spPr>
          <a:xfrm>
            <a:off x="364657" y="1440636"/>
            <a:ext cx="11208666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2- أين وَقَعَتْ أَحْدَاثُ الْقِصَّةِ؟ حدِّد الجُمْلَة الدَّالَّة عَلَى ذَلِكَ مِنَ النَّصِّ؟</a:t>
            </a:r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190" y="5789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64657" y="2425744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25;p46">
            <a:extLst>
              <a:ext uri="{FF2B5EF4-FFF2-40B4-BE49-F238E27FC236}">
                <a16:creationId xmlns="" xmlns:a16="http://schemas.microsoft.com/office/drawing/2014/main" id="{0328E759-667E-E8A1-DCC0-39CEB5D63B9C}"/>
              </a:ext>
            </a:extLst>
          </p:cNvPr>
          <p:cNvSpPr txBox="1"/>
          <p:nvPr/>
        </p:nvSpPr>
        <p:spPr>
          <a:xfrm>
            <a:off x="378511" y="4573731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الجواب: </a:t>
            </a:r>
            <a:endParaRPr kumimoji="0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578819"/>
              </p:ext>
            </p:extLst>
          </p:nvPr>
        </p:nvGraphicFramePr>
        <p:xfrm>
          <a:off x="541384" y="2520203"/>
          <a:ext cx="10538935" cy="457200"/>
        </p:xfrm>
        <a:graphic>
          <a:graphicData uri="http://schemas.openxmlformats.org/drawingml/2006/table">
            <a:tbl>
              <a:tblPr firstRow="1" bandRow="1"/>
              <a:tblGrid>
                <a:gridCol w="21602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853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862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0710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الجُمْلَة الدَّالَّة عَلَى ذَلِكَ مِنَ النَّصِّ</a:t>
                      </a:r>
                      <a:endParaRPr lang="ar-MA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</a:t>
                      </a:r>
                      <a:endParaRPr lang="ar-MA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الجواب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0ED91FED-541A-F28E-25A5-DEEFB1A1D225}"/>
              </a:ext>
            </a:extLst>
          </p:cNvPr>
          <p:cNvSpPr txBox="1">
            <a:spLocks/>
          </p:cNvSpPr>
          <p:nvPr/>
        </p:nvSpPr>
        <p:spPr>
          <a:xfrm>
            <a:off x="488772" y="409211"/>
            <a:ext cx="10892457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يستمع  الأستاذ إلى أجوبة بعض الثنائيات ويطلب التعليل أو إعادة الصياغة عند الحاجة، قبل أن يبرز الجواب الصحيح، 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ويطلب من بعض التلاميذ أعادة قراءته بطلاقة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،  </a:t>
            </a: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مع تقديم تغذية راجعة حول منطق التوصل إلى الجواب الصحيح.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35A99B04-279B-B06E-BD49-FA9663CBF7C7}"/>
              </a:ext>
            </a:extLst>
          </p:cNvPr>
          <p:cNvSpPr txBox="1">
            <a:spLocks/>
          </p:cNvSpPr>
          <p:nvPr/>
        </p:nvSpPr>
        <p:spPr>
          <a:xfrm>
            <a:off x="912890" y="8437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2- الممارسة الموجهة:  الجواب عن السؤالين 2 و3 بشكل ثنائي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13" name="Google Shape;1525;p46">
            <a:extLst>
              <a:ext uri="{FF2B5EF4-FFF2-40B4-BE49-F238E27FC236}">
                <a16:creationId xmlns="" xmlns:a16="http://schemas.microsoft.com/office/drawing/2014/main" id="{73A2E9A0-C301-799D-0F7D-0E5D4076C145}"/>
              </a:ext>
            </a:extLst>
          </p:cNvPr>
          <p:cNvSpPr txBox="1"/>
          <p:nvPr/>
        </p:nvSpPr>
        <p:spPr>
          <a:xfrm>
            <a:off x="364657" y="3741148"/>
            <a:ext cx="11208666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مَا هُوَ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رَدُّ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فِعْلِ الثِّيرَانِ عِنْدَمَا حَاوَلَ الأَسَدُ الْهُجُومَ عَلَيْهِمْ أَوَّلَ مَرَّةٍ؟</a:t>
            </a:r>
          </a:p>
        </p:txBody>
      </p:sp>
      <p:sp>
        <p:nvSpPr>
          <p:cNvPr id="18" name="Google Shape;1503;p44">
            <a:extLst>
              <a:ext uri="{FF2B5EF4-FFF2-40B4-BE49-F238E27FC236}">
                <a16:creationId xmlns="" xmlns:a16="http://schemas.microsoft.com/office/drawing/2014/main" id="{616CE22D-F003-929D-811F-6E674B065FD9}"/>
              </a:ext>
            </a:extLst>
          </p:cNvPr>
          <p:cNvSpPr txBox="1"/>
          <p:nvPr/>
        </p:nvSpPr>
        <p:spPr>
          <a:xfrm>
            <a:off x="364657" y="1440636"/>
            <a:ext cx="11208666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2- أين وَقَعَتْ أَحْدَاثُ الْقِصَّةِ؟ حدِّد الجُمْلَة الدَّالَّة عَلَى ذَلِكَ مِنَ النَّصِّ؟</a:t>
            </a:r>
          </a:p>
        </p:txBody>
      </p:sp>
      <p:sp>
        <p:nvSpPr>
          <p:cNvPr id="20" name="Google Shape;1525;p46">
            <a:extLst>
              <a:ext uri="{FF2B5EF4-FFF2-40B4-BE49-F238E27FC236}">
                <a16:creationId xmlns="" xmlns:a16="http://schemas.microsoft.com/office/drawing/2014/main" id="{0328E759-667E-E8A1-DCC0-39CEB5D63B9C}"/>
              </a:ext>
            </a:extLst>
          </p:cNvPr>
          <p:cNvSpPr txBox="1"/>
          <p:nvPr/>
        </p:nvSpPr>
        <p:spPr>
          <a:xfrm>
            <a:off x="488772" y="4870342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 smtClean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عِنْدَمَا </a:t>
            </a:r>
            <a:r>
              <a:rPr lang="ar-SA" sz="2400" b="1" kern="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حَاوَلَ الأَسَدُ الْهُجُومَ عَلَيْهِمْ أَوَّلَ </a:t>
            </a:r>
            <a:r>
              <a:rPr lang="ar-SA" sz="2400" b="1" kern="0" dirty="0" smtClean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مَرَّةٍ</a:t>
            </a:r>
            <a:r>
              <a:rPr lang="ar-MA" sz="2400" b="1" kern="0" dirty="0" smtClean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صَدُّوه وطَردوه من منطقتهم</a:t>
            </a:r>
            <a:r>
              <a:rPr lang="ar-SA" sz="2400" b="1" kern="0" dirty="0" smtClean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</a:t>
            </a:r>
            <a:endParaRPr kumimoji="0" sz="32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21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64657" y="2189018"/>
            <a:ext cx="11208666" cy="8299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endParaRPr sz="2400" b="1" kern="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081652"/>
              </p:ext>
            </p:extLst>
          </p:nvPr>
        </p:nvGraphicFramePr>
        <p:xfrm>
          <a:off x="364656" y="2189018"/>
          <a:ext cx="11180145" cy="822960"/>
        </p:xfrm>
        <a:graphic>
          <a:graphicData uri="http://schemas.openxmlformats.org/drawingml/2006/table">
            <a:tbl>
              <a:tblPr firstRow="1" bandRow="1"/>
              <a:tblGrid>
                <a:gridCol w="37173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360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728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5389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- يُحْكَى أَنَّ أَسَدًا وَجَدَ فِي </a:t>
                      </a:r>
                      <a:r>
                        <a:rPr lang="ar-MA" sz="2400" b="1" kern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أَجَمَةٍ. </a:t>
                      </a:r>
                    </a:p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- لِتَصْفُوَ لَنَا </a:t>
                      </a:r>
                      <a:r>
                        <a:rPr lang="ar-MA" sz="2400" b="1" kern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الْغَابَةُ</a:t>
                      </a:r>
                      <a:r>
                        <a:rPr lang="ar-MA" sz="2400" b="1" kern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 وَنَعِيشَ فِي سَلَامٍ.</a:t>
                      </a:r>
                      <a:endParaRPr lang="fr-FR" sz="2400" b="1" kern="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الجُمْلَة الدَّالَّة عَلَى ذَلِكَ مِنَ النَّصِّ</a:t>
                      </a:r>
                      <a:endParaRPr lang="ar-MA" sz="2400" b="1" kern="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وَقَعَتْ أَحْدَاثُ الْقِصَّةِ في الأَجَمَة / </a:t>
                      </a:r>
                      <a:r>
                        <a:rPr lang="ar-MA" sz="2400" b="1" kern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الغابة</a:t>
                      </a:r>
                      <a:endParaRPr lang="ar-MA" sz="2400" b="1" kern="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الجواب</a:t>
                      </a:r>
                      <a:endParaRPr lang="fr-FR" sz="2400" b="1" kern="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4" name="Picture 4" descr="Image générée">
            <a:extLst>
              <a:ext uri="{FF2B5EF4-FFF2-40B4-BE49-F238E27FC236}">
                <a16:creationId xmlns="" xmlns:a16="http://schemas.microsoft.com/office/drawing/2014/main" id="{1A87F969-8074-C965-94E3-8FD7ECE76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-166762" y="57124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8748" y="0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D1764120-3FC9-8D7F-AB22-7F6518D251BA}"/>
              </a:ext>
            </a:extLst>
          </p:cNvPr>
          <p:cNvSpPr txBox="1">
            <a:spLocks/>
          </p:cNvSpPr>
          <p:nvPr/>
        </p:nvSpPr>
        <p:spPr>
          <a:xfrm>
            <a:off x="786679" y="43467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548;p49">
            <a:extLst>
              <a:ext uri="{FF2B5EF4-FFF2-40B4-BE49-F238E27FC236}">
                <a16:creationId xmlns="" xmlns:a16="http://schemas.microsoft.com/office/drawing/2014/main" id="{278F3669-E170-ED08-499E-4A10799079E2}"/>
              </a:ext>
            </a:extLst>
          </p:cNvPr>
          <p:cNvSpPr txBox="1">
            <a:spLocks/>
          </p:cNvSpPr>
          <p:nvPr/>
        </p:nvSpPr>
        <p:spPr>
          <a:xfrm>
            <a:off x="786679" y="11957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3- الممارسة المستقلة:  ننتقل الآن، إلى الجواب عن بقية الأسئلة بشكل فردي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8" name="Google Shape;1542;p48">
            <a:extLst>
              <a:ext uri="{FF2B5EF4-FFF2-40B4-BE49-F238E27FC236}">
                <a16:creationId xmlns="" xmlns:a16="http://schemas.microsoft.com/office/drawing/2014/main" id="{A8E0EBF2-0518-90A8-FC59-A4057284F63E}"/>
              </a:ext>
            </a:extLst>
          </p:cNvPr>
          <p:cNvSpPr txBox="1"/>
          <p:nvPr/>
        </p:nvSpPr>
        <p:spPr>
          <a:xfrm>
            <a:off x="554181" y="1858219"/>
            <a:ext cx="11517449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 مَا الْحِيلَةُ الَّتِي اتَّبَعَهَا الأَسَدُ لِلْقَضَاءِ عَلَى الثِّيرَانِ؟ </a:t>
            </a:r>
          </a:p>
        </p:txBody>
      </p:sp>
      <p:sp>
        <p:nvSpPr>
          <p:cNvPr id="9" name="Google Shape;1558;p216">
            <a:extLst>
              <a:ext uri="{FF2B5EF4-FFF2-40B4-BE49-F238E27FC236}">
                <a16:creationId xmlns="" xmlns:a16="http://schemas.microsoft.com/office/drawing/2014/main" id="{9F91AE74-1FED-F933-94D9-B71784780697}"/>
              </a:ext>
            </a:extLst>
          </p:cNvPr>
          <p:cNvSpPr txBox="1"/>
          <p:nvPr/>
        </p:nvSpPr>
        <p:spPr>
          <a:xfrm>
            <a:off x="554181" y="4252759"/>
            <a:ext cx="11517449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مَا سَبَبُ تَحَوُّلِ مَصِيرِ الثِّيرَانِ مِنَ الْقُوَّةِ إِلَى الضَّعْفِ؟</a:t>
            </a: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169514"/>
              </p:ext>
            </p:extLst>
          </p:nvPr>
        </p:nvGraphicFramePr>
        <p:xfrm>
          <a:off x="554180" y="4966871"/>
          <a:ext cx="11517450" cy="396240"/>
        </p:xfrm>
        <a:graphic>
          <a:graphicData uri="http://schemas.openxmlformats.org/drawingml/2006/table">
            <a:tbl>
              <a:tblPr firstRow="1" bandRow="1"/>
              <a:tblGrid>
                <a:gridCol w="38391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337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445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44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0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بِسَبَبِ الثَّوْرِ الْأَبْيَضِ الَّذِي فَضَّلَ الرَّحِيلَ بِنَفْسِهِ</a:t>
                      </a:r>
                      <a:endParaRPr lang="fr-FR" sz="20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0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بِسَبَبِ الْخِيَانَةِ وَالتَّخَاذُلِ وَالتَّفْكِيرِ في ِالْمَصْلَحَةِ الْفَرْدِيَّة</a:t>
                      </a:r>
                      <a:endParaRPr lang="fr-FR" sz="20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0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بِسَبَبِ قِلَّةِ عَدَدِهِمْ مِنَ الْبِدَايَة</a:t>
                      </a:r>
                      <a:endParaRPr lang="fr-FR" sz="20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0" name="Google Shape;1504;p44" descr="Lever la main - Icônes mains et gestes gratuites">
            <a:extLst>
              <a:ext uri="{FF2B5EF4-FFF2-40B4-BE49-F238E27FC236}">
                <a16:creationId xmlns="" xmlns:a16="http://schemas.microsoft.com/office/drawing/2014/main" id="{C1B7F5D4-A98D-E3D2-FA75-48A94DA2D3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037" y="5789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DE9630AC-E2F1-052D-7E0C-ECFB1F1C6AF0}"/>
              </a:ext>
            </a:extLst>
          </p:cNvPr>
          <p:cNvSpPr txBox="1">
            <a:spLocks/>
          </p:cNvSpPr>
          <p:nvPr/>
        </p:nvSpPr>
        <p:spPr>
          <a:xfrm>
            <a:off x="730830" y="464365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126A8AA0-9AFE-E52F-FC70-8F6D875E3B4D}"/>
              </a:ext>
            </a:extLst>
          </p:cNvPr>
          <p:cNvSpPr txBox="1">
            <a:spLocks/>
          </p:cNvSpPr>
          <p:nvPr/>
        </p:nvSpPr>
        <p:spPr>
          <a:xfrm>
            <a:off x="730831" y="145364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3- الممارسة المستقلة:  ننتقل الآن، إلى الجواب عن بقية الأسئلة بشكل فردي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13" name="Google Shape;1504;p44" descr="Lever la main - Icônes mains et gestes gratuites">
            <a:extLst>
              <a:ext uri="{FF2B5EF4-FFF2-40B4-BE49-F238E27FC236}">
                <a16:creationId xmlns="" xmlns:a16="http://schemas.microsoft.com/office/drawing/2014/main" id="{C1B7F5D4-A98D-E3D2-FA75-48A94DA2D3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037" y="5789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542;p48">
            <a:extLst>
              <a:ext uri="{FF2B5EF4-FFF2-40B4-BE49-F238E27FC236}">
                <a16:creationId xmlns="" xmlns:a16="http://schemas.microsoft.com/office/drawing/2014/main" id="{4241E203-B3D3-8249-09FC-503CA620EC17}"/>
              </a:ext>
            </a:extLst>
          </p:cNvPr>
          <p:cNvSpPr txBox="1"/>
          <p:nvPr/>
        </p:nvSpPr>
        <p:spPr>
          <a:xfrm>
            <a:off x="356680" y="944226"/>
            <a:ext cx="11216643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 مَا الْحِيلَةُ الَّتِي اتَّبَعَهَا الأَسَدُ لِلْقَضَاءِ عَلَى الثِّيرَانِ؟ </a:t>
            </a:r>
          </a:p>
        </p:txBody>
      </p:sp>
      <p:sp>
        <p:nvSpPr>
          <p:cNvPr id="18" name="Google Shape;1558;p216">
            <a:extLst>
              <a:ext uri="{FF2B5EF4-FFF2-40B4-BE49-F238E27FC236}">
                <a16:creationId xmlns="" xmlns:a16="http://schemas.microsoft.com/office/drawing/2014/main" id="{87080F18-76CC-02E4-378B-73D8DA12A9B5}"/>
              </a:ext>
            </a:extLst>
          </p:cNvPr>
          <p:cNvSpPr txBox="1"/>
          <p:nvPr/>
        </p:nvSpPr>
        <p:spPr>
          <a:xfrm>
            <a:off x="435358" y="3429000"/>
            <a:ext cx="11321283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مَا سَبَبُ تَحَوُّلِ مَصِيرِ الثِّيرَانِ مِنَ الْقُوَّةِ إِلَى الضَّعْفِ؟</a:t>
            </a:r>
          </a:p>
        </p:txBody>
      </p:sp>
      <p:sp>
        <p:nvSpPr>
          <p:cNvPr id="19" name="Google Shape;1503;p44">
            <a:extLst>
              <a:ext uri="{FF2B5EF4-FFF2-40B4-BE49-F238E27FC236}">
                <a16:creationId xmlns="" xmlns:a16="http://schemas.microsoft.com/office/drawing/2014/main" id="{99DE6CA3-2C57-B1F4-C77F-11E21ECD7A6D}"/>
              </a:ext>
            </a:extLst>
          </p:cNvPr>
          <p:cNvSpPr txBox="1"/>
          <p:nvPr/>
        </p:nvSpPr>
        <p:spPr>
          <a:xfrm>
            <a:off x="376940" y="1630370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kumimoji="0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59141"/>
              </p:ext>
            </p:extLst>
          </p:nvPr>
        </p:nvGraphicFramePr>
        <p:xfrm>
          <a:off x="334380" y="4814471"/>
          <a:ext cx="11517450" cy="396240"/>
        </p:xfrm>
        <a:graphic>
          <a:graphicData uri="http://schemas.openxmlformats.org/drawingml/2006/table">
            <a:tbl>
              <a:tblPr firstRow="1" bandRow="1"/>
              <a:tblGrid>
                <a:gridCol w="38391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337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445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44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0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بِسَبَبِ الثَّوْرِ الْأَبْيَضِ الَّذِي فَضَّلَ الرَّحِيلَ بِنَفْسِهِ</a:t>
                      </a:r>
                      <a:endParaRPr lang="fr-FR" sz="20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0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بِسَبَبِ الْخِيَانَةِ وَالتَّخَاذُلِ وَالتَّفْكِيرِ في ِالْمَصْلَحَةِ الْفَرْدِيَّة</a:t>
                      </a:r>
                      <a:endParaRPr lang="fr-FR" sz="20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0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بِسَبَبِ قِلَّةِ عَدَدِهِمْ مِنَ الْبِدَايَة</a:t>
                      </a:r>
                      <a:endParaRPr lang="fr-FR" sz="20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5" name="Google Shape;1503;p44">
            <a:extLst>
              <a:ext uri="{FF2B5EF4-FFF2-40B4-BE49-F238E27FC236}">
                <a16:creationId xmlns="" xmlns:a16="http://schemas.microsoft.com/office/drawing/2014/main" id="{99DE6CA3-2C57-B1F4-C77F-11E21ECD7A6D}"/>
              </a:ext>
            </a:extLst>
          </p:cNvPr>
          <p:cNvSpPr txBox="1"/>
          <p:nvPr/>
        </p:nvSpPr>
        <p:spPr>
          <a:xfrm>
            <a:off x="435358" y="4124188"/>
            <a:ext cx="11321283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kumimoji="0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-6642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19996" y="7211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26F28119-930D-1B98-7385-B364A71F9928}"/>
              </a:ext>
            </a:extLst>
          </p:cNvPr>
          <p:cNvSpPr txBox="1">
            <a:spLocks/>
          </p:cNvSpPr>
          <p:nvPr/>
        </p:nvSpPr>
        <p:spPr>
          <a:xfrm>
            <a:off x="383501" y="441603"/>
            <a:ext cx="10884908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r>
              <a:rPr lang="ar-SA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ويطلب من بعض التلاميذ أعادة </a:t>
            </a:r>
            <a:r>
              <a:rPr lang="ar-MA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الأجوبة المثبتة على الشريحة </a:t>
            </a:r>
            <a:r>
              <a:rPr lang="ar-SA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بطلاقة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sym typeface="Calibri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26F9C7FA-DE32-1A4B-70C2-01B0BEB34027}"/>
              </a:ext>
            </a:extLst>
          </p:cNvPr>
          <p:cNvSpPr txBox="1">
            <a:spLocks/>
          </p:cNvSpPr>
          <p:nvPr/>
        </p:nvSpPr>
        <p:spPr>
          <a:xfrm>
            <a:off x="800069" y="13062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3- الممارسة المستقلة:  ننتقل الآن، إلى الجواب عن بقية الأسئلة بشكل فردي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20" name="Google Shape;1542;p48">
            <a:extLst>
              <a:ext uri="{FF2B5EF4-FFF2-40B4-BE49-F238E27FC236}">
                <a16:creationId xmlns="" xmlns:a16="http://schemas.microsoft.com/office/drawing/2014/main" id="{4241E203-B3D3-8249-09FC-503CA620EC17}"/>
              </a:ext>
            </a:extLst>
          </p:cNvPr>
          <p:cNvSpPr txBox="1"/>
          <p:nvPr/>
        </p:nvSpPr>
        <p:spPr>
          <a:xfrm>
            <a:off x="356680" y="944226"/>
            <a:ext cx="11216643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 مَا الْحِيلَةُ الَّتِي اتَّبَعَهَا الأَسَدُ لِلْقَضَاءِ عَلَى الثِّيرَانِ؟ </a:t>
            </a:r>
          </a:p>
        </p:txBody>
      </p:sp>
      <p:sp>
        <p:nvSpPr>
          <p:cNvPr id="21" name="Google Shape;1558;p216">
            <a:extLst>
              <a:ext uri="{FF2B5EF4-FFF2-40B4-BE49-F238E27FC236}">
                <a16:creationId xmlns="" xmlns:a16="http://schemas.microsoft.com/office/drawing/2014/main" id="{87080F18-76CC-02E4-378B-73D8DA12A9B5}"/>
              </a:ext>
            </a:extLst>
          </p:cNvPr>
          <p:cNvSpPr txBox="1"/>
          <p:nvPr/>
        </p:nvSpPr>
        <p:spPr>
          <a:xfrm>
            <a:off x="435358" y="3429000"/>
            <a:ext cx="11321283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مَا سَبَبُ تَحَوُّلِ مَصِيرِ الثِّيرَانِ مِنَ الْقُوَّةِ إِلَى الضَّعْفِ؟</a:t>
            </a:r>
          </a:p>
        </p:txBody>
      </p:sp>
      <p:sp>
        <p:nvSpPr>
          <p:cNvPr id="22" name="Google Shape;1503;p44">
            <a:extLst>
              <a:ext uri="{FF2B5EF4-FFF2-40B4-BE49-F238E27FC236}">
                <a16:creationId xmlns="" xmlns:a16="http://schemas.microsoft.com/office/drawing/2014/main" id="{99DE6CA3-2C57-B1F4-C77F-11E21ECD7A6D}"/>
              </a:ext>
            </a:extLst>
          </p:cNvPr>
          <p:cNvSpPr txBox="1"/>
          <p:nvPr/>
        </p:nvSpPr>
        <p:spPr>
          <a:xfrm>
            <a:off x="376940" y="1630370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: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  </a:t>
            </a:r>
            <a:r>
              <a:rPr lang="ar-SA" sz="2400" b="1" kern="0" dirty="0" smtClean="0">
                <a:solidFill>
                  <a:schemeClr val="accent5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الْحِيلَةُ </a:t>
            </a:r>
            <a:r>
              <a:rPr lang="ar-SA" sz="2400" b="1" kern="0" dirty="0">
                <a:solidFill>
                  <a:schemeClr val="accent5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الَّتِي اتَّبَعَهَا الأَسَدُ لِلْقَضَاءِ عَلَى </a:t>
            </a:r>
            <a:r>
              <a:rPr lang="ar-SA" sz="2400" b="1" kern="0" dirty="0" smtClean="0">
                <a:solidFill>
                  <a:schemeClr val="accent5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الثِّيرَانِ</a:t>
            </a:r>
            <a:r>
              <a:rPr lang="ar-MA" sz="2400" b="1" kern="0" dirty="0" smtClean="0">
                <a:solidFill>
                  <a:schemeClr val="accent5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هي بثُّ روحِ التفرقة وإِثَارَة الْعَدَاوَةِ </a:t>
            </a:r>
            <a:r>
              <a:rPr lang="ar-MA" sz="2400" b="1" kern="0" dirty="0">
                <a:solidFill>
                  <a:schemeClr val="accent5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بَيْنَهُمْ </a:t>
            </a:r>
            <a:endParaRPr sz="2400" b="1" kern="0" dirty="0">
              <a:solidFill>
                <a:schemeClr val="accent5">
                  <a:lumMod val="50000"/>
                </a:schemeClr>
              </a:solidFill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20453"/>
              </p:ext>
            </p:extLst>
          </p:nvPr>
        </p:nvGraphicFramePr>
        <p:xfrm>
          <a:off x="334380" y="5108761"/>
          <a:ext cx="11517450" cy="396240"/>
        </p:xfrm>
        <a:graphic>
          <a:graphicData uri="http://schemas.openxmlformats.org/drawingml/2006/table">
            <a:tbl>
              <a:tblPr firstRow="1" bandRow="1"/>
              <a:tblGrid>
                <a:gridCol w="38391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337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445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44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0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بِسَبَبِ الثَّوْرِ الْأَبْيَضِ الَّذِي فَضَّلَ الرَّحِيلَ بِنَفْسِهِ</a:t>
                      </a:r>
                      <a:endParaRPr lang="fr-FR" sz="20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000" b="1" kern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بِسَبَبِ الْخِيَانَةِ وَالتَّخَاذُلِ وَالتَّفْكِيرِ في ِالْمَصْلَحَةِ الْفَرْدِيَّة</a:t>
                      </a:r>
                      <a:endParaRPr lang="fr-FR" sz="2000" b="1" kern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0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بِسَبَبِ قِلَّةِ عَدَدِهِمْ مِنَ الْبِدَايَة</a:t>
                      </a:r>
                      <a:endParaRPr lang="fr-FR" sz="20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4" name="Google Shape;1503;p44">
            <a:extLst>
              <a:ext uri="{FF2B5EF4-FFF2-40B4-BE49-F238E27FC236}">
                <a16:creationId xmlns="" xmlns:a16="http://schemas.microsoft.com/office/drawing/2014/main" id="{99DE6CA3-2C57-B1F4-C77F-11E21ECD7A6D}"/>
              </a:ext>
            </a:extLst>
          </p:cNvPr>
          <p:cNvSpPr txBox="1"/>
          <p:nvPr/>
        </p:nvSpPr>
        <p:spPr>
          <a:xfrm>
            <a:off x="435358" y="4124188"/>
            <a:ext cx="11321283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: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  </a:t>
            </a:r>
            <a:r>
              <a:rPr lang="ar-SA" sz="2400" b="1" kern="0" dirty="0" smtClean="0">
                <a:ea typeface="Calibri"/>
                <a:cs typeface="Calibri"/>
                <a:sym typeface="Calibri"/>
              </a:rPr>
              <a:t>سَبَبُ</a:t>
            </a:r>
            <a:r>
              <a:rPr lang="ar-S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تَحَوُّلِ مَصِيرِ الثِّيرَانِ مِنَ الْقُوَّةِ إِلَى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الضَّعْفِ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</a:t>
            </a:r>
            <a:endParaRPr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1" name="Picture 4" descr="Image générée">
            <a:extLst>
              <a:ext uri="{FF2B5EF4-FFF2-40B4-BE49-F238E27FC236}">
                <a16:creationId xmlns="" xmlns:a16="http://schemas.microsoft.com/office/drawing/2014/main" id="{1A87F969-8074-C965-94E3-8FD7ECE76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-166762" y="57124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8748" y="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-38104" y="57124"/>
            <a:ext cx="12230103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7;p31">
            <a:extLst>
              <a:ext uri="{FF2B5EF4-FFF2-40B4-BE49-F238E27FC236}">
                <a16:creationId xmlns:a16="http://schemas.microsoft.com/office/drawing/2014/main" xmlns="" id="{25F04618-4AAE-D48E-EA3B-D687BD614209}"/>
              </a:ext>
            </a:extLst>
          </p:cNvPr>
          <p:cNvSpPr txBox="1">
            <a:spLocks/>
          </p:cNvSpPr>
          <p:nvPr/>
        </p:nvSpPr>
        <p:spPr>
          <a:xfrm>
            <a:off x="1" y="6754"/>
            <a:ext cx="12191999" cy="6592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MA" sz="1800" b="1" dirty="0" smtClean="0">
                <a:solidFill>
                  <a:schemeClr val="bg1">
                    <a:lumMod val="50000"/>
                  </a:schemeClr>
                </a:solidFill>
              </a:rPr>
              <a:t>              </a:t>
            </a:r>
            <a:r>
              <a:rPr lang="ar-SA" sz="1800" b="1" dirty="0" smtClean="0">
                <a:solidFill>
                  <a:schemeClr val="bg1">
                    <a:lumMod val="50000"/>
                  </a:schemeClr>
                </a:solidFill>
              </a:rPr>
              <a:t>التقويم الذاتي: أقوم أدائي</a:t>
            </a:r>
            <a:r>
              <a:rPr lang="ar-MA" sz="1800" b="1" dirty="0" smtClean="0">
                <a:solidFill>
                  <a:schemeClr val="bg1">
                    <a:lumMod val="50000"/>
                  </a:schemeClr>
                </a:solidFill>
              </a:rPr>
              <a:t> في الفهم </a:t>
            </a:r>
            <a:r>
              <a:rPr lang="ar-SA" sz="1800" b="1" dirty="0" smtClean="0">
                <a:solidFill>
                  <a:schemeClr val="bg1">
                    <a:lumMod val="50000"/>
                  </a:schemeClr>
                </a:solidFill>
              </a:rPr>
              <a:t> القرائي ذاتيا.</a:t>
            </a:r>
            <a:endParaRPr lang="ar-SA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1369;p31">
            <a:extLst>
              <a:ext uri="{FF2B5EF4-FFF2-40B4-BE49-F238E27FC236}">
                <a16:creationId xmlns:a16="http://schemas.microsoft.com/office/drawing/2014/main" xmlns="" id="{7504D60D-7325-8890-6465-9213C6BA2E9B}"/>
              </a:ext>
            </a:extLst>
          </p:cNvPr>
          <p:cNvSpPr txBox="1"/>
          <p:nvPr/>
        </p:nvSpPr>
        <p:spPr>
          <a:xfrm>
            <a:off x="0" y="438866"/>
            <a:ext cx="11544323" cy="163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القرائي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ذاتيا بوضع دائرة أمام الرمز الموافق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لإنجازه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في الجهة الخاصة بذلك على الكراسة.  </a:t>
            </a:r>
            <a:endParaRPr lang="fr-FR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Rectangle : coins arrondis 7">
            <a:extLst>
              <a:ext uri="{FF2B5EF4-FFF2-40B4-BE49-F238E27FC236}">
                <a16:creationId xmlns:a16="http://schemas.microsoft.com/office/drawing/2014/main" xmlns="" id="{9C14266C-0E07-8282-A326-D95D777F3B6D}"/>
              </a:ext>
            </a:extLst>
          </p:cNvPr>
          <p:cNvSpPr/>
          <p:nvPr/>
        </p:nvSpPr>
        <p:spPr>
          <a:xfrm>
            <a:off x="1" y="1011382"/>
            <a:ext cx="11914908" cy="120027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prstClr val="white"/>
                </a:solidFill>
              </a:rPr>
              <a:t>أحرص على التقويم الذاتي المنتظم لأدائي </a:t>
            </a:r>
            <a:r>
              <a:rPr lang="ar-MA" sz="2800" b="1" dirty="0" smtClean="0">
                <a:solidFill>
                  <a:prstClr val="white"/>
                </a:solidFill>
              </a:rPr>
              <a:t>في الفهم </a:t>
            </a:r>
            <a:r>
              <a:rPr lang="ar-SA" sz="2800" b="1" dirty="0" smtClean="0">
                <a:solidFill>
                  <a:prstClr val="white"/>
                </a:solidFill>
              </a:rPr>
              <a:t>القرائي</a:t>
            </a:r>
            <a:r>
              <a:rPr lang="ar-MA" sz="2800" b="1" dirty="0" smtClean="0">
                <a:solidFill>
                  <a:prstClr val="white"/>
                </a:solidFill>
              </a:rPr>
              <a:t> وفق المعايير المثبتة بالكراسة ص 74</a:t>
            </a:r>
            <a:r>
              <a:rPr lang="ar-SA" sz="2800" b="1" dirty="0" smtClean="0">
                <a:solidFill>
                  <a:prstClr val="white"/>
                </a:solidFill>
              </a:rPr>
              <a:t> </a:t>
            </a:r>
            <a:endParaRPr lang="fr-FR" sz="2800" b="1" dirty="0">
              <a:solidFill>
                <a:prstClr val="white"/>
              </a:solidFill>
            </a:endParaRPr>
          </a:p>
        </p:txBody>
      </p:sp>
      <p:pic>
        <p:nvPicPr>
          <p:cNvPr id="2050" name="Picture 2" descr="C:\Users\HP\Desktop\طارل 2025-2026\الوثائق المنجزة\الكراسات\الفه اللبنة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34" y="2528711"/>
            <a:ext cx="10984088" cy="332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6922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Google Shape;1511;p45">
            <a:extLst>
              <a:ext uri="{FF2B5EF4-FFF2-40B4-BE49-F238E27FC236}">
                <a16:creationId xmlns="" xmlns:a16="http://schemas.microsoft.com/office/drawing/2014/main" id="{AC147DB6-3AD3-59BB-9407-7CCB9BE68F7C}"/>
              </a:ext>
            </a:extLst>
          </p:cNvPr>
          <p:cNvSpPr txBox="1">
            <a:spLocks/>
          </p:cNvSpPr>
          <p:nvPr/>
        </p:nvSpPr>
        <p:spPr>
          <a:xfrm>
            <a:off x="1271464" y="5140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يوجه الأستاذ التلاميذ توظيف </a:t>
            </a:r>
            <a:r>
              <a:rPr kumimoji="0" lang="ar-SA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تعلماتهم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السابقة لإنتاج جمل 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سردية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على غرار الجملة المقترحة. </a:t>
            </a:r>
            <a:endParaRPr kumimoji="0" lang="ar-SA" sz="1400" b="0" i="0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18" name="Google Shape;1548;p49">
            <a:extLst>
              <a:ext uri="{FF2B5EF4-FFF2-40B4-BE49-F238E27FC236}">
                <a16:creationId xmlns="" xmlns:a16="http://schemas.microsoft.com/office/drawing/2014/main" id="{7462CA61-B5FF-DD74-099C-9EF0A78A9A56}"/>
              </a:ext>
            </a:extLst>
          </p:cNvPr>
          <p:cNvSpPr txBox="1">
            <a:spLocks/>
          </p:cNvSpPr>
          <p:nvPr/>
        </p:nvSpPr>
        <p:spPr>
          <a:xfrm>
            <a:off x="729977" y="1076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الآن، سنوظف </a:t>
            </a:r>
            <a:r>
              <a:rPr kumimoji="0" lang="ar-SA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تعلماتنا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 في إنتاج جمل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سردية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107A0F61-A9B2-FF4F-18FB-8573C0756439}"/>
              </a:ext>
            </a:extLst>
          </p:cNvPr>
          <p:cNvSpPr txBox="1"/>
          <p:nvPr/>
        </p:nvSpPr>
        <p:spPr>
          <a:xfrm>
            <a:off x="332509" y="1143621"/>
            <a:ext cx="11263277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Font typeface="Arial"/>
              <a:buNone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أُرَكِّبُ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جُمْلَةً،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مُسْتَثْمِرًا رَصِيدِي فِي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السرد، عَلَى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غِرَارِ: </a:t>
            </a:r>
            <a:endParaRPr lang="ar-MA" sz="2400" b="1" kern="0" dirty="0" smtClean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algn="r" rtl="1">
              <a:buClr>
                <a:srgbClr val="000000"/>
              </a:buClr>
              <a:buFont typeface="Arial"/>
              <a:buNone/>
            </a:pPr>
            <a:endParaRPr lang="ar-MA" sz="2400" b="1" kern="0" dirty="0" smtClean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algn="r" rtl="1">
              <a:buClr>
                <a:srgbClr val="000000"/>
              </a:buClr>
              <a:buFont typeface="Arial"/>
              <a:buNone/>
            </a:pP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                                   مرت الأيام، وَعَادَ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الْجُوعُ لِلْأَسَدِ، فَاخْتَلَى بِالثَّوْرِ الأَحْمَرِ .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="" xmlns:a16="http://schemas.microsoft.com/office/drawing/2014/main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609590"/>
              </p:ext>
            </p:extLst>
          </p:nvPr>
        </p:nvGraphicFramePr>
        <p:xfrm>
          <a:off x="332510" y="3193687"/>
          <a:ext cx="11272468" cy="1554480"/>
        </p:xfrm>
        <a:graphic>
          <a:graphicData uri="http://schemas.openxmlformats.org/drawingml/2006/table">
            <a:tbl>
              <a:tblPr firstRow="1" bandRow="1"/>
              <a:tblGrid>
                <a:gridCol w="44084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96902"/>
                <a:gridCol w="3467110"/>
              </a:tblGrid>
              <a:tr h="2317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فَاخْتَلَى بِالثَّوْرِ الأَحْمَر</a:t>
                      </a: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وَعَادَ الْجُوعُ لِلْأَسَدِ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مرت الأيام 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3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1400" b="1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.......................................................................................</a:t>
                      </a:r>
                      <a:endParaRPr lang="fr-FR" sz="1400" b="1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1400" b="1" i="0" u="none" strike="noStrike" cap="none" dirty="0" smtClean="0">
                          <a:solidFill>
                            <a:prstClr val="black"/>
                          </a:solidFill>
                          <a:latin typeface="Arial"/>
                          <a:ea typeface="+mn-ea"/>
                          <a:cs typeface="Mudir MT" pitchFamily="2" charset="-78"/>
                          <a:sym typeface="Arial"/>
                        </a:rPr>
                        <a:t>..........................................................</a:t>
                      </a:r>
                      <a:endParaRPr lang="fr-FR" sz="1400" b="1" i="0" u="none" strike="noStrike" cap="none" dirty="0">
                        <a:solidFill>
                          <a:prstClr val="black"/>
                        </a:solidFill>
                        <a:latin typeface="Arial"/>
                        <a:ea typeface="+mn-ea"/>
                        <a:cs typeface="Mudir MT" pitchFamily="2" charset="-78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1400" b="1" i="0" u="none" strike="noStrike" cap="none" dirty="0" smtClean="0">
                          <a:solidFill>
                            <a:prstClr val="black"/>
                          </a:solidFill>
                          <a:latin typeface="Arial"/>
                          <a:ea typeface="+mn-ea"/>
                          <a:cs typeface="Mudir MT" pitchFamily="2" charset="-78"/>
                          <a:sym typeface="Arial"/>
                        </a:rPr>
                        <a:t>............................................</a:t>
                      </a:r>
                      <a:endParaRPr lang="fr-FR" sz="1400" b="1" i="0" u="none" strike="noStrike" cap="none" dirty="0">
                        <a:solidFill>
                          <a:prstClr val="black"/>
                        </a:solidFill>
                        <a:latin typeface="Arial"/>
                        <a:ea typeface="+mn-ea"/>
                        <a:cs typeface="Mudir MT" pitchFamily="2" charset="-78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Google Shape;1504;p44" descr="Lever la main - Icônes mains et gestes gratuites">
            <a:extLst>
              <a:ext uri="{FF2B5EF4-FFF2-40B4-BE49-F238E27FC236}">
                <a16:creationId xmlns="" xmlns:a16="http://schemas.microsoft.com/office/drawing/2014/main" id="{C1B7F5D4-A98D-E3D2-FA75-48A94DA2D3F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37" y="57890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1999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DCE083F-E950-BB3E-7A22-0D40690DA2EB}"/>
              </a:ext>
            </a:extLst>
          </p:cNvPr>
          <p:cNvSpPr/>
          <p:nvPr/>
        </p:nvSpPr>
        <p:spPr>
          <a:xfrm>
            <a:off x="-1" y="-6643"/>
            <a:ext cx="12189105" cy="101135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oogle Shape;1511;p45">
            <a:extLst>
              <a:ext uri="{FF2B5EF4-FFF2-40B4-BE49-F238E27FC236}">
                <a16:creationId xmlns:a16="http://schemas.microsoft.com/office/drawing/2014/main" xmlns="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861830" y="40921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lnSpc>
                <a:spcPct val="100000"/>
              </a:lnSpc>
              <a:spcBef>
                <a:spcPts val="0"/>
              </a:spcBef>
              <a:buClr>
                <a:srgbClr val="AEABAB"/>
              </a:buClr>
              <a:buSzPts val="1400"/>
              <a:buNone/>
            </a:pP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يطلب الأستاذ من  التلاميذ تقديم أجوبتهم، ويحرص على تصحيح الأخطاء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وتوثيق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أجوبة نموذجية على السبورة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وتناوب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بعض التلاميذ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الذين لم يتوصلوا إلى تقديم أجوبة صحيحة </a:t>
            </a:r>
            <a:endParaRPr lang="ar-MA" sz="1400" dirty="0" smtClean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 algn="r">
              <a:lnSpc>
                <a:spcPct val="100000"/>
              </a:lnSpc>
              <a:spcBef>
                <a:spcPts val="0"/>
              </a:spcBef>
              <a:buClr>
                <a:srgbClr val="AEABAB"/>
              </a:buClr>
              <a:buSzPts val="1400"/>
              <a:buNone/>
            </a:pP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على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قراءتها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:a16="http://schemas.microsoft.com/office/drawing/2014/main" xmlns="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4060880" y="38415"/>
            <a:ext cx="7344465" cy="494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</a:rPr>
              <a:t>هيا لنراجع معا الأجوبة المقترحة من قبلكم.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107A0F61-A9B2-FF4F-18FB-8573C0756439}"/>
              </a:ext>
            </a:extLst>
          </p:cNvPr>
          <p:cNvSpPr txBox="1"/>
          <p:nvPr/>
        </p:nvSpPr>
        <p:spPr>
          <a:xfrm>
            <a:off x="332509" y="1143621"/>
            <a:ext cx="11263277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Font typeface="Arial"/>
              <a:buNone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أُرَكِّبُ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جُمْلَةً،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مُسْتَثْمِرًا رَصِيدِي فِي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السرد، عَلَى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غِرَارِ: </a:t>
            </a:r>
            <a:endParaRPr lang="ar-MA" sz="2400" b="1" kern="0" dirty="0" smtClean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algn="r" rtl="1">
              <a:buClr>
                <a:srgbClr val="000000"/>
              </a:buClr>
              <a:buFont typeface="Arial"/>
              <a:buNone/>
            </a:pPr>
            <a:endParaRPr lang="ar-MA" sz="2400" b="1" kern="0" dirty="0" smtClean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algn="r" rtl="1">
              <a:buClr>
                <a:srgbClr val="000000"/>
              </a:buClr>
              <a:buFont typeface="Arial"/>
              <a:buNone/>
            </a:pP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                                   مرت الأيام، وَعَادَ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الْجُوعُ لِلْأَسَدِ، فَاخْتَلَى بِالثَّوْرِ الأَحْمَرِ .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="" xmlns:a16="http://schemas.microsoft.com/office/drawing/2014/main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293068"/>
              </p:ext>
            </p:extLst>
          </p:nvPr>
        </p:nvGraphicFramePr>
        <p:xfrm>
          <a:off x="316089" y="3193687"/>
          <a:ext cx="11345333" cy="1554480"/>
        </p:xfrm>
        <a:graphic>
          <a:graphicData uri="http://schemas.openxmlformats.org/drawingml/2006/table">
            <a:tbl>
              <a:tblPr firstRow="1" bandRow="1"/>
              <a:tblGrid>
                <a:gridCol w="49439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37349"/>
                <a:gridCol w="3264001"/>
              </a:tblGrid>
              <a:tr h="2317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فَاخْتَلَى بِالثَّوْرِ الأَحْمَر</a:t>
                      </a: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وَعَادَ الْجُوعُ لِلْأَسَدِ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مرت الأيام 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3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1400" b="1" i="0" u="none" strike="noStrike" cap="none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...............................................................................</a:t>
                      </a:r>
                      <a:endParaRPr lang="fr-FR" sz="1400" b="1" i="0" u="none" strike="noStrike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1400" b="1" i="0" u="none" strike="noStrike" cap="none" dirty="0" smtClean="0">
                          <a:solidFill>
                            <a:srgbClr val="FF0000"/>
                          </a:solidFill>
                          <a:latin typeface="Arial"/>
                          <a:ea typeface="+mn-ea"/>
                          <a:cs typeface="Mudir MT" pitchFamily="2" charset="-78"/>
                          <a:sym typeface="Arial"/>
                        </a:rPr>
                        <a:t>.......................................................</a:t>
                      </a:r>
                      <a:endParaRPr lang="fr-FR" sz="1400" b="1" i="0" u="none" strike="noStrike" cap="none" dirty="0">
                        <a:solidFill>
                          <a:srgbClr val="FF0000"/>
                        </a:solidFill>
                        <a:latin typeface="Arial"/>
                        <a:ea typeface="+mn-ea"/>
                        <a:cs typeface="Mudir MT" pitchFamily="2" charset="-78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1400" b="1" i="0" u="none" strike="noStrike" cap="none" dirty="0" smtClean="0">
                          <a:solidFill>
                            <a:srgbClr val="FF0000"/>
                          </a:solidFill>
                          <a:latin typeface="Arial"/>
                          <a:ea typeface="+mn-ea"/>
                          <a:cs typeface="Mudir MT" pitchFamily="2" charset="-78"/>
                          <a:sym typeface="Arial"/>
                        </a:rPr>
                        <a:t>..............................................</a:t>
                      </a:r>
                      <a:endParaRPr lang="fr-FR" sz="1400" b="1" i="0" u="none" strike="noStrike" cap="none" dirty="0">
                        <a:solidFill>
                          <a:srgbClr val="FF0000"/>
                        </a:solidFill>
                        <a:latin typeface="Arial"/>
                        <a:ea typeface="+mn-ea"/>
                        <a:cs typeface="Mudir MT" pitchFamily="2" charset="-78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" name="Picture 4" descr="Image générée">
            <a:extLst>
              <a:ext uri="{FF2B5EF4-FFF2-40B4-BE49-F238E27FC236}">
                <a16:creationId xmlns="" xmlns:a16="http://schemas.microsoft.com/office/drawing/2014/main" id="{1A87F969-8074-C965-94E3-8FD7ECE76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-166762" y="57124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8748" y="0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87488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B48AD0E8-9468-DB48-2187-E80396679C67}"/>
              </a:ext>
            </a:extLst>
          </p:cNvPr>
          <p:cNvSpPr txBox="1"/>
          <p:nvPr/>
        </p:nvSpPr>
        <p:spPr>
          <a:xfrm>
            <a:off x="5381468" y="1945420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19255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CB0E403-A56C-5980-941E-550D880FD3DD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Google Shape;1692;p59">
            <a:extLst>
              <a:ext uri="{FF2B5EF4-FFF2-40B4-BE49-F238E27FC236}">
                <a16:creationId xmlns:a16="http://schemas.microsoft.com/office/drawing/2014/main" xmlns="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04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اليوم أغنينا رصيدنا السردي بعبارات وأساليب  جديدة تتعلق بالسرد. فمن يذكرنا ببعض منها:</a:t>
            </a:r>
          </a:p>
        </p:txBody>
      </p:sp>
      <p:sp>
        <p:nvSpPr>
          <p:cNvPr id="11" name="Google Shape;1693;p59">
            <a:extLst>
              <a:ext uri="{FF2B5EF4-FFF2-40B4-BE49-F238E27FC236}">
                <a16:creationId xmlns:a16="http://schemas.microsoft.com/office/drawing/2014/main" xmlns="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199" y="447685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يطلب الأستاذ من التلاميذ تقديم عبارات وأساليب سردية مما تم تعلمه 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:a16="http://schemas.microsoft.com/office/drawing/2014/main" xmlns="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:a16="http://schemas.microsoft.com/office/drawing/2014/main" xmlns="" id="{44E12331-6610-F2C5-1895-6719B246F6AC}"/>
              </a:ext>
            </a:extLst>
          </p:cNvPr>
          <p:cNvSpPr txBox="1"/>
          <p:nvPr/>
        </p:nvSpPr>
        <p:spPr>
          <a:xfrm>
            <a:off x="6996097" y="2671972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:a16="http://schemas.microsoft.com/office/drawing/2014/main" xmlns="" id="{EFFC0BB2-8760-AF22-83EE-0C58080AEBC0}"/>
              </a:ext>
            </a:extLst>
          </p:cNvPr>
          <p:cNvSpPr txBox="1"/>
          <p:nvPr/>
        </p:nvSpPr>
        <p:spPr>
          <a:xfrm>
            <a:off x="5036802" y="3808776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:a16="http://schemas.microsoft.com/office/drawing/2014/main" xmlns="" id="{4E9CDA45-3234-E9B8-F095-FAE87345134F}"/>
              </a:ext>
            </a:extLst>
          </p:cNvPr>
          <p:cNvSpPr txBox="1"/>
          <p:nvPr/>
        </p:nvSpPr>
        <p:spPr>
          <a:xfrm>
            <a:off x="2915934" y="4868143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:a16="http://schemas.microsoft.com/office/drawing/2014/main" xmlns="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4277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FFDD1772-6960-793F-1027-288A8A00E02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EA17DC7-9837-7CDE-D83A-A38EF111547C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oogle Shape;1692;p59">
            <a:extLst>
              <a:ext uri="{FF2B5EF4-FFF2-40B4-BE49-F238E27FC236}">
                <a16:creationId xmlns:a16="http://schemas.microsoft.com/office/drawing/2014/main" xmlns="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216605" y="89179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اليوم أغنينا رصيدنا السردي بعبارات وأساليب  جديدة تتعلق بالسرد. فمن يذكرنا ببعض منها:</a:t>
            </a:r>
          </a:p>
        </p:txBody>
      </p:sp>
      <p:sp>
        <p:nvSpPr>
          <p:cNvPr id="8" name="Google Shape;1693;p59">
            <a:extLst>
              <a:ext uri="{FF2B5EF4-FFF2-40B4-BE49-F238E27FC236}">
                <a16:creationId xmlns:a16="http://schemas.microsoft.com/office/drawing/2014/main" xmlns="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7294658" y="524067"/>
            <a:ext cx="4083051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1">
              <a:spcBef>
                <a:spcPts val="0"/>
              </a:spcBef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</a:rPr>
              <a:t>بَعْدَ تَقْدِيمِ المُتَعَلِّمِينَ لِأَجْوِبَتِهِمْ يَخْتَارُ الأُسْتَاذُ الأجوبة الجيدة.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:a16="http://schemas.microsoft.com/office/drawing/2014/main" xmlns="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618" y="113304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04;p225"/>
          <p:cNvSpPr txBox="1"/>
          <p:nvPr/>
        </p:nvSpPr>
        <p:spPr>
          <a:xfrm>
            <a:off x="8609752" y="1047736"/>
            <a:ext cx="3429000" cy="461665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يُحْكَى أَنَّ 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......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705;p225"/>
          <p:cNvSpPr txBox="1"/>
          <p:nvPr/>
        </p:nvSpPr>
        <p:spPr>
          <a:xfrm>
            <a:off x="6297157" y="1696770"/>
            <a:ext cx="3429000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1D9A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b="1" kern="0" dirty="0" smtClean="0">
                <a:ea typeface="Calibri"/>
                <a:cs typeface="Calibri"/>
                <a:sym typeface="Calibri"/>
              </a:rPr>
              <a:t>ذَاتَ </a:t>
            </a:r>
            <a:r>
              <a:rPr lang="ar-MA" sz="2400" b="1" kern="0" dirty="0">
                <a:ea typeface="Calibri"/>
                <a:cs typeface="Calibri"/>
                <a:sym typeface="Calibri"/>
              </a:rPr>
              <a:t>يَوْمٍ مِنْ أَيَّامِ </a:t>
            </a:r>
            <a:r>
              <a:rPr lang="ar-MA" sz="2400" b="1" kern="0" dirty="0" smtClean="0">
                <a:ea typeface="Calibri"/>
                <a:cs typeface="Calibri"/>
                <a:sym typeface="Calibri"/>
              </a:rPr>
              <a:t>الرَّبِيعِ......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706;p225"/>
          <p:cNvSpPr txBox="1"/>
          <p:nvPr/>
        </p:nvSpPr>
        <p:spPr>
          <a:xfrm>
            <a:off x="3607378" y="2590167"/>
            <a:ext cx="3429000" cy="461665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8BC14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مَرَّتِ 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الأَيَّامُ.......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707;p225"/>
          <p:cNvSpPr txBox="1"/>
          <p:nvPr/>
        </p:nvSpPr>
        <p:spPr>
          <a:xfrm>
            <a:off x="507836" y="3423783"/>
            <a:ext cx="3429000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36AF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فَقَالَ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الأَسَد..........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63861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52779C09-617F-3CA1-C55A-E5DE9B206FC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B2DFDBD-143E-9F7D-8D2E-F160B46CCFF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1713;p61">
            <a:extLst>
              <a:ext uri="{FF2B5EF4-FFF2-40B4-BE49-F238E27FC236}">
                <a16:creationId xmlns:a16="http://schemas.microsoft.com/office/drawing/2014/main" xmlns="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فِي الْمَنزِلِ، </a:t>
            </a:r>
            <a:r>
              <a:rPr lang="ar-MA" sz="1600" b="1" dirty="0" smtClean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استخرج القيم الواردة في النص .</a:t>
            </a:r>
            <a:endParaRPr lang="ar-MA" sz="1600" b="1" dirty="0">
              <a:solidFill>
                <a:schemeClr val="bg1">
                  <a:lumMod val="50000"/>
                </a:schemeClr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1715;p61">
            <a:extLst>
              <a:ext uri="{FF2B5EF4-FFF2-40B4-BE49-F238E27FC236}">
                <a16:creationId xmlns:a16="http://schemas.microsoft.com/office/drawing/2014/main" xmlns="" id="{F32A82F8-DF0E-ACC6-FEC1-016D11FDD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66" y="9878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716;p61">
            <a:extLst>
              <a:ext uri="{FF2B5EF4-FFF2-40B4-BE49-F238E27FC236}">
                <a16:creationId xmlns:a16="http://schemas.microsoft.com/office/drawing/2014/main" xmlns="" id="{110F0263-432D-8589-1335-6C10538CD89A}"/>
              </a:ext>
            </a:extLst>
          </p:cNvPr>
          <p:cNvSpPr txBox="1"/>
          <p:nvPr/>
        </p:nvSpPr>
        <p:spPr>
          <a:xfrm>
            <a:off x="519166" y="970845"/>
            <a:ext cx="10945216" cy="835378"/>
          </a:xfrm>
          <a:prstGeom prst="rect">
            <a:avLst/>
          </a:prstGeom>
          <a:solidFill>
            <a:srgbClr val="F8D6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ar-MA" sz="1400" b="1" i="0" u="none" strike="noStrike" cap="none" dirty="0" smtClean="0">
              <a:solidFill>
                <a:schemeClr val="bg1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ar-MA" sz="2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فِي الْمَنزِلِ</a:t>
            </a:r>
            <a:r>
              <a:rPr lang="ar-M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2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استخرج من النص القيم الواردة فيه مستدلا عليها بما يناسبها من مضمونه.</a:t>
            </a:r>
          </a:p>
          <a:p>
            <a:pPr marL="0" marR="0" lvl="0" indent="0" algn="r" rtl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122404"/>
              </p:ext>
            </p:extLst>
          </p:nvPr>
        </p:nvGraphicFramePr>
        <p:xfrm>
          <a:off x="248355" y="2153355"/>
          <a:ext cx="11424649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85370"/>
                <a:gridCol w="403927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 smtClean="0"/>
                        <a:t>المضمون المناسب لها  من النص</a:t>
                      </a:r>
                      <a:endParaRPr lang="fr-FR" sz="28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dirty="0" smtClean="0"/>
                        <a:t>القيمة </a:t>
                      </a:r>
                      <a:endParaRPr lang="fr-FR" sz="28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ar-MA" dirty="0" smtClean="0"/>
                        <a:t>.......................................................................................................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MA" sz="2000" b="1" dirty="0" smtClean="0">
                          <a:solidFill>
                            <a:srgbClr val="002060"/>
                          </a:solidFill>
                        </a:rPr>
                        <a:t>الوحدة والتضامن</a:t>
                      </a:r>
                      <a:endParaRPr lang="fr-FR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MA" dirty="0" smtClean="0"/>
                        <a:t>الثوران الأسود والأحمر خانا الثور الأبيض باتفاقهما مع الأسد، فكانت الخيانة سبب هلاك الجميع.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MA" sz="2000" b="1" dirty="0" smtClean="0">
                          <a:solidFill>
                            <a:srgbClr val="002060"/>
                          </a:solidFill>
                        </a:rPr>
                        <a:t>عاقبة الخيانة</a:t>
                      </a:r>
                      <a:endParaRPr lang="fr-FR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MA" dirty="0" smtClean="0"/>
                        <a:t>.............................................................................................................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000" b="1" dirty="0" smtClean="0">
                          <a:solidFill>
                            <a:srgbClr val="002060"/>
                          </a:solidFill>
                        </a:rPr>
                        <a:t>عدم السكوت عن الظلم</a:t>
                      </a:r>
                      <a:endParaRPr lang="fr-FR" sz="20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000" b="1" dirty="0" smtClean="0">
                          <a:solidFill>
                            <a:srgbClr val="002060"/>
                          </a:solidFill>
                        </a:rPr>
                        <a:t>« مَنْ يرضَ بالظلم لغيره، يذُقْ طعمَه يومًا ما»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MA" dirty="0" smtClean="0"/>
                        <a:t>................................................................................................................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MA" sz="2000" b="1" dirty="0" smtClean="0">
                          <a:solidFill>
                            <a:srgbClr val="002060"/>
                          </a:solidFill>
                        </a:rPr>
                        <a:t>الحذر من العدو</a:t>
                      </a:r>
                      <a:endParaRPr lang="fr-FR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ar-MA" dirty="0" smtClean="0"/>
                        <a:t>...............................................................................................................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ar-MA" sz="2000" b="1" dirty="0" smtClean="0">
                          <a:solidFill>
                            <a:srgbClr val="002060"/>
                          </a:solidFill>
                        </a:rPr>
                        <a:t>أهمية اتخاذ الموقف الصحيح في الوقت المناسب</a:t>
                      </a:r>
                      <a:endParaRPr lang="fr-FR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r-MA" dirty="0" smtClean="0"/>
                        <a:t>................................................................................................................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000" b="1" dirty="0" smtClean="0">
                          <a:solidFill>
                            <a:srgbClr val="002060"/>
                          </a:solidFill>
                        </a:rPr>
                        <a:t>الاعتراف بالخطأ</a:t>
                      </a:r>
                      <a:endParaRPr lang="fr-FR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Google Shape;1511;p45">
            <a:extLst>
              <a:ext uri="{FF2B5EF4-FFF2-40B4-BE49-F238E27FC236}">
                <a16:creationId xmlns="" xmlns:a16="http://schemas.microsoft.com/office/drawing/2014/main" id="{AC147DB6-3AD3-59BB-9407-7CCB9BE68F7C}"/>
              </a:ext>
            </a:extLst>
          </p:cNvPr>
          <p:cNvSpPr txBox="1">
            <a:spLocks/>
          </p:cNvSpPr>
          <p:nvPr/>
        </p:nvSpPr>
        <p:spPr>
          <a:xfrm>
            <a:off x="757604" y="52016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يكلف الأستاذ التلاميذ بإنجاز النشاط في المنزل، ويخبرهم 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بأنه سيراقبه في بداية الحصة المقبلة</a:t>
            </a:r>
            <a:endParaRPr kumimoji="0" lang="ar-SA" sz="1400" b="0" i="0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36665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21E1CBB2-FF1D-A50A-0166-BBCF33559C80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0932AD5-D2DF-D842-707D-F08782BBAA5F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1721;p62">
            <a:extLst>
              <a:ext uri="{FF2B5EF4-FFF2-40B4-BE49-F238E27FC236}">
                <a16:creationId xmlns:a16="http://schemas.microsoft.com/office/drawing/2014/main" xmlns="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/>
              <a:t>وَصَلْنَا إِلَى نِهَايَةِ ٱلْحَصَّةِ.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xmlns="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xmlns="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806" y="65335"/>
            <a:ext cx="731837" cy="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911183"/>
      </p:ext>
    </p:extLst>
  </p:cSld>
  <p:clrMapOvr>
    <a:masterClrMapping/>
  </p:clrMapOvr>
</p:sld>
</file>

<file path=ppt/theme/theme1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2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9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0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21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2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3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1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13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1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16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18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2850</Words>
  <Application>Microsoft Office PowerPoint</Application>
  <PresentationFormat>Personnalisé</PresentationFormat>
  <Paragraphs>373</Paragraphs>
  <Slides>50</Slides>
  <Notes>10</Notes>
  <HiddenSlides>6</HiddenSlides>
  <MMClips>0</MMClips>
  <ScaleCrop>false</ScaleCrop>
  <HeadingPairs>
    <vt:vector size="4" baseType="variant">
      <vt:variant>
        <vt:lpstr>Thème</vt:lpstr>
      </vt:variant>
      <vt:variant>
        <vt:i4>18</vt:i4>
      </vt:variant>
      <vt:variant>
        <vt:lpstr>Titres des diapositives</vt:lpstr>
      </vt:variant>
      <vt:variant>
        <vt:i4>50</vt:i4>
      </vt:variant>
    </vt:vector>
  </HeadingPairs>
  <TitlesOfParts>
    <vt:vector size="68" baseType="lpstr">
      <vt:lpstr>2_Thème Office</vt:lpstr>
      <vt:lpstr>4_Thème Office</vt:lpstr>
      <vt:lpstr>6_Thème Office</vt:lpstr>
      <vt:lpstr>12_Thème Office</vt:lpstr>
      <vt:lpstr>7_Thème Office</vt:lpstr>
      <vt:lpstr>8_Thème Office</vt:lpstr>
      <vt:lpstr>9_Thème Office</vt:lpstr>
      <vt:lpstr>20_Thème Office</vt:lpstr>
      <vt:lpstr>21_Thème Office</vt:lpstr>
      <vt:lpstr>22_Thème Office</vt:lpstr>
      <vt:lpstr>23_Thème Office</vt:lpstr>
      <vt:lpstr>11_Thème Office</vt:lpstr>
      <vt:lpstr>13_Thème Office</vt:lpstr>
      <vt:lpstr>14_Thème Office</vt:lpstr>
      <vt:lpstr>15_Thème Office</vt:lpstr>
      <vt:lpstr>16_Thème Office</vt:lpstr>
      <vt:lpstr>18_Thème Office</vt:lpstr>
      <vt:lpstr>3_Thème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بالضوابط التي ينبغي الالتزام بها داخل الفصل؟</vt:lpstr>
      <vt:lpstr>من يذكرنا بالضوابط التي ينبغي الالتزام بها داخل الفصل؟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5- التقويم الذاتي: أقوم أدائي القرائي ذاتيا.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HP</cp:lastModifiedBy>
  <cp:revision>245</cp:revision>
  <dcterms:created xsi:type="dcterms:W3CDTF">2025-08-08T14:19:48Z</dcterms:created>
  <dcterms:modified xsi:type="dcterms:W3CDTF">2025-10-03T08:27:38Z</dcterms:modified>
</cp:coreProperties>
</file>