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66.xml"/>
  <Override ContentType="application/vnd.openxmlformats-officedocument.presentationml.slideLayout+xml" PartName="/ppt/slideLayouts/slideLayout96.xml"/>
  <Override ContentType="application/vnd.openxmlformats-officedocument.presentationml.slideLayout+xml" PartName="/ppt/slideLayouts/slideLayout358.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382.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374.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390.xml"/>
  <Override ContentType="application/vnd.openxmlformats-officedocument.presentationml.slideLayout+xml" PartName="/ppt/slideLayouts/slideLayout293.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41.xml"/>
  <Override ContentType="application/vnd.openxmlformats-officedocument.presentationml.slideLayout+xml" PartName="/ppt/slideLayouts/slideLayout214.xml"/>
  <Override ContentType="application/vnd.openxmlformats-officedocument.presentationml.slideLayout+xml" PartName="/ppt/slideLayouts/slideLayout15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238.xml"/>
  <Override ContentType="application/vnd.openxmlformats-officedocument.presentationml.slideLayout+xml" PartName="/ppt/slideLayouts/slideLayout73.xml"/>
  <Override ContentType="application/vnd.openxmlformats-officedocument.presentationml.slideLayout+xml" PartName="/ppt/slideLayouts/slideLayout351.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407.xml"/>
  <Override ContentType="application/vnd.openxmlformats-officedocument.presentationml.slideLayout+xml" PartName="/ppt/slideLayouts/slideLayout304.xml"/>
  <Override ContentType="application/vnd.openxmlformats-officedocument.presentationml.slideLayout+xml" PartName="/ppt/slideLayouts/slideLayout334.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270.xml"/>
  <Override ContentType="application/vnd.openxmlformats-officedocument.presentationml.slideLayout+xml" PartName="/ppt/slideLayouts/slideLayout253.xml"/>
  <Override ContentType="application/vnd.openxmlformats-officedocument.presentationml.slideLayout+xml" PartName="/ppt/slideLayouts/slideLayout400.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367.xml"/>
  <Override ContentType="application/vnd.openxmlformats-officedocument.presentationml.slideLayout+xml" PartName="/ppt/slideLayouts/slideLayout103.xml"/>
  <Override ContentType="application/vnd.openxmlformats-officedocument.presentationml.slideLayout+xml" PartName="/ppt/slideLayouts/slideLayout89.xml"/>
  <Override ContentType="application/vnd.openxmlformats-officedocument.presentationml.slideLayout+xml" PartName="/ppt/slideLayouts/slideLayout357.xml"/>
  <Override ContentType="application/vnd.openxmlformats-officedocument.presentationml.slideLayout+xml" PartName="/ppt/slideLayouts/slideLayout180.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391.xml"/>
  <Override ContentType="application/vnd.openxmlformats-officedocument.presentationml.slideLayout+xml" PartName="/ppt/slideLayouts/slideLayout268.xml"/>
  <Override ContentType="application/vnd.openxmlformats-officedocument.presentationml.slideLayout+xml" PartName="/ppt/slideLayouts/slideLayout294.xml"/>
  <Override ContentType="application/vnd.openxmlformats-officedocument.presentationml.slideLayout+xml" PartName="/ppt/slideLayouts/slideLayout18.xml"/>
  <Override ContentType="application/vnd.openxmlformats-officedocument.presentationml.slideLayout+xml" PartName="/ppt/slideLayouts/slideLayout3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45.xml"/>
  <Override ContentType="application/vnd.openxmlformats-officedocument.presentationml.slideLayout+xml" PartName="/ppt/slideLayouts/slideLayout373.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231.xml"/>
  <Override ContentType="application/vnd.openxmlformats-officedocument.presentationml.slideLayout+xml" PartName="/ppt/slideLayouts/slideLayout342.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299.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263.xml"/>
  <Override ContentType="application/vnd.openxmlformats-officedocument.presentationml.slideLayout+xml" PartName="/ppt/slideLayouts/slideLayout352.xml"/>
  <Override ContentType="application/vnd.openxmlformats-officedocument.presentationml.slideLayout+xml" PartName="/ppt/slideLayouts/slideLayout335.xml"/>
  <Override ContentType="application/vnd.openxmlformats-officedocument.presentationml.slideLayout+xml" PartName="/ppt/slideLayouts/slideLayout246.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57.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408.xml"/>
  <Override ContentType="application/vnd.openxmlformats-officedocument.presentationml.slideLayout+xml" PartName="/ppt/slideLayouts/slideLayout173.xml"/>
  <Override ContentType="application/vnd.openxmlformats-officedocument.presentationml.slideLayout+xml" PartName="/ppt/slideLayouts/slideLayout389.xml"/>
  <Override ContentType="application/vnd.openxmlformats-officedocument.presentationml.slideLayout+xml" PartName="/ppt/slideLayouts/slideLayout320.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384.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06.xml"/>
  <Override ContentType="application/vnd.openxmlformats-officedocument.presentationml.slideLayout+xml" PartName="/ppt/slideLayouts/slideLayout305.xml"/>
  <Override ContentType="application/vnd.openxmlformats-officedocument.presentationml.slideLayout+xml" PartName="/ppt/slideLayouts/slideLayout348.xml"/>
  <Override ContentType="application/vnd.openxmlformats-officedocument.presentationml.slideLayout+xml" PartName="/ppt/slideLayouts/slideLayout47.xml"/>
  <Override ContentType="application/vnd.openxmlformats-officedocument.presentationml.slideLayout+xml" PartName="/ppt/slideLayouts/slideLayout399.xml"/>
  <Override ContentType="application/vnd.openxmlformats-officedocument.presentationml.slideLayout+xml" PartName="/ppt/slideLayouts/slideLayout356.xml"/>
  <Override ContentType="application/vnd.openxmlformats-officedocument.presentationml.slideLayout+xml" PartName="/ppt/slideLayouts/slideLayout5.xml"/>
  <Override ContentType="application/vnd.openxmlformats-officedocument.presentationml.slideLayout+xml" PartName="/ppt/slideLayouts/slideLayout410.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35.xml"/>
  <Override ContentType="application/vnd.openxmlformats-officedocument.presentationml.slideLayout+xml" PartName="/ppt/slideLayouts/slideLayout228.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325.xml"/>
  <Override ContentType="application/vnd.openxmlformats-officedocument.presentationml.slideLayout+xml" PartName="/ppt/slideLayouts/slideLayout341.xml"/>
  <Override ContentType="application/vnd.openxmlformats-officedocument.presentationml.slideLayout+xml" PartName="/ppt/slideLayouts/slideLayout368.xml"/>
  <Override ContentType="application/vnd.openxmlformats-officedocument.presentationml.slideLayout+xml" PartName="/ppt/slideLayouts/slideLayout328.xml"/>
  <Override ContentType="application/vnd.openxmlformats-officedocument.presentationml.slideLayout+xml" PartName="/ppt/slideLayouts/slideLayout353.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298.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396.xml"/>
  <Override ContentType="application/vnd.openxmlformats-officedocument.presentationml.slideLayout+xml" PartName="/ppt/slideLayouts/slideLayout255.xml"/>
  <Override ContentType="application/vnd.openxmlformats-officedocument.presentationml.slideLayout+xml" PartName="/ppt/slideLayouts/slideLayout381.xml"/>
  <Override ContentType="application/vnd.openxmlformats-officedocument.presentationml.slideLayout+xml" PartName="/ppt/slideLayouts/slideLayout127.xml"/>
  <Override ContentType="application/vnd.openxmlformats-officedocument.presentationml.slideLayout+xml" PartName="/ppt/slideLayouts/slideLayout174.xml"/>
  <Override ContentType="application/vnd.openxmlformats-officedocument.presentationml.slideLayout+xml" PartName="/ppt/slideLayouts/slideLayout13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240.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75.xml"/>
  <Override ContentType="application/vnd.openxmlformats-officedocument.presentationml.slideLayout+xml" PartName="/ppt/slideLayouts/slideLayout32.xml"/>
  <Override ContentType="application/vnd.openxmlformats-officedocument.presentationml.slideLayout+xml" PartName="/ppt/slideLayouts/slideLayout375.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49.xml"/>
  <Override ContentType="application/vnd.openxmlformats-officedocument.presentationml.slideLayout+xml" PartName="/ppt/slideLayouts/slideLayout411.xml"/>
  <Override ContentType="application/vnd.openxmlformats-officedocument.presentationml.slideLayout+xml" PartName="/ppt/slideLayouts/slideLayout233.xml"/>
  <Override ContentType="application/vnd.openxmlformats-officedocument.presentationml.slideLayout+xml" PartName="/ppt/slideLayouts/slideLayout383.xml"/>
  <Override ContentType="application/vnd.openxmlformats-officedocument.presentationml.slideLayout+xml" PartName="/ppt/slideLayouts/slideLayout60.xml"/>
  <Override ContentType="application/vnd.openxmlformats-officedocument.presentationml.slideLayout+xml" PartName="/ppt/slideLayouts/slideLayout32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369.xml"/>
  <Override ContentType="application/vnd.openxmlformats-officedocument.presentationml.slideLayout+xml" PartName="/ppt/slideLayouts/slideLayout276.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360.xml"/>
  <Override ContentType="application/vnd.openxmlformats-officedocument.presentationml.slideLayout+xml" PartName="/ppt/slideLayouts/slideLayout261.xml"/>
  <Override ContentType="application/vnd.openxmlformats-officedocument.presentationml.slideLayout+xml" PartName="/ppt/slideLayouts/slideLayout4.xml"/>
  <Override ContentType="application/vnd.openxmlformats-officedocument.presentationml.slideLayout+xml" PartName="/ppt/slideLayouts/slideLayout398.xml"/>
  <Override ContentType="application/vnd.openxmlformats-officedocument.presentationml.slideLayout+xml" PartName="/ppt/slideLayouts/slideLayout355.xml"/>
  <Override ContentType="application/vnd.openxmlformats-officedocument.presentationml.slideLayout+xml" PartName="/ppt/slideLayouts/slideLayout405.xml"/>
  <Override ContentType="application/vnd.openxmlformats-officedocument.presentationml.slideLayout+xml" PartName="/ppt/slideLayouts/slideLayout312.xml"/>
  <Override ContentType="application/vnd.openxmlformats-officedocument.presentationml.slideLayout+xml" PartName="/ppt/slideLayouts/slideLayout227.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354.xml"/>
  <Override ContentType="application/vnd.openxmlformats-officedocument.presentationml.slideLayout+xml" PartName="/ppt/slideLayouts/slideLayout282.xml"/>
  <Override ContentType="application/vnd.openxmlformats-officedocument.presentationml.slideLayout+xml" PartName="/ppt/slideLayouts/slideLayout397.xml"/>
  <Override ContentType="application/vnd.openxmlformats-officedocument.presentationml.slideLayout+xml" PartName="/ppt/slideLayouts/slideLayout76.xml"/>
  <Override ContentType="application/vnd.openxmlformats-officedocument.presentationml.slideLayout+xml" PartName="/ppt/slideLayouts/slideLayout33.xml"/>
  <Override ContentType="application/vnd.openxmlformats-officedocument.presentationml.slideLayout+xml" PartName="/ppt/slideLayouts/slideLayout327.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361.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211.xml"/>
  <Override ContentType="application/vnd.openxmlformats-officedocument.presentationml.slideLayout+xml" PartName="/ppt/slideLayouts/slideLayout126.xml"/>
  <Override ContentType="application/vnd.openxmlformats-officedocument.presentationml.slideLayout+xml" PartName="/ppt/slideLayouts/slideLayout254.xml"/>
  <Override ContentType="application/vnd.openxmlformats-officedocument.presentationml.slideLayout+xml" PartName="/ppt/slideLayouts/slideLayout169.xml"/>
  <Override ContentType="application/vnd.openxmlformats-officedocument.presentationml.slideLayout+xml" PartName="/ppt/slideLayouts/slideLayout27.xml"/>
  <Override ContentType="application/vnd.openxmlformats-officedocument.presentationml.slideLayout+xml" PartName="/ppt/slideLayouts/slideLayout37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404.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226.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34.xml"/>
  <Override ContentType="application/vnd.openxmlformats-officedocument.presentationml.slideLayout+xml" PartName="/ppt/slideLayouts/slideLayout331.xml"/>
  <Override ContentType="application/vnd.openxmlformats-officedocument.presentationml.slideLayout+xml" PartName="/ppt/slideLayouts/slideLayout242.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386.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53.xml"/>
  <Override ContentType="application/vnd.openxmlformats-officedocument.presentationml.slideLayout+xml" PartName="/ppt/slideLayouts/slideLayout257.xml"/>
  <Override ContentType="application/vnd.openxmlformats-officedocument.presentationml.slideLayout+xml" PartName="/ppt/slideLayouts/slideLayout84.xml"/>
  <Override ContentType="application/vnd.openxmlformats-officedocument.presentationml.slideLayout+xml" PartName="/ppt/slideLayouts/slideLayout370.xml"/>
  <Override ContentType="application/vnd.openxmlformats-officedocument.presentationml.slideLayout+xml" PartName="/ppt/slideLayouts/slideLayout92.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362.xml"/>
  <Override ContentType="application/vnd.openxmlformats-officedocument.presentationml.slideLayout+xml" PartName="/ppt/slideLayouts/slideLayout17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39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77.xml"/>
  <Override ContentType="application/vnd.openxmlformats-officedocument.presentationml.slideLayout+xml" PartName="/ppt/slideLayouts/slideLayout161.xml"/>
  <Override ContentType="application/vnd.openxmlformats-officedocument.presentationml.slideLayout+xml" PartName="/ppt/slideLayouts/slideLayout266.xml"/>
  <Override ContentType="application/vnd.openxmlformats-officedocument.presentationml.slideLayout+xml" PartName="/ppt/slideLayouts/slideLayout249.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5.xml"/>
  <Override ContentType="application/vnd.openxmlformats-officedocument.presentationml.slideLayout+xml" PartName="/ppt/slideLayouts/slideLayout296.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128.xml"/>
  <Override ContentType="application/vnd.openxmlformats-officedocument.presentationml.slideLayout+xml" PartName="/ppt/slideLayouts/slideLayout403.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162.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339.xml"/>
  <Override ContentType="application/vnd.openxmlformats-officedocument.presentationml.slideLayout+xml" PartName="/ppt/slideLayouts/slideLayout288.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36.xml"/>
  <Override ContentType="application/vnd.openxmlformats-officedocument.presentationml.slideLayout+xml" PartName="/ppt/slideLayouts/slideLayout274.xml"/>
  <Override ContentType="application/vnd.openxmlformats-officedocument.presentationml.slideLayout+xml" PartName="/ppt/slideLayouts/slideLayout385.xml"/>
  <Override ContentType="application/vnd.openxmlformats-officedocument.presentationml.slideLayout+xml" PartName="/ppt/slideLayouts/slideLayout32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329.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395.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90.xml"/>
  <Override ContentType="application/vnd.openxmlformats-officedocument.presentationml.slideLayout+xml" PartName="/ppt/slideLayouts/slideLayout378.xml"/>
  <Override ContentType="application/vnd.openxmlformats-officedocument.presentationml.slideLayout+xml" PartName="/ppt/slideLayouts/slideLayout26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241.xml"/>
  <Override ContentType="application/vnd.openxmlformats-officedocument.presentationml.slideLayout+xml" PartName="/ppt/slideLayouts/slideLayout363.xml"/>
  <Override ContentType="application/vnd.openxmlformats-officedocument.presentationml.slideLayout+xml" PartName="/ppt/slideLayouts/slideLayout31.xml"/>
  <Override ContentType="application/vnd.openxmlformats-officedocument.presentationml.slideLayout+xml" PartName="/ppt/slideLayouts/slideLayout14.xml"/>
  <Override ContentType="application/vnd.openxmlformats-officedocument.presentationml.slideLayout+xml" PartName="/ppt/slideLayouts/slideLayout380.xml"/>
  <Override ContentType="application/vnd.openxmlformats-officedocument.presentationml.slideLayout+xml" PartName="/ppt/slideLayouts/slideLayout199.xml"/>
  <Override ContentType="application/vnd.openxmlformats-officedocument.presentationml.slideLayout+xml" PartName="/ppt/slideLayouts/slideLayout346.xml"/>
  <Override ContentType="application/vnd.openxmlformats-officedocument.presentationml.slideLayout+xml" PartName="/ppt/slideLayouts/slideLayout171.xml"/>
  <Override ContentType="application/vnd.openxmlformats-officedocument.presentationml.slideLayout+xml" PartName="/ppt/slideLayouts/slideLayout39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402.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259.xml"/>
  <Override ContentType="application/vnd.openxmlformats-officedocument.presentationml.slideLayout+xml" PartName="/ppt/slideLayouts/slideLayout208.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372.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409.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336.xml"/>
  <Override ContentType="application/vnd.openxmlformats-officedocument.presentationml.slideLayout+xml" PartName="/ppt/slideLayouts/slideLayout388.xml"/>
  <Override ContentType="application/vnd.openxmlformats-officedocument.presentationml.slideLayout+xml" PartName="/ppt/slideLayouts/slideLayout166.xml"/>
  <Override ContentType="application/vnd.openxmlformats-officedocument.presentationml.slideLayout+xml" PartName="/ppt/slideLayouts/slideLayout379.xml"/>
  <Override ContentType="application/vnd.openxmlformats-officedocument.presentationml.slideLayout+xml" PartName="/ppt/slideLayouts/slideLayout272.xml"/>
  <Override ContentType="application/vnd.openxmlformats-officedocument.presentationml.slideLayout+xml" PartName="/ppt/slideLayouts/slideLayout264.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43.xml"/>
  <Override ContentType="application/vnd.openxmlformats-officedocument.presentationml.slideLayout+xml" PartName="/ppt/slideLayouts/slideLayout364.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286.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365.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215.xml"/>
  <Override ContentType="application/vnd.openxmlformats-officedocument.presentationml.slideLayout+xml" PartName="/ppt/slideLayouts/slideLayout25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337.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71.xml"/>
  <Override ContentType="application/vnd.openxmlformats-officedocument.presentationml.slideLayout+xml" PartName="/ppt/slideLayouts/slideLayout387.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344.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192.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401.xml"/>
  <Override ContentType="application/vnd.openxmlformats-officedocument.presentationml.slideLayout+xml" PartName="/ppt/slideLayouts/slideLayout271.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350.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393.xml"/>
  <Override ContentType="application/vnd.openxmlformats-officedocument.presentationml.slideLayout+xml" PartName="/ppt/slideLayouts/slideLayout186.xml"/>
  <Override ContentType="application/vnd.openxmlformats-officedocument.presentationml.slideLayout+xml" PartName="/ppt/slideLayouts/slideLayout359.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21.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9.xml"/>
  <Override ContentType="application/vnd.openxmlformats-officedocument.presentationml.slideMaster+xml" PartName="/ppt/slideMasters/slideMaster14.xml"/>
  <Override ContentType="application/vnd.openxmlformats-officedocument.presentationml.slideMaster+xml" PartName="/ppt/slideMasters/slideMaster17.xml"/>
  <Override ContentType="application/vnd.openxmlformats-officedocument.presentationml.slideMaster+xml" PartName="/ppt/slideMasters/slideMaster12.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20.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19.xml"/>
  <Override ContentType="application/vnd.openxmlformats-officedocument.theme+xml" PartName="/ppt/theme/theme22.xml"/>
  <Override ContentType="application/vnd.openxmlformats-officedocument.theme+xml" PartName="/ppt/theme/theme3.xml"/>
  <Override ContentType="application/vnd.openxmlformats-officedocument.theme+xml" PartName="/ppt/theme/theme20.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1.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18.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6.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695" r:id="rId8"/>
    <p:sldMasterId id="2147483717" r:id="rId9"/>
    <p:sldMasterId id="2147483730" r:id="rId10"/>
    <p:sldMasterId id="2147483752" r:id="rId11"/>
    <p:sldMasterId id="2147483780" r:id="rId12"/>
    <p:sldMasterId id="2147483800" r:id="rId13"/>
    <p:sldMasterId id="2147483820" r:id="rId14"/>
    <p:sldMasterId id="2147483842" r:id="rId15"/>
    <p:sldMasterId id="2147483870" r:id="rId16"/>
    <p:sldMasterId id="2147483880" r:id="rId17"/>
    <p:sldMasterId id="2147483902" r:id="rId18"/>
    <p:sldMasterId id="2147483922" r:id="rId19"/>
    <p:sldMasterId id="2147483950" r:id="rId20"/>
    <p:sldMasterId id="2147483972" r:id="rId21"/>
    <p:sldMasterId id="2147483994" r:id="rId22"/>
    <p:sldMasterId id="2147484022" r:id="rId23"/>
    <p:sldMasterId id="2147484044" r:id="rId24"/>
    <p:sldMasterId id="2147484062" r:id="rId25"/>
  </p:sldMasterIdLst>
  <p:notesMasterIdLst>
    <p:notesMasterId r:id="rId26"/>
  </p:notesMasterIdLst>
  <p:sldIdLst>
    <p:sldId id="256" r:id="rId27"/>
    <p:sldId id="257" r:id="rId28"/>
    <p:sldId id="258" r:id="rId29"/>
    <p:sldId id="259"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277" r:id="rId48"/>
    <p:sldId id="278" r:id="rId49"/>
    <p:sldId id="279" r:id="rId50"/>
    <p:sldId id="280" r:id="rId51"/>
    <p:sldId id="281" r:id="rId52"/>
    <p:sldId id="282" r:id="rId53"/>
    <p:sldId id="283" r:id="rId54"/>
    <p:sldId id="284" r:id="rId55"/>
    <p:sldId id="285" r:id="rId56"/>
    <p:sldId id="286" r:id="rId57"/>
    <p:sldId id="287" r:id="rId58"/>
  </p:sldIdLst>
  <p:sldSz cy="6858000" cx="12192000"/>
  <p:notesSz cx="6858000" cy="9144000"/>
  <p:embeddedFontLst>
    <p:embeddedFont>
      <p:font typeface="Dosis"/>
      <p:regular r:id="rId59"/>
      <p:bold r:id="rId60"/>
    </p:embeddedFont>
    <p:embeddedFont>
      <p:font typeface="Play"/>
      <p:regular r:id="rId61"/>
      <p:bold r:id="rId62"/>
    </p:embeddedFont>
    <p:embeddedFont>
      <p:font typeface="Poppins ExtraBold"/>
      <p:bold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65" roundtripDataSignature="AMtx7mj2NSI8pFyNclx0DMCC1+tH6Awj4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AF028D2-F3D1-4AE4-B889-F55FE7231BF8}">
  <a:tblStyle styleId="{9AF028D2-F3D1-4AE4-B889-F55FE7231BF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14.xml"/><Relationship Id="rId42" Type="http://schemas.openxmlformats.org/officeDocument/2006/relationships/slide" Target="slides/slide16.xml"/><Relationship Id="rId41" Type="http://schemas.openxmlformats.org/officeDocument/2006/relationships/slide" Target="slides/slide15.xml"/><Relationship Id="rId44" Type="http://schemas.openxmlformats.org/officeDocument/2006/relationships/slide" Target="slides/slide18.xml"/><Relationship Id="rId43" Type="http://schemas.openxmlformats.org/officeDocument/2006/relationships/slide" Target="slides/slide17.xml"/><Relationship Id="rId46" Type="http://schemas.openxmlformats.org/officeDocument/2006/relationships/slide" Target="slides/slide20.xml"/><Relationship Id="rId45" Type="http://schemas.openxmlformats.org/officeDocument/2006/relationships/slide" Target="slides/slide19.xml"/><Relationship Id="rId1" Type="http://schemas.openxmlformats.org/officeDocument/2006/relationships/theme" Target="theme/theme10.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22.xml"/><Relationship Id="rId47" Type="http://schemas.openxmlformats.org/officeDocument/2006/relationships/slide" Target="slides/slide21.xml"/><Relationship Id="rId49" Type="http://schemas.openxmlformats.org/officeDocument/2006/relationships/slide" Target="slides/slide23.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5.xml"/><Relationship Id="rId30" Type="http://schemas.openxmlformats.org/officeDocument/2006/relationships/slide" Target="slides/slide4.xml"/><Relationship Id="rId33" Type="http://schemas.openxmlformats.org/officeDocument/2006/relationships/slide" Target="slides/slide7.xml"/><Relationship Id="rId32" Type="http://schemas.openxmlformats.org/officeDocument/2006/relationships/slide" Target="slides/slide6.xml"/><Relationship Id="rId35" Type="http://schemas.openxmlformats.org/officeDocument/2006/relationships/slide" Target="slides/slide9.xml"/><Relationship Id="rId34" Type="http://schemas.openxmlformats.org/officeDocument/2006/relationships/slide" Target="slides/slide8.xml"/><Relationship Id="rId37" Type="http://schemas.openxmlformats.org/officeDocument/2006/relationships/slide" Target="slides/slide11.xml"/><Relationship Id="rId36" Type="http://schemas.openxmlformats.org/officeDocument/2006/relationships/slide" Target="slides/slide10.xml"/><Relationship Id="rId39" Type="http://schemas.openxmlformats.org/officeDocument/2006/relationships/slide" Target="slides/slide13.xml"/><Relationship Id="rId38" Type="http://schemas.openxmlformats.org/officeDocument/2006/relationships/slide" Target="slides/slide12.xml"/><Relationship Id="rId62" Type="http://schemas.openxmlformats.org/officeDocument/2006/relationships/font" Target="fonts/Play-bold.fntdata"/><Relationship Id="rId61" Type="http://schemas.openxmlformats.org/officeDocument/2006/relationships/font" Target="fonts/Play-regular.fntdata"/><Relationship Id="rId20" Type="http://schemas.openxmlformats.org/officeDocument/2006/relationships/slideMaster" Target="slideMasters/slideMaster16.xml"/><Relationship Id="rId64" Type="http://schemas.openxmlformats.org/officeDocument/2006/relationships/font" Target="fonts/PoppinsExtraBold-boldItalic.fntdata"/><Relationship Id="rId63" Type="http://schemas.openxmlformats.org/officeDocument/2006/relationships/font" Target="fonts/PoppinsExtraBold-bold.fntdata"/><Relationship Id="rId22" Type="http://schemas.openxmlformats.org/officeDocument/2006/relationships/slideMaster" Target="slideMasters/slideMaster18.xml"/><Relationship Id="rId21" Type="http://schemas.openxmlformats.org/officeDocument/2006/relationships/slideMaster" Target="slideMasters/slideMaster17.xml"/><Relationship Id="rId65" Type="http://customschemas.google.com/relationships/presentationmetadata" Target="metadata"/><Relationship Id="rId24" Type="http://schemas.openxmlformats.org/officeDocument/2006/relationships/slideMaster" Target="slideMasters/slideMaster20.xml"/><Relationship Id="rId23" Type="http://schemas.openxmlformats.org/officeDocument/2006/relationships/slideMaster" Target="slideMasters/slideMaster19.xml"/><Relationship Id="rId60" Type="http://schemas.openxmlformats.org/officeDocument/2006/relationships/font" Target="fonts/Dosis-bold.fntdata"/><Relationship Id="rId26" Type="http://schemas.openxmlformats.org/officeDocument/2006/relationships/notesMaster" Target="notesMasters/notesMaster1.xml"/><Relationship Id="rId25" Type="http://schemas.openxmlformats.org/officeDocument/2006/relationships/slideMaster" Target="slideMasters/slideMaster21.xml"/><Relationship Id="rId28" Type="http://schemas.openxmlformats.org/officeDocument/2006/relationships/slide" Target="slides/slide2.xml"/><Relationship Id="rId27" Type="http://schemas.openxmlformats.org/officeDocument/2006/relationships/slide" Target="slides/slide1.xml"/><Relationship Id="rId29" Type="http://schemas.openxmlformats.org/officeDocument/2006/relationships/slide" Target="slides/slide3.xml"/><Relationship Id="rId51" Type="http://schemas.openxmlformats.org/officeDocument/2006/relationships/slide" Target="slides/slide25.xml"/><Relationship Id="rId50" Type="http://schemas.openxmlformats.org/officeDocument/2006/relationships/slide" Target="slides/slide24.xml"/><Relationship Id="rId53" Type="http://schemas.openxmlformats.org/officeDocument/2006/relationships/slide" Target="slides/slide27.xml"/><Relationship Id="rId52" Type="http://schemas.openxmlformats.org/officeDocument/2006/relationships/slide" Target="slides/slide26.xml"/><Relationship Id="rId11" Type="http://schemas.openxmlformats.org/officeDocument/2006/relationships/slideMaster" Target="slideMasters/slideMaster7.xml"/><Relationship Id="rId55" Type="http://schemas.openxmlformats.org/officeDocument/2006/relationships/slide" Target="slides/slide29.xml"/><Relationship Id="rId10" Type="http://schemas.openxmlformats.org/officeDocument/2006/relationships/slideMaster" Target="slideMasters/slideMaster6.xml"/><Relationship Id="rId54" Type="http://schemas.openxmlformats.org/officeDocument/2006/relationships/slide" Target="slides/slide28.xml"/><Relationship Id="rId13" Type="http://schemas.openxmlformats.org/officeDocument/2006/relationships/slideMaster" Target="slideMasters/slideMaster9.xml"/><Relationship Id="rId57" Type="http://schemas.openxmlformats.org/officeDocument/2006/relationships/slide" Target="slides/slide31.xml"/><Relationship Id="rId12" Type="http://schemas.openxmlformats.org/officeDocument/2006/relationships/slideMaster" Target="slideMasters/slideMaster8.xml"/><Relationship Id="rId56" Type="http://schemas.openxmlformats.org/officeDocument/2006/relationships/slide" Target="slides/slide30.xml"/><Relationship Id="rId15" Type="http://schemas.openxmlformats.org/officeDocument/2006/relationships/slideMaster" Target="slideMasters/slideMaster11.xml"/><Relationship Id="rId59" Type="http://schemas.openxmlformats.org/officeDocument/2006/relationships/font" Target="fonts/Dosis-regular.fntdata"/><Relationship Id="rId14" Type="http://schemas.openxmlformats.org/officeDocument/2006/relationships/slideMaster" Target="slideMasters/slideMaster10.xml"/><Relationship Id="rId58" Type="http://schemas.openxmlformats.org/officeDocument/2006/relationships/slide" Target="slides/slide32.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8" name="Shape 2578"/>
        <p:cNvGrpSpPr/>
        <p:nvPr/>
      </p:nvGrpSpPr>
      <p:grpSpPr>
        <a:xfrm>
          <a:off x="0" y="0"/>
          <a:ext cx="0" cy="0"/>
          <a:chOff x="0" y="0"/>
          <a:chExt cx="0" cy="0"/>
        </a:xfrm>
      </p:grpSpPr>
      <p:sp>
        <p:nvSpPr>
          <p:cNvPr id="2579" name="Google Shape;2579;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0" name="Google Shape;2580;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581" name="Google Shape;2581;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5" name="Shape 2605"/>
        <p:cNvGrpSpPr/>
        <p:nvPr/>
      </p:nvGrpSpPr>
      <p:grpSpPr>
        <a:xfrm>
          <a:off x="0" y="0"/>
          <a:ext cx="0" cy="0"/>
          <a:chOff x="0" y="0"/>
          <a:chExt cx="0" cy="0"/>
        </a:xfrm>
      </p:grpSpPr>
      <p:sp>
        <p:nvSpPr>
          <p:cNvPr id="2606" name="Google Shape;2606;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2607" name="Google Shape;260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7" name="Shape 2647"/>
        <p:cNvGrpSpPr/>
        <p:nvPr/>
      </p:nvGrpSpPr>
      <p:grpSpPr>
        <a:xfrm>
          <a:off x="0" y="0"/>
          <a:ext cx="0" cy="0"/>
          <a:chOff x="0" y="0"/>
          <a:chExt cx="0" cy="0"/>
        </a:xfrm>
      </p:grpSpPr>
      <p:sp>
        <p:nvSpPr>
          <p:cNvPr id="2648" name="Google Shape;264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9" name="Google Shape;264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8" name="Shape 2688"/>
        <p:cNvGrpSpPr/>
        <p:nvPr/>
      </p:nvGrpSpPr>
      <p:grpSpPr>
        <a:xfrm>
          <a:off x="0" y="0"/>
          <a:ext cx="0" cy="0"/>
          <a:chOff x="0" y="0"/>
          <a:chExt cx="0" cy="0"/>
        </a:xfrm>
      </p:grpSpPr>
      <p:sp>
        <p:nvSpPr>
          <p:cNvPr id="2689" name="Google Shape;268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0" name="Google Shape;269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2" name="Shape 2702"/>
        <p:cNvGrpSpPr/>
        <p:nvPr/>
      </p:nvGrpSpPr>
      <p:grpSpPr>
        <a:xfrm>
          <a:off x="0" y="0"/>
          <a:ext cx="0" cy="0"/>
          <a:chOff x="0" y="0"/>
          <a:chExt cx="0" cy="0"/>
        </a:xfrm>
      </p:grpSpPr>
      <p:sp>
        <p:nvSpPr>
          <p:cNvPr id="2703" name="Google Shape;270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4" name="Google Shape;270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8" name="Shape 2708"/>
        <p:cNvGrpSpPr/>
        <p:nvPr/>
      </p:nvGrpSpPr>
      <p:grpSpPr>
        <a:xfrm>
          <a:off x="0" y="0"/>
          <a:ext cx="0" cy="0"/>
          <a:chOff x="0" y="0"/>
          <a:chExt cx="0" cy="0"/>
        </a:xfrm>
      </p:grpSpPr>
      <p:sp>
        <p:nvSpPr>
          <p:cNvPr id="2709" name="Google Shape;270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0" name="Google Shape;271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4" name="Shape 2724"/>
        <p:cNvGrpSpPr/>
        <p:nvPr/>
      </p:nvGrpSpPr>
      <p:grpSpPr>
        <a:xfrm>
          <a:off x="0" y="0"/>
          <a:ext cx="0" cy="0"/>
          <a:chOff x="0" y="0"/>
          <a:chExt cx="0" cy="0"/>
        </a:xfrm>
      </p:grpSpPr>
      <p:sp>
        <p:nvSpPr>
          <p:cNvPr id="2725" name="Google Shape;272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6" name="Google Shape;272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7" name="Shape 2737"/>
        <p:cNvGrpSpPr/>
        <p:nvPr/>
      </p:nvGrpSpPr>
      <p:grpSpPr>
        <a:xfrm>
          <a:off x="0" y="0"/>
          <a:ext cx="0" cy="0"/>
          <a:chOff x="0" y="0"/>
          <a:chExt cx="0" cy="0"/>
        </a:xfrm>
      </p:grpSpPr>
      <p:sp>
        <p:nvSpPr>
          <p:cNvPr id="2738" name="Google Shape;273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9" name="Google Shape;273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4" name="Shape 2754"/>
        <p:cNvGrpSpPr/>
        <p:nvPr/>
      </p:nvGrpSpPr>
      <p:grpSpPr>
        <a:xfrm>
          <a:off x="0" y="0"/>
          <a:ext cx="0" cy="0"/>
          <a:chOff x="0" y="0"/>
          <a:chExt cx="0" cy="0"/>
        </a:xfrm>
      </p:grpSpPr>
      <p:sp>
        <p:nvSpPr>
          <p:cNvPr id="2755" name="Google Shape;27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6" name="Google Shape;275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757" name="Google Shape;275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9" name="Shape 2789"/>
        <p:cNvGrpSpPr/>
        <p:nvPr/>
      </p:nvGrpSpPr>
      <p:grpSpPr>
        <a:xfrm>
          <a:off x="0" y="0"/>
          <a:ext cx="0" cy="0"/>
          <a:chOff x="0" y="0"/>
          <a:chExt cx="0" cy="0"/>
        </a:xfrm>
      </p:grpSpPr>
      <p:sp>
        <p:nvSpPr>
          <p:cNvPr id="2790" name="Google Shape;279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1" name="Google Shape;279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9" name="Shape 2799"/>
        <p:cNvGrpSpPr/>
        <p:nvPr/>
      </p:nvGrpSpPr>
      <p:grpSpPr>
        <a:xfrm>
          <a:off x="0" y="0"/>
          <a:ext cx="0" cy="0"/>
          <a:chOff x="0" y="0"/>
          <a:chExt cx="0" cy="0"/>
        </a:xfrm>
      </p:grpSpPr>
      <p:sp>
        <p:nvSpPr>
          <p:cNvPr id="2800" name="Google Shape;280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801" name="Google Shape;280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1" name="Shape 2811"/>
        <p:cNvGrpSpPr/>
        <p:nvPr/>
      </p:nvGrpSpPr>
      <p:grpSpPr>
        <a:xfrm>
          <a:off x="0" y="0"/>
          <a:ext cx="0" cy="0"/>
          <a:chOff x="0" y="0"/>
          <a:chExt cx="0" cy="0"/>
        </a:xfrm>
      </p:grpSpPr>
      <p:sp>
        <p:nvSpPr>
          <p:cNvPr id="2812" name="Google Shape;281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813" name="Google Shape;281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2" name="Shape 2822"/>
        <p:cNvGrpSpPr/>
        <p:nvPr/>
      </p:nvGrpSpPr>
      <p:grpSpPr>
        <a:xfrm>
          <a:off x="0" y="0"/>
          <a:ext cx="0" cy="0"/>
          <a:chOff x="0" y="0"/>
          <a:chExt cx="0" cy="0"/>
        </a:xfrm>
      </p:grpSpPr>
      <p:sp>
        <p:nvSpPr>
          <p:cNvPr id="2823" name="Google Shape;282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4" name="Google Shape;282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2" name="Shape 2832"/>
        <p:cNvGrpSpPr/>
        <p:nvPr/>
      </p:nvGrpSpPr>
      <p:grpSpPr>
        <a:xfrm>
          <a:off x="0" y="0"/>
          <a:ext cx="0" cy="0"/>
          <a:chOff x="0" y="0"/>
          <a:chExt cx="0" cy="0"/>
        </a:xfrm>
      </p:grpSpPr>
      <p:sp>
        <p:nvSpPr>
          <p:cNvPr id="2833" name="Google Shape;283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4" name="Google Shape;283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0" name="Shape 2840"/>
        <p:cNvGrpSpPr/>
        <p:nvPr/>
      </p:nvGrpSpPr>
      <p:grpSpPr>
        <a:xfrm>
          <a:off x="0" y="0"/>
          <a:ext cx="0" cy="0"/>
          <a:chOff x="0" y="0"/>
          <a:chExt cx="0" cy="0"/>
        </a:xfrm>
      </p:grpSpPr>
      <p:sp>
        <p:nvSpPr>
          <p:cNvPr id="2841" name="Google Shape;284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2" name="Google Shape;284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0" name="Shape 2850"/>
        <p:cNvGrpSpPr/>
        <p:nvPr/>
      </p:nvGrpSpPr>
      <p:grpSpPr>
        <a:xfrm>
          <a:off x="0" y="0"/>
          <a:ext cx="0" cy="0"/>
          <a:chOff x="0" y="0"/>
          <a:chExt cx="0" cy="0"/>
        </a:xfrm>
      </p:grpSpPr>
      <p:sp>
        <p:nvSpPr>
          <p:cNvPr id="2851" name="Google Shape;285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2" name="Google Shape;285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5" name="Shape 2865"/>
        <p:cNvGrpSpPr/>
        <p:nvPr/>
      </p:nvGrpSpPr>
      <p:grpSpPr>
        <a:xfrm>
          <a:off x="0" y="0"/>
          <a:ext cx="0" cy="0"/>
          <a:chOff x="0" y="0"/>
          <a:chExt cx="0" cy="0"/>
        </a:xfrm>
      </p:grpSpPr>
      <p:sp>
        <p:nvSpPr>
          <p:cNvPr id="2866" name="Google Shape;286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7" name="Google Shape;286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5" name="Shape 2875"/>
        <p:cNvGrpSpPr/>
        <p:nvPr/>
      </p:nvGrpSpPr>
      <p:grpSpPr>
        <a:xfrm>
          <a:off x="0" y="0"/>
          <a:ext cx="0" cy="0"/>
          <a:chOff x="0" y="0"/>
          <a:chExt cx="0" cy="0"/>
        </a:xfrm>
      </p:grpSpPr>
      <p:sp>
        <p:nvSpPr>
          <p:cNvPr id="2876" name="Google Shape;287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877" name="Google Shape;287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1" name="Shape 2881"/>
        <p:cNvGrpSpPr/>
        <p:nvPr/>
      </p:nvGrpSpPr>
      <p:grpSpPr>
        <a:xfrm>
          <a:off x="0" y="0"/>
          <a:ext cx="0" cy="0"/>
          <a:chOff x="0" y="0"/>
          <a:chExt cx="0" cy="0"/>
        </a:xfrm>
      </p:grpSpPr>
      <p:sp>
        <p:nvSpPr>
          <p:cNvPr id="2882" name="Google Shape;288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3" name="Google Shape;288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1" name="Shape 2891"/>
        <p:cNvGrpSpPr/>
        <p:nvPr/>
      </p:nvGrpSpPr>
      <p:grpSpPr>
        <a:xfrm>
          <a:off x="0" y="0"/>
          <a:ext cx="0" cy="0"/>
          <a:chOff x="0" y="0"/>
          <a:chExt cx="0" cy="0"/>
        </a:xfrm>
      </p:grpSpPr>
      <p:sp>
        <p:nvSpPr>
          <p:cNvPr id="2892" name="Google Shape;289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893" name="Google Shape;289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1" name="Shape 2901"/>
        <p:cNvGrpSpPr/>
        <p:nvPr/>
      </p:nvGrpSpPr>
      <p:grpSpPr>
        <a:xfrm>
          <a:off x="0" y="0"/>
          <a:ext cx="0" cy="0"/>
          <a:chOff x="0" y="0"/>
          <a:chExt cx="0" cy="0"/>
        </a:xfrm>
      </p:grpSpPr>
      <p:sp>
        <p:nvSpPr>
          <p:cNvPr id="2902" name="Google Shape;290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3" name="Google Shape;290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0" name="Shape 2910"/>
        <p:cNvGrpSpPr/>
        <p:nvPr/>
      </p:nvGrpSpPr>
      <p:grpSpPr>
        <a:xfrm>
          <a:off x="0" y="0"/>
          <a:ext cx="0" cy="0"/>
          <a:chOff x="0" y="0"/>
          <a:chExt cx="0" cy="0"/>
        </a:xfrm>
      </p:grpSpPr>
      <p:sp>
        <p:nvSpPr>
          <p:cNvPr id="2911" name="Google Shape;291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2" name="Google Shape;291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1" name="Shape 2921"/>
        <p:cNvGrpSpPr/>
        <p:nvPr/>
      </p:nvGrpSpPr>
      <p:grpSpPr>
        <a:xfrm>
          <a:off x="0" y="0"/>
          <a:ext cx="0" cy="0"/>
          <a:chOff x="0" y="0"/>
          <a:chExt cx="0" cy="0"/>
        </a:xfrm>
      </p:grpSpPr>
      <p:sp>
        <p:nvSpPr>
          <p:cNvPr id="2922" name="Google Shape;292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3" name="Google Shape;292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9" name="Shape 2929"/>
        <p:cNvGrpSpPr/>
        <p:nvPr/>
      </p:nvGrpSpPr>
      <p:grpSpPr>
        <a:xfrm>
          <a:off x="0" y="0"/>
          <a:ext cx="0" cy="0"/>
          <a:chOff x="0" y="0"/>
          <a:chExt cx="0" cy="0"/>
        </a:xfrm>
      </p:grpSpPr>
      <p:sp>
        <p:nvSpPr>
          <p:cNvPr id="2930" name="Google Shape;2930;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1" name="Google Shape;293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5" name="Shape 2935"/>
        <p:cNvGrpSpPr/>
        <p:nvPr/>
      </p:nvGrpSpPr>
      <p:grpSpPr>
        <a:xfrm>
          <a:off x="0" y="0"/>
          <a:ext cx="0" cy="0"/>
          <a:chOff x="0" y="0"/>
          <a:chExt cx="0" cy="0"/>
        </a:xfrm>
      </p:grpSpPr>
      <p:sp>
        <p:nvSpPr>
          <p:cNvPr id="2936" name="Google Shape;2936;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7" name="Google Shape;293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4" name="Shape 2944"/>
        <p:cNvGrpSpPr/>
        <p:nvPr/>
      </p:nvGrpSpPr>
      <p:grpSpPr>
        <a:xfrm>
          <a:off x="0" y="0"/>
          <a:ext cx="0" cy="0"/>
          <a:chOff x="0" y="0"/>
          <a:chExt cx="0" cy="0"/>
        </a:xfrm>
      </p:grpSpPr>
      <p:sp>
        <p:nvSpPr>
          <p:cNvPr id="2945" name="Google Shape;294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6" name="Google Shape;294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3" name="Shape 2953"/>
        <p:cNvGrpSpPr/>
        <p:nvPr/>
      </p:nvGrpSpPr>
      <p:grpSpPr>
        <a:xfrm>
          <a:off x="0" y="0"/>
          <a:ext cx="0" cy="0"/>
          <a:chOff x="0" y="0"/>
          <a:chExt cx="0" cy="0"/>
        </a:xfrm>
      </p:grpSpPr>
      <p:sp>
        <p:nvSpPr>
          <p:cNvPr id="2954" name="Google Shape;295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955" name="Google Shape;295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9" name="Shape 2959"/>
        <p:cNvGrpSpPr/>
        <p:nvPr/>
      </p:nvGrpSpPr>
      <p:grpSpPr>
        <a:xfrm>
          <a:off x="0" y="0"/>
          <a:ext cx="0" cy="0"/>
          <a:chOff x="0" y="0"/>
          <a:chExt cx="0" cy="0"/>
        </a:xfrm>
      </p:grpSpPr>
      <p:sp>
        <p:nvSpPr>
          <p:cNvPr id="2960" name="Google Shape;296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961" name="Google Shape;296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5" name="Shape 2965"/>
        <p:cNvGrpSpPr/>
        <p:nvPr/>
      </p:nvGrpSpPr>
      <p:grpSpPr>
        <a:xfrm>
          <a:off x="0" y="0"/>
          <a:ext cx="0" cy="0"/>
          <a:chOff x="0" y="0"/>
          <a:chExt cx="0" cy="0"/>
        </a:xfrm>
      </p:grpSpPr>
      <p:sp>
        <p:nvSpPr>
          <p:cNvPr id="2966" name="Google Shape;296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7" name="Google Shape;296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5" name="Shape 2975"/>
        <p:cNvGrpSpPr/>
        <p:nvPr/>
      </p:nvGrpSpPr>
      <p:grpSpPr>
        <a:xfrm>
          <a:off x="0" y="0"/>
          <a:ext cx="0" cy="0"/>
          <a:chOff x="0" y="0"/>
          <a:chExt cx="0" cy="0"/>
        </a:xfrm>
      </p:grpSpPr>
      <p:sp>
        <p:nvSpPr>
          <p:cNvPr id="2976" name="Google Shape;297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7" name="Google Shape;297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3" name="Shape 2983"/>
        <p:cNvGrpSpPr/>
        <p:nvPr/>
      </p:nvGrpSpPr>
      <p:grpSpPr>
        <a:xfrm>
          <a:off x="0" y="0"/>
          <a:ext cx="0" cy="0"/>
          <a:chOff x="0" y="0"/>
          <a:chExt cx="0" cy="0"/>
        </a:xfrm>
      </p:grpSpPr>
      <p:sp>
        <p:nvSpPr>
          <p:cNvPr id="2984" name="Google Shape;298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5" name="Google Shape;298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7" name="Shape 2997"/>
        <p:cNvGrpSpPr/>
        <p:nvPr/>
      </p:nvGrpSpPr>
      <p:grpSpPr>
        <a:xfrm>
          <a:off x="0" y="0"/>
          <a:ext cx="0" cy="0"/>
          <a:chOff x="0" y="0"/>
          <a:chExt cx="0" cy="0"/>
        </a:xfrm>
      </p:grpSpPr>
      <p:sp>
        <p:nvSpPr>
          <p:cNvPr id="2998" name="Google Shape;2998;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9" name="Google Shape;299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9.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9.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0.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8.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8.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8.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8.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3.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9.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0.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3.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2.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3.png"/></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2.png"/></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0.png"/></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3.png"/></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9.png"/></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0.png"/></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3.png"/></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0.png"/></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2.png"/></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9.png"/></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8.png"/></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0.png"/></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3.png"/></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9.pn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8.png"/></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10.png"/></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3.png"/></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9.png"/></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8.png"/></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0.png"/></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3.png"/></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34"/>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36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6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3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36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6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3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3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6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6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3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36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6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6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6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36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3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3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6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36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3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3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69"/>
          <p:cNvSpPr/>
          <p:nvPr>
            <p:ph idx="2" type="pic"/>
          </p:nvPr>
        </p:nvSpPr>
        <p:spPr>
          <a:xfrm>
            <a:off x="5183188" y="987425"/>
            <a:ext cx="6172200" cy="4873625"/>
          </a:xfrm>
          <a:prstGeom prst="rect">
            <a:avLst/>
          </a:prstGeom>
          <a:noFill/>
          <a:ln>
            <a:noFill/>
          </a:ln>
        </p:spPr>
      </p:sp>
      <p:sp>
        <p:nvSpPr>
          <p:cNvPr id="70" name="Google Shape;70;p36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3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3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7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37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37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3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6" name="Shape 8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3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3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3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90"/>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90"/>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90"/>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91"/>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91"/>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9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9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9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9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92"/>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9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9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9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93"/>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93"/>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9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9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9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9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94"/>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94"/>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9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9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9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95"/>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95"/>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95"/>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95"/>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95"/>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9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9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9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9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9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9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9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9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9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9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98"/>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98"/>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98"/>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9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9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9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99"/>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99"/>
          <p:cNvSpPr/>
          <p:nvPr>
            <p:ph idx="2" type="pic"/>
          </p:nvPr>
        </p:nvSpPr>
        <p:spPr>
          <a:xfrm>
            <a:off x="5183185" y="987430"/>
            <a:ext cx="6172199" cy="4873629"/>
          </a:xfrm>
          <a:prstGeom prst="rect">
            <a:avLst/>
          </a:prstGeom>
          <a:noFill/>
          <a:ln>
            <a:noFill/>
          </a:ln>
        </p:spPr>
      </p:sp>
      <p:sp>
        <p:nvSpPr>
          <p:cNvPr id="149" name="Google Shape;149;p99"/>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9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9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9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10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100"/>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10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10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10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101"/>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101"/>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10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10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10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102"/>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102"/>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102"/>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103"/>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103"/>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04"/>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04"/>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04"/>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04"/>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05"/>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0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05"/>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05"/>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06"/>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0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06"/>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06"/>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07"/>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07"/>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07"/>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07"/>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2" name="Google Shape;192;p107"/>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07"/>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07"/>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0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08"/>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08"/>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5" name="Shape 205"/>
        <p:cNvGrpSpPr/>
        <p:nvPr/>
      </p:nvGrpSpPr>
      <p:grpSpPr>
        <a:xfrm>
          <a:off x="0" y="0"/>
          <a:ext cx="0" cy="0"/>
          <a:chOff x="0" y="0"/>
          <a:chExt cx="0" cy="0"/>
        </a:xfrm>
      </p:grpSpPr>
      <p:sp>
        <p:nvSpPr>
          <p:cNvPr id="206" name="Google Shape;206;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9" name="Shape 209"/>
        <p:cNvGrpSpPr/>
        <p:nvPr/>
      </p:nvGrpSpPr>
      <p:grpSpPr>
        <a:xfrm>
          <a:off x="0" y="0"/>
          <a:ext cx="0" cy="0"/>
          <a:chOff x="0" y="0"/>
          <a:chExt cx="0" cy="0"/>
        </a:xfrm>
      </p:grpSpPr>
      <p:sp>
        <p:nvSpPr>
          <p:cNvPr id="210" name="Google Shape;210;p8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8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2" name="Google Shape;212;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5" name="Shape 215"/>
        <p:cNvGrpSpPr/>
        <p:nvPr/>
      </p:nvGrpSpPr>
      <p:grpSpPr>
        <a:xfrm>
          <a:off x="0" y="0"/>
          <a:ext cx="0" cy="0"/>
          <a:chOff x="0" y="0"/>
          <a:chExt cx="0" cy="0"/>
        </a:xfrm>
      </p:grpSpPr>
      <p:sp>
        <p:nvSpPr>
          <p:cNvPr id="216" name="Google Shape;216;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1" name="Shape 221"/>
        <p:cNvGrpSpPr/>
        <p:nvPr/>
      </p:nvGrpSpPr>
      <p:grpSpPr>
        <a:xfrm>
          <a:off x="0" y="0"/>
          <a:ext cx="0" cy="0"/>
          <a:chOff x="0" y="0"/>
          <a:chExt cx="0" cy="0"/>
        </a:xfrm>
      </p:grpSpPr>
      <p:sp>
        <p:nvSpPr>
          <p:cNvPr id="222" name="Google Shape;222;p8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8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24" name="Google Shape;224;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7" name="Shape 227"/>
        <p:cNvGrpSpPr/>
        <p:nvPr/>
      </p:nvGrpSpPr>
      <p:grpSpPr>
        <a:xfrm>
          <a:off x="0" y="0"/>
          <a:ext cx="0" cy="0"/>
          <a:chOff x="0" y="0"/>
          <a:chExt cx="0" cy="0"/>
        </a:xfrm>
      </p:grpSpPr>
      <p:sp>
        <p:nvSpPr>
          <p:cNvPr id="228" name="Google Shape;228;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8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8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4" name="Shape 234"/>
        <p:cNvGrpSpPr/>
        <p:nvPr/>
      </p:nvGrpSpPr>
      <p:grpSpPr>
        <a:xfrm>
          <a:off x="0" y="0"/>
          <a:ext cx="0" cy="0"/>
          <a:chOff x="0" y="0"/>
          <a:chExt cx="0" cy="0"/>
        </a:xfrm>
      </p:grpSpPr>
      <p:sp>
        <p:nvSpPr>
          <p:cNvPr id="235" name="Google Shape;235;p8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8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7" name="Google Shape;237;p8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8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9" name="Google Shape;239;p8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43" name="Shape 243"/>
        <p:cNvGrpSpPr/>
        <p:nvPr/>
      </p:nvGrpSpPr>
      <p:grpSpPr>
        <a:xfrm>
          <a:off x="0" y="0"/>
          <a:ext cx="0" cy="0"/>
          <a:chOff x="0" y="0"/>
          <a:chExt cx="0" cy="0"/>
        </a:xfrm>
      </p:grpSpPr>
      <p:sp>
        <p:nvSpPr>
          <p:cNvPr id="244" name="Google Shape;244;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8" name="Shape 248"/>
        <p:cNvGrpSpPr/>
        <p:nvPr/>
      </p:nvGrpSpPr>
      <p:grpSpPr>
        <a:xfrm>
          <a:off x="0" y="0"/>
          <a:ext cx="0" cy="0"/>
          <a:chOff x="0" y="0"/>
          <a:chExt cx="0" cy="0"/>
        </a:xfrm>
      </p:grpSpPr>
      <p:sp>
        <p:nvSpPr>
          <p:cNvPr id="249" name="Google Shape;249;p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8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1" name="Google Shape;251;p8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2" name="Google Shape;25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5" name="Shape 255"/>
        <p:cNvGrpSpPr/>
        <p:nvPr/>
      </p:nvGrpSpPr>
      <p:grpSpPr>
        <a:xfrm>
          <a:off x="0" y="0"/>
          <a:ext cx="0" cy="0"/>
          <a:chOff x="0" y="0"/>
          <a:chExt cx="0" cy="0"/>
        </a:xfrm>
      </p:grpSpPr>
      <p:sp>
        <p:nvSpPr>
          <p:cNvPr id="256" name="Google Shape;256;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87"/>
          <p:cNvSpPr/>
          <p:nvPr>
            <p:ph idx="2" type="pic"/>
          </p:nvPr>
        </p:nvSpPr>
        <p:spPr>
          <a:xfrm>
            <a:off x="5183188" y="987425"/>
            <a:ext cx="6172200" cy="4873625"/>
          </a:xfrm>
          <a:prstGeom prst="rect">
            <a:avLst/>
          </a:prstGeom>
          <a:noFill/>
          <a:ln>
            <a:noFill/>
          </a:ln>
        </p:spPr>
      </p:sp>
      <p:sp>
        <p:nvSpPr>
          <p:cNvPr id="258" name="Google Shape;258;p8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9" name="Google Shape;259;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2" name="Shape 262"/>
        <p:cNvGrpSpPr/>
        <p:nvPr/>
      </p:nvGrpSpPr>
      <p:grpSpPr>
        <a:xfrm>
          <a:off x="0" y="0"/>
          <a:ext cx="0" cy="0"/>
          <a:chOff x="0" y="0"/>
          <a:chExt cx="0" cy="0"/>
        </a:xfrm>
      </p:grpSpPr>
      <p:sp>
        <p:nvSpPr>
          <p:cNvPr id="263" name="Google Shape;263;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8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8" name="Shape 268"/>
        <p:cNvGrpSpPr/>
        <p:nvPr/>
      </p:nvGrpSpPr>
      <p:grpSpPr>
        <a:xfrm>
          <a:off x="0" y="0"/>
          <a:ext cx="0" cy="0"/>
          <a:chOff x="0" y="0"/>
          <a:chExt cx="0" cy="0"/>
        </a:xfrm>
      </p:grpSpPr>
      <p:sp>
        <p:nvSpPr>
          <p:cNvPr id="269" name="Google Shape;269;p8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8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5" name="Shape 275"/>
        <p:cNvGrpSpPr/>
        <p:nvPr/>
      </p:nvGrpSpPr>
      <p:grpSpPr>
        <a:xfrm>
          <a:off x="0" y="0"/>
          <a:ext cx="0" cy="0"/>
          <a:chOff x="0" y="0"/>
          <a:chExt cx="0" cy="0"/>
        </a:xfrm>
      </p:grpSpPr>
      <p:sp>
        <p:nvSpPr>
          <p:cNvPr id="276" name="Google Shape;276;p4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7" name="Google Shape;277;p4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4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79" name="Shape 279"/>
        <p:cNvGrpSpPr/>
        <p:nvPr/>
      </p:nvGrpSpPr>
      <p:grpSpPr>
        <a:xfrm>
          <a:off x="0" y="0"/>
          <a:ext cx="0" cy="0"/>
          <a:chOff x="0" y="0"/>
          <a:chExt cx="0" cy="0"/>
        </a:xfrm>
      </p:grpSpPr>
      <p:sp>
        <p:nvSpPr>
          <p:cNvPr id="280" name="Google Shape;280;p425"/>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81" name="Google Shape;281;p42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82" name="Google Shape;282;p425"/>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83" name="Shape 283"/>
        <p:cNvGrpSpPr/>
        <p:nvPr/>
      </p:nvGrpSpPr>
      <p:grpSpPr>
        <a:xfrm>
          <a:off x="0" y="0"/>
          <a:ext cx="0" cy="0"/>
          <a:chOff x="0" y="0"/>
          <a:chExt cx="0" cy="0"/>
        </a:xfrm>
      </p:grpSpPr>
      <p:sp>
        <p:nvSpPr>
          <p:cNvPr id="284" name="Google Shape;284;p426"/>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 name="Google Shape;285;p426"/>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6" name="Google Shape;286;p42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 name="Google Shape;287;p42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8" name="Google Shape;288;p42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9" name="Shape 289"/>
        <p:cNvGrpSpPr/>
        <p:nvPr/>
      </p:nvGrpSpPr>
      <p:grpSpPr>
        <a:xfrm>
          <a:off x="0" y="0"/>
          <a:ext cx="0" cy="0"/>
          <a:chOff x="0" y="0"/>
          <a:chExt cx="0" cy="0"/>
        </a:xfrm>
      </p:grpSpPr>
      <p:sp>
        <p:nvSpPr>
          <p:cNvPr id="290" name="Google Shape;290;p42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1" name="Google Shape;291;p427"/>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2" name="Google Shape;292;p42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 name="Google Shape;293;p42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 name="Google Shape;294;p42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5" name="Shape 295"/>
        <p:cNvGrpSpPr/>
        <p:nvPr/>
      </p:nvGrpSpPr>
      <p:grpSpPr>
        <a:xfrm>
          <a:off x="0" y="0"/>
          <a:ext cx="0" cy="0"/>
          <a:chOff x="0" y="0"/>
          <a:chExt cx="0" cy="0"/>
        </a:xfrm>
      </p:grpSpPr>
      <p:sp>
        <p:nvSpPr>
          <p:cNvPr id="296" name="Google Shape;296;p428"/>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7" name="Google Shape;297;p428"/>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8" name="Google Shape;298;p42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9" name="Google Shape;299;p42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0" name="Google Shape;300;p42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01" name="Shape 301"/>
        <p:cNvGrpSpPr/>
        <p:nvPr/>
      </p:nvGrpSpPr>
      <p:grpSpPr>
        <a:xfrm>
          <a:off x="0" y="0"/>
          <a:ext cx="0" cy="0"/>
          <a:chOff x="0" y="0"/>
          <a:chExt cx="0" cy="0"/>
        </a:xfrm>
      </p:grpSpPr>
      <p:sp>
        <p:nvSpPr>
          <p:cNvPr id="302" name="Google Shape;302;p42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3" name="Google Shape;303;p429"/>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4" name="Google Shape;304;p429"/>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5" name="Google Shape;305;p42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6" name="Google Shape;306;p42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7" name="Google Shape;307;p42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08" name="Shape 308"/>
        <p:cNvGrpSpPr/>
        <p:nvPr/>
      </p:nvGrpSpPr>
      <p:grpSpPr>
        <a:xfrm>
          <a:off x="0" y="0"/>
          <a:ext cx="0" cy="0"/>
          <a:chOff x="0" y="0"/>
          <a:chExt cx="0" cy="0"/>
        </a:xfrm>
      </p:grpSpPr>
      <p:sp>
        <p:nvSpPr>
          <p:cNvPr id="309" name="Google Shape;309;p430"/>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430"/>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1" name="Google Shape;311;p430"/>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2" name="Google Shape;312;p430"/>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3" name="Google Shape;313;p430"/>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4" name="Google Shape;314;p43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5" name="Google Shape;315;p43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6" name="Google Shape;316;p43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17" name="Shape 317"/>
        <p:cNvGrpSpPr/>
        <p:nvPr/>
      </p:nvGrpSpPr>
      <p:grpSpPr>
        <a:xfrm>
          <a:off x="0" y="0"/>
          <a:ext cx="0" cy="0"/>
          <a:chOff x="0" y="0"/>
          <a:chExt cx="0" cy="0"/>
        </a:xfrm>
      </p:grpSpPr>
      <p:sp>
        <p:nvSpPr>
          <p:cNvPr id="318" name="Google Shape;318;p43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9" name="Google Shape;319;p43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0" name="Google Shape;320;p43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1" name="Google Shape;321;p43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322" name="Shape 322"/>
        <p:cNvGrpSpPr/>
        <p:nvPr/>
      </p:nvGrpSpPr>
      <p:grpSpPr>
        <a:xfrm>
          <a:off x="0" y="0"/>
          <a:ext cx="0" cy="0"/>
          <a:chOff x="0" y="0"/>
          <a:chExt cx="0" cy="0"/>
        </a:xfrm>
      </p:grpSpPr>
      <p:sp>
        <p:nvSpPr>
          <p:cNvPr id="323" name="Google Shape;323;p43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4" name="Google Shape;324;p43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 name="Google Shape;325;p43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26" name="Shape 326"/>
        <p:cNvGrpSpPr/>
        <p:nvPr/>
      </p:nvGrpSpPr>
      <p:grpSpPr>
        <a:xfrm>
          <a:off x="0" y="0"/>
          <a:ext cx="0" cy="0"/>
          <a:chOff x="0" y="0"/>
          <a:chExt cx="0" cy="0"/>
        </a:xfrm>
      </p:grpSpPr>
      <p:sp>
        <p:nvSpPr>
          <p:cNvPr id="327" name="Google Shape;327;p433"/>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8" name="Google Shape;328;p433"/>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9" name="Google Shape;329;p433"/>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0" name="Google Shape;330;p43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1" name="Google Shape;331;p43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2" name="Google Shape;332;p43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33" name="Shape 333"/>
        <p:cNvGrpSpPr/>
        <p:nvPr/>
      </p:nvGrpSpPr>
      <p:grpSpPr>
        <a:xfrm>
          <a:off x="0" y="0"/>
          <a:ext cx="0" cy="0"/>
          <a:chOff x="0" y="0"/>
          <a:chExt cx="0" cy="0"/>
        </a:xfrm>
      </p:grpSpPr>
      <p:sp>
        <p:nvSpPr>
          <p:cNvPr id="334" name="Google Shape;334;p434"/>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5" name="Google Shape;335;p434"/>
          <p:cNvSpPr/>
          <p:nvPr>
            <p:ph idx="2" type="pic"/>
          </p:nvPr>
        </p:nvSpPr>
        <p:spPr>
          <a:xfrm>
            <a:off x="5183185" y="987430"/>
            <a:ext cx="6172199" cy="4873629"/>
          </a:xfrm>
          <a:prstGeom prst="rect">
            <a:avLst/>
          </a:prstGeom>
          <a:noFill/>
          <a:ln>
            <a:noFill/>
          </a:ln>
        </p:spPr>
      </p:sp>
      <p:sp>
        <p:nvSpPr>
          <p:cNvPr id="336" name="Google Shape;336;p434"/>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7" name="Google Shape;337;p43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8" name="Google Shape;338;p43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9" name="Google Shape;339;p43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40" name="Shape 340"/>
        <p:cNvGrpSpPr/>
        <p:nvPr/>
      </p:nvGrpSpPr>
      <p:grpSpPr>
        <a:xfrm>
          <a:off x="0" y="0"/>
          <a:ext cx="0" cy="0"/>
          <a:chOff x="0" y="0"/>
          <a:chExt cx="0" cy="0"/>
        </a:xfrm>
      </p:grpSpPr>
      <p:sp>
        <p:nvSpPr>
          <p:cNvPr id="341" name="Google Shape;341;p43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2" name="Google Shape;342;p435"/>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3" name="Google Shape;343;p43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4" name="Google Shape;344;p43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5" name="Google Shape;345;p43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46" name="Shape 346"/>
        <p:cNvGrpSpPr/>
        <p:nvPr/>
      </p:nvGrpSpPr>
      <p:grpSpPr>
        <a:xfrm>
          <a:off x="0" y="0"/>
          <a:ext cx="0" cy="0"/>
          <a:chOff x="0" y="0"/>
          <a:chExt cx="0" cy="0"/>
        </a:xfrm>
      </p:grpSpPr>
      <p:sp>
        <p:nvSpPr>
          <p:cNvPr id="347" name="Google Shape;347;p436"/>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8" name="Google Shape;348;p436"/>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9" name="Google Shape;349;p43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0" name="Google Shape;350;p43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1" name="Google Shape;351;p43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52" name="Shape 352"/>
        <p:cNvGrpSpPr/>
        <p:nvPr/>
      </p:nvGrpSpPr>
      <p:grpSpPr>
        <a:xfrm>
          <a:off x="0" y="0"/>
          <a:ext cx="0" cy="0"/>
          <a:chOff x="0" y="0"/>
          <a:chExt cx="0" cy="0"/>
        </a:xfrm>
      </p:grpSpPr>
      <p:sp>
        <p:nvSpPr>
          <p:cNvPr id="353" name="Google Shape;353;p437"/>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54" name="Google Shape;354;p437"/>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55" name="Google Shape;355;p437"/>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56" name="Shape 356"/>
        <p:cNvGrpSpPr/>
        <p:nvPr/>
      </p:nvGrpSpPr>
      <p:grpSpPr>
        <a:xfrm>
          <a:off x="0" y="0"/>
          <a:ext cx="0" cy="0"/>
          <a:chOff x="0" y="0"/>
          <a:chExt cx="0" cy="0"/>
        </a:xfrm>
      </p:grpSpPr>
      <p:sp>
        <p:nvSpPr>
          <p:cNvPr id="357" name="Google Shape;357;p438"/>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58" name="Google Shape;358;p438"/>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9" name="Shape 359"/>
        <p:cNvGrpSpPr/>
        <p:nvPr/>
      </p:nvGrpSpPr>
      <p:grpSpPr>
        <a:xfrm>
          <a:off x="0" y="0"/>
          <a:ext cx="0" cy="0"/>
          <a:chOff x="0" y="0"/>
          <a:chExt cx="0" cy="0"/>
        </a:xfrm>
      </p:grpSpPr>
      <p:sp>
        <p:nvSpPr>
          <p:cNvPr id="360" name="Google Shape;360;p439"/>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1" name="Google Shape;361;p439"/>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2" name="Google Shape;362;p439"/>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3" name="Google Shape;363;p439"/>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64" name="Shape 364"/>
        <p:cNvGrpSpPr/>
        <p:nvPr/>
      </p:nvGrpSpPr>
      <p:grpSpPr>
        <a:xfrm>
          <a:off x="0" y="0"/>
          <a:ext cx="0" cy="0"/>
          <a:chOff x="0" y="0"/>
          <a:chExt cx="0" cy="0"/>
        </a:xfrm>
      </p:grpSpPr>
      <p:sp>
        <p:nvSpPr>
          <p:cNvPr id="365" name="Google Shape;365;p440"/>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6" name="Google Shape;366;p440"/>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7" name="Google Shape;367;p440"/>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440"/>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69" name="Shape 369"/>
        <p:cNvGrpSpPr/>
        <p:nvPr/>
      </p:nvGrpSpPr>
      <p:grpSpPr>
        <a:xfrm>
          <a:off x="0" y="0"/>
          <a:ext cx="0" cy="0"/>
          <a:chOff x="0" y="0"/>
          <a:chExt cx="0" cy="0"/>
        </a:xfrm>
      </p:grpSpPr>
      <p:sp>
        <p:nvSpPr>
          <p:cNvPr id="370" name="Google Shape;370;p441"/>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71" name="Google Shape;371;p441"/>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72" name="Google Shape;372;p441"/>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3" name="Google Shape;373;p441"/>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374" name="Shape 374"/>
        <p:cNvGrpSpPr/>
        <p:nvPr/>
      </p:nvGrpSpPr>
      <p:grpSpPr>
        <a:xfrm>
          <a:off x="0" y="0"/>
          <a:ext cx="0" cy="0"/>
          <a:chOff x="0" y="0"/>
          <a:chExt cx="0" cy="0"/>
        </a:xfrm>
      </p:grpSpPr>
      <p:sp>
        <p:nvSpPr>
          <p:cNvPr id="375" name="Google Shape;375;p442"/>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76" name="Google Shape;376;p442"/>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7" name="Google Shape;377;p442"/>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8" name="Google Shape;378;p442"/>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79" name="Google Shape;379;p442"/>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80" name="Google Shape;380;p442"/>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81" name="Google Shape;381;p442"/>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382" name="Shape 382"/>
        <p:cNvGrpSpPr/>
        <p:nvPr/>
      </p:nvGrpSpPr>
      <p:grpSpPr>
        <a:xfrm>
          <a:off x="0" y="0"/>
          <a:ext cx="0" cy="0"/>
          <a:chOff x="0" y="0"/>
          <a:chExt cx="0" cy="0"/>
        </a:xfrm>
      </p:grpSpPr>
      <p:sp>
        <p:nvSpPr>
          <p:cNvPr id="383" name="Google Shape;383;p44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384" name="Google Shape;384;p443"/>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85" name="Google Shape;385;p443"/>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86" name="Shape 386"/>
        <p:cNvGrpSpPr/>
        <p:nvPr/>
      </p:nvGrpSpPr>
      <p:grpSpPr>
        <a:xfrm>
          <a:off x="0" y="0"/>
          <a:ext cx="0" cy="0"/>
          <a:chOff x="0" y="0"/>
          <a:chExt cx="0" cy="0"/>
        </a:xfrm>
      </p:grpSpPr>
      <p:sp>
        <p:nvSpPr>
          <p:cNvPr id="387" name="Google Shape;387;p444"/>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8" name="Google Shape;388;p44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89" name="Google Shape;389;p44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0" name="Google Shape;390;p444"/>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1" name="Google Shape;391;p44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2" name="Google Shape;392;p44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3" name="Google Shape;393;p444"/>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4" name="Google Shape;394;p444"/>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5" name="Google Shape;395;p444"/>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6" name="Google Shape;396;p444"/>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7" name="Google Shape;397;p444"/>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8" name="Google Shape;398;p444"/>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9" name="Google Shape;399;p44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06" name="Shape 406"/>
        <p:cNvGrpSpPr/>
        <p:nvPr/>
      </p:nvGrpSpPr>
      <p:grpSpPr>
        <a:xfrm>
          <a:off x="0" y="0"/>
          <a:ext cx="0" cy="0"/>
          <a:chOff x="0" y="0"/>
          <a:chExt cx="0" cy="0"/>
        </a:xfrm>
      </p:grpSpPr>
      <p:sp>
        <p:nvSpPr>
          <p:cNvPr id="407" name="Google Shape;407;p43"/>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43"/>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9" name="Google Shape;409;p43"/>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10" name="Shape 410"/>
        <p:cNvGrpSpPr/>
        <p:nvPr/>
      </p:nvGrpSpPr>
      <p:grpSpPr>
        <a:xfrm>
          <a:off x="0" y="0"/>
          <a:ext cx="0" cy="0"/>
          <a:chOff x="0" y="0"/>
          <a:chExt cx="0" cy="0"/>
        </a:xfrm>
      </p:grpSpPr>
      <p:sp>
        <p:nvSpPr>
          <p:cNvPr id="411" name="Google Shape;411;p44"/>
          <p:cNvSpPr txBox="1"/>
          <p:nvPr>
            <p:ph type="title"/>
          </p:nvPr>
        </p:nvSpPr>
        <p:spPr>
          <a:xfrm>
            <a:off x="2621731"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44"/>
          <p:cNvSpPr txBox="1"/>
          <p:nvPr>
            <p:ph idx="1" type="subTitle"/>
          </p:nvPr>
        </p:nvSpPr>
        <p:spPr>
          <a:xfrm>
            <a:off x="2621740"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3" name="Google Shape;413;p44"/>
          <p:cNvSpPr txBox="1"/>
          <p:nvPr>
            <p:ph idx="2" type="subTitle"/>
          </p:nvPr>
        </p:nvSpPr>
        <p:spPr>
          <a:xfrm>
            <a:off x="8020257"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4" name="Google Shape;414;p44"/>
          <p:cNvSpPr txBox="1"/>
          <p:nvPr>
            <p:ph idx="3" type="title"/>
          </p:nvPr>
        </p:nvSpPr>
        <p:spPr>
          <a:xfrm>
            <a:off x="2621767"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5" name="Google Shape;415;p44"/>
          <p:cNvSpPr txBox="1"/>
          <p:nvPr>
            <p:ph idx="4" type="subTitle"/>
          </p:nvPr>
        </p:nvSpPr>
        <p:spPr>
          <a:xfrm>
            <a:off x="2621740"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6" name="Google Shape;416;p44"/>
          <p:cNvSpPr txBox="1"/>
          <p:nvPr>
            <p:ph idx="5" type="subTitle"/>
          </p:nvPr>
        </p:nvSpPr>
        <p:spPr>
          <a:xfrm>
            <a:off x="8020257"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7" name="Google Shape;417;p44"/>
          <p:cNvSpPr txBox="1"/>
          <p:nvPr>
            <p:ph idx="6" type="title"/>
          </p:nvPr>
        </p:nvSpPr>
        <p:spPr>
          <a:xfrm>
            <a:off x="1097755"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44"/>
          <p:cNvSpPr txBox="1"/>
          <p:nvPr>
            <p:ph idx="7" type="title"/>
          </p:nvPr>
        </p:nvSpPr>
        <p:spPr>
          <a:xfrm>
            <a:off x="1097755"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9" name="Google Shape;419;p44"/>
          <p:cNvSpPr txBox="1"/>
          <p:nvPr>
            <p:ph idx="8" type="title"/>
          </p:nvPr>
        </p:nvSpPr>
        <p:spPr>
          <a:xfrm>
            <a:off x="6496263"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0" name="Google Shape;420;p44"/>
          <p:cNvSpPr txBox="1"/>
          <p:nvPr>
            <p:ph idx="9" type="title"/>
          </p:nvPr>
        </p:nvSpPr>
        <p:spPr>
          <a:xfrm>
            <a:off x="6496263"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1" name="Google Shape;421;p44"/>
          <p:cNvSpPr txBox="1"/>
          <p:nvPr>
            <p:ph idx="13" type="title"/>
          </p:nvPr>
        </p:nvSpPr>
        <p:spPr>
          <a:xfrm>
            <a:off x="8020266"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2" name="Google Shape;422;p44"/>
          <p:cNvSpPr txBox="1"/>
          <p:nvPr>
            <p:ph idx="14" type="title"/>
          </p:nvPr>
        </p:nvSpPr>
        <p:spPr>
          <a:xfrm>
            <a:off x="8020302"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3" name="Google Shape;423;p44"/>
          <p:cNvSpPr txBox="1"/>
          <p:nvPr>
            <p:ph idx="15" type="title"/>
          </p:nvPr>
        </p:nvSpPr>
        <p:spPr>
          <a:xfrm>
            <a:off x="960001" y="593363"/>
            <a:ext cx="10272003" cy="763597"/>
          </a:xfrm>
          <a:prstGeom prst="rect">
            <a:avLst/>
          </a:prstGeom>
          <a:noFill/>
          <a:ln>
            <a:noFill/>
          </a:ln>
        </p:spPr>
        <p:txBody>
          <a:bodyPr anchorCtr="0" anchor="t" bIns="68550" lIns="68550" spcFirstLastPara="1" rIns="68550" wrap="square" tIns="68550">
            <a:no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24" name="Shape 424"/>
        <p:cNvGrpSpPr/>
        <p:nvPr/>
      </p:nvGrpSpPr>
      <p:grpSpPr>
        <a:xfrm>
          <a:off x="0" y="0"/>
          <a:ext cx="0" cy="0"/>
          <a:chOff x="0" y="0"/>
          <a:chExt cx="0" cy="0"/>
        </a:xfrm>
      </p:grpSpPr>
      <p:sp>
        <p:nvSpPr>
          <p:cNvPr id="425" name="Google Shape;425;p109"/>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26" name="Shape 426"/>
        <p:cNvGrpSpPr/>
        <p:nvPr/>
      </p:nvGrpSpPr>
      <p:grpSpPr>
        <a:xfrm>
          <a:off x="0" y="0"/>
          <a:ext cx="0" cy="0"/>
          <a:chOff x="0" y="0"/>
          <a:chExt cx="0" cy="0"/>
        </a:xfrm>
      </p:grpSpPr>
      <p:grpSp>
        <p:nvGrpSpPr>
          <p:cNvPr id="427" name="Google Shape;427;p110"/>
          <p:cNvGrpSpPr/>
          <p:nvPr/>
        </p:nvGrpSpPr>
        <p:grpSpPr>
          <a:xfrm>
            <a:off x="0" y="-38039"/>
            <a:ext cx="12192609" cy="6858000"/>
            <a:chOff x="0" y="-38039"/>
            <a:chExt cx="12192609" cy="6858000"/>
          </a:xfrm>
        </p:grpSpPr>
        <p:sp>
          <p:nvSpPr>
            <p:cNvPr id="428" name="Google Shape;428;p110"/>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29" name="Google Shape;429;p110"/>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30" name="Google Shape;430;p110"/>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31" name="Google Shape;431;p110"/>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32" name="Google Shape;432;p110"/>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3" name="Google Shape;433;p110"/>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34" name="Shape 434"/>
        <p:cNvGrpSpPr/>
        <p:nvPr/>
      </p:nvGrpSpPr>
      <p:grpSpPr>
        <a:xfrm>
          <a:off x="0" y="0"/>
          <a:ext cx="0" cy="0"/>
          <a:chOff x="0" y="0"/>
          <a:chExt cx="0" cy="0"/>
        </a:xfrm>
      </p:grpSpPr>
      <p:sp>
        <p:nvSpPr>
          <p:cNvPr id="435" name="Google Shape;435;p111"/>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36" name="Google Shape;436;p111"/>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111"/>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8" name="Google Shape;438;p111"/>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39" name="Google Shape;439;p111"/>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0" name="Google Shape;440;p111"/>
          <p:cNvSpPr/>
          <p:nvPr/>
        </p:nvSpPr>
        <p:spPr>
          <a:xfrm>
            <a:off x="1504654" y="958592"/>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1" name="Google Shape;441;p111"/>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2" name="Google Shape;442;p111"/>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43" name="Google Shape;443;p111"/>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444" name="Shape 444"/>
        <p:cNvGrpSpPr/>
        <p:nvPr/>
      </p:nvGrpSpPr>
      <p:grpSpPr>
        <a:xfrm>
          <a:off x="0" y="0"/>
          <a:ext cx="0" cy="0"/>
          <a:chOff x="0" y="0"/>
          <a:chExt cx="0" cy="0"/>
        </a:xfrm>
      </p:grpSpPr>
      <p:sp>
        <p:nvSpPr>
          <p:cNvPr id="445" name="Google Shape;445;p112"/>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5882"/>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6" name="Google Shape;446;p11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11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8" name="Google Shape;448;p11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49" name="Google Shape;449;p112"/>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0" name="Google Shape;450;p112"/>
          <p:cNvSpPr/>
          <p:nvPr/>
        </p:nvSpPr>
        <p:spPr>
          <a:xfrm>
            <a:off x="1504654" y="958592"/>
            <a:ext cx="9143204" cy="4901997"/>
          </a:xfrm>
          <a:prstGeom prst="rect">
            <a:avLst/>
          </a:prstGeom>
          <a:solidFill>
            <a:srgbClr val="FFFFFF"/>
          </a:solidFill>
          <a:ln>
            <a:noFill/>
          </a:ln>
          <a:effectLst>
            <a:outerShdw algn="tl">
              <a:srgbClr val="000000">
                <a:alpha val="3921"/>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1" name="Google Shape;451;p112"/>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2" name="Google Shape;452;p112"/>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53" name="Google Shape;453;p112"/>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54" name="Shape 454"/>
        <p:cNvGrpSpPr/>
        <p:nvPr/>
      </p:nvGrpSpPr>
      <p:grpSpPr>
        <a:xfrm>
          <a:off x="0" y="0"/>
          <a:ext cx="0" cy="0"/>
          <a:chOff x="0" y="0"/>
          <a:chExt cx="0" cy="0"/>
        </a:xfrm>
      </p:grpSpPr>
      <p:grpSp>
        <p:nvGrpSpPr>
          <p:cNvPr id="455" name="Google Shape;455;p113"/>
          <p:cNvGrpSpPr/>
          <p:nvPr/>
        </p:nvGrpSpPr>
        <p:grpSpPr>
          <a:xfrm>
            <a:off x="0" y="-38039"/>
            <a:ext cx="12192609" cy="6858000"/>
            <a:chOff x="0" y="-38039"/>
            <a:chExt cx="12192609" cy="6858000"/>
          </a:xfrm>
        </p:grpSpPr>
        <p:sp>
          <p:nvSpPr>
            <p:cNvPr id="456" name="Google Shape;456;p113"/>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7" name="Google Shape;457;p113"/>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8" name="Google Shape;458;p113"/>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59" name="Google Shape;459;p113"/>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0" name="Google Shape;460;p113"/>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1" name="Google Shape;461;p113"/>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62" name="Shape 462"/>
        <p:cNvGrpSpPr/>
        <p:nvPr/>
      </p:nvGrpSpPr>
      <p:grpSpPr>
        <a:xfrm>
          <a:off x="0" y="0"/>
          <a:ext cx="0" cy="0"/>
          <a:chOff x="0" y="0"/>
          <a:chExt cx="0" cy="0"/>
        </a:xfrm>
      </p:grpSpPr>
      <p:grpSp>
        <p:nvGrpSpPr>
          <p:cNvPr id="463" name="Google Shape;463;p114"/>
          <p:cNvGrpSpPr/>
          <p:nvPr/>
        </p:nvGrpSpPr>
        <p:grpSpPr>
          <a:xfrm>
            <a:off x="0" y="-38039"/>
            <a:ext cx="12192609" cy="6858000"/>
            <a:chOff x="0" y="-38039"/>
            <a:chExt cx="12192609" cy="6858000"/>
          </a:xfrm>
        </p:grpSpPr>
        <p:sp>
          <p:nvSpPr>
            <p:cNvPr id="464" name="Google Shape;464;p114"/>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5" name="Google Shape;465;p114"/>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6" name="Google Shape;466;p114"/>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67" name="Google Shape;467;p114"/>
          <p:cNvSpPr/>
          <p:nvPr/>
        </p:nvSpPr>
        <p:spPr>
          <a:xfrm rot="10799991">
            <a:off x="11449330" y="272389"/>
            <a:ext cx="288136" cy="21933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8" name="Google Shape;468;p114"/>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9" name="Google Shape;469;p114"/>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r">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0" name="Shape 470"/>
        <p:cNvGrpSpPr/>
        <p:nvPr/>
      </p:nvGrpSpPr>
      <p:grpSpPr>
        <a:xfrm>
          <a:off x="0" y="0"/>
          <a:ext cx="0" cy="0"/>
          <a:chOff x="0" y="0"/>
          <a:chExt cx="0" cy="0"/>
        </a:xfrm>
      </p:grpSpPr>
      <p:sp>
        <p:nvSpPr>
          <p:cNvPr id="471" name="Google Shape;471;p115"/>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2" name="Google Shape;472;p115"/>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3" name="Google Shape;473;p115"/>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4" name="Google Shape;474;p115"/>
          <p:cNvSpPr txBox="1"/>
          <p:nvPr>
            <p:ph idx="1" type="body"/>
          </p:nvPr>
        </p:nvSpPr>
        <p:spPr>
          <a:xfrm>
            <a:off x="3715207" y="81024"/>
            <a:ext cx="4757595" cy="831198"/>
          </a:xfrm>
          <a:prstGeom prst="rect">
            <a:avLst/>
          </a:prstGeom>
          <a:noFill/>
          <a:ln>
            <a:noFill/>
          </a:ln>
        </p:spPr>
        <p:txBody>
          <a:bodyPr anchorCtr="0" anchor="t" bIns="34250" lIns="68550" spcFirstLastPara="1" rIns="68550" wrap="square" tIns="34250">
            <a:spAutoFit/>
          </a:bodyPr>
          <a:lstStyle>
            <a:lvl1pPr indent="-457200" lvl="0" marL="457200" algn="r">
              <a:lnSpc>
                <a:spcPct val="90000"/>
              </a:lnSpc>
              <a:spcBef>
                <a:spcPts val="1065"/>
              </a:spcBef>
              <a:spcAft>
                <a:spcPts val="0"/>
              </a:spcAft>
              <a:buSzPts val="3600"/>
              <a:buChar char="•"/>
              <a:defRPr b="1" sz="4800">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115"/>
          <p:cNvSpPr txBox="1"/>
          <p:nvPr>
            <p:ph idx="2" type="body"/>
          </p:nvPr>
        </p:nvSpPr>
        <p:spPr>
          <a:xfrm>
            <a:off x="671334" y="1678673"/>
            <a:ext cx="10845597" cy="784802"/>
          </a:xfrm>
          <a:prstGeom prst="rect">
            <a:avLst/>
          </a:prstGeom>
          <a:noFill/>
          <a:ln>
            <a:noFill/>
          </a:ln>
        </p:spPr>
        <p:txBody>
          <a:bodyPr anchorCtr="0" anchor="t" bIns="34250" lIns="68550" spcFirstLastPara="1" rIns="68550" wrap="square" tIns="34250">
            <a:spAutoFit/>
          </a:bodyPr>
          <a:lstStyle>
            <a:lvl1pPr indent="-374650" lvl="0" marL="457200" algn="r">
              <a:lnSpc>
                <a:spcPct val="90000"/>
              </a:lnSpc>
              <a:spcBef>
                <a:spcPts val="1065"/>
              </a:spcBef>
              <a:spcAft>
                <a:spcPts val="0"/>
              </a:spcAft>
              <a:buSzPts val="2300"/>
              <a:buChar char="•"/>
              <a:defRPr sz="3067">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76" name="Shape 476"/>
        <p:cNvGrpSpPr/>
        <p:nvPr/>
      </p:nvGrpSpPr>
      <p:grpSpPr>
        <a:xfrm>
          <a:off x="0" y="0"/>
          <a:ext cx="0" cy="0"/>
          <a:chOff x="0" y="0"/>
          <a:chExt cx="0" cy="0"/>
        </a:xfrm>
      </p:grpSpPr>
      <p:sp>
        <p:nvSpPr>
          <p:cNvPr id="477" name="Google Shape;477;p116"/>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8" name="Google Shape;478;p116"/>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9" name="Google Shape;479;p116"/>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80" name="Google Shape;480;p116"/>
          <p:cNvSpPr txBox="1"/>
          <p:nvPr>
            <p:ph idx="1" type="body"/>
          </p:nvPr>
        </p:nvSpPr>
        <p:spPr>
          <a:xfrm>
            <a:off x="3715207" y="81024"/>
            <a:ext cx="4757595" cy="707599"/>
          </a:xfrm>
          <a:prstGeom prst="rect">
            <a:avLst/>
          </a:prstGeom>
          <a:noFill/>
          <a:ln>
            <a:noFill/>
          </a:ln>
        </p:spPr>
        <p:txBody>
          <a:bodyPr anchorCtr="1" anchor="t" bIns="34250" lIns="68550" spcFirstLastPara="1" rIns="68550" wrap="square" tIns="34250">
            <a:spAutoFit/>
          </a:bodyPr>
          <a:lstStyle>
            <a:lvl1pPr indent="-228600" lvl="0" marL="457200" algn="ctr">
              <a:lnSpc>
                <a:spcPct val="100000"/>
              </a:lnSpc>
              <a:spcBef>
                <a:spcPts val="0"/>
              </a:spcBef>
              <a:spcAft>
                <a:spcPts val="0"/>
              </a:spcAft>
              <a:buSzPts val="2100"/>
              <a:buNone/>
              <a:defRPr sz="4000"/>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1" name="Google Shape;481;p116"/>
          <p:cNvSpPr txBox="1"/>
          <p:nvPr>
            <p:ph idx="2" type="body"/>
          </p:nvPr>
        </p:nvSpPr>
        <p:spPr>
          <a:xfrm>
            <a:off x="671334" y="1678673"/>
            <a:ext cx="10845597" cy="3108804"/>
          </a:xfrm>
          <a:prstGeom prst="rect">
            <a:avLst/>
          </a:prstGeom>
          <a:noFill/>
          <a:ln>
            <a:noFill/>
          </a:ln>
        </p:spPr>
        <p:txBody>
          <a:bodyPr anchorCtr="0" anchor="t" bIns="34250" lIns="68550" spcFirstLastPara="1" rIns="68550" wrap="square" tIns="34250">
            <a:spAutoFit/>
          </a:bodyPr>
          <a:lstStyle>
            <a:lvl1pPr indent="-361950" lvl="0" marL="457200" algn="l">
              <a:lnSpc>
                <a:spcPct val="90000"/>
              </a:lnSpc>
              <a:spcBef>
                <a:spcPts val="1065"/>
              </a:spcBef>
              <a:spcAft>
                <a:spcPts val="0"/>
              </a:spcAft>
              <a:buSzPts val="2100"/>
              <a:buChar char="•"/>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82" name="Shape 482"/>
        <p:cNvGrpSpPr/>
        <p:nvPr/>
      </p:nvGrpSpPr>
      <p:grpSpPr>
        <a:xfrm>
          <a:off x="0" y="0"/>
          <a:ext cx="0" cy="0"/>
          <a:chOff x="0" y="0"/>
          <a:chExt cx="0" cy="0"/>
        </a:xfrm>
      </p:grpSpPr>
      <p:sp>
        <p:nvSpPr>
          <p:cNvPr id="483" name="Google Shape;483;p117"/>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117"/>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5" name="Google Shape;485;p117"/>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117"/>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87" name="Shape 487"/>
        <p:cNvGrpSpPr/>
        <p:nvPr/>
      </p:nvGrpSpPr>
      <p:grpSpPr>
        <a:xfrm>
          <a:off x="0" y="0"/>
          <a:ext cx="0" cy="0"/>
          <a:chOff x="0" y="0"/>
          <a:chExt cx="0" cy="0"/>
        </a:xfrm>
      </p:grpSpPr>
      <p:sp>
        <p:nvSpPr>
          <p:cNvPr id="488" name="Google Shape;488;p118"/>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89" name="Google Shape;489;p118"/>
          <p:cNvSpPr txBox="1"/>
          <p:nvPr>
            <p:ph idx="10" type="dt"/>
          </p:nvPr>
        </p:nvSpPr>
        <p:spPr>
          <a:xfrm>
            <a:off x="388260" y="6675665"/>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0" name="Google Shape;490;p118"/>
          <p:cNvSpPr txBox="1"/>
          <p:nvPr>
            <p:ph idx="11" type="ftr"/>
          </p:nvPr>
        </p:nvSpPr>
        <p:spPr>
          <a:xfrm>
            <a:off x="3588660" y="6675665"/>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118"/>
          <p:cNvSpPr txBox="1"/>
          <p:nvPr>
            <p:ph idx="12" type="sldNum"/>
          </p:nvPr>
        </p:nvSpPr>
        <p:spPr>
          <a:xfrm>
            <a:off x="8160660" y="6675665"/>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92" name="Google Shape;492;p118"/>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3" name="Google Shape;493;p118"/>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4" name="Google Shape;494;p118"/>
          <p:cNvSpPr txBox="1"/>
          <p:nvPr>
            <p:ph type="title"/>
          </p:nvPr>
        </p:nvSpPr>
        <p:spPr>
          <a:xfrm>
            <a:off x="1471622" y="2630990"/>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01" name="Shape 501"/>
        <p:cNvGrpSpPr/>
        <p:nvPr/>
      </p:nvGrpSpPr>
      <p:grpSpPr>
        <a:xfrm>
          <a:off x="0" y="0"/>
          <a:ext cx="0" cy="0"/>
          <a:chOff x="0" y="0"/>
          <a:chExt cx="0" cy="0"/>
        </a:xfrm>
      </p:grpSpPr>
      <p:sp>
        <p:nvSpPr>
          <p:cNvPr id="502" name="Google Shape;502;p4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03" name="Google Shape;503;p4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4" name="Google Shape;504;p4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5" name="Google Shape;505;p4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06" name="Google Shape;506;p4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7" name="Google Shape;507;p4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8" name="Google Shape;508;p4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09" name="Google Shape;509;p4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0" name="Google Shape;510;p4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1" name="Google Shape;511;p4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2" name="Google Shape;512;p4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13" name="Google Shape;513;p4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14" name="Google Shape;514;p4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5" name="Shape 515"/>
        <p:cNvGrpSpPr/>
        <p:nvPr/>
      </p:nvGrpSpPr>
      <p:grpSpPr>
        <a:xfrm>
          <a:off x="0" y="0"/>
          <a:ext cx="0" cy="0"/>
          <a:chOff x="0" y="0"/>
          <a:chExt cx="0" cy="0"/>
        </a:xfrm>
      </p:grpSpPr>
      <p:sp>
        <p:nvSpPr>
          <p:cNvPr id="516" name="Google Shape;516;p16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7" name="Google Shape;517;p16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8" name="Google Shape;518;p1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9" name="Google Shape;519;p1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21" name="Shape 521"/>
        <p:cNvGrpSpPr/>
        <p:nvPr/>
      </p:nvGrpSpPr>
      <p:grpSpPr>
        <a:xfrm>
          <a:off x="0" y="0"/>
          <a:ext cx="0" cy="0"/>
          <a:chOff x="0" y="0"/>
          <a:chExt cx="0" cy="0"/>
        </a:xfrm>
      </p:grpSpPr>
      <p:sp>
        <p:nvSpPr>
          <p:cNvPr id="522" name="Google Shape;522;p1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3" name="Google Shape;523;p1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4" name="Google Shape;524;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5" name="Google Shape;525;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6" name="Google Shape;526;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27" name="Shape 527"/>
        <p:cNvGrpSpPr/>
        <p:nvPr/>
      </p:nvGrpSpPr>
      <p:grpSpPr>
        <a:xfrm>
          <a:off x="0" y="0"/>
          <a:ext cx="0" cy="0"/>
          <a:chOff x="0" y="0"/>
          <a:chExt cx="0" cy="0"/>
        </a:xfrm>
      </p:grpSpPr>
      <p:sp>
        <p:nvSpPr>
          <p:cNvPr id="528" name="Google Shape;528;p16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9" name="Google Shape;529;p16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30" name="Google Shape;530;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1" name="Google Shape;531;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2" name="Google Shape;532;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33" name="Shape 533"/>
        <p:cNvGrpSpPr/>
        <p:nvPr/>
      </p:nvGrpSpPr>
      <p:grpSpPr>
        <a:xfrm>
          <a:off x="0" y="0"/>
          <a:ext cx="0" cy="0"/>
          <a:chOff x="0" y="0"/>
          <a:chExt cx="0" cy="0"/>
        </a:xfrm>
      </p:grpSpPr>
      <p:sp>
        <p:nvSpPr>
          <p:cNvPr id="534" name="Google Shape;534;p1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5" name="Google Shape;535;p16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6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8" name="Google Shape;538;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40" name="Shape 540"/>
        <p:cNvGrpSpPr/>
        <p:nvPr/>
      </p:nvGrpSpPr>
      <p:grpSpPr>
        <a:xfrm>
          <a:off x="0" y="0"/>
          <a:ext cx="0" cy="0"/>
          <a:chOff x="0" y="0"/>
          <a:chExt cx="0" cy="0"/>
        </a:xfrm>
      </p:grpSpPr>
      <p:sp>
        <p:nvSpPr>
          <p:cNvPr id="541" name="Google Shape;541;p16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2" name="Google Shape;542;p16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3" name="Google Shape;543;p16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4" name="Google Shape;544;p16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5" name="Google Shape;545;p16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6" name="Google Shape;546;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7" name="Google Shape;547;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49" name="Shape 549"/>
        <p:cNvGrpSpPr/>
        <p:nvPr/>
      </p:nvGrpSpPr>
      <p:grpSpPr>
        <a:xfrm>
          <a:off x="0" y="0"/>
          <a:ext cx="0" cy="0"/>
          <a:chOff x="0" y="0"/>
          <a:chExt cx="0" cy="0"/>
        </a:xfrm>
      </p:grpSpPr>
      <p:sp>
        <p:nvSpPr>
          <p:cNvPr id="550" name="Google Shape;550;p1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1" name="Google Shape;551;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2" name="Google Shape;552;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3" name="Google Shape;553;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54" name="Shape 554"/>
        <p:cNvGrpSpPr/>
        <p:nvPr/>
      </p:nvGrpSpPr>
      <p:grpSpPr>
        <a:xfrm>
          <a:off x="0" y="0"/>
          <a:ext cx="0" cy="0"/>
          <a:chOff x="0" y="0"/>
          <a:chExt cx="0" cy="0"/>
        </a:xfrm>
      </p:grpSpPr>
      <p:sp>
        <p:nvSpPr>
          <p:cNvPr id="555" name="Google Shape;555;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7" name="Google Shape;557;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58" name="Shape 558"/>
        <p:cNvGrpSpPr/>
        <p:nvPr/>
      </p:nvGrpSpPr>
      <p:grpSpPr>
        <a:xfrm>
          <a:off x="0" y="0"/>
          <a:ext cx="0" cy="0"/>
          <a:chOff x="0" y="0"/>
          <a:chExt cx="0" cy="0"/>
        </a:xfrm>
      </p:grpSpPr>
      <p:sp>
        <p:nvSpPr>
          <p:cNvPr id="559" name="Google Shape;559;p1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0" name="Google Shape;560;p16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1" name="Google Shape;561;p16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2" name="Google Shape;562;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3" name="Google Shape;563;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4" name="Google Shape;564;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65" name="Shape 565"/>
        <p:cNvGrpSpPr/>
        <p:nvPr/>
      </p:nvGrpSpPr>
      <p:grpSpPr>
        <a:xfrm>
          <a:off x="0" y="0"/>
          <a:ext cx="0" cy="0"/>
          <a:chOff x="0" y="0"/>
          <a:chExt cx="0" cy="0"/>
        </a:xfrm>
      </p:grpSpPr>
      <p:sp>
        <p:nvSpPr>
          <p:cNvPr id="566" name="Google Shape;566;p1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7" name="Google Shape;567;p170"/>
          <p:cNvSpPr/>
          <p:nvPr>
            <p:ph idx="2" type="pic"/>
          </p:nvPr>
        </p:nvSpPr>
        <p:spPr>
          <a:xfrm>
            <a:off x="5183188" y="987425"/>
            <a:ext cx="6172200" cy="4873625"/>
          </a:xfrm>
          <a:prstGeom prst="rect">
            <a:avLst/>
          </a:prstGeom>
          <a:noFill/>
          <a:ln>
            <a:noFill/>
          </a:ln>
        </p:spPr>
      </p:sp>
      <p:sp>
        <p:nvSpPr>
          <p:cNvPr id="568" name="Google Shape;568;p17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9" name="Google Shape;569;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1" name="Google Shape;571;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72" name="Shape 572"/>
        <p:cNvGrpSpPr/>
        <p:nvPr/>
      </p:nvGrpSpPr>
      <p:grpSpPr>
        <a:xfrm>
          <a:off x="0" y="0"/>
          <a:ext cx="0" cy="0"/>
          <a:chOff x="0" y="0"/>
          <a:chExt cx="0" cy="0"/>
        </a:xfrm>
      </p:grpSpPr>
      <p:sp>
        <p:nvSpPr>
          <p:cNvPr id="573" name="Google Shape;573;p1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4" name="Google Shape;574;p17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5" name="Google Shape;575;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6" name="Google Shape;576;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7" name="Google Shape;577;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78" name="Shape 578"/>
        <p:cNvGrpSpPr/>
        <p:nvPr/>
      </p:nvGrpSpPr>
      <p:grpSpPr>
        <a:xfrm>
          <a:off x="0" y="0"/>
          <a:ext cx="0" cy="0"/>
          <a:chOff x="0" y="0"/>
          <a:chExt cx="0" cy="0"/>
        </a:xfrm>
      </p:grpSpPr>
      <p:sp>
        <p:nvSpPr>
          <p:cNvPr id="579" name="Google Shape;579;p17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0" name="Google Shape;580;p17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1" name="Google Shape;581;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2" name="Google Shape;582;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3" name="Google Shape;583;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84" name="Shape 584"/>
        <p:cNvGrpSpPr/>
        <p:nvPr/>
      </p:nvGrpSpPr>
      <p:grpSpPr>
        <a:xfrm>
          <a:off x="0" y="0"/>
          <a:ext cx="0" cy="0"/>
          <a:chOff x="0" y="0"/>
          <a:chExt cx="0" cy="0"/>
        </a:xfrm>
      </p:grpSpPr>
      <p:grpSp>
        <p:nvGrpSpPr>
          <p:cNvPr id="585" name="Google Shape;585;p173"/>
          <p:cNvGrpSpPr/>
          <p:nvPr/>
        </p:nvGrpSpPr>
        <p:grpSpPr>
          <a:xfrm>
            <a:off x="-1" y="-38042"/>
            <a:ext cx="12192000" cy="6858001"/>
            <a:chOff x="0" y="0"/>
            <a:chExt cx="13716000" cy="10287000"/>
          </a:xfrm>
        </p:grpSpPr>
        <p:sp>
          <p:nvSpPr>
            <p:cNvPr id="586" name="Google Shape;586;p17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7" name="Google Shape;587;p17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8" name="Google Shape;588;p17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89" name="Google Shape;589;p173"/>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0" name="Google Shape;590;p17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1" name="Google Shape;591;p173"/>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592" name="Shape 59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93" name="Shape 593"/>
        <p:cNvGrpSpPr/>
        <p:nvPr/>
      </p:nvGrpSpPr>
      <p:grpSpPr>
        <a:xfrm>
          <a:off x="0" y="0"/>
          <a:ext cx="0" cy="0"/>
          <a:chOff x="0" y="0"/>
          <a:chExt cx="0" cy="0"/>
        </a:xfrm>
      </p:grpSpPr>
      <p:sp>
        <p:nvSpPr>
          <p:cNvPr id="594" name="Google Shape;594;p17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5" name="Google Shape;595;p1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96" name="Google Shape;596;p1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97" name="Google Shape;597;p1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598" name="Google Shape;598;p17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9" name="Google Shape;599;p17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00" name="Google Shape;600;p17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1" name="Google Shape;601;p17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602" name="Google Shape;602;p17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03" name="Shape 603"/>
        <p:cNvGrpSpPr/>
        <p:nvPr/>
      </p:nvGrpSpPr>
      <p:grpSpPr>
        <a:xfrm>
          <a:off x="0" y="0"/>
          <a:ext cx="0" cy="0"/>
          <a:chOff x="0" y="0"/>
          <a:chExt cx="0" cy="0"/>
        </a:xfrm>
      </p:grpSpPr>
      <p:grpSp>
        <p:nvGrpSpPr>
          <p:cNvPr id="604" name="Google Shape;604;p176"/>
          <p:cNvGrpSpPr/>
          <p:nvPr/>
        </p:nvGrpSpPr>
        <p:grpSpPr>
          <a:xfrm>
            <a:off x="-1" y="-38042"/>
            <a:ext cx="12192000" cy="6858001"/>
            <a:chOff x="0" y="0"/>
            <a:chExt cx="13716000" cy="10287000"/>
          </a:xfrm>
        </p:grpSpPr>
        <p:sp>
          <p:nvSpPr>
            <p:cNvPr id="605" name="Google Shape;605;p17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6" name="Google Shape;606;p17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7" name="Google Shape;607;p17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08" name="Google Shape;608;p17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09" name="Google Shape;609;p17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0" name="Google Shape;610;p17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11" name="Shape 611"/>
        <p:cNvGrpSpPr/>
        <p:nvPr/>
      </p:nvGrpSpPr>
      <p:grpSpPr>
        <a:xfrm>
          <a:off x="0" y="0"/>
          <a:ext cx="0" cy="0"/>
          <a:chOff x="0" y="0"/>
          <a:chExt cx="0" cy="0"/>
        </a:xfrm>
      </p:grpSpPr>
      <p:grpSp>
        <p:nvGrpSpPr>
          <p:cNvPr id="612" name="Google Shape;612;p177"/>
          <p:cNvGrpSpPr/>
          <p:nvPr/>
        </p:nvGrpSpPr>
        <p:grpSpPr>
          <a:xfrm>
            <a:off x="-1" y="-38042"/>
            <a:ext cx="12192000" cy="6858001"/>
            <a:chOff x="0" y="0"/>
            <a:chExt cx="13716000" cy="10287000"/>
          </a:xfrm>
        </p:grpSpPr>
        <p:sp>
          <p:nvSpPr>
            <p:cNvPr id="613" name="Google Shape;613;p17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4" name="Google Shape;614;p17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5" name="Google Shape;615;p17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16" name="Google Shape;616;p17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17" name="Google Shape;617;p17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8" name="Google Shape;618;p17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619" name="Shape 61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20" name="Shape 620"/>
        <p:cNvGrpSpPr/>
        <p:nvPr/>
      </p:nvGrpSpPr>
      <p:grpSpPr>
        <a:xfrm>
          <a:off x="0" y="0"/>
          <a:ext cx="0" cy="0"/>
          <a:chOff x="0" y="0"/>
          <a:chExt cx="0" cy="0"/>
        </a:xfrm>
      </p:grpSpPr>
      <p:sp>
        <p:nvSpPr>
          <p:cNvPr id="621" name="Google Shape;621;p179"/>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2" name="Google Shape;622;p179"/>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3" name="Google Shape;623;p179"/>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4" name="Google Shape;624;p179"/>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625" name="Google Shape;625;p179"/>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6" name="Google Shape;626;p179"/>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7" name="Google Shape;627;p179"/>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628" name="Shape 62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629" name="Shape 629"/>
        <p:cNvGrpSpPr/>
        <p:nvPr/>
      </p:nvGrpSpPr>
      <p:grpSpPr>
        <a:xfrm>
          <a:off x="0" y="0"/>
          <a:ext cx="0" cy="0"/>
          <a:chOff x="0" y="0"/>
          <a:chExt cx="0" cy="0"/>
        </a:xfrm>
      </p:grpSpPr>
      <p:sp>
        <p:nvSpPr>
          <p:cNvPr id="630" name="Google Shape;630;p18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1" name="Google Shape;631;p18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2" name="Google Shape;632;p18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3" name="Google Shape;633;p18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18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5" name="Google Shape;635;p18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6" name="Google Shape;636;p18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7" name="Google Shape;637;p18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8" name="Google Shape;638;p18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18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0" name="Google Shape;640;p18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18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2" name="Google Shape;642;p18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644" name="Shape 644"/>
        <p:cNvGrpSpPr/>
        <p:nvPr/>
      </p:nvGrpSpPr>
      <p:grpSpPr>
        <a:xfrm>
          <a:off x="0" y="0"/>
          <a:ext cx="0" cy="0"/>
          <a:chOff x="0" y="0"/>
          <a:chExt cx="0" cy="0"/>
        </a:xfrm>
      </p:grpSpPr>
      <p:sp>
        <p:nvSpPr>
          <p:cNvPr id="645" name="Google Shape;645;p4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6" name="Google Shape;646;p4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7" name="Google Shape;647;p4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648" name="Shape 64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649" name="Shape 649"/>
        <p:cNvGrpSpPr/>
        <p:nvPr/>
      </p:nvGrpSpPr>
      <p:grpSpPr>
        <a:xfrm>
          <a:off x="0" y="0"/>
          <a:ext cx="0" cy="0"/>
          <a:chOff x="0" y="0"/>
          <a:chExt cx="0" cy="0"/>
        </a:xfrm>
      </p:grpSpPr>
      <p:pic>
        <p:nvPicPr>
          <p:cNvPr descr="Image générée" id="650" name="Google Shape;650;p12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51" name="Google Shape;651;p12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652" name="Shape 652"/>
        <p:cNvGrpSpPr/>
        <p:nvPr/>
      </p:nvGrpSpPr>
      <p:grpSpPr>
        <a:xfrm>
          <a:off x="0" y="0"/>
          <a:ext cx="0" cy="0"/>
          <a:chOff x="0" y="0"/>
          <a:chExt cx="0" cy="0"/>
        </a:xfrm>
      </p:grpSpPr>
      <p:sp>
        <p:nvSpPr>
          <p:cNvPr id="653" name="Google Shape;653;p12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4" name="Google Shape;654;p12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5" name="Google Shape;655;p12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6" name="Google Shape;656;p12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7" name="Google Shape;657;p12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8" name="Google Shape;658;p12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9" name="Google Shape;659;p12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0" name="Google Shape;660;p12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1" name="Google Shape;661;p12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2" name="Google Shape;662;p12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3" name="Google Shape;663;p12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4" name="Google Shape;664;p12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5" name="Google Shape;665;p12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66" name="Shape 666"/>
        <p:cNvGrpSpPr/>
        <p:nvPr/>
      </p:nvGrpSpPr>
      <p:grpSpPr>
        <a:xfrm>
          <a:off x="0" y="0"/>
          <a:ext cx="0" cy="0"/>
          <a:chOff x="0" y="0"/>
          <a:chExt cx="0" cy="0"/>
        </a:xfrm>
      </p:grpSpPr>
      <p:pic>
        <p:nvPicPr>
          <p:cNvPr descr="Image générée" id="667" name="Google Shape;667;p12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668" name="Shape 668"/>
        <p:cNvGrpSpPr/>
        <p:nvPr/>
      </p:nvGrpSpPr>
      <p:grpSpPr>
        <a:xfrm>
          <a:off x="0" y="0"/>
          <a:ext cx="0" cy="0"/>
          <a:chOff x="0" y="0"/>
          <a:chExt cx="0" cy="0"/>
        </a:xfrm>
      </p:grpSpPr>
      <p:sp>
        <p:nvSpPr>
          <p:cNvPr id="669" name="Google Shape;669;p12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0" name="Google Shape;670;p12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1" name="Google Shape;671;p12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72" name="Google Shape;672;p12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73" name="Google Shape;673;p12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74" name="Google Shape;674;p12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5" name="Google Shape;675;p12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76" name="Google Shape;676;p12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677" name="Shape 677"/>
        <p:cNvGrpSpPr/>
        <p:nvPr/>
      </p:nvGrpSpPr>
      <p:grpSpPr>
        <a:xfrm>
          <a:off x="0" y="0"/>
          <a:ext cx="0" cy="0"/>
          <a:chOff x="0" y="0"/>
          <a:chExt cx="0" cy="0"/>
        </a:xfrm>
      </p:grpSpPr>
      <p:sp>
        <p:nvSpPr>
          <p:cNvPr id="678" name="Google Shape;678;p12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9" name="Google Shape;679;p12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0" name="Google Shape;680;p12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81" name="Google Shape;681;p12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82" name="Google Shape;682;p12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83" name="Google Shape;683;p12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84" name="Google Shape;684;p12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85" name="Google Shape;685;p12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86" name="Shape 686"/>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87" name="Shape 687"/>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88" name="Shape 688"/>
        <p:cNvGrpSpPr/>
        <p:nvPr/>
      </p:nvGrpSpPr>
      <p:grpSpPr>
        <a:xfrm>
          <a:off x="0" y="0"/>
          <a:ext cx="0" cy="0"/>
          <a:chOff x="0" y="0"/>
          <a:chExt cx="0" cy="0"/>
        </a:xfrm>
      </p:grpSpPr>
      <p:sp>
        <p:nvSpPr>
          <p:cNvPr id="689" name="Google Shape;689;p12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90" name="Google Shape;690;p12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1" name="Google Shape;691;p12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2" name="Google Shape;692;p127"/>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93" name="Google Shape;693;p127"/>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694" name="Shape 694"/>
        <p:cNvGrpSpPr/>
        <p:nvPr/>
      </p:nvGrpSpPr>
      <p:grpSpPr>
        <a:xfrm>
          <a:off x="0" y="0"/>
          <a:ext cx="0" cy="0"/>
          <a:chOff x="0" y="0"/>
          <a:chExt cx="0" cy="0"/>
        </a:xfrm>
      </p:grpSpPr>
      <p:sp>
        <p:nvSpPr>
          <p:cNvPr id="695" name="Google Shape;695;p12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96" name="Google Shape;696;p12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7" name="Google Shape;697;p12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8" name="Google Shape;698;p128"/>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99" name="Google Shape;699;p128"/>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700" name="Shape 700"/>
        <p:cNvGrpSpPr/>
        <p:nvPr/>
      </p:nvGrpSpPr>
      <p:grpSpPr>
        <a:xfrm>
          <a:off x="0" y="0"/>
          <a:ext cx="0" cy="0"/>
          <a:chOff x="0" y="0"/>
          <a:chExt cx="0" cy="0"/>
        </a:xfrm>
      </p:grpSpPr>
      <p:sp>
        <p:nvSpPr>
          <p:cNvPr id="701" name="Google Shape;701;p129"/>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2" name="Google Shape;702;p12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3" name="Google Shape;703;p12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4" name="Google Shape;704;p12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5" name="Shape 705"/>
        <p:cNvGrpSpPr/>
        <p:nvPr/>
      </p:nvGrpSpPr>
      <p:grpSpPr>
        <a:xfrm>
          <a:off x="0" y="0"/>
          <a:ext cx="0" cy="0"/>
          <a:chOff x="0" y="0"/>
          <a:chExt cx="0" cy="0"/>
        </a:xfrm>
      </p:grpSpPr>
      <p:sp>
        <p:nvSpPr>
          <p:cNvPr id="706" name="Google Shape;706;p13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7" name="Google Shape;707;p13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8" name="Google Shape;708;p13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09" name="Google Shape;709;p13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10" name="Google Shape;710;p13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11" name="Google Shape;711;p13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12" name="Google Shape;712;p13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713" name="Google Shape;713;p13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714" name="Shape 714"/>
        <p:cNvGrpSpPr/>
        <p:nvPr/>
      </p:nvGrpSpPr>
      <p:grpSpPr>
        <a:xfrm>
          <a:off x="0" y="0"/>
          <a:ext cx="0" cy="0"/>
          <a:chOff x="0" y="0"/>
          <a:chExt cx="0" cy="0"/>
        </a:xfrm>
      </p:grpSpPr>
      <p:sp>
        <p:nvSpPr>
          <p:cNvPr id="715" name="Google Shape;715;p131"/>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16" name="Google Shape;716;p13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7" name="Google Shape;717;p13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8" name="Google Shape;718;p13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19" name="Google Shape;719;p131"/>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0" name="Google Shape;720;p131"/>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1" name="Google Shape;721;p131"/>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22" name="Google Shape;722;p131"/>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723" name="Google Shape;723;p13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724" name="Shape 724"/>
        <p:cNvGrpSpPr/>
        <p:nvPr/>
      </p:nvGrpSpPr>
      <p:grpSpPr>
        <a:xfrm>
          <a:off x="0" y="0"/>
          <a:ext cx="0" cy="0"/>
          <a:chOff x="0" y="0"/>
          <a:chExt cx="0" cy="0"/>
        </a:xfrm>
      </p:grpSpPr>
      <p:grpSp>
        <p:nvGrpSpPr>
          <p:cNvPr id="725" name="Google Shape;725;p132"/>
          <p:cNvGrpSpPr/>
          <p:nvPr/>
        </p:nvGrpSpPr>
        <p:grpSpPr>
          <a:xfrm>
            <a:off x="-1" y="-38041"/>
            <a:ext cx="12192000" cy="6858001"/>
            <a:chOff x="0" y="0"/>
            <a:chExt cx="13716000" cy="10287000"/>
          </a:xfrm>
        </p:grpSpPr>
        <p:sp>
          <p:nvSpPr>
            <p:cNvPr id="726" name="Google Shape;726;p13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27" name="Google Shape;727;p13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28" name="Google Shape;728;p13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729" name="Google Shape;729;p13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730" name="Google Shape;730;p13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31" name="Google Shape;731;p13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732" name="Shape 73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733" name="Shape 733"/>
        <p:cNvGrpSpPr/>
        <p:nvPr/>
      </p:nvGrpSpPr>
      <p:grpSpPr>
        <a:xfrm>
          <a:off x="0" y="0"/>
          <a:ext cx="0" cy="0"/>
          <a:chOff x="0" y="0"/>
          <a:chExt cx="0" cy="0"/>
        </a:xfrm>
      </p:grpSpPr>
      <p:sp>
        <p:nvSpPr>
          <p:cNvPr id="734" name="Google Shape;734;p1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735" name="Shape 735"/>
        <p:cNvGrpSpPr/>
        <p:nvPr/>
      </p:nvGrpSpPr>
      <p:grpSpPr>
        <a:xfrm>
          <a:off x="0" y="0"/>
          <a:ext cx="0" cy="0"/>
          <a:chOff x="0" y="0"/>
          <a:chExt cx="0" cy="0"/>
        </a:xfrm>
      </p:grpSpPr>
      <p:sp>
        <p:nvSpPr>
          <p:cNvPr id="736" name="Google Shape;736;p13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7" name="Google Shape;737;p13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38" name="Google Shape;738;p13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39" name="Google Shape;739;p135"/>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0" name="Google Shape;740;p135"/>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741" name="Shape 741"/>
        <p:cNvGrpSpPr/>
        <p:nvPr/>
      </p:nvGrpSpPr>
      <p:grpSpPr>
        <a:xfrm>
          <a:off x="0" y="0"/>
          <a:ext cx="0" cy="0"/>
          <a:chOff x="0" y="0"/>
          <a:chExt cx="0" cy="0"/>
        </a:xfrm>
      </p:grpSpPr>
      <p:sp>
        <p:nvSpPr>
          <p:cNvPr id="742" name="Google Shape;742;p13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3" name="Google Shape;743;p13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44" name="Google Shape;744;p13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45" name="Google Shape;745;p136"/>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6" name="Google Shape;746;p136"/>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747" name="Shape 747"/>
        <p:cNvGrpSpPr/>
        <p:nvPr/>
      </p:nvGrpSpPr>
      <p:grpSpPr>
        <a:xfrm>
          <a:off x="0" y="0"/>
          <a:ext cx="0" cy="0"/>
          <a:chOff x="0" y="0"/>
          <a:chExt cx="0" cy="0"/>
        </a:xfrm>
      </p:grpSpPr>
      <p:sp>
        <p:nvSpPr>
          <p:cNvPr id="748" name="Google Shape;748;p13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9" name="Google Shape;749;p13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0" name="Google Shape;750;p13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1" name="Google Shape;751;p13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752" name="Shape 752"/>
        <p:cNvGrpSpPr/>
        <p:nvPr/>
      </p:nvGrpSpPr>
      <p:grpSpPr>
        <a:xfrm>
          <a:off x="0" y="0"/>
          <a:ext cx="0" cy="0"/>
          <a:chOff x="0" y="0"/>
          <a:chExt cx="0" cy="0"/>
        </a:xfrm>
      </p:grpSpPr>
      <p:sp>
        <p:nvSpPr>
          <p:cNvPr id="753" name="Google Shape;753;p138"/>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754" name="Shape 754"/>
        <p:cNvGrpSpPr/>
        <p:nvPr/>
      </p:nvGrpSpPr>
      <p:grpSpPr>
        <a:xfrm>
          <a:off x="0" y="0"/>
          <a:ext cx="0" cy="0"/>
          <a:chOff x="0" y="0"/>
          <a:chExt cx="0" cy="0"/>
        </a:xfrm>
      </p:grpSpPr>
      <p:pic>
        <p:nvPicPr>
          <p:cNvPr descr="Image générée" id="755" name="Google Shape;755;p13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56" name="Google Shape;756;p13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757" name="Shape 757"/>
        <p:cNvGrpSpPr/>
        <p:nvPr/>
      </p:nvGrpSpPr>
      <p:grpSpPr>
        <a:xfrm>
          <a:off x="0" y="0"/>
          <a:ext cx="0" cy="0"/>
          <a:chOff x="0" y="0"/>
          <a:chExt cx="0" cy="0"/>
        </a:xfrm>
      </p:grpSpPr>
      <p:pic>
        <p:nvPicPr>
          <p:cNvPr descr="Image générée" id="758" name="Google Shape;758;p14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59" name="Google Shape;759;p14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760" name="Shape 760"/>
        <p:cNvGrpSpPr/>
        <p:nvPr/>
      </p:nvGrpSpPr>
      <p:grpSpPr>
        <a:xfrm>
          <a:off x="0" y="0"/>
          <a:ext cx="0" cy="0"/>
          <a:chOff x="0" y="0"/>
          <a:chExt cx="0" cy="0"/>
        </a:xfrm>
      </p:grpSpPr>
      <p:pic>
        <p:nvPicPr>
          <p:cNvPr descr="Image générée" id="761" name="Google Shape;761;p14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2" name="Google Shape;762;p14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763" name="Shape 763"/>
        <p:cNvGrpSpPr/>
        <p:nvPr/>
      </p:nvGrpSpPr>
      <p:grpSpPr>
        <a:xfrm>
          <a:off x="0" y="0"/>
          <a:ext cx="0" cy="0"/>
          <a:chOff x="0" y="0"/>
          <a:chExt cx="0" cy="0"/>
        </a:xfrm>
      </p:grpSpPr>
      <p:pic>
        <p:nvPicPr>
          <p:cNvPr descr="Image générée" id="764" name="Google Shape;764;p14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5" name="Google Shape;765;p14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766" name="Shape 766"/>
        <p:cNvGrpSpPr/>
        <p:nvPr/>
      </p:nvGrpSpPr>
      <p:grpSpPr>
        <a:xfrm>
          <a:off x="0" y="0"/>
          <a:ext cx="0" cy="0"/>
          <a:chOff x="0" y="0"/>
          <a:chExt cx="0" cy="0"/>
        </a:xfrm>
      </p:grpSpPr>
      <p:pic>
        <p:nvPicPr>
          <p:cNvPr descr="Image générée" id="767" name="Google Shape;767;p14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8" name="Google Shape;768;p14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769" name="Shape 769"/>
        <p:cNvGrpSpPr/>
        <p:nvPr/>
      </p:nvGrpSpPr>
      <p:grpSpPr>
        <a:xfrm>
          <a:off x="0" y="0"/>
          <a:ext cx="0" cy="0"/>
          <a:chOff x="0" y="0"/>
          <a:chExt cx="0" cy="0"/>
        </a:xfrm>
      </p:grpSpPr>
      <p:sp>
        <p:nvSpPr>
          <p:cNvPr id="770" name="Google Shape;770;p144"/>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771" name="Google Shape;771;p144"/>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772" name="Google Shape;772;p144"/>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779" name="Shape 77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780" name="Shape 780"/>
        <p:cNvGrpSpPr/>
        <p:nvPr/>
      </p:nvGrpSpPr>
      <p:grpSpPr>
        <a:xfrm>
          <a:off x="0" y="0"/>
          <a:ext cx="0" cy="0"/>
          <a:chOff x="0" y="0"/>
          <a:chExt cx="0" cy="0"/>
        </a:xfrm>
      </p:grpSpPr>
      <p:sp>
        <p:nvSpPr>
          <p:cNvPr id="781" name="Google Shape;781;p1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2" name="Google Shape;782;p1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3" name="Google Shape;783;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5" name="Google Shape;785;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786" name="Shape 786"/>
        <p:cNvGrpSpPr/>
        <p:nvPr/>
      </p:nvGrpSpPr>
      <p:grpSpPr>
        <a:xfrm>
          <a:off x="0" y="0"/>
          <a:ext cx="0" cy="0"/>
          <a:chOff x="0" y="0"/>
          <a:chExt cx="0" cy="0"/>
        </a:xfrm>
      </p:grpSpPr>
      <p:sp>
        <p:nvSpPr>
          <p:cNvPr id="787" name="Google Shape;787;p1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8" name="Google Shape;788;p1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9" name="Google Shape;789;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0" name="Google Shape;790;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1" name="Google Shape;791;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792" name="Shape 792"/>
        <p:cNvGrpSpPr/>
        <p:nvPr/>
      </p:nvGrpSpPr>
      <p:grpSpPr>
        <a:xfrm>
          <a:off x="0" y="0"/>
          <a:ext cx="0" cy="0"/>
          <a:chOff x="0" y="0"/>
          <a:chExt cx="0" cy="0"/>
        </a:xfrm>
      </p:grpSpPr>
      <p:sp>
        <p:nvSpPr>
          <p:cNvPr id="793" name="Google Shape;793;p1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4" name="Google Shape;794;p1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95" name="Google Shape;795;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6" name="Google Shape;796;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7" name="Google Shape;797;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98" name="Shape 798"/>
        <p:cNvGrpSpPr/>
        <p:nvPr/>
      </p:nvGrpSpPr>
      <p:grpSpPr>
        <a:xfrm>
          <a:off x="0" y="0"/>
          <a:ext cx="0" cy="0"/>
          <a:chOff x="0" y="0"/>
          <a:chExt cx="0" cy="0"/>
        </a:xfrm>
      </p:grpSpPr>
      <p:sp>
        <p:nvSpPr>
          <p:cNvPr id="799" name="Google Shape;799;p1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0" name="Google Shape;800;p1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1" name="Google Shape;801;p1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2" name="Google Shape;802;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3" name="Google Shape;803;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4" name="Google Shape;804;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805" name="Shape 805"/>
        <p:cNvGrpSpPr/>
        <p:nvPr/>
      </p:nvGrpSpPr>
      <p:grpSpPr>
        <a:xfrm>
          <a:off x="0" y="0"/>
          <a:ext cx="0" cy="0"/>
          <a:chOff x="0" y="0"/>
          <a:chExt cx="0" cy="0"/>
        </a:xfrm>
      </p:grpSpPr>
      <p:sp>
        <p:nvSpPr>
          <p:cNvPr id="806" name="Google Shape;806;p1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7" name="Google Shape;807;p1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8" name="Google Shape;808;p1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9" name="Google Shape;809;p1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0" name="Google Shape;810;p1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1" name="Google Shape;811;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2" name="Google Shape;812;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3" name="Google Shape;813;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814" name="Shape 814"/>
        <p:cNvGrpSpPr/>
        <p:nvPr/>
      </p:nvGrpSpPr>
      <p:grpSpPr>
        <a:xfrm>
          <a:off x="0" y="0"/>
          <a:ext cx="0" cy="0"/>
          <a:chOff x="0" y="0"/>
          <a:chExt cx="0" cy="0"/>
        </a:xfrm>
      </p:grpSpPr>
      <p:sp>
        <p:nvSpPr>
          <p:cNvPr id="815" name="Google Shape;815;p1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6" name="Google Shape;816;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19" name="Shape 819"/>
        <p:cNvGrpSpPr/>
        <p:nvPr/>
      </p:nvGrpSpPr>
      <p:grpSpPr>
        <a:xfrm>
          <a:off x="0" y="0"/>
          <a:ext cx="0" cy="0"/>
          <a:chOff x="0" y="0"/>
          <a:chExt cx="0" cy="0"/>
        </a:xfrm>
      </p:grpSpPr>
      <p:sp>
        <p:nvSpPr>
          <p:cNvPr id="820" name="Google Shape;820;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1" name="Google Shape;821;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2" name="Google Shape;822;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823" name="Shape 823"/>
        <p:cNvGrpSpPr/>
        <p:nvPr/>
      </p:nvGrpSpPr>
      <p:grpSpPr>
        <a:xfrm>
          <a:off x="0" y="0"/>
          <a:ext cx="0" cy="0"/>
          <a:chOff x="0" y="0"/>
          <a:chExt cx="0" cy="0"/>
        </a:xfrm>
      </p:grpSpPr>
      <p:sp>
        <p:nvSpPr>
          <p:cNvPr id="824" name="Google Shape;824;p1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5" name="Google Shape;825;p18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6" name="Google Shape;826;p18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7" name="Google Shape;827;p1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8" name="Google Shape;828;p1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9" name="Google Shape;829;p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830" name="Shape 830"/>
        <p:cNvGrpSpPr/>
        <p:nvPr/>
      </p:nvGrpSpPr>
      <p:grpSpPr>
        <a:xfrm>
          <a:off x="0" y="0"/>
          <a:ext cx="0" cy="0"/>
          <a:chOff x="0" y="0"/>
          <a:chExt cx="0" cy="0"/>
        </a:xfrm>
      </p:grpSpPr>
      <p:sp>
        <p:nvSpPr>
          <p:cNvPr id="831" name="Google Shape;831;p19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2" name="Google Shape;832;p190"/>
          <p:cNvSpPr/>
          <p:nvPr>
            <p:ph idx="2" type="pic"/>
          </p:nvPr>
        </p:nvSpPr>
        <p:spPr>
          <a:xfrm>
            <a:off x="5183188" y="987425"/>
            <a:ext cx="6172200" cy="4873625"/>
          </a:xfrm>
          <a:prstGeom prst="rect">
            <a:avLst/>
          </a:prstGeom>
          <a:noFill/>
          <a:ln>
            <a:noFill/>
          </a:ln>
        </p:spPr>
      </p:sp>
      <p:sp>
        <p:nvSpPr>
          <p:cNvPr id="833" name="Google Shape;833;p19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4" name="Google Shape;834;p1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5" name="Google Shape;835;p1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6" name="Google Shape;836;p1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837" name="Shape 837"/>
        <p:cNvGrpSpPr/>
        <p:nvPr/>
      </p:nvGrpSpPr>
      <p:grpSpPr>
        <a:xfrm>
          <a:off x="0" y="0"/>
          <a:ext cx="0" cy="0"/>
          <a:chOff x="0" y="0"/>
          <a:chExt cx="0" cy="0"/>
        </a:xfrm>
      </p:grpSpPr>
      <p:sp>
        <p:nvSpPr>
          <p:cNvPr id="838" name="Google Shape;838;p1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9" name="Google Shape;839;p19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0" name="Google Shape;840;p1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1" name="Google Shape;841;p1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1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43" name="Shape 843"/>
        <p:cNvGrpSpPr/>
        <p:nvPr/>
      </p:nvGrpSpPr>
      <p:grpSpPr>
        <a:xfrm>
          <a:off x="0" y="0"/>
          <a:ext cx="0" cy="0"/>
          <a:chOff x="0" y="0"/>
          <a:chExt cx="0" cy="0"/>
        </a:xfrm>
      </p:grpSpPr>
      <p:sp>
        <p:nvSpPr>
          <p:cNvPr id="844" name="Google Shape;844;p19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5" name="Google Shape;845;p19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6" name="Google Shape;846;p1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7" name="Google Shape;847;p1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8" name="Google Shape;848;p1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849" name="Shape 849"/>
        <p:cNvGrpSpPr/>
        <p:nvPr/>
      </p:nvGrpSpPr>
      <p:grpSpPr>
        <a:xfrm>
          <a:off x="0" y="0"/>
          <a:ext cx="0" cy="0"/>
          <a:chOff x="0" y="0"/>
          <a:chExt cx="0" cy="0"/>
        </a:xfrm>
      </p:grpSpPr>
      <p:grpSp>
        <p:nvGrpSpPr>
          <p:cNvPr id="850" name="Google Shape;850;p193"/>
          <p:cNvGrpSpPr/>
          <p:nvPr/>
        </p:nvGrpSpPr>
        <p:grpSpPr>
          <a:xfrm>
            <a:off x="-1" y="-38042"/>
            <a:ext cx="12192000" cy="6858001"/>
            <a:chOff x="0" y="0"/>
            <a:chExt cx="13716000" cy="10287000"/>
          </a:xfrm>
        </p:grpSpPr>
        <p:sp>
          <p:nvSpPr>
            <p:cNvPr id="851" name="Google Shape;851;p19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2" name="Google Shape;852;p19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3" name="Google Shape;853;p19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54" name="Google Shape;854;p193"/>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55" name="Google Shape;855;p19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6" name="Google Shape;856;p193"/>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857" name="Shape 857"/>
        <p:cNvGrpSpPr/>
        <p:nvPr/>
      </p:nvGrpSpPr>
      <p:grpSpPr>
        <a:xfrm>
          <a:off x="0" y="0"/>
          <a:ext cx="0" cy="0"/>
          <a:chOff x="0" y="0"/>
          <a:chExt cx="0" cy="0"/>
        </a:xfrm>
      </p:grpSpPr>
      <p:sp>
        <p:nvSpPr>
          <p:cNvPr id="858" name="Google Shape;858;p194"/>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59" name="Google Shape;859;p1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60" name="Google Shape;860;p1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61" name="Google Shape;861;p1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862" name="Google Shape;862;p194"/>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63" name="Google Shape;863;p194"/>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64" name="Google Shape;864;p194"/>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5" name="Google Shape;865;p194"/>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866" name="Google Shape;866;p19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867" name="Shape 867"/>
        <p:cNvGrpSpPr/>
        <p:nvPr/>
      </p:nvGrpSpPr>
      <p:grpSpPr>
        <a:xfrm>
          <a:off x="0" y="0"/>
          <a:ext cx="0" cy="0"/>
          <a:chOff x="0" y="0"/>
          <a:chExt cx="0" cy="0"/>
        </a:xfrm>
      </p:grpSpPr>
      <p:grpSp>
        <p:nvGrpSpPr>
          <p:cNvPr id="868" name="Google Shape;868;p195"/>
          <p:cNvGrpSpPr/>
          <p:nvPr/>
        </p:nvGrpSpPr>
        <p:grpSpPr>
          <a:xfrm>
            <a:off x="-1" y="-38042"/>
            <a:ext cx="12192000" cy="6858001"/>
            <a:chOff x="0" y="0"/>
            <a:chExt cx="13716000" cy="10287000"/>
          </a:xfrm>
        </p:grpSpPr>
        <p:sp>
          <p:nvSpPr>
            <p:cNvPr id="869" name="Google Shape;869;p19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0" name="Google Shape;870;p19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1" name="Google Shape;871;p19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72" name="Google Shape;872;p19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73" name="Google Shape;873;p19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4" name="Google Shape;874;p19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75" name="Shape 875"/>
        <p:cNvGrpSpPr/>
        <p:nvPr/>
      </p:nvGrpSpPr>
      <p:grpSpPr>
        <a:xfrm>
          <a:off x="0" y="0"/>
          <a:ext cx="0" cy="0"/>
          <a:chOff x="0" y="0"/>
          <a:chExt cx="0" cy="0"/>
        </a:xfrm>
      </p:grpSpPr>
      <p:grpSp>
        <p:nvGrpSpPr>
          <p:cNvPr id="876" name="Google Shape;876;p196"/>
          <p:cNvGrpSpPr/>
          <p:nvPr/>
        </p:nvGrpSpPr>
        <p:grpSpPr>
          <a:xfrm>
            <a:off x="-1" y="-38042"/>
            <a:ext cx="12192000" cy="6858001"/>
            <a:chOff x="0" y="0"/>
            <a:chExt cx="13716000" cy="10287000"/>
          </a:xfrm>
        </p:grpSpPr>
        <p:sp>
          <p:nvSpPr>
            <p:cNvPr id="877" name="Google Shape;877;p19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8" name="Google Shape;878;p19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9" name="Google Shape;879;p19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80" name="Google Shape;880;p19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81" name="Google Shape;881;p19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2" name="Google Shape;882;p19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83" name="Shape 883"/>
        <p:cNvGrpSpPr/>
        <p:nvPr/>
      </p:nvGrpSpPr>
      <p:grpSpPr>
        <a:xfrm>
          <a:off x="0" y="0"/>
          <a:ext cx="0" cy="0"/>
          <a:chOff x="0" y="0"/>
          <a:chExt cx="0" cy="0"/>
        </a:xfrm>
      </p:grpSpPr>
      <p:sp>
        <p:nvSpPr>
          <p:cNvPr id="884" name="Google Shape;884;p19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885" name="Google Shape;885;p19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886" name="Google Shape;886;p197"/>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7" name="Google Shape;887;p197"/>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888" name="Shape 8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889" name="Shape 889"/>
        <p:cNvGrpSpPr/>
        <p:nvPr/>
      </p:nvGrpSpPr>
      <p:grpSpPr>
        <a:xfrm>
          <a:off x="0" y="0"/>
          <a:ext cx="0" cy="0"/>
          <a:chOff x="0" y="0"/>
          <a:chExt cx="0" cy="0"/>
        </a:xfrm>
      </p:grpSpPr>
      <p:sp>
        <p:nvSpPr>
          <p:cNvPr id="890" name="Google Shape;890;p19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1" name="Google Shape;891;p19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2" name="Google Shape;892;p19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3" name="Google Shape;893;p19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4" name="Google Shape;894;p19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5" name="Google Shape;895;p19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6" name="Google Shape;896;p19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19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8" name="Google Shape;898;p19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9" name="Google Shape;899;p19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0" name="Google Shape;900;p19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1" name="Google Shape;901;p19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2" name="Google Shape;902;p19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09" name="Shape 909"/>
        <p:cNvGrpSpPr/>
        <p:nvPr/>
      </p:nvGrpSpPr>
      <p:grpSpPr>
        <a:xfrm>
          <a:off x="0" y="0"/>
          <a:ext cx="0" cy="0"/>
          <a:chOff x="0" y="0"/>
          <a:chExt cx="0" cy="0"/>
        </a:xfrm>
      </p:grpSpPr>
      <p:sp>
        <p:nvSpPr>
          <p:cNvPr id="910" name="Google Shape;910;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1" name="Google Shape;911;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2" name="Google Shape;912;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913" name="Shape 913"/>
        <p:cNvGrpSpPr/>
        <p:nvPr/>
      </p:nvGrpSpPr>
      <p:grpSpPr>
        <a:xfrm>
          <a:off x="0" y="0"/>
          <a:ext cx="0" cy="0"/>
          <a:chOff x="0" y="0"/>
          <a:chExt cx="0" cy="0"/>
        </a:xfrm>
      </p:grpSpPr>
      <p:sp>
        <p:nvSpPr>
          <p:cNvPr id="914" name="Google Shape;914;p53"/>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5" name="Google Shape;915;p53"/>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6" name="Google Shape;916;p53"/>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7" name="Google Shape;917;p53"/>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8" name="Google Shape;918;p53"/>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9" name="Google Shape;919;p53"/>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20" name="Google Shape;920;p53"/>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1" name="Google Shape;921;p53"/>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2" name="Google Shape;922;p53"/>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3" name="Google Shape;923;p53"/>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4" name="Google Shape;924;p53"/>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5" name="Google Shape;925;p53"/>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53"/>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27" name="Shape 927"/>
        <p:cNvGrpSpPr/>
        <p:nvPr/>
      </p:nvGrpSpPr>
      <p:grpSpPr>
        <a:xfrm>
          <a:off x="0" y="0"/>
          <a:ext cx="0" cy="0"/>
          <a:chOff x="0" y="0"/>
          <a:chExt cx="0" cy="0"/>
        </a:xfrm>
      </p:grpSpPr>
      <p:sp>
        <p:nvSpPr>
          <p:cNvPr id="928" name="Google Shape;928;p1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9" name="Google Shape;929;p1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0" name="Google Shape;930;p1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1" name="Google Shape;931;p1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2" name="Google Shape;932;p1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33" name="Shape 933"/>
        <p:cNvGrpSpPr/>
        <p:nvPr/>
      </p:nvGrpSpPr>
      <p:grpSpPr>
        <a:xfrm>
          <a:off x="0" y="0"/>
          <a:ext cx="0" cy="0"/>
          <a:chOff x="0" y="0"/>
          <a:chExt cx="0" cy="0"/>
        </a:xfrm>
      </p:grpSpPr>
      <p:sp>
        <p:nvSpPr>
          <p:cNvPr id="934" name="Google Shape;934;p1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5" name="Google Shape;935;p1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6" name="Google Shape;936;p1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7" name="Google Shape;937;p1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8" name="Google Shape;938;p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939" name="Shape 939"/>
        <p:cNvGrpSpPr/>
        <p:nvPr/>
      </p:nvGrpSpPr>
      <p:grpSpPr>
        <a:xfrm>
          <a:off x="0" y="0"/>
          <a:ext cx="0" cy="0"/>
          <a:chOff x="0" y="0"/>
          <a:chExt cx="0" cy="0"/>
        </a:xfrm>
      </p:grpSpPr>
      <p:sp>
        <p:nvSpPr>
          <p:cNvPr id="940" name="Google Shape;940;p14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1" name="Google Shape;941;p14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42" name="Google Shape;942;p1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3" name="Google Shape;943;p1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4" name="Google Shape;944;p1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45" name="Shape 945"/>
        <p:cNvGrpSpPr/>
        <p:nvPr/>
      </p:nvGrpSpPr>
      <p:grpSpPr>
        <a:xfrm>
          <a:off x="0" y="0"/>
          <a:ext cx="0" cy="0"/>
          <a:chOff x="0" y="0"/>
          <a:chExt cx="0" cy="0"/>
        </a:xfrm>
      </p:grpSpPr>
      <p:sp>
        <p:nvSpPr>
          <p:cNvPr id="946" name="Google Shape;946;p1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7" name="Google Shape;947;p14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8" name="Google Shape;948;p14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9" name="Google Shape;949;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0" name="Google Shape;950;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1" name="Google Shape;951;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952" name="Shape 952"/>
        <p:cNvGrpSpPr/>
        <p:nvPr/>
      </p:nvGrpSpPr>
      <p:grpSpPr>
        <a:xfrm>
          <a:off x="0" y="0"/>
          <a:ext cx="0" cy="0"/>
          <a:chOff x="0" y="0"/>
          <a:chExt cx="0" cy="0"/>
        </a:xfrm>
      </p:grpSpPr>
      <p:sp>
        <p:nvSpPr>
          <p:cNvPr id="953" name="Google Shape;953;p14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4" name="Google Shape;954;p14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5" name="Google Shape;955;p14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6" name="Google Shape;956;p14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7" name="Google Shape;957;p14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8" name="Google Shape;958;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9" name="Google Shape;959;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0" name="Google Shape;960;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61" name="Shape 961"/>
        <p:cNvGrpSpPr/>
        <p:nvPr/>
      </p:nvGrpSpPr>
      <p:grpSpPr>
        <a:xfrm>
          <a:off x="0" y="0"/>
          <a:ext cx="0" cy="0"/>
          <a:chOff x="0" y="0"/>
          <a:chExt cx="0" cy="0"/>
        </a:xfrm>
      </p:grpSpPr>
      <p:sp>
        <p:nvSpPr>
          <p:cNvPr id="962" name="Google Shape;962;p1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3" name="Google Shape;963;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4" name="Google Shape;964;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5" name="Google Shape;965;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66" name="Shape 966"/>
        <p:cNvGrpSpPr/>
        <p:nvPr/>
      </p:nvGrpSpPr>
      <p:grpSpPr>
        <a:xfrm>
          <a:off x="0" y="0"/>
          <a:ext cx="0" cy="0"/>
          <a:chOff x="0" y="0"/>
          <a:chExt cx="0" cy="0"/>
        </a:xfrm>
      </p:grpSpPr>
      <p:sp>
        <p:nvSpPr>
          <p:cNvPr id="967" name="Google Shape;967;p15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8" name="Google Shape;968;p15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9" name="Google Shape;969;p15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70" name="Google Shape;970;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1" name="Google Shape;971;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2" name="Google Shape;972;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73" name="Shape 973"/>
        <p:cNvGrpSpPr/>
        <p:nvPr/>
      </p:nvGrpSpPr>
      <p:grpSpPr>
        <a:xfrm>
          <a:off x="0" y="0"/>
          <a:ext cx="0" cy="0"/>
          <a:chOff x="0" y="0"/>
          <a:chExt cx="0" cy="0"/>
        </a:xfrm>
      </p:grpSpPr>
      <p:sp>
        <p:nvSpPr>
          <p:cNvPr id="974" name="Google Shape;974;p1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5" name="Google Shape;975;p152"/>
          <p:cNvSpPr/>
          <p:nvPr>
            <p:ph idx="2" type="pic"/>
          </p:nvPr>
        </p:nvSpPr>
        <p:spPr>
          <a:xfrm>
            <a:off x="5183188" y="987425"/>
            <a:ext cx="6172200" cy="4873625"/>
          </a:xfrm>
          <a:prstGeom prst="rect">
            <a:avLst/>
          </a:prstGeom>
          <a:noFill/>
          <a:ln>
            <a:noFill/>
          </a:ln>
        </p:spPr>
      </p:sp>
      <p:sp>
        <p:nvSpPr>
          <p:cNvPr id="976" name="Google Shape;976;p15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77" name="Google Shape;977;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8" name="Google Shape;978;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9" name="Google Shape;979;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80" name="Shape 980"/>
        <p:cNvGrpSpPr/>
        <p:nvPr/>
      </p:nvGrpSpPr>
      <p:grpSpPr>
        <a:xfrm>
          <a:off x="0" y="0"/>
          <a:ext cx="0" cy="0"/>
          <a:chOff x="0" y="0"/>
          <a:chExt cx="0" cy="0"/>
        </a:xfrm>
      </p:grpSpPr>
      <p:sp>
        <p:nvSpPr>
          <p:cNvPr id="981" name="Google Shape;981;p1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2" name="Google Shape;982;p15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3" name="Google Shape;983;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4" name="Google Shape;984;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5" name="Google Shape;985;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86" name="Shape 986"/>
        <p:cNvGrpSpPr/>
        <p:nvPr/>
      </p:nvGrpSpPr>
      <p:grpSpPr>
        <a:xfrm>
          <a:off x="0" y="0"/>
          <a:ext cx="0" cy="0"/>
          <a:chOff x="0" y="0"/>
          <a:chExt cx="0" cy="0"/>
        </a:xfrm>
      </p:grpSpPr>
      <p:sp>
        <p:nvSpPr>
          <p:cNvPr id="987" name="Google Shape;987;p15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8" name="Google Shape;988;p15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9" name="Google Shape;989;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0" name="Google Shape;990;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1" name="Google Shape;991;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92" name="Shape 992"/>
        <p:cNvGrpSpPr/>
        <p:nvPr/>
      </p:nvGrpSpPr>
      <p:grpSpPr>
        <a:xfrm>
          <a:off x="0" y="0"/>
          <a:ext cx="0" cy="0"/>
          <a:chOff x="0" y="0"/>
          <a:chExt cx="0" cy="0"/>
        </a:xfrm>
      </p:grpSpPr>
      <p:grpSp>
        <p:nvGrpSpPr>
          <p:cNvPr id="993" name="Google Shape;993;p155"/>
          <p:cNvGrpSpPr/>
          <p:nvPr/>
        </p:nvGrpSpPr>
        <p:grpSpPr>
          <a:xfrm>
            <a:off x="-1" y="-38042"/>
            <a:ext cx="12192000" cy="6858001"/>
            <a:chOff x="0" y="0"/>
            <a:chExt cx="13716000" cy="10287000"/>
          </a:xfrm>
        </p:grpSpPr>
        <p:sp>
          <p:nvSpPr>
            <p:cNvPr id="994" name="Google Shape;994;p15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95" name="Google Shape;995;p15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96" name="Google Shape;996;p15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97" name="Google Shape;997;p15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98" name="Google Shape;998;p15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9" name="Google Shape;999;p15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000" name="Shape 100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001" name="Shape 1001"/>
        <p:cNvGrpSpPr/>
        <p:nvPr/>
      </p:nvGrpSpPr>
      <p:grpSpPr>
        <a:xfrm>
          <a:off x="0" y="0"/>
          <a:ext cx="0" cy="0"/>
          <a:chOff x="0" y="0"/>
          <a:chExt cx="0" cy="0"/>
        </a:xfrm>
      </p:grpSpPr>
      <p:sp>
        <p:nvSpPr>
          <p:cNvPr id="1002" name="Google Shape;1002;p15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3" name="Google Shape;1003;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4" name="Google Shape;1004;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5" name="Google Shape;1005;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006" name="Google Shape;1006;p15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7" name="Google Shape;1007;p15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8" name="Google Shape;1008;p15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9" name="Google Shape;1009;p15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10" name="Google Shape;1010;p15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011" name="Shape 1011"/>
        <p:cNvGrpSpPr/>
        <p:nvPr/>
      </p:nvGrpSpPr>
      <p:grpSpPr>
        <a:xfrm>
          <a:off x="0" y="0"/>
          <a:ext cx="0" cy="0"/>
          <a:chOff x="0" y="0"/>
          <a:chExt cx="0" cy="0"/>
        </a:xfrm>
      </p:grpSpPr>
      <p:grpSp>
        <p:nvGrpSpPr>
          <p:cNvPr id="1012" name="Google Shape;1012;p158"/>
          <p:cNvGrpSpPr/>
          <p:nvPr/>
        </p:nvGrpSpPr>
        <p:grpSpPr>
          <a:xfrm>
            <a:off x="-1" y="-38042"/>
            <a:ext cx="12192000" cy="6858001"/>
            <a:chOff x="0" y="0"/>
            <a:chExt cx="13716000" cy="10287000"/>
          </a:xfrm>
        </p:grpSpPr>
        <p:sp>
          <p:nvSpPr>
            <p:cNvPr id="1013" name="Google Shape;1013;p1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4" name="Google Shape;1014;p1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5" name="Google Shape;1015;p1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16" name="Google Shape;1016;p15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17" name="Google Shape;1017;p1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8" name="Google Shape;1018;p15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19" name="Shape 1019"/>
        <p:cNvGrpSpPr/>
        <p:nvPr/>
      </p:nvGrpSpPr>
      <p:grpSpPr>
        <a:xfrm>
          <a:off x="0" y="0"/>
          <a:ext cx="0" cy="0"/>
          <a:chOff x="0" y="0"/>
          <a:chExt cx="0" cy="0"/>
        </a:xfrm>
      </p:grpSpPr>
      <p:grpSp>
        <p:nvGrpSpPr>
          <p:cNvPr id="1020" name="Google Shape;1020;p159"/>
          <p:cNvGrpSpPr/>
          <p:nvPr/>
        </p:nvGrpSpPr>
        <p:grpSpPr>
          <a:xfrm>
            <a:off x="-1" y="-38042"/>
            <a:ext cx="12192000" cy="6858001"/>
            <a:chOff x="0" y="0"/>
            <a:chExt cx="13716000" cy="10287000"/>
          </a:xfrm>
        </p:grpSpPr>
        <p:sp>
          <p:nvSpPr>
            <p:cNvPr id="1021" name="Google Shape;1021;p15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2" name="Google Shape;1022;p15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3" name="Google Shape;1023;p15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24" name="Google Shape;1024;p15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25" name="Google Shape;1025;p15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6" name="Google Shape;1026;p15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027" name="Shape 1027"/>
        <p:cNvGrpSpPr/>
        <p:nvPr/>
      </p:nvGrpSpPr>
      <p:grpSpPr>
        <a:xfrm>
          <a:off x="0" y="0"/>
          <a:ext cx="0" cy="0"/>
          <a:chOff x="0" y="0"/>
          <a:chExt cx="0" cy="0"/>
        </a:xfrm>
      </p:grpSpPr>
      <p:sp>
        <p:nvSpPr>
          <p:cNvPr id="1028" name="Google Shape;1028;p16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029" name="Google Shape;1029;p16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030" name="Google Shape;1030;p160"/>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1" name="Google Shape;1031;p160"/>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032" name="Shape 103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39" name="Shape 1039"/>
        <p:cNvGrpSpPr/>
        <p:nvPr/>
      </p:nvGrpSpPr>
      <p:grpSpPr>
        <a:xfrm>
          <a:off x="0" y="0"/>
          <a:ext cx="0" cy="0"/>
          <a:chOff x="0" y="0"/>
          <a:chExt cx="0" cy="0"/>
        </a:xfrm>
      </p:grpSpPr>
      <p:sp>
        <p:nvSpPr>
          <p:cNvPr id="1040" name="Google Shape;1040;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1" name="Google Shape;1041;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2" name="Google Shape;1042;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043" name="Shape 104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044" name="Shape 1044"/>
        <p:cNvGrpSpPr/>
        <p:nvPr/>
      </p:nvGrpSpPr>
      <p:grpSpPr>
        <a:xfrm>
          <a:off x="0" y="0"/>
          <a:ext cx="0" cy="0"/>
          <a:chOff x="0" y="0"/>
          <a:chExt cx="0" cy="0"/>
        </a:xfrm>
      </p:grpSpPr>
      <p:sp>
        <p:nvSpPr>
          <p:cNvPr id="1045" name="Google Shape;1045;p2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6" name="Google Shape;1046;p2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47" name="Google Shape;1047;p2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8" name="Google Shape;1048;p2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9" name="Google Shape;1049;p2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50" name="Shape 1050"/>
        <p:cNvGrpSpPr/>
        <p:nvPr/>
      </p:nvGrpSpPr>
      <p:grpSpPr>
        <a:xfrm>
          <a:off x="0" y="0"/>
          <a:ext cx="0" cy="0"/>
          <a:chOff x="0" y="0"/>
          <a:chExt cx="0" cy="0"/>
        </a:xfrm>
      </p:grpSpPr>
      <p:sp>
        <p:nvSpPr>
          <p:cNvPr id="1051" name="Google Shape;1051;p2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2" name="Google Shape;1052;p2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3" name="Google Shape;1053;p2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4" name="Google Shape;1054;p2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5" name="Google Shape;1055;p2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56" name="Shape 1056"/>
        <p:cNvGrpSpPr/>
        <p:nvPr/>
      </p:nvGrpSpPr>
      <p:grpSpPr>
        <a:xfrm>
          <a:off x="0" y="0"/>
          <a:ext cx="0" cy="0"/>
          <a:chOff x="0" y="0"/>
          <a:chExt cx="0" cy="0"/>
        </a:xfrm>
      </p:grpSpPr>
      <p:sp>
        <p:nvSpPr>
          <p:cNvPr id="1057" name="Google Shape;1057;p2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8" name="Google Shape;1058;p2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9" name="Google Shape;1059;p2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0" name="Google Shape;1060;p2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1" name="Google Shape;1061;p2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62" name="Shape 1062"/>
        <p:cNvGrpSpPr/>
        <p:nvPr/>
      </p:nvGrpSpPr>
      <p:grpSpPr>
        <a:xfrm>
          <a:off x="0" y="0"/>
          <a:ext cx="0" cy="0"/>
          <a:chOff x="0" y="0"/>
          <a:chExt cx="0" cy="0"/>
        </a:xfrm>
      </p:grpSpPr>
      <p:sp>
        <p:nvSpPr>
          <p:cNvPr id="1063" name="Google Shape;1063;p2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4" name="Google Shape;1064;p2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5" name="Google Shape;1065;p2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6" name="Google Shape;1066;p2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7" name="Google Shape;1067;p2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8" name="Google Shape;1068;p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069" name="Shape 1069"/>
        <p:cNvGrpSpPr/>
        <p:nvPr/>
      </p:nvGrpSpPr>
      <p:grpSpPr>
        <a:xfrm>
          <a:off x="0" y="0"/>
          <a:ext cx="0" cy="0"/>
          <a:chOff x="0" y="0"/>
          <a:chExt cx="0" cy="0"/>
        </a:xfrm>
      </p:grpSpPr>
      <p:sp>
        <p:nvSpPr>
          <p:cNvPr id="1070" name="Google Shape;1070;p2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1" name="Google Shape;1071;p2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2" name="Google Shape;1072;p2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3" name="Google Shape;1073;p2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4" name="Google Shape;1074;p2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5" name="Google Shape;1075;p2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6" name="Google Shape;1076;p2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7" name="Google Shape;1077;p2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78" name="Shape 1078"/>
        <p:cNvGrpSpPr/>
        <p:nvPr/>
      </p:nvGrpSpPr>
      <p:grpSpPr>
        <a:xfrm>
          <a:off x="0" y="0"/>
          <a:ext cx="0" cy="0"/>
          <a:chOff x="0" y="0"/>
          <a:chExt cx="0" cy="0"/>
        </a:xfrm>
      </p:grpSpPr>
      <p:sp>
        <p:nvSpPr>
          <p:cNvPr id="1079" name="Google Shape;1079;p2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0" name="Google Shape;1080;p2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1" name="Google Shape;1081;p2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2" name="Google Shape;1082;p2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83" name="Shape 1083"/>
        <p:cNvGrpSpPr/>
        <p:nvPr/>
      </p:nvGrpSpPr>
      <p:grpSpPr>
        <a:xfrm>
          <a:off x="0" y="0"/>
          <a:ext cx="0" cy="0"/>
          <a:chOff x="0" y="0"/>
          <a:chExt cx="0" cy="0"/>
        </a:xfrm>
      </p:grpSpPr>
      <p:sp>
        <p:nvSpPr>
          <p:cNvPr id="1084" name="Google Shape;1084;p20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5" name="Google Shape;1085;p20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6" name="Google Shape;1086;p20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87" name="Google Shape;1087;p2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8" name="Google Shape;1088;p2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9" name="Google Shape;1089;p2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090" name="Shape 1090"/>
        <p:cNvGrpSpPr/>
        <p:nvPr/>
      </p:nvGrpSpPr>
      <p:grpSpPr>
        <a:xfrm>
          <a:off x="0" y="0"/>
          <a:ext cx="0" cy="0"/>
          <a:chOff x="0" y="0"/>
          <a:chExt cx="0" cy="0"/>
        </a:xfrm>
      </p:grpSpPr>
      <p:sp>
        <p:nvSpPr>
          <p:cNvPr id="1091" name="Google Shape;1091;p2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2" name="Google Shape;1092;p207"/>
          <p:cNvSpPr/>
          <p:nvPr>
            <p:ph idx="2" type="pic"/>
          </p:nvPr>
        </p:nvSpPr>
        <p:spPr>
          <a:xfrm>
            <a:off x="5183188" y="987425"/>
            <a:ext cx="6172200" cy="4873625"/>
          </a:xfrm>
          <a:prstGeom prst="rect">
            <a:avLst/>
          </a:prstGeom>
          <a:noFill/>
          <a:ln>
            <a:noFill/>
          </a:ln>
        </p:spPr>
      </p:sp>
      <p:sp>
        <p:nvSpPr>
          <p:cNvPr id="1093" name="Google Shape;1093;p20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94" name="Google Shape;1094;p2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5" name="Google Shape;1095;p2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6" name="Google Shape;1096;p2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097" name="Shape 1097"/>
        <p:cNvGrpSpPr/>
        <p:nvPr/>
      </p:nvGrpSpPr>
      <p:grpSpPr>
        <a:xfrm>
          <a:off x="0" y="0"/>
          <a:ext cx="0" cy="0"/>
          <a:chOff x="0" y="0"/>
          <a:chExt cx="0" cy="0"/>
        </a:xfrm>
      </p:grpSpPr>
      <p:sp>
        <p:nvSpPr>
          <p:cNvPr id="1098" name="Google Shape;1098;p20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9" name="Google Shape;1099;p20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0" name="Google Shape;1100;p2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1" name="Google Shape;1101;p2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2" name="Google Shape;1102;p2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03" name="Shape 1103"/>
        <p:cNvGrpSpPr/>
        <p:nvPr/>
      </p:nvGrpSpPr>
      <p:grpSpPr>
        <a:xfrm>
          <a:off x="0" y="0"/>
          <a:ext cx="0" cy="0"/>
          <a:chOff x="0" y="0"/>
          <a:chExt cx="0" cy="0"/>
        </a:xfrm>
      </p:grpSpPr>
      <p:sp>
        <p:nvSpPr>
          <p:cNvPr id="1104" name="Google Shape;1104;p20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5" name="Google Shape;1105;p20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6" name="Google Shape;1106;p2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7" name="Google Shape;1107;p2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8" name="Google Shape;1108;p2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09" name="Shape 1109"/>
        <p:cNvGrpSpPr/>
        <p:nvPr/>
      </p:nvGrpSpPr>
      <p:grpSpPr>
        <a:xfrm>
          <a:off x="0" y="0"/>
          <a:ext cx="0" cy="0"/>
          <a:chOff x="0" y="0"/>
          <a:chExt cx="0" cy="0"/>
        </a:xfrm>
      </p:grpSpPr>
      <p:grpSp>
        <p:nvGrpSpPr>
          <p:cNvPr id="1110" name="Google Shape;1110;p210"/>
          <p:cNvGrpSpPr/>
          <p:nvPr/>
        </p:nvGrpSpPr>
        <p:grpSpPr>
          <a:xfrm>
            <a:off x="-1" y="-38042"/>
            <a:ext cx="12192000" cy="6858001"/>
            <a:chOff x="0" y="0"/>
            <a:chExt cx="13716000" cy="10287000"/>
          </a:xfrm>
        </p:grpSpPr>
        <p:sp>
          <p:nvSpPr>
            <p:cNvPr id="1111" name="Google Shape;1111;p21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2" name="Google Shape;1112;p21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3" name="Google Shape;1113;p21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14" name="Google Shape;1114;p210"/>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15" name="Google Shape;1115;p21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6" name="Google Shape;1116;p210"/>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117" name="Shape 111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18" name="Shape 1118"/>
        <p:cNvGrpSpPr/>
        <p:nvPr/>
      </p:nvGrpSpPr>
      <p:grpSpPr>
        <a:xfrm>
          <a:off x="0" y="0"/>
          <a:ext cx="0" cy="0"/>
          <a:chOff x="0" y="0"/>
          <a:chExt cx="0" cy="0"/>
        </a:xfrm>
      </p:grpSpPr>
      <p:sp>
        <p:nvSpPr>
          <p:cNvPr id="1119" name="Google Shape;1119;p21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0" name="Google Shape;1120;p2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1" name="Google Shape;1121;p2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2" name="Google Shape;1122;p2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23" name="Google Shape;1123;p21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4" name="Google Shape;1124;p21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5" name="Google Shape;1125;p21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6" name="Google Shape;1126;p21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127" name="Google Shape;1127;p21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28" name="Shape 1128"/>
        <p:cNvGrpSpPr/>
        <p:nvPr/>
      </p:nvGrpSpPr>
      <p:grpSpPr>
        <a:xfrm>
          <a:off x="0" y="0"/>
          <a:ext cx="0" cy="0"/>
          <a:chOff x="0" y="0"/>
          <a:chExt cx="0" cy="0"/>
        </a:xfrm>
      </p:grpSpPr>
      <p:grpSp>
        <p:nvGrpSpPr>
          <p:cNvPr id="1129" name="Google Shape;1129;p213"/>
          <p:cNvGrpSpPr/>
          <p:nvPr/>
        </p:nvGrpSpPr>
        <p:grpSpPr>
          <a:xfrm>
            <a:off x="-1" y="-38042"/>
            <a:ext cx="12192000" cy="6858001"/>
            <a:chOff x="0" y="0"/>
            <a:chExt cx="13716000" cy="10287000"/>
          </a:xfrm>
        </p:grpSpPr>
        <p:sp>
          <p:nvSpPr>
            <p:cNvPr id="1130" name="Google Shape;1130;p21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1" name="Google Shape;1131;p21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2" name="Google Shape;1132;p21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33" name="Google Shape;1133;p21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34" name="Google Shape;1134;p21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5" name="Google Shape;1135;p21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36" name="Shape 1136"/>
        <p:cNvGrpSpPr/>
        <p:nvPr/>
      </p:nvGrpSpPr>
      <p:grpSpPr>
        <a:xfrm>
          <a:off x="0" y="0"/>
          <a:ext cx="0" cy="0"/>
          <a:chOff x="0" y="0"/>
          <a:chExt cx="0" cy="0"/>
        </a:xfrm>
      </p:grpSpPr>
      <p:grpSp>
        <p:nvGrpSpPr>
          <p:cNvPr id="1137" name="Google Shape;1137;p214"/>
          <p:cNvGrpSpPr/>
          <p:nvPr/>
        </p:nvGrpSpPr>
        <p:grpSpPr>
          <a:xfrm>
            <a:off x="-1" y="-38042"/>
            <a:ext cx="12192000" cy="6858001"/>
            <a:chOff x="0" y="0"/>
            <a:chExt cx="13716000" cy="10287000"/>
          </a:xfrm>
        </p:grpSpPr>
        <p:sp>
          <p:nvSpPr>
            <p:cNvPr id="1138" name="Google Shape;1138;p21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9" name="Google Shape;1139;p21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40" name="Google Shape;1140;p21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41" name="Google Shape;1141;p21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42" name="Google Shape;1142;p21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3" name="Google Shape;1143;p21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144" name="Shape 114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45" name="Shape 1145"/>
        <p:cNvGrpSpPr/>
        <p:nvPr/>
      </p:nvGrpSpPr>
      <p:grpSpPr>
        <a:xfrm>
          <a:off x="0" y="0"/>
          <a:ext cx="0" cy="0"/>
          <a:chOff x="0" y="0"/>
          <a:chExt cx="0" cy="0"/>
        </a:xfrm>
      </p:grpSpPr>
      <p:sp>
        <p:nvSpPr>
          <p:cNvPr id="1146" name="Google Shape;1146;p21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47" name="Google Shape;1147;p21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48" name="Google Shape;1148;p21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49" name="Google Shape;1149;p21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0" name="Google Shape;1150;p21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51" name="Google Shape;1151;p21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52" name="Google Shape;1152;p21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3" name="Google Shape;1153;p21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4" name="Google Shape;1154;p21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5" name="Google Shape;1155;p21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6" name="Google Shape;1156;p21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7" name="Google Shape;1157;p21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8" name="Google Shape;1158;p21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59" name="Shape 1159"/>
        <p:cNvGrpSpPr/>
        <p:nvPr/>
      </p:nvGrpSpPr>
      <p:grpSpPr>
        <a:xfrm>
          <a:off x="0" y="0"/>
          <a:ext cx="0" cy="0"/>
          <a:chOff x="0" y="0"/>
          <a:chExt cx="0" cy="0"/>
        </a:xfrm>
      </p:grpSpPr>
      <p:sp>
        <p:nvSpPr>
          <p:cNvPr id="1160" name="Google Shape;1160;p217"/>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1" name="Google Shape;1161;p21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2" name="Google Shape;1162;p21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3" name="Google Shape;1163;p21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64" name="Google Shape;1164;p217"/>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5" name="Google Shape;1165;p217"/>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6" name="Google Shape;1166;p217"/>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167" name="Shape 1167"/>
        <p:cNvGrpSpPr/>
        <p:nvPr/>
      </p:nvGrpSpPr>
      <p:grpSpPr>
        <a:xfrm>
          <a:off x="0" y="0"/>
          <a:ext cx="0" cy="0"/>
          <a:chOff x="0" y="0"/>
          <a:chExt cx="0" cy="0"/>
        </a:xfrm>
      </p:grpSpPr>
      <p:sp>
        <p:nvSpPr>
          <p:cNvPr id="1168" name="Google Shape;1168;p218"/>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9" name="Google Shape;1169;p21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0" name="Google Shape;1170;p21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1" name="Google Shape;1171;p218"/>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2" name="Google Shape;1172;p21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3" name="Google Shape;1173;p21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4" name="Google Shape;1174;p218"/>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5" name="Google Shape;1175;p218"/>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6" name="Google Shape;1176;p218"/>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7" name="Google Shape;1177;p218"/>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8" name="Google Shape;1178;p218"/>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9" name="Google Shape;1179;p218"/>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0" name="Google Shape;1180;p21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82" name="Shape 1182"/>
        <p:cNvGrpSpPr/>
        <p:nvPr/>
      </p:nvGrpSpPr>
      <p:grpSpPr>
        <a:xfrm>
          <a:off x="0" y="0"/>
          <a:ext cx="0" cy="0"/>
          <a:chOff x="0" y="0"/>
          <a:chExt cx="0" cy="0"/>
        </a:xfrm>
      </p:grpSpPr>
      <p:sp>
        <p:nvSpPr>
          <p:cNvPr id="1183" name="Google Shape;1183;p5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4" name="Google Shape;1184;p5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5" name="Google Shape;1185;p5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6" name="Google Shape;1186;p5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7" name="Google Shape;1187;p5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8" name="Google Shape;1188;p5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9" name="Google Shape;1189;p5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0" name="Google Shape;1190;p5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1" name="Google Shape;1191;p5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2" name="Google Shape;1192;p5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3" name="Google Shape;1193;p5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4" name="Google Shape;1194;p5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5" name="Google Shape;1195;p5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196" name="Shape 1196"/>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197" name="Shape 1197"/>
        <p:cNvGrpSpPr/>
        <p:nvPr/>
      </p:nvGrpSpPr>
      <p:grpSpPr>
        <a:xfrm>
          <a:off x="0" y="0"/>
          <a:ext cx="0" cy="0"/>
          <a:chOff x="0" y="0"/>
          <a:chExt cx="0" cy="0"/>
        </a:xfrm>
      </p:grpSpPr>
      <p:pic>
        <p:nvPicPr>
          <p:cNvPr descr="Image générée" id="1198" name="Google Shape;1198;p37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99" name="Google Shape;1199;p37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00" name="Shape 1200"/>
        <p:cNvGrpSpPr/>
        <p:nvPr/>
      </p:nvGrpSpPr>
      <p:grpSpPr>
        <a:xfrm>
          <a:off x="0" y="0"/>
          <a:ext cx="0" cy="0"/>
          <a:chOff x="0" y="0"/>
          <a:chExt cx="0" cy="0"/>
        </a:xfrm>
      </p:grpSpPr>
      <p:sp>
        <p:nvSpPr>
          <p:cNvPr id="1201" name="Google Shape;1201;p37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2" name="Google Shape;1202;p37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3" name="Google Shape;1203;p37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04" name="Shape 1204"/>
        <p:cNvGrpSpPr/>
        <p:nvPr/>
      </p:nvGrpSpPr>
      <p:grpSpPr>
        <a:xfrm>
          <a:off x="0" y="0"/>
          <a:ext cx="0" cy="0"/>
          <a:chOff x="0" y="0"/>
          <a:chExt cx="0" cy="0"/>
        </a:xfrm>
      </p:grpSpPr>
      <p:pic>
        <p:nvPicPr>
          <p:cNvPr descr="Image générée" id="1205" name="Google Shape;1205;p37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06" name="Shape 1206"/>
        <p:cNvGrpSpPr/>
        <p:nvPr/>
      </p:nvGrpSpPr>
      <p:grpSpPr>
        <a:xfrm>
          <a:off x="0" y="0"/>
          <a:ext cx="0" cy="0"/>
          <a:chOff x="0" y="0"/>
          <a:chExt cx="0" cy="0"/>
        </a:xfrm>
      </p:grpSpPr>
      <p:sp>
        <p:nvSpPr>
          <p:cNvPr id="1207" name="Google Shape;1207;p37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8" name="Google Shape;1208;p37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9" name="Google Shape;1209;p37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10" name="Google Shape;1210;p37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11" name="Google Shape;1211;p37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12" name="Google Shape;1212;p37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3" name="Google Shape;1213;p37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14" name="Google Shape;1214;p37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215" name="Shape 1215"/>
        <p:cNvGrpSpPr/>
        <p:nvPr/>
      </p:nvGrpSpPr>
      <p:grpSpPr>
        <a:xfrm>
          <a:off x="0" y="0"/>
          <a:ext cx="0" cy="0"/>
          <a:chOff x="0" y="0"/>
          <a:chExt cx="0" cy="0"/>
        </a:xfrm>
      </p:grpSpPr>
      <p:sp>
        <p:nvSpPr>
          <p:cNvPr id="1216" name="Google Shape;1216;p3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7" name="Google Shape;1217;p3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8" name="Google Shape;1218;p3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19" name="Google Shape;1219;p37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0" name="Google Shape;1220;p378"/>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1" name="Google Shape;1221;p37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2" name="Google Shape;1222;p37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23" name="Google Shape;1223;p37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24" name="Shape 1224"/>
        <p:cNvGrpSpPr/>
        <p:nvPr/>
      </p:nvGrpSpPr>
      <p:grpSpPr>
        <a:xfrm>
          <a:off x="0" y="0"/>
          <a:ext cx="0" cy="0"/>
          <a:chOff x="0" y="0"/>
          <a:chExt cx="0" cy="0"/>
        </a:xfrm>
      </p:grpSpPr>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225" name="Shape 1225"/>
        <p:cNvGrpSpPr/>
        <p:nvPr/>
      </p:nvGrpSpPr>
      <p:grpSpPr>
        <a:xfrm>
          <a:off x="0" y="0"/>
          <a:ext cx="0" cy="0"/>
          <a:chOff x="0" y="0"/>
          <a:chExt cx="0" cy="0"/>
        </a:xfrm>
      </p:grpSpPr>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26" name="Shape 1226"/>
        <p:cNvGrpSpPr/>
        <p:nvPr/>
      </p:nvGrpSpPr>
      <p:grpSpPr>
        <a:xfrm>
          <a:off x="0" y="0"/>
          <a:ext cx="0" cy="0"/>
          <a:chOff x="0" y="0"/>
          <a:chExt cx="0" cy="0"/>
        </a:xfrm>
      </p:grpSpPr>
      <p:sp>
        <p:nvSpPr>
          <p:cNvPr id="1227" name="Google Shape;1227;p38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8" name="Google Shape;1228;p38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29" name="Google Shape;1229;p38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0" name="Google Shape;1230;p38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31" name="Google Shape;1231;p38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232" name="Shape 1232"/>
        <p:cNvGrpSpPr/>
        <p:nvPr/>
      </p:nvGrpSpPr>
      <p:grpSpPr>
        <a:xfrm>
          <a:off x="0" y="0"/>
          <a:ext cx="0" cy="0"/>
          <a:chOff x="0" y="0"/>
          <a:chExt cx="0" cy="0"/>
        </a:xfrm>
      </p:grpSpPr>
      <p:sp>
        <p:nvSpPr>
          <p:cNvPr id="1233" name="Google Shape;1233;p38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34" name="Google Shape;1234;p38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5" name="Google Shape;1235;p38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6" name="Google Shape;1236;p38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37" name="Google Shape;1237;p38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238" name="Shape 1238"/>
        <p:cNvGrpSpPr/>
        <p:nvPr/>
      </p:nvGrpSpPr>
      <p:grpSpPr>
        <a:xfrm>
          <a:off x="0" y="0"/>
          <a:ext cx="0" cy="0"/>
          <a:chOff x="0" y="0"/>
          <a:chExt cx="0" cy="0"/>
        </a:xfrm>
      </p:grpSpPr>
      <p:sp>
        <p:nvSpPr>
          <p:cNvPr id="1239" name="Google Shape;1239;p38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40" name="Google Shape;1240;p38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1" name="Google Shape;1241;p38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2" name="Google Shape;1242;p38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43" name="Shape 1243"/>
        <p:cNvGrpSpPr/>
        <p:nvPr/>
      </p:nvGrpSpPr>
      <p:grpSpPr>
        <a:xfrm>
          <a:off x="0" y="0"/>
          <a:ext cx="0" cy="0"/>
          <a:chOff x="0" y="0"/>
          <a:chExt cx="0" cy="0"/>
        </a:xfrm>
      </p:grpSpPr>
      <p:sp>
        <p:nvSpPr>
          <p:cNvPr id="1244" name="Google Shape;1244;p38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5" name="Google Shape;1245;p38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6" name="Google Shape;1246;p38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47" name="Google Shape;1247;p38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8" name="Google Shape;1248;p38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9" name="Google Shape;1249;p38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50" name="Google Shape;1250;p38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51" name="Google Shape;1251;p38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252" name="Shape 1252"/>
        <p:cNvGrpSpPr/>
        <p:nvPr/>
      </p:nvGrpSpPr>
      <p:grpSpPr>
        <a:xfrm>
          <a:off x="0" y="0"/>
          <a:ext cx="0" cy="0"/>
          <a:chOff x="0" y="0"/>
          <a:chExt cx="0" cy="0"/>
        </a:xfrm>
      </p:grpSpPr>
      <p:sp>
        <p:nvSpPr>
          <p:cNvPr id="1253" name="Google Shape;1253;p38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4" name="Google Shape;1254;p38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5" name="Google Shape;1255;p38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6" name="Google Shape;1256;p38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57" name="Google Shape;1257;p38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8" name="Google Shape;1258;p38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9" name="Google Shape;1259;p38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0" name="Google Shape;1260;p38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261" name="Google Shape;1261;p38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262" name="Shape 1262"/>
        <p:cNvGrpSpPr/>
        <p:nvPr/>
      </p:nvGrpSpPr>
      <p:grpSpPr>
        <a:xfrm>
          <a:off x="0" y="0"/>
          <a:ext cx="0" cy="0"/>
          <a:chOff x="0" y="0"/>
          <a:chExt cx="0" cy="0"/>
        </a:xfrm>
      </p:grpSpPr>
      <p:grpSp>
        <p:nvGrpSpPr>
          <p:cNvPr id="1263" name="Google Shape;1263;p386"/>
          <p:cNvGrpSpPr/>
          <p:nvPr/>
        </p:nvGrpSpPr>
        <p:grpSpPr>
          <a:xfrm>
            <a:off x="-1" y="-38041"/>
            <a:ext cx="12192000" cy="6858001"/>
            <a:chOff x="0" y="0"/>
            <a:chExt cx="13716000" cy="10287000"/>
          </a:xfrm>
        </p:grpSpPr>
        <p:sp>
          <p:nvSpPr>
            <p:cNvPr id="1264" name="Google Shape;1264;p3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5" name="Google Shape;1265;p38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6" name="Google Shape;1266;p38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267" name="Google Shape;1267;p38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268" name="Google Shape;1268;p38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9" name="Google Shape;1269;p38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270" name="Shape 127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271" name="Shape 1271"/>
        <p:cNvGrpSpPr/>
        <p:nvPr/>
      </p:nvGrpSpPr>
      <p:grpSpPr>
        <a:xfrm>
          <a:off x="0" y="0"/>
          <a:ext cx="0" cy="0"/>
          <a:chOff x="0" y="0"/>
          <a:chExt cx="0" cy="0"/>
        </a:xfrm>
      </p:grpSpPr>
      <p:sp>
        <p:nvSpPr>
          <p:cNvPr id="1272" name="Google Shape;1272;p38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273" name="Shape 1273"/>
        <p:cNvGrpSpPr/>
        <p:nvPr/>
      </p:nvGrpSpPr>
      <p:grpSpPr>
        <a:xfrm>
          <a:off x="0" y="0"/>
          <a:ext cx="0" cy="0"/>
          <a:chOff x="0" y="0"/>
          <a:chExt cx="0" cy="0"/>
        </a:xfrm>
      </p:grpSpPr>
      <p:sp>
        <p:nvSpPr>
          <p:cNvPr id="1274" name="Google Shape;1274;p38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75" name="Google Shape;1275;p38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6" name="Google Shape;1276;p38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7" name="Google Shape;1277;p38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8" name="Google Shape;1278;p38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279" name="Shape 1279"/>
        <p:cNvGrpSpPr/>
        <p:nvPr/>
      </p:nvGrpSpPr>
      <p:grpSpPr>
        <a:xfrm>
          <a:off x="0" y="0"/>
          <a:ext cx="0" cy="0"/>
          <a:chOff x="0" y="0"/>
          <a:chExt cx="0" cy="0"/>
        </a:xfrm>
      </p:grpSpPr>
      <p:sp>
        <p:nvSpPr>
          <p:cNvPr id="1280" name="Google Shape;1280;p39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81" name="Google Shape;1281;p39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2" name="Google Shape;1282;p39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3" name="Google Shape;1283;p39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84" name="Google Shape;1284;p39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285" name="Shape 1285"/>
        <p:cNvGrpSpPr/>
        <p:nvPr/>
      </p:nvGrpSpPr>
      <p:grpSpPr>
        <a:xfrm>
          <a:off x="0" y="0"/>
          <a:ext cx="0" cy="0"/>
          <a:chOff x="0" y="0"/>
          <a:chExt cx="0" cy="0"/>
        </a:xfrm>
      </p:grpSpPr>
      <p:sp>
        <p:nvSpPr>
          <p:cNvPr id="1286" name="Google Shape;1286;p39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7" name="Google Shape;1287;p39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8" name="Google Shape;1288;p39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9" name="Google Shape;1289;p39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290" name="Shape 1290"/>
        <p:cNvGrpSpPr/>
        <p:nvPr/>
      </p:nvGrpSpPr>
      <p:grpSpPr>
        <a:xfrm>
          <a:off x="0" y="0"/>
          <a:ext cx="0" cy="0"/>
          <a:chOff x="0" y="0"/>
          <a:chExt cx="0" cy="0"/>
        </a:xfrm>
      </p:grpSpPr>
      <p:sp>
        <p:nvSpPr>
          <p:cNvPr id="1291" name="Google Shape;1291;p39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292" name="Shape 1292"/>
        <p:cNvGrpSpPr/>
        <p:nvPr/>
      </p:nvGrpSpPr>
      <p:grpSpPr>
        <a:xfrm>
          <a:off x="0" y="0"/>
          <a:ext cx="0" cy="0"/>
          <a:chOff x="0" y="0"/>
          <a:chExt cx="0" cy="0"/>
        </a:xfrm>
      </p:grpSpPr>
      <p:pic>
        <p:nvPicPr>
          <p:cNvPr descr="Image générée" id="1293" name="Google Shape;1293;p39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94" name="Google Shape;1294;p39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295" name="Shape 1295"/>
        <p:cNvGrpSpPr/>
        <p:nvPr/>
      </p:nvGrpSpPr>
      <p:grpSpPr>
        <a:xfrm>
          <a:off x="0" y="0"/>
          <a:ext cx="0" cy="0"/>
          <a:chOff x="0" y="0"/>
          <a:chExt cx="0" cy="0"/>
        </a:xfrm>
      </p:grpSpPr>
      <p:pic>
        <p:nvPicPr>
          <p:cNvPr descr="Image générée" id="1296" name="Google Shape;1296;p39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97" name="Google Shape;1297;p39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298" name="Shape 1298"/>
        <p:cNvGrpSpPr/>
        <p:nvPr/>
      </p:nvGrpSpPr>
      <p:grpSpPr>
        <a:xfrm>
          <a:off x="0" y="0"/>
          <a:ext cx="0" cy="0"/>
          <a:chOff x="0" y="0"/>
          <a:chExt cx="0" cy="0"/>
        </a:xfrm>
      </p:grpSpPr>
      <p:pic>
        <p:nvPicPr>
          <p:cNvPr descr="Image générée" id="1299" name="Google Shape;1299;p39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0" name="Google Shape;1300;p39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301" name="Shape 1301"/>
        <p:cNvGrpSpPr/>
        <p:nvPr/>
      </p:nvGrpSpPr>
      <p:grpSpPr>
        <a:xfrm>
          <a:off x="0" y="0"/>
          <a:ext cx="0" cy="0"/>
          <a:chOff x="0" y="0"/>
          <a:chExt cx="0" cy="0"/>
        </a:xfrm>
      </p:grpSpPr>
      <p:pic>
        <p:nvPicPr>
          <p:cNvPr descr="Image générée" id="1302" name="Google Shape;1302;p39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3" name="Google Shape;1303;p39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304" name="Shape 1304"/>
        <p:cNvGrpSpPr/>
        <p:nvPr/>
      </p:nvGrpSpPr>
      <p:grpSpPr>
        <a:xfrm>
          <a:off x="0" y="0"/>
          <a:ext cx="0" cy="0"/>
          <a:chOff x="0" y="0"/>
          <a:chExt cx="0" cy="0"/>
        </a:xfrm>
      </p:grpSpPr>
      <p:pic>
        <p:nvPicPr>
          <p:cNvPr descr="Image générée" id="1305" name="Google Shape;1305;p39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6" name="Google Shape;1306;p39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307" name="Shape 1307"/>
        <p:cNvGrpSpPr/>
        <p:nvPr/>
      </p:nvGrpSpPr>
      <p:grpSpPr>
        <a:xfrm>
          <a:off x="0" y="0"/>
          <a:ext cx="0" cy="0"/>
          <a:chOff x="0" y="0"/>
          <a:chExt cx="0" cy="0"/>
        </a:xfrm>
      </p:grpSpPr>
      <p:sp>
        <p:nvSpPr>
          <p:cNvPr id="1308" name="Google Shape;1308;p39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309" name="Google Shape;1309;p39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310" name="Google Shape;1310;p39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317" name="Shape 1317"/>
        <p:cNvGrpSpPr/>
        <p:nvPr/>
      </p:nvGrpSpPr>
      <p:grpSpPr>
        <a:xfrm>
          <a:off x="0" y="0"/>
          <a:ext cx="0" cy="0"/>
          <a:chOff x="0" y="0"/>
          <a:chExt cx="0" cy="0"/>
        </a:xfrm>
      </p:grpSpPr>
      <p:sp>
        <p:nvSpPr>
          <p:cNvPr id="1318" name="Google Shape;1318;p6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19" name="Google Shape;1319;p6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20" name="Google Shape;1320;p6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21" name="Google Shape;1321;p60"/>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2" name="Google Shape;1322;p60"/>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23" name="Shape 1323"/>
        <p:cNvGrpSpPr/>
        <p:nvPr/>
      </p:nvGrpSpPr>
      <p:grpSpPr>
        <a:xfrm>
          <a:off x="0" y="0"/>
          <a:ext cx="0" cy="0"/>
          <a:chOff x="0" y="0"/>
          <a:chExt cx="0" cy="0"/>
        </a:xfrm>
      </p:grpSpPr>
      <p:sp>
        <p:nvSpPr>
          <p:cNvPr id="1324" name="Google Shape;1324;p21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325" name="Google Shape;1325;p2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6" name="Google Shape;1326;p2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7" name="Google Shape;1327;p2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328" name="Google Shape;1328;p21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329" name="Google Shape;1329;p21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330" name="Google Shape;1330;p219"/>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1" name="Google Shape;1331;p21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1332" name="Google Shape;1332;p21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333" name="Shape 1333"/>
        <p:cNvGrpSpPr/>
        <p:nvPr/>
      </p:nvGrpSpPr>
      <p:grpSpPr>
        <a:xfrm>
          <a:off x="0" y="0"/>
          <a:ext cx="0" cy="0"/>
          <a:chOff x="0" y="0"/>
          <a:chExt cx="0" cy="0"/>
        </a:xfrm>
      </p:grpSpPr>
      <p:sp>
        <p:nvSpPr>
          <p:cNvPr id="1334" name="Google Shape;1334;p2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5" name="Google Shape;1335;p2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36" name="Google Shape;1336;p2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7" name="Google Shape;1337;p2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8" name="Google Shape;1338;p2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39" name="Shape 1339"/>
        <p:cNvGrpSpPr/>
        <p:nvPr/>
      </p:nvGrpSpPr>
      <p:grpSpPr>
        <a:xfrm>
          <a:off x="0" y="0"/>
          <a:ext cx="0" cy="0"/>
          <a:chOff x="0" y="0"/>
          <a:chExt cx="0" cy="0"/>
        </a:xfrm>
      </p:grpSpPr>
      <p:sp>
        <p:nvSpPr>
          <p:cNvPr id="1340" name="Google Shape;1340;p2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1" name="Google Shape;1341;p2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2" name="Google Shape;1342;p2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3" name="Google Shape;1343;p2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4" name="Google Shape;1344;p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345" name="Shape 1345"/>
        <p:cNvGrpSpPr/>
        <p:nvPr/>
      </p:nvGrpSpPr>
      <p:grpSpPr>
        <a:xfrm>
          <a:off x="0" y="0"/>
          <a:ext cx="0" cy="0"/>
          <a:chOff x="0" y="0"/>
          <a:chExt cx="0" cy="0"/>
        </a:xfrm>
      </p:grpSpPr>
      <p:sp>
        <p:nvSpPr>
          <p:cNvPr id="1346" name="Google Shape;1346;p2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7" name="Google Shape;1347;p2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48" name="Google Shape;1348;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9" name="Google Shape;1349;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0" name="Google Shape;1350;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351" name="Shape 1351"/>
        <p:cNvGrpSpPr/>
        <p:nvPr/>
      </p:nvGrpSpPr>
      <p:grpSpPr>
        <a:xfrm>
          <a:off x="0" y="0"/>
          <a:ext cx="0" cy="0"/>
          <a:chOff x="0" y="0"/>
          <a:chExt cx="0" cy="0"/>
        </a:xfrm>
      </p:grpSpPr>
      <p:sp>
        <p:nvSpPr>
          <p:cNvPr id="1352" name="Google Shape;1352;p2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3" name="Google Shape;1353;p2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4" name="Google Shape;1354;p2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5" name="Google Shape;1355;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6" name="Google Shape;1356;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7" name="Google Shape;1357;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58" name="Shape 1358"/>
        <p:cNvGrpSpPr/>
        <p:nvPr/>
      </p:nvGrpSpPr>
      <p:grpSpPr>
        <a:xfrm>
          <a:off x="0" y="0"/>
          <a:ext cx="0" cy="0"/>
          <a:chOff x="0" y="0"/>
          <a:chExt cx="0" cy="0"/>
        </a:xfrm>
      </p:grpSpPr>
      <p:sp>
        <p:nvSpPr>
          <p:cNvPr id="1359" name="Google Shape;1359;p2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0" name="Google Shape;1360;p2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1" name="Google Shape;1361;p2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2" name="Google Shape;1362;p2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63" name="Shape 1363"/>
        <p:cNvGrpSpPr/>
        <p:nvPr/>
      </p:nvGrpSpPr>
      <p:grpSpPr>
        <a:xfrm>
          <a:off x="0" y="0"/>
          <a:ext cx="0" cy="0"/>
          <a:chOff x="0" y="0"/>
          <a:chExt cx="0" cy="0"/>
        </a:xfrm>
      </p:grpSpPr>
      <p:sp>
        <p:nvSpPr>
          <p:cNvPr id="1364" name="Google Shape;1364;p2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5" name="Google Shape;1365;p2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6" name="Google Shape;1366;p2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67" name="Shape 1367"/>
        <p:cNvGrpSpPr/>
        <p:nvPr/>
      </p:nvGrpSpPr>
      <p:grpSpPr>
        <a:xfrm>
          <a:off x="0" y="0"/>
          <a:ext cx="0" cy="0"/>
          <a:chOff x="0" y="0"/>
          <a:chExt cx="0" cy="0"/>
        </a:xfrm>
      </p:grpSpPr>
      <p:sp>
        <p:nvSpPr>
          <p:cNvPr id="1368" name="Google Shape;1368;p2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9" name="Google Shape;1369;p2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70" name="Google Shape;1370;p2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1" name="Google Shape;1371;p2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2" name="Google Shape;1372;p2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3" name="Google Shape;1373;p2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380" name="Shape 138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381" name="Shape 1381"/>
        <p:cNvGrpSpPr/>
        <p:nvPr/>
      </p:nvGrpSpPr>
      <p:grpSpPr>
        <a:xfrm>
          <a:off x="0" y="0"/>
          <a:ext cx="0" cy="0"/>
          <a:chOff x="0" y="0"/>
          <a:chExt cx="0" cy="0"/>
        </a:xfrm>
      </p:grpSpPr>
      <p:sp>
        <p:nvSpPr>
          <p:cNvPr id="1382" name="Google Shape;1382;p2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3" name="Google Shape;1383;p2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84" name="Google Shape;1384;p2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5" name="Google Shape;1385;p2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6" name="Google Shape;1386;p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87" name="Shape 1387"/>
        <p:cNvGrpSpPr/>
        <p:nvPr/>
      </p:nvGrpSpPr>
      <p:grpSpPr>
        <a:xfrm>
          <a:off x="0" y="0"/>
          <a:ext cx="0" cy="0"/>
          <a:chOff x="0" y="0"/>
          <a:chExt cx="0" cy="0"/>
        </a:xfrm>
      </p:grpSpPr>
      <p:sp>
        <p:nvSpPr>
          <p:cNvPr id="1388" name="Google Shape;1388;p2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9" name="Google Shape;1389;p2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0" name="Google Shape;1390;p2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1" name="Google Shape;1391;p2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2" name="Google Shape;1392;p2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393" name="Shape 1393"/>
        <p:cNvGrpSpPr/>
        <p:nvPr/>
      </p:nvGrpSpPr>
      <p:grpSpPr>
        <a:xfrm>
          <a:off x="0" y="0"/>
          <a:ext cx="0" cy="0"/>
          <a:chOff x="0" y="0"/>
          <a:chExt cx="0" cy="0"/>
        </a:xfrm>
      </p:grpSpPr>
      <p:sp>
        <p:nvSpPr>
          <p:cNvPr id="1394" name="Google Shape;1394;p2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5" name="Google Shape;1395;p2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96" name="Google Shape;1396;p2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7" name="Google Shape;1397;p2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8" name="Google Shape;1398;p2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399" name="Shape 1399"/>
        <p:cNvGrpSpPr/>
        <p:nvPr/>
      </p:nvGrpSpPr>
      <p:grpSpPr>
        <a:xfrm>
          <a:off x="0" y="0"/>
          <a:ext cx="0" cy="0"/>
          <a:chOff x="0" y="0"/>
          <a:chExt cx="0" cy="0"/>
        </a:xfrm>
      </p:grpSpPr>
      <p:sp>
        <p:nvSpPr>
          <p:cNvPr id="1400" name="Google Shape;1400;p2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1" name="Google Shape;1401;p2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2" name="Google Shape;1402;p2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3" name="Google Shape;1403;p2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4" name="Google Shape;1404;p2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5" name="Google Shape;1405;p2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406" name="Shape 1406"/>
        <p:cNvGrpSpPr/>
        <p:nvPr/>
      </p:nvGrpSpPr>
      <p:grpSpPr>
        <a:xfrm>
          <a:off x="0" y="0"/>
          <a:ext cx="0" cy="0"/>
          <a:chOff x="0" y="0"/>
          <a:chExt cx="0" cy="0"/>
        </a:xfrm>
      </p:grpSpPr>
      <p:sp>
        <p:nvSpPr>
          <p:cNvPr id="1407" name="Google Shape;1407;p2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8" name="Google Shape;1408;p2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09" name="Google Shape;1409;p2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0" name="Google Shape;1410;p2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11" name="Google Shape;1411;p2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2" name="Google Shape;1412;p2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3" name="Google Shape;1413;p2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4" name="Google Shape;1414;p2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415" name="Shape 1415"/>
        <p:cNvGrpSpPr/>
        <p:nvPr/>
      </p:nvGrpSpPr>
      <p:grpSpPr>
        <a:xfrm>
          <a:off x="0" y="0"/>
          <a:ext cx="0" cy="0"/>
          <a:chOff x="0" y="0"/>
          <a:chExt cx="0" cy="0"/>
        </a:xfrm>
      </p:grpSpPr>
      <p:sp>
        <p:nvSpPr>
          <p:cNvPr id="1416" name="Google Shape;1416;p2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7" name="Google Shape;1417;p2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8" name="Google Shape;1418;p2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9" name="Google Shape;1419;p2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420" name="Shape 1420"/>
        <p:cNvGrpSpPr/>
        <p:nvPr/>
      </p:nvGrpSpPr>
      <p:grpSpPr>
        <a:xfrm>
          <a:off x="0" y="0"/>
          <a:ext cx="0" cy="0"/>
          <a:chOff x="0" y="0"/>
          <a:chExt cx="0" cy="0"/>
        </a:xfrm>
      </p:grpSpPr>
      <p:sp>
        <p:nvSpPr>
          <p:cNvPr id="1421" name="Google Shape;1421;p2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2" name="Google Shape;1422;p2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3" name="Google Shape;1423;p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424" name="Shape 1424"/>
        <p:cNvGrpSpPr/>
        <p:nvPr/>
      </p:nvGrpSpPr>
      <p:grpSpPr>
        <a:xfrm>
          <a:off x="0" y="0"/>
          <a:ext cx="0" cy="0"/>
          <a:chOff x="0" y="0"/>
          <a:chExt cx="0" cy="0"/>
        </a:xfrm>
      </p:grpSpPr>
      <p:sp>
        <p:nvSpPr>
          <p:cNvPr id="1425" name="Google Shape;1425;p2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6" name="Google Shape;1426;p2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27" name="Google Shape;1427;p2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8" name="Google Shape;1428;p2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9" name="Google Shape;1429;p2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0" name="Google Shape;1430;p2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31" name="Shape 1431"/>
        <p:cNvGrpSpPr/>
        <p:nvPr/>
      </p:nvGrpSpPr>
      <p:grpSpPr>
        <a:xfrm>
          <a:off x="0" y="0"/>
          <a:ext cx="0" cy="0"/>
          <a:chOff x="0" y="0"/>
          <a:chExt cx="0" cy="0"/>
        </a:xfrm>
      </p:grpSpPr>
      <p:sp>
        <p:nvSpPr>
          <p:cNvPr id="1432" name="Google Shape;1432;p2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3" name="Google Shape;1433;p235"/>
          <p:cNvSpPr/>
          <p:nvPr>
            <p:ph idx="2" type="pic"/>
          </p:nvPr>
        </p:nvSpPr>
        <p:spPr>
          <a:xfrm>
            <a:off x="5183188" y="987425"/>
            <a:ext cx="6172200" cy="4873625"/>
          </a:xfrm>
          <a:prstGeom prst="rect">
            <a:avLst/>
          </a:prstGeom>
          <a:noFill/>
          <a:ln>
            <a:noFill/>
          </a:ln>
        </p:spPr>
      </p:sp>
      <p:sp>
        <p:nvSpPr>
          <p:cNvPr id="1434" name="Google Shape;1434;p2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35" name="Google Shape;1435;p2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6" name="Google Shape;1436;p2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7" name="Google Shape;1437;p2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438" name="Shape 1438"/>
        <p:cNvGrpSpPr/>
        <p:nvPr/>
      </p:nvGrpSpPr>
      <p:grpSpPr>
        <a:xfrm>
          <a:off x="0" y="0"/>
          <a:ext cx="0" cy="0"/>
          <a:chOff x="0" y="0"/>
          <a:chExt cx="0" cy="0"/>
        </a:xfrm>
      </p:grpSpPr>
      <p:sp>
        <p:nvSpPr>
          <p:cNvPr id="1439" name="Google Shape;1439;p2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0" name="Google Shape;1440;p2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1" name="Google Shape;1441;p2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2" name="Google Shape;1442;p2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3" name="Google Shape;1443;p2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444" name="Shape 1444"/>
        <p:cNvGrpSpPr/>
        <p:nvPr/>
      </p:nvGrpSpPr>
      <p:grpSpPr>
        <a:xfrm>
          <a:off x="0" y="0"/>
          <a:ext cx="0" cy="0"/>
          <a:chOff x="0" y="0"/>
          <a:chExt cx="0" cy="0"/>
        </a:xfrm>
      </p:grpSpPr>
      <p:sp>
        <p:nvSpPr>
          <p:cNvPr id="1445" name="Google Shape;1445;p2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6" name="Google Shape;1446;p2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7" name="Google Shape;1447;p2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8" name="Google Shape;1448;p2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9" name="Google Shape;1449;p2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50" name="Shape 1450"/>
        <p:cNvGrpSpPr/>
        <p:nvPr/>
      </p:nvGrpSpPr>
      <p:grpSpPr>
        <a:xfrm>
          <a:off x="0" y="0"/>
          <a:ext cx="0" cy="0"/>
          <a:chOff x="0" y="0"/>
          <a:chExt cx="0" cy="0"/>
        </a:xfrm>
      </p:grpSpPr>
      <p:grpSp>
        <p:nvGrpSpPr>
          <p:cNvPr id="1451" name="Google Shape;1451;p238"/>
          <p:cNvGrpSpPr/>
          <p:nvPr/>
        </p:nvGrpSpPr>
        <p:grpSpPr>
          <a:xfrm>
            <a:off x="-1" y="-38042"/>
            <a:ext cx="12192000" cy="6858001"/>
            <a:chOff x="0" y="0"/>
            <a:chExt cx="13716000" cy="10287000"/>
          </a:xfrm>
        </p:grpSpPr>
        <p:sp>
          <p:nvSpPr>
            <p:cNvPr id="1452" name="Google Shape;1452;p23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53" name="Google Shape;1453;p23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54" name="Google Shape;1454;p23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55" name="Google Shape;1455;p23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56" name="Google Shape;1456;p23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7" name="Google Shape;1457;p23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58" name="Shape 1458"/>
        <p:cNvGrpSpPr/>
        <p:nvPr/>
      </p:nvGrpSpPr>
      <p:grpSpPr>
        <a:xfrm>
          <a:off x="0" y="0"/>
          <a:ext cx="0" cy="0"/>
          <a:chOff x="0" y="0"/>
          <a:chExt cx="0" cy="0"/>
        </a:xfrm>
      </p:grpSpPr>
      <p:sp>
        <p:nvSpPr>
          <p:cNvPr id="1459" name="Google Shape;1459;p23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60" name="Google Shape;1460;p2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61" name="Google Shape;1461;p2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62" name="Google Shape;1462;p2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63" name="Google Shape;1463;p23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64" name="Google Shape;1464;p23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65" name="Google Shape;1465;p239"/>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6" name="Google Shape;1466;p23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467" name="Google Shape;1467;p23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68" name="Shape 1468"/>
        <p:cNvGrpSpPr/>
        <p:nvPr/>
      </p:nvGrpSpPr>
      <p:grpSpPr>
        <a:xfrm>
          <a:off x="0" y="0"/>
          <a:ext cx="0" cy="0"/>
          <a:chOff x="0" y="0"/>
          <a:chExt cx="0" cy="0"/>
        </a:xfrm>
      </p:grpSpPr>
      <p:grpSp>
        <p:nvGrpSpPr>
          <p:cNvPr id="1469" name="Google Shape;1469;p240"/>
          <p:cNvGrpSpPr/>
          <p:nvPr/>
        </p:nvGrpSpPr>
        <p:grpSpPr>
          <a:xfrm>
            <a:off x="-1" y="-38042"/>
            <a:ext cx="12192000" cy="6858001"/>
            <a:chOff x="0" y="0"/>
            <a:chExt cx="13716000" cy="10287000"/>
          </a:xfrm>
        </p:grpSpPr>
        <p:sp>
          <p:nvSpPr>
            <p:cNvPr id="1470" name="Google Shape;1470;p24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1" name="Google Shape;1471;p24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2" name="Google Shape;1472;p24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73" name="Google Shape;1473;p24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74" name="Google Shape;1474;p24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5" name="Google Shape;1475;p24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76" name="Shape 1476"/>
        <p:cNvGrpSpPr/>
        <p:nvPr/>
      </p:nvGrpSpPr>
      <p:grpSpPr>
        <a:xfrm>
          <a:off x="0" y="0"/>
          <a:ext cx="0" cy="0"/>
          <a:chOff x="0" y="0"/>
          <a:chExt cx="0" cy="0"/>
        </a:xfrm>
      </p:grpSpPr>
      <p:grpSp>
        <p:nvGrpSpPr>
          <p:cNvPr id="1477" name="Google Shape;1477;p241"/>
          <p:cNvGrpSpPr/>
          <p:nvPr/>
        </p:nvGrpSpPr>
        <p:grpSpPr>
          <a:xfrm>
            <a:off x="-1" y="-38042"/>
            <a:ext cx="12192000" cy="6858001"/>
            <a:chOff x="0" y="0"/>
            <a:chExt cx="13716000" cy="10287000"/>
          </a:xfrm>
        </p:grpSpPr>
        <p:sp>
          <p:nvSpPr>
            <p:cNvPr id="1478" name="Google Shape;1478;p2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9" name="Google Shape;1479;p2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80" name="Google Shape;1480;p2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81" name="Google Shape;1481;p2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82" name="Google Shape;1482;p2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3" name="Google Shape;1483;p2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484" name="Shape 14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485" name="Shape 1485"/>
        <p:cNvGrpSpPr/>
        <p:nvPr/>
      </p:nvGrpSpPr>
      <p:grpSpPr>
        <a:xfrm>
          <a:off x="0" y="0"/>
          <a:ext cx="0" cy="0"/>
          <a:chOff x="0" y="0"/>
          <a:chExt cx="0" cy="0"/>
        </a:xfrm>
      </p:grpSpPr>
      <p:sp>
        <p:nvSpPr>
          <p:cNvPr id="1486" name="Google Shape;1486;p243"/>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87" name="Google Shape;1487;p243"/>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88" name="Google Shape;1488;p243"/>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89" name="Google Shape;1489;p243"/>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90" name="Google Shape;1490;p243"/>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91" name="Google Shape;1491;p243"/>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92" name="Google Shape;1492;p243"/>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93" name="Google Shape;1493;p243"/>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94" name="Google Shape;1494;p243"/>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95" name="Google Shape;1495;p243"/>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96" name="Google Shape;1496;p243"/>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97" name="Google Shape;1497;p243"/>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98" name="Google Shape;1498;p243"/>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99" name="Shape 1499"/>
        <p:cNvGrpSpPr/>
        <p:nvPr/>
      </p:nvGrpSpPr>
      <p:grpSpPr>
        <a:xfrm>
          <a:off x="0" y="0"/>
          <a:ext cx="0" cy="0"/>
          <a:chOff x="0" y="0"/>
          <a:chExt cx="0" cy="0"/>
        </a:xfrm>
      </p:grpSpPr>
      <p:sp>
        <p:nvSpPr>
          <p:cNvPr id="1500" name="Google Shape;1500;p244"/>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01" name="Google Shape;1501;p244"/>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2" name="Google Shape;1502;p244"/>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3" name="Google Shape;1503;p244"/>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504" name="Google Shape;1504;p244"/>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05" name="Google Shape;1505;p244"/>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506" name="Google Shape;1506;p244"/>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507" name="Shape 150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508" name="Shape 1508"/>
        <p:cNvGrpSpPr/>
        <p:nvPr/>
      </p:nvGrpSpPr>
      <p:grpSpPr>
        <a:xfrm>
          <a:off x="0" y="0"/>
          <a:ext cx="0" cy="0"/>
          <a:chOff x="0" y="0"/>
          <a:chExt cx="0" cy="0"/>
        </a:xfrm>
      </p:grpSpPr>
      <p:sp>
        <p:nvSpPr>
          <p:cNvPr id="1509" name="Google Shape;1509;p246"/>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0" name="Google Shape;1510;p24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1" name="Google Shape;1511;p24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2" name="Google Shape;1512;p246"/>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3" name="Google Shape;1513;p24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4" name="Google Shape;1514;p24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15" name="Google Shape;1515;p246"/>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6" name="Google Shape;1516;p246"/>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7" name="Google Shape;1517;p246"/>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8" name="Google Shape;1518;p246"/>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9" name="Google Shape;1519;p246"/>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0" name="Google Shape;1520;p246"/>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1" name="Google Shape;1521;p24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528" name="Shape 152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529" name="Shape 1529"/>
        <p:cNvGrpSpPr/>
        <p:nvPr/>
      </p:nvGrpSpPr>
      <p:grpSpPr>
        <a:xfrm>
          <a:off x="0" y="0"/>
          <a:ext cx="0" cy="0"/>
          <a:chOff x="0" y="0"/>
          <a:chExt cx="0" cy="0"/>
        </a:xfrm>
      </p:grpSpPr>
      <p:sp>
        <p:nvSpPr>
          <p:cNvPr id="1530" name="Google Shape;1530;p24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1" name="Google Shape;1531;p24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32" name="Google Shape;1532;p2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3" name="Google Shape;1533;p2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4" name="Google Shape;1534;p2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35" name="Shape 1535"/>
        <p:cNvGrpSpPr/>
        <p:nvPr/>
      </p:nvGrpSpPr>
      <p:grpSpPr>
        <a:xfrm>
          <a:off x="0" y="0"/>
          <a:ext cx="0" cy="0"/>
          <a:chOff x="0" y="0"/>
          <a:chExt cx="0" cy="0"/>
        </a:xfrm>
      </p:grpSpPr>
      <p:sp>
        <p:nvSpPr>
          <p:cNvPr id="1536" name="Google Shape;1536;p2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7" name="Google Shape;1537;p2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8" name="Google Shape;1538;p2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9" name="Google Shape;1539;p2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0" name="Google Shape;1540;p2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541" name="Shape 1541"/>
        <p:cNvGrpSpPr/>
        <p:nvPr/>
      </p:nvGrpSpPr>
      <p:grpSpPr>
        <a:xfrm>
          <a:off x="0" y="0"/>
          <a:ext cx="0" cy="0"/>
          <a:chOff x="0" y="0"/>
          <a:chExt cx="0" cy="0"/>
        </a:xfrm>
      </p:grpSpPr>
      <p:sp>
        <p:nvSpPr>
          <p:cNvPr id="1542" name="Google Shape;1542;p24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3" name="Google Shape;1543;p24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44" name="Google Shape;1544;p2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5" name="Google Shape;1545;p2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6" name="Google Shape;1546;p2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547" name="Shape 1547"/>
        <p:cNvGrpSpPr/>
        <p:nvPr/>
      </p:nvGrpSpPr>
      <p:grpSpPr>
        <a:xfrm>
          <a:off x="0" y="0"/>
          <a:ext cx="0" cy="0"/>
          <a:chOff x="0" y="0"/>
          <a:chExt cx="0" cy="0"/>
        </a:xfrm>
      </p:grpSpPr>
      <p:sp>
        <p:nvSpPr>
          <p:cNvPr id="1548" name="Google Shape;1548;p2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9" name="Google Shape;1549;p25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0" name="Google Shape;1550;p25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1" name="Google Shape;1551;p2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2" name="Google Shape;1552;p2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3" name="Google Shape;1553;p2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554" name="Shape 1554"/>
        <p:cNvGrpSpPr/>
        <p:nvPr/>
      </p:nvGrpSpPr>
      <p:grpSpPr>
        <a:xfrm>
          <a:off x="0" y="0"/>
          <a:ext cx="0" cy="0"/>
          <a:chOff x="0" y="0"/>
          <a:chExt cx="0" cy="0"/>
        </a:xfrm>
      </p:grpSpPr>
      <p:sp>
        <p:nvSpPr>
          <p:cNvPr id="1555" name="Google Shape;1555;p25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6" name="Google Shape;1556;p25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57" name="Google Shape;1557;p25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8" name="Google Shape;1558;p25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59" name="Google Shape;1559;p25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0" name="Google Shape;1560;p2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1" name="Google Shape;1561;p2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2" name="Google Shape;1562;p2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563" name="Shape 1563"/>
        <p:cNvGrpSpPr/>
        <p:nvPr/>
      </p:nvGrpSpPr>
      <p:grpSpPr>
        <a:xfrm>
          <a:off x="0" y="0"/>
          <a:ext cx="0" cy="0"/>
          <a:chOff x="0" y="0"/>
          <a:chExt cx="0" cy="0"/>
        </a:xfrm>
      </p:grpSpPr>
      <p:sp>
        <p:nvSpPr>
          <p:cNvPr id="1564" name="Google Shape;1564;p2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5" name="Google Shape;1565;p2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6" name="Google Shape;1566;p2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7" name="Google Shape;1567;p2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68" name="Shape 1568"/>
        <p:cNvGrpSpPr/>
        <p:nvPr/>
      </p:nvGrpSpPr>
      <p:grpSpPr>
        <a:xfrm>
          <a:off x="0" y="0"/>
          <a:ext cx="0" cy="0"/>
          <a:chOff x="0" y="0"/>
          <a:chExt cx="0" cy="0"/>
        </a:xfrm>
      </p:grpSpPr>
      <p:sp>
        <p:nvSpPr>
          <p:cNvPr id="1569" name="Google Shape;1569;p2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0" name="Google Shape;1570;p2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1" name="Google Shape;1571;p2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572" name="Shape 1572"/>
        <p:cNvGrpSpPr/>
        <p:nvPr/>
      </p:nvGrpSpPr>
      <p:grpSpPr>
        <a:xfrm>
          <a:off x="0" y="0"/>
          <a:ext cx="0" cy="0"/>
          <a:chOff x="0" y="0"/>
          <a:chExt cx="0" cy="0"/>
        </a:xfrm>
      </p:grpSpPr>
      <p:sp>
        <p:nvSpPr>
          <p:cNvPr id="1573" name="Google Shape;1573;p25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4" name="Google Shape;1574;p25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75" name="Google Shape;1575;p25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76" name="Google Shape;1576;p2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7" name="Google Shape;1577;p2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8" name="Google Shape;1578;p2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579" name="Shape 1579"/>
        <p:cNvGrpSpPr/>
        <p:nvPr/>
      </p:nvGrpSpPr>
      <p:grpSpPr>
        <a:xfrm>
          <a:off x="0" y="0"/>
          <a:ext cx="0" cy="0"/>
          <a:chOff x="0" y="0"/>
          <a:chExt cx="0" cy="0"/>
        </a:xfrm>
      </p:grpSpPr>
      <p:sp>
        <p:nvSpPr>
          <p:cNvPr id="1580" name="Google Shape;1580;p25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1" name="Google Shape;1581;p255"/>
          <p:cNvSpPr/>
          <p:nvPr>
            <p:ph idx="2" type="pic"/>
          </p:nvPr>
        </p:nvSpPr>
        <p:spPr>
          <a:xfrm>
            <a:off x="5183188" y="987425"/>
            <a:ext cx="6172200" cy="4873625"/>
          </a:xfrm>
          <a:prstGeom prst="rect">
            <a:avLst/>
          </a:prstGeom>
          <a:noFill/>
          <a:ln>
            <a:noFill/>
          </a:ln>
        </p:spPr>
      </p:sp>
      <p:sp>
        <p:nvSpPr>
          <p:cNvPr id="1582" name="Google Shape;1582;p25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83" name="Google Shape;1583;p2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4" name="Google Shape;1584;p2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5" name="Google Shape;1585;p2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86" name="Shape 1586"/>
        <p:cNvGrpSpPr/>
        <p:nvPr/>
      </p:nvGrpSpPr>
      <p:grpSpPr>
        <a:xfrm>
          <a:off x="0" y="0"/>
          <a:ext cx="0" cy="0"/>
          <a:chOff x="0" y="0"/>
          <a:chExt cx="0" cy="0"/>
        </a:xfrm>
      </p:grpSpPr>
      <p:sp>
        <p:nvSpPr>
          <p:cNvPr id="1587" name="Google Shape;1587;p2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8" name="Google Shape;1588;p25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9" name="Google Shape;1589;p2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0" name="Google Shape;1590;p2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1" name="Google Shape;1591;p2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2" name="Shape 1592"/>
        <p:cNvGrpSpPr/>
        <p:nvPr/>
      </p:nvGrpSpPr>
      <p:grpSpPr>
        <a:xfrm>
          <a:off x="0" y="0"/>
          <a:ext cx="0" cy="0"/>
          <a:chOff x="0" y="0"/>
          <a:chExt cx="0" cy="0"/>
        </a:xfrm>
      </p:grpSpPr>
      <p:sp>
        <p:nvSpPr>
          <p:cNvPr id="1593" name="Google Shape;1593;p25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4" name="Google Shape;1594;p25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5" name="Google Shape;1595;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6" name="Google Shape;1596;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7" name="Google Shape;1597;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98" name="Shape 1598"/>
        <p:cNvGrpSpPr/>
        <p:nvPr/>
      </p:nvGrpSpPr>
      <p:grpSpPr>
        <a:xfrm>
          <a:off x="0" y="0"/>
          <a:ext cx="0" cy="0"/>
          <a:chOff x="0" y="0"/>
          <a:chExt cx="0" cy="0"/>
        </a:xfrm>
      </p:grpSpPr>
      <p:grpSp>
        <p:nvGrpSpPr>
          <p:cNvPr id="1599" name="Google Shape;1599;p258"/>
          <p:cNvGrpSpPr/>
          <p:nvPr/>
        </p:nvGrpSpPr>
        <p:grpSpPr>
          <a:xfrm>
            <a:off x="-1" y="-38042"/>
            <a:ext cx="12192000" cy="6858001"/>
            <a:chOff x="0" y="0"/>
            <a:chExt cx="13716000" cy="10287000"/>
          </a:xfrm>
        </p:grpSpPr>
        <p:sp>
          <p:nvSpPr>
            <p:cNvPr id="1600" name="Google Shape;1600;p2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01" name="Google Shape;1601;p2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02" name="Google Shape;1602;p2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03" name="Google Shape;1603;p25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04" name="Google Shape;1604;p2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5" name="Google Shape;1605;p25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606" name="Shape 160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607" name="Shape 1607"/>
        <p:cNvGrpSpPr/>
        <p:nvPr/>
      </p:nvGrpSpPr>
      <p:grpSpPr>
        <a:xfrm>
          <a:off x="0" y="0"/>
          <a:ext cx="0" cy="0"/>
          <a:chOff x="0" y="0"/>
          <a:chExt cx="0" cy="0"/>
        </a:xfrm>
      </p:grpSpPr>
      <p:sp>
        <p:nvSpPr>
          <p:cNvPr id="1608" name="Google Shape;1608;p26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09" name="Google Shape;1609;p2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10" name="Google Shape;1610;p2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11" name="Google Shape;1611;p2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612" name="Google Shape;1612;p26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13" name="Google Shape;1613;p26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14" name="Google Shape;1614;p26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5" name="Google Shape;1615;p26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616" name="Google Shape;1616;p26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617" name="Shape 1617"/>
        <p:cNvGrpSpPr/>
        <p:nvPr/>
      </p:nvGrpSpPr>
      <p:grpSpPr>
        <a:xfrm>
          <a:off x="0" y="0"/>
          <a:ext cx="0" cy="0"/>
          <a:chOff x="0" y="0"/>
          <a:chExt cx="0" cy="0"/>
        </a:xfrm>
      </p:grpSpPr>
      <p:grpSp>
        <p:nvGrpSpPr>
          <p:cNvPr id="1618" name="Google Shape;1618;p261"/>
          <p:cNvGrpSpPr/>
          <p:nvPr/>
        </p:nvGrpSpPr>
        <p:grpSpPr>
          <a:xfrm>
            <a:off x="-1" y="-38042"/>
            <a:ext cx="12192000" cy="6858001"/>
            <a:chOff x="0" y="0"/>
            <a:chExt cx="13716000" cy="10287000"/>
          </a:xfrm>
        </p:grpSpPr>
        <p:sp>
          <p:nvSpPr>
            <p:cNvPr id="1619" name="Google Shape;1619;p2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20" name="Google Shape;1620;p2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21" name="Google Shape;1621;p2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22" name="Google Shape;1622;p26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23" name="Google Shape;1623;p2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4" name="Google Shape;1624;p26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25" name="Shape 1625"/>
        <p:cNvGrpSpPr/>
        <p:nvPr/>
      </p:nvGrpSpPr>
      <p:grpSpPr>
        <a:xfrm>
          <a:off x="0" y="0"/>
          <a:ext cx="0" cy="0"/>
          <a:chOff x="0" y="0"/>
          <a:chExt cx="0" cy="0"/>
        </a:xfrm>
      </p:grpSpPr>
      <p:grpSp>
        <p:nvGrpSpPr>
          <p:cNvPr id="1626" name="Google Shape;1626;p262"/>
          <p:cNvGrpSpPr/>
          <p:nvPr/>
        </p:nvGrpSpPr>
        <p:grpSpPr>
          <a:xfrm>
            <a:off x="-1" y="-38042"/>
            <a:ext cx="12192000" cy="6858001"/>
            <a:chOff x="0" y="0"/>
            <a:chExt cx="13716000" cy="10287000"/>
          </a:xfrm>
        </p:grpSpPr>
        <p:sp>
          <p:nvSpPr>
            <p:cNvPr id="1627" name="Google Shape;1627;p26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28" name="Google Shape;1628;p26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29" name="Google Shape;1629;p26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30" name="Google Shape;1630;p26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31" name="Google Shape;1631;p26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2" name="Google Shape;1632;p26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633" name="Shape 1633"/>
        <p:cNvGrpSpPr/>
        <p:nvPr/>
      </p:nvGrpSpPr>
      <p:grpSpPr>
        <a:xfrm>
          <a:off x="0" y="0"/>
          <a:ext cx="0" cy="0"/>
          <a:chOff x="0" y="0"/>
          <a:chExt cx="0" cy="0"/>
        </a:xfrm>
      </p:grpSpPr>
      <p:sp>
        <p:nvSpPr>
          <p:cNvPr id="1634" name="Google Shape;1634;p2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635" name="Google Shape;1635;p26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636" name="Google Shape;1636;p263"/>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7" name="Google Shape;1637;p263"/>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38" name="Shape 1638"/>
        <p:cNvGrpSpPr/>
        <p:nvPr/>
      </p:nvGrpSpPr>
      <p:grpSpPr>
        <a:xfrm>
          <a:off x="0" y="0"/>
          <a:ext cx="0" cy="0"/>
          <a:chOff x="0" y="0"/>
          <a:chExt cx="0" cy="0"/>
        </a:xfrm>
      </p:grpSpPr>
      <p:sp>
        <p:nvSpPr>
          <p:cNvPr id="1639" name="Google Shape;1639;p26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0" name="Google Shape;1640;p26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41" name="Google Shape;1641;p26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42" name="Google Shape;1642;p26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3" name="Google Shape;1643;p26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44" name="Google Shape;1644;p26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45" name="Google Shape;1645;p26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6" name="Google Shape;1646;p26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7" name="Google Shape;1647;p26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8" name="Google Shape;1648;p26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9" name="Google Shape;1649;p26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0" name="Google Shape;1650;p26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1" name="Google Shape;1651;p26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653" name="Shape 1653"/>
        <p:cNvGrpSpPr/>
        <p:nvPr/>
      </p:nvGrpSpPr>
      <p:grpSpPr>
        <a:xfrm>
          <a:off x="0" y="0"/>
          <a:ext cx="0" cy="0"/>
          <a:chOff x="0" y="0"/>
          <a:chExt cx="0" cy="0"/>
        </a:xfrm>
      </p:grpSpPr>
      <p:sp>
        <p:nvSpPr>
          <p:cNvPr id="1654" name="Google Shape;1654;p6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55" name="Google Shape;1655;p6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56" name="Google Shape;1656;p6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657" name="Shape 1657"/>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658" name="Shape 1658"/>
        <p:cNvGrpSpPr/>
        <p:nvPr/>
      </p:nvGrpSpPr>
      <p:grpSpPr>
        <a:xfrm>
          <a:off x="0" y="0"/>
          <a:ext cx="0" cy="0"/>
          <a:chOff x="0" y="0"/>
          <a:chExt cx="0" cy="0"/>
        </a:xfrm>
      </p:grpSpPr>
      <p:pic>
        <p:nvPicPr>
          <p:cNvPr descr="Image générée" id="1659" name="Google Shape;1659;p40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60" name="Google Shape;1660;p40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61" name="Shape 1661"/>
        <p:cNvGrpSpPr/>
        <p:nvPr/>
      </p:nvGrpSpPr>
      <p:grpSpPr>
        <a:xfrm>
          <a:off x="0" y="0"/>
          <a:ext cx="0" cy="0"/>
          <a:chOff x="0" y="0"/>
          <a:chExt cx="0" cy="0"/>
        </a:xfrm>
      </p:grpSpPr>
      <p:sp>
        <p:nvSpPr>
          <p:cNvPr id="1662" name="Google Shape;1662;p40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63" name="Google Shape;1663;p40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64" name="Google Shape;1664;p40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65" name="Google Shape;1665;p40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66" name="Google Shape;1666;p40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67" name="Google Shape;1667;p40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68" name="Google Shape;1668;p40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69" name="Google Shape;1669;p40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70" name="Google Shape;1670;p40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71" name="Google Shape;1671;p40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72" name="Google Shape;1672;p40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73" name="Google Shape;1673;p40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74" name="Google Shape;1674;p40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75" name="Shape 1675"/>
        <p:cNvGrpSpPr/>
        <p:nvPr/>
      </p:nvGrpSpPr>
      <p:grpSpPr>
        <a:xfrm>
          <a:off x="0" y="0"/>
          <a:ext cx="0" cy="0"/>
          <a:chOff x="0" y="0"/>
          <a:chExt cx="0" cy="0"/>
        </a:xfrm>
      </p:grpSpPr>
      <p:pic>
        <p:nvPicPr>
          <p:cNvPr descr="Image générée" id="1676" name="Google Shape;1676;p40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677" name="Shape 1677"/>
        <p:cNvGrpSpPr/>
        <p:nvPr/>
      </p:nvGrpSpPr>
      <p:grpSpPr>
        <a:xfrm>
          <a:off x="0" y="0"/>
          <a:ext cx="0" cy="0"/>
          <a:chOff x="0" y="0"/>
          <a:chExt cx="0" cy="0"/>
        </a:xfrm>
      </p:grpSpPr>
      <p:sp>
        <p:nvSpPr>
          <p:cNvPr id="1678" name="Google Shape;1678;p40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79" name="Google Shape;1679;p40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0" name="Google Shape;1680;p40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81" name="Google Shape;1681;p40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82" name="Google Shape;1682;p40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83" name="Google Shape;1683;p40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84" name="Google Shape;1684;p40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685" name="Google Shape;1685;p40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686" name="Shape 1686"/>
        <p:cNvGrpSpPr/>
        <p:nvPr/>
      </p:nvGrpSpPr>
      <p:grpSpPr>
        <a:xfrm>
          <a:off x="0" y="0"/>
          <a:ext cx="0" cy="0"/>
          <a:chOff x="0" y="0"/>
          <a:chExt cx="0" cy="0"/>
        </a:xfrm>
      </p:grpSpPr>
      <p:sp>
        <p:nvSpPr>
          <p:cNvPr id="1687" name="Google Shape;1687;p40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8" name="Google Shape;1688;p40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9" name="Google Shape;1689;p40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90" name="Google Shape;1690;p40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91" name="Google Shape;1691;p40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92" name="Google Shape;1692;p40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93" name="Google Shape;1693;p40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694" name="Google Shape;1694;p40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5" name="Shape 1695"/>
        <p:cNvGrpSpPr/>
        <p:nvPr/>
      </p:nvGrpSpPr>
      <p:grpSpPr>
        <a:xfrm>
          <a:off x="0" y="0"/>
          <a:ext cx="0" cy="0"/>
          <a:chOff x="0" y="0"/>
          <a:chExt cx="0" cy="0"/>
        </a:xfrm>
      </p:grpSpPr>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696" name="Shape 1696"/>
        <p:cNvGrpSpPr/>
        <p:nvPr/>
      </p:nvGrpSpPr>
      <p:grpSpPr>
        <a:xfrm>
          <a:off x="0" y="0"/>
          <a:ext cx="0" cy="0"/>
          <a:chOff x="0" y="0"/>
          <a:chExt cx="0" cy="0"/>
        </a:xfrm>
      </p:grpSpPr>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697" name="Shape 1697"/>
        <p:cNvGrpSpPr/>
        <p:nvPr/>
      </p:nvGrpSpPr>
      <p:grpSpPr>
        <a:xfrm>
          <a:off x="0" y="0"/>
          <a:ext cx="0" cy="0"/>
          <a:chOff x="0" y="0"/>
          <a:chExt cx="0" cy="0"/>
        </a:xfrm>
      </p:grpSpPr>
      <p:sp>
        <p:nvSpPr>
          <p:cNvPr id="1698" name="Google Shape;1698;p40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99" name="Google Shape;1699;p40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00" name="Google Shape;1700;p40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01" name="Google Shape;1701;p407"/>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02" name="Google Shape;1702;p407"/>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703" name="Shape 1703"/>
        <p:cNvGrpSpPr/>
        <p:nvPr/>
      </p:nvGrpSpPr>
      <p:grpSpPr>
        <a:xfrm>
          <a:off x="0" y="0"/>
          <a:ext cx="0" cy="0"/>
          <a:chOff x="0" y="0"/>
          <a:chExt cx="0" cy="0"/>
        </a:xfrm>
      </p:grpSpPr>
      <p:sp>
        <p:nvSpPr>
          <p:cNvPr id="1704" name="Google Shape;1704;p40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05" name="Google Shape;1705;p40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06" name="Google Shape;1706;p40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07" name="Google Shape;1707;p408"/>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08" name="Google Shape;1708;p408"/>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709" name="Shape 1709"/>
        <p:cNvGrpSpPr/>
        <p:nvPr/>
      </p:nvGrpSpPr>
      <p:grpSpPr>
        <a:xfrm>
          <a:off x="0" y="0"/>
          <a:ext cx="0" cy="0"/>
          <a:chOff x="0" y="0"/>
          <a:chExt cx="0" cy="0"/>
        </a:xfrm>
      </p:grpSpPr>
      <p:sp>
        <p:nvSpPr>
          <p:cNvPr id="1710" name="Google Shape;1710;p409"/>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11" name="Google Shape;1711;p40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2" name="Google Shape;1712;p40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3" name="Google Shape;1713;p40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14" name="Shape 1714"/>
        <p:cNvGrpSpPr/>
        <p:nvPr/>
      </p:nvGrpSpPr>
      <p:grpSpPr>
        <a:xfrm>
          <a:off x="0" y="0"/>
          <a:ext cx="0" cy="0"/>
          <a:chOff x="0" y="0"/>
          <a:chExt cx="0" cy="0"/>
        </a:xfrm>
      </p:grpSpPr>
      <p:sp>
        <p:nvSpPr>
          <p:cNvPr id="1715" name="Google Shape;1715;p41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6" name="Google Shape;1716;p41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7" name="Google Shape;1717;p41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18" name="Google Shape;1718;p41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19" name="Google Shape;1719;p41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20" name="Google Shape;1720;p41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21" name="Google Shape;1721;p41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722" name="Google Shape;1722;p41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723" name="Shape 1723"/>
        <p:cNvGrpSpPr/>
        <p:nvPr/>
      </p:nvGrpSpPr>
      <p:grpSpPr>
        <a:xfrm>
          <a:off x="0" y="0"/>
          <a:ext cx="0" cy="0"/>
          <a:chOff x="0" y="0"/>
          <a:chExt cx="0" cy="0"/>
        </a:xfrm>
      </p:grpSpPr>
      <p:sp>
        <p:nvSpPr>
          <p:cNvPr id="1724" name="Google Shape;1724;p411"/>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25" name="Google Shape;1725;p41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26" name="Google Shape;1726;p41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27" name="Google Shape;1727;p41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28" name="Google Shape;1728;p411"/>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29" name="Google Shape;1729;p411"/>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30" name="Google Shape;1730;p411"/>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31" name="Google Shape;1731;p411"/>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732" name="Google Shape;1732;p41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733" name="Shape 1733"/>
        <p:cNvGrpSpPr/>
        <p:nvPr/>
      </p:nvGrpSpPr>
      <p:grpSpPr>
        <a:xfrm>
          <a:off x="0" y="0"/>
          <a:ext cx="0" cy="0"/>
          <a:chOff x="0" y="0"/>
          <a:chExt cx="0" cy="0"/>
        </a:xfrm>
      </p:grpSpPr>
      <p:grpSp>
        <p:nvGrpSpPr>
          <p:cNvPr id="1734" name="Google Shape;1734;p412"/>
          <p:cNvGrpSpPr/>
          <p:nvPr/>
        </p:nvGrpSpPr>
        <p:grpSpPr>
          <a:xfrm>
            <a:off x="-1" y="-38041"/>
            <a:ext cx="12192000" cy="6858001"/>
            <a:chOff x="0" y="0"/>
            <a:chExt cx="13716000" cy="10287000"/>
          </a:xfrm>
        </p:grpSpPr>
        <p:sp>
          <p:nvSpPr>
            <p:cNvPr id="1735" name="Google Shape;1735;p41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36" name="Google Shape;1736;p41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37" name="Google Shape;1737;p41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738" name="Google Shape;1738;p41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39" name="Google Shape;1739;p41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40" name="Google Shape;1740;p41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741" name="Shape 174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742" name="Shape 1742"/>
        <p:cNvGrpSpPr/>
        <p:nvPr/>
      </p:nvGrpSpPr>
      <p:grpSpPr>
        <a:xfrm>
          <a:off x="0" y="0"/>
          <a:ext cx="0" cy="0"/>
          <a:chOff x="0" y="0"/>
          <a:chExt cx="0" cy="0"/>
        </a:xfrm>
      </p:grpSpPr>
      <p:sp>
        <p:nvSpPr>
          <p:cNvPr id="1743" name="Google Shape;1743;p4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744" name="Shape 1744"/>
        <p:cNvGrpSpPr/>
        <p:nvPr/>
      </p:nvGrpSpPr>
      <p:grpSpPr>
        <a:xfrm>
          <a:off x="0" y="0"/>
          <a:ext cx="0" cy="0"/>
          <a:chOff x="0" y="0"/>
          <a:chExt cx="0" cy="0"/>
        </a:xfrm>
      </p:grpSpPr>
      <p:sp>
        <p:nvSpPr>
          <p:cNvPr id="1745" name="Google Shape;1745;p4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46" name="Google Shape;1746;p41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7" name="Google Shape;1747;p41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8" name="Google Shape;1748;p415"/>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49" name="Google Shape;1749;p415"/>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750" name="Shape 1750"/>
        <p:cNvGrpSpPr/>
        <p:nvPr/>
      </p:nvGrpSpPr>
      <p:grpSpPr>
        <a:xfrm>
          <a:off x="0" y="0"/>
          <a:ext cx="0" cy="0"/>
          <a:chOff x="0" y="0"/>
          <a:chExt cx="0" cy="0"/>
        </a:xfrm>
      </p:grpSpPr>
      <p:sp>
        <p:nvSpPr>
          <p:cNvPr id="1751" name="Google Shape;1751;p4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52" name="Google Shape;1752;p41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3" name="Google Shape;1753;p41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4" name="Google Shape;1754;p416"/>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55" name="Google Shape;1755;p416"/>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756" name="Shape 1756"/>
        <p:cNvGrpSpPr/>
        <p:nvPr/>
      </p:nvGrpSpPr>
      <p:grpSpPr>
        <a:xfrm>
          <a:off x="0" y="0"/>
          <a:ext cx="0" cy="0"/>
          <a:chOff x="0" y="0"/>
          <a:chExt cx="0" cy="0"/>
        </a:xfrm>
      </p:grpSpPr>
      <p:sp>
        <p:nvSpPr>
          <p:cNvPr id="1757" name="Google Shape;1757;p41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58" name="Google Shape;1758;p41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59" name="Google Shape;1759;p41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60" name="Google Shape;1760;p41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761" name="Shape 1761"/>
        <p:cNvGrpSpPr/>
        <p:nvPr/>
      </p:nvGrpSpPr>
      <p:grpSpPr>
        <a:xfrm>
          <a:off x="0" y="0"/>
          <a:ext cx="0" cy="0"/>
          <a:chOff x="0" y="0"/>
          <a:chExt cx="0" cy="0"/>
        </a:xfrm>
      </p:grpSpPr>
      <p:sp>
        <p:nvSpPr>
          <p:cNvPr id="1762" name="Google Shape;1762;p418"/>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763" name="Shape 1763"/>
        <p:cNvGrpSpPr/>
        <p:nvPr/>
      </p:nvGrpSpPr>
      <p:grpSpPr>
        <a:xfrm>
          <a:off x="0" y="0"/>
          <a:ext cx="0" cy="0"/>
          <a:chOff x="0" y="0"/>
          <a:chExt cx="0" cy="0"/>
        </a:xfrm>
      </p:grpSpPr>
      <p:pic>
        <p:nvPicPr>
          <p:cNvPr descr="Image générée" id="1764" name="Google Shape;1764;p41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65" name="Google Shape;1765;p41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766" name="Shape 1766"/>
        <p:cNvGrpSpPr/>
        <p:nvPr/>
      </p:nvGrpSpPr>
      <p:grpSpPr>
        <a:xfrm>
          <a:off x="0" y="0"/>
          <a:ext cx="0" cy="0"/>
          <a:chOff x="0" y="0"/>
          <a:chExt cx="0" cy="0"/>
        </a:xfrm>
      </p:grpSpPr>
      <p:pic>
        <p:nvPicPr>
          <p:cNvPr descr="Image générée" id="1767" name="Google Shape;1767;p42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68" name="Google Shape;1768;p42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769" name="Shape 1769"/>
        <p:cNvGrpSpPr/>
        <p:nvPr/>
      </p:nvGrpSpPr>
      <p:grpSpPr>
        <a:xfrm>
          <a:off x="0" y="0"/>
          <a:ext cx="0" cy="0"/>
          <a:chOff x="0" y="0"/>
          <a:chExt cx="0" cy="0"/>
        </a:xfrm>
      </p:grpSpPr>
      <p:pic>
        <p:nvPicPr>
          <p:cNvPr descr="Image générée" id="1770" name="Google Shape;1770;p42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71" name="Google Shape;1771;p42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772" name="Shape 1772"/>
        <p:cNvGrpSpPr/>
        <p:nvPr/>
      </p:nvGrpSpPr>
      <p:grpSpPr>
        <a:xfrm>
          <a:off x="0" y="0"/>
          <a:ext cx="0" cy="0"/>
          <a:chOff x="0" y="0"/>
          <a:chExt cx="0" cy="0"/>
        </a:xfrm>
      </p:grpSpPr>
      <p:pic>
        <p:nvPicPr>
          <p:cNvPr descr="Image générée" id="1773" name="Google Shape;1773;p42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74" name="Google Shape;1774;p42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775" name="Shape 1775"/>
        <p:cNvGrpSpPr/>
        <p:nvPr/>
      </p:nvGrpSpPr>
      <p:grpSpPr>
        <a:xfrm>
          <a:off x="0" y="0"/>
          <a:ext cx="0" cy="0"/>
          <a:chOff x="0" y="0"/>
          <a:chExt cx="0" cy="0"/>
        </a:xfrm>
      </p:grpSpPr>
      <p:pic>
        <p:nvPicPr>
          <p:cNvPr descr="Image générée" id="1776" name="Google Shape;1776;p4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77" name="Google Shape;1777;p4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778" name="Shape 1778"/>
        <p:cNvGrpSpPr/>
        <p:nvPr/>
      </p:nvGrpSpPr>
      <p:grpSpPr>
        <a:xfrm>
          <a:off x="0" y="0"/>
          <a:ext cx="0" cy="0"/>
          <a:chOff x="0" y="0"/>
          <a:chExt cx="0" cy="0"/>
        </a:xfrm>
      </p:grpSpPr>
      <p:sp>
        <p:nvSpPr>
          <p:cNvPr id="1779" name="Google Shape;1779;p424"/>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780" name="Google Shape;1780;p424"/>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781" name="Google Shape;1781;p424"/>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788" name="Shape 17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89" name="Shape 1789"/>
        <p:cNvGrpSpPr/>
        <p:nvPr/>
      </p:nvGrpSpPr>
      <p:grpSpPr>
        <a:xfrm>
          <a:off x="0" y="0"/>
          <a:ext cx="0" cy="0"/>
          <a:chOff x="0" y="0"/>
          <a:chExt cx="0" cy="0"/>
        </a:xfrm>
      </p:grpSpPr>
      <p:sp>
        <p:nvSpPr>
          <p:cNvPr id="1790" name="Google Shape;1790;p4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1" name="Google Shape;1791;p4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92" name="Google Shape;1792;p4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3" name="Google Shape;1793;p4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4" name="Google Shape;1794;p4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95" name="Shape 1795"/>
        <p:cNvGrpSpPr/>
        <p:nvPr/>
      </p:nvGrpSpPr>
      <p:grpSpPr>
        <a:xfrm>
          <a:off x="0" y="0"/>
          <a:ext cx="0" cy="0"/>
          <a:chOff x="0" y="0"/>
          <a:chExt cx="0" cy="0"/>
        </a:xfrm>
      </p:grpSpPr>
      <p:sp>
        <p:nvSpPr>
          <p:cNvPr id="1796" name="Google Shape;1796;p4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7" name="Google Shape;1797;p4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8" name="Google Shape;1798;p4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9" name="Google Shape;1799;p4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0" name="Google Shape;1800;p4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801" name="Shape 1801"/>
        <p:cNvGrpSpPr/>
        <p:nvPr/>
      </p:nvGrpSpPr>
      <p:grpSpPr>
        <a:xfrm>
          <a:off x="0" y="0"/>
          <a:ext cx="0" cy="0"/>
          <a:chOff x="0" y="0"/>
          <a:chExt cx="0" cy="0"/>
        </a:xfrm>
      </p:grpSpPr>
      <p:sp>
        <p:nvSpPr>
          <p:cNvPr id="1802" name="Google Shape;1802;p44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3" name="Google Shape;1803;p44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04" name="Google Shape;1804;p4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5" name="Google Shape;1805;p4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6" name="Google Shape;1806;p4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07" name="Shape 1807"/>
        <p:cNvGrpSpPr/>
        <p:nvPr/>
      </p:nvGrpSpPr>
      <p:grpSpPr>
        <a:xfrm>
          <a:off x="0" y="0"/>
          <a:ext cx="0" cy="0"/>
          <a:chOff x="0" y="0"/>
          <a:chExt cx="0" cy="0"/>
        </a:xfrm>
      </p:grpSpPr>
      <p:sp>
        <p:nvSpPr>
          <p:cNvPr id="1808" name="Google Shape;1808;p4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9" name="Google Shape;1809;p44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0" name="Google Shape;1810;p44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1" name="Google Shape;1811;p4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2" name="Google Shape;1812;p4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3" name="Google Shape;1813;p4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814" name="Shape 1814"/>
        <p:cNvGrpSpPr/>
        <p:nvPr/>
      </p:nvGrpSpPr>
      <p:grpSpPr>
        <a:xfrm>
          <a:off x="0" y="0"/>
          <a:ext cx="0" cy="0"/>
          <a:chOff x="0" y="0"/>
          <a:chExt cx="0" cy="0"/>
        </a:xfrm>
      </p:grpSpPr>
      <p:sp>
        <p:nvSpPr>
          <p:cNvPr id="1815" name="Google Shape;1815;p44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6" name="Google Shape;1816;p44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7" name="Google Shape;1817;p44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8" name="Google Shape;1818;p44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9" name="Google Shape;1819;p44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0" name="Google Shape;1820;p4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1" name="Google Shape;1821;p4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2" name="Google Shape;1822;p4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823" name="Shape 1823"/>
        <p:cNvGrpSpPr/>
        <p:nvPr/>
      </p:nvGrpSpPr>
      <p:grpSpPr>
        <a:xfrm>
          <a:off x="0" y="0"/>
          <a:ext cx="0" cy="0"/>
          <a:chOff x="0" y="0"/>
          <a:chExt cx="0" cy="0"/>
        </a:xfrm>
      </p:grpSpPr>
      <p:sp>
        <p:nvSpPr>
          <p:cNvPr id="1824" name="Google Shape;1824;p4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5" name="Google Shape;1825;p4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6" name="Google Shape;1826;p4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7" name="Google Shape;1827;p4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828" name="Shape 1828"/>
        <p:cNvGrpSpPr/>
        <p:nvPr/>
      </p:nvGrpSpPr>
      <p:grpSpPr>
        <a:xfrm>
          <a:off x="0" y="0"/>
          <a:ext cx="0" cy="0"/>
          <a:chOff x="0" y="0"/>
          <a:chExt cx="0" cy="0"/>
        </a:xfrm>
      </p:grpSpPr>
      <p:sp>
        <p:nvSpPr>
          <p:cNvPr id="1829" name="Google Shape;1829;p4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0" name="Google Shape;1830;p4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1" name="Google Shape;1831;p4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832" name="Shape 1832"/>
        <p:cNvGrpSpPr/>
        <p:nvPr/>
      </p:nvGrpSpPr>
      <p:grpSpPr>
        <a:xfrm>
          <a:off x="0" y="0"/>
          <a:ext cx="0" cy="0"/>
          <a:chOff x="0" y="0"/>
          <a:chExt cx="0" cy="0"/>
        </a:xfrm>
      </p:grpSpPr>
      <p:sp>
        <p:nvSpPr>
          <p:cNvPr id="1833" name="Google Shape;1833;p4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4" name="Google Shape;1834;p45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35" name="Google Shape;1835;p45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36" name="Google Shape;1836;p4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7" name="Google Shape;1837;p4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8" name="Google Shape;1838;p4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839" name="Shape 1839"/>
        <p:cNvGrpSpPr/>
        <p:nvPr/>
      </p:nvGrpSpPr>
      <p:grpSpPr>
        <a:xfrm>
          <a:off x="0" y="0"/>
          <a:ext cx="0" cy="0"/>
          <a:chOff x="0" y="0"/>
          <a:chExt cx="0" cy="0"/>
        </a:xfrm>
      </p:grpSpPr>
      <p:sp>
        <p:nvSpPr>
          <p:cNvPr id="1840" name="Google Shape;1840;p45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1" name="Google Shape;1841;p453"/>
          <p:cNvSpPr/>
          <p:nvPr>
            <p:ph idx="2" type="pic"/>
          </p:nvPr>
        </p:nvSpPr>
        <p:spPr>
          <a:xfrm>
            <a:off x="5183188" y="987425"/>
            <a:ext cx="6172200" cy="4873625"/>
          </a:xfrm>
          <a:prstGeom prst="rect">
            <a:avLst/>
          </a:prstGeom>
          <a:noFill/>
          <a:ln>
            <a:noFill/>
          </a:ln>
        </p:spPr>
      </p:sp>
      <p:sp>
        <p:nvSpPr>
          <p:cNvPr id="1842" name="Google Shape;1842;p45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43" name="Google Shape;1843;p4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4" name="Google Shape;1844;p4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5" name="Google Shape;1845;p4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846" name="Shape 1846"/>
        <p:cNvGrpSpPr/>
        <p:nvPr/>
      </p:nvGrpSpPr>
      <p:grpSpPr>
        <a:xfrm>
          <a:off x="0" y="0"/>
          <a:ext cx="0" cy="0"/>
          <a:chOff x="0" y="0"/>
          <a:chExt cx="0" cy="0"/>
        </a:xfrm>
      </p:grpSpPr>
      <p:sp>
        <p:nvSpPr>
          <p:cNvPr id="1847" name="Google Shape;1847;p4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8" name="Google Shape;1848;p45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9" name="Google Shape;1849;p4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0" name="Google Shape;1850;p4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1" name="Google Shape;1851;p4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852" name="Shape 1852"/>
        <p:cNvGrpSpPr/>
        <p:nvPr/>
      </p:nvGrpSpPr>
      <p:grpSpPr>
        <a:xfrm>
          <a:off x="0" y="0"/>
          <a:ext cx="0" cy="0"/>
          <a:chOff x="0" y="0"/>
          <a:chExt cx="0" cy="0"/>
        </a:xfrm>
      </p:grpSpPr>
      <p:sp>
        <p:nvSpPr>
          <p:cNvPr id="1853" name="Google Shape;1853;p45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4" name="Google Shape;1854;p45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5" name="Google Shape;1855;p4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6" name="Google Shape;1856;p4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7" name="Google Shape;1857;p4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858" name="Shape 1858"/>
        <p:cNvGrpSpPr/>
        <p:nvPr/>
      </p:nvGrpSpPr>
      <p:grpSpPr>
        <a:xfrm>
          <a:off x="0" y="0"/>
          <a:ext cx="0" cy="0"/>
          <a:chOff x="0" y="0"/>
          <a:chExt cx="0" cy="0"/>
        </a:xfrm>
      </p:grpSpPr>
      <p:grpSp>
        <p:nvGrpSpPr>
          <p:cNvPr id="1859" name="Google Shape;1859;p456"/>
          <p:cNvGrpSpPr/>
          <p:nvPr/>
        </p:nvGrpSpPr>
        <p:grpSpPr>
          <a:xfrm>
            <a:off x="-1" y="-38042"/>
            <a:ext cx="12192000" cy="6858001"/>
            <a:chOff x="0" y="0"/>
            <a:chExt cx="13716000" cy="10287000"/>
          </a:xfrm>
        </p:grpSpPr>
        <p:sp>
          <p:nvSpPr>
            <p:cNvPr id="1860" name="Google Shape;1860;p45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61" name="Google Shape;1861;p45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62" name="Google Shape;1862;p45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63" name="Google Shape;1863;p45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64" name="Google Shape;1864;p45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5" name="Google Shape;1865;p45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866" name="Shape 1866"/>
        <p:cNvGrpSpPr/>
        <p:nvPr/>
      </p:nvGrpSpPr>
      <p:grpSpPr>
        <a:xfrm>
          <a:off x="0" y="0"/>
          <a:ext cx="0" cy="0"/>
          <a:chOff x="0" y="0"/>
          <a:chExt cx="0" cy="0"/>
        </a:xfrm>
      </p:grpSpPr>
      <p:sp>
        <p:nvSpPr>
          <p:cNvPr id="1867" name="Google Shape;1867;p45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68" name="Google Shape;1868;p4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69" name="Google Shape;1869;p4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70" name="Google Shape;1870;p4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871" name="Google Shape;1871;p45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72" name="Google Shape;1872;p45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73" name="Google Shape;1873;p45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4" name="Google Shape;1874;p45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875" name="Google Shape;1875;p45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76" name="Shape 1876"/>
        <p:cNvGrpSpPr/>
        <p:nvPr/>
      </p:nvGrpSpPr>
      <p:grpSpPr>
        <a:xfrm>
          <a:off x="0" y="0"/>
          <a:ext cx="0" cy="0"/>
          <a:chOff x="0" y="0"/>
          <a:chExt cx="0" cy="0"/>
        </a:xfrm>
      </p:grpSpPr>
      <p:grpSp>
        <p:nvGrpSpPr>
          <p:cNvPr id="1877" name="Google Shape;1877;p458"/>
          <p:cNvGrpSpPr/>
          <p:nvPr/>
        </p:nvGrpSpPr>
        <p:grpSpPr>
          <a:xfrm>
            <a:off x="-1" y="-38042"/>
            <a:ext cx="12192000" cy="6858001"/>
            <a:chOff x="0" y="0"/>
            <a:chExt cx="13716000" cy="10287000"/>
          </a:xfrm>
        </p:grpSpPr>
        <p:sp>
          <p:nvSpPr>
            <p:cNvPr id="1878" name="Google Shape;1878;p4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79" name="Google Shape;1879;p4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0" name="Google Shape;1880;p4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81" name="Google Shape;1881;p45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82" name="Google Shape;1882;p4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3" name="Google Shape;1883;p45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884" name="Shape 1884"/>
        <p:cNvGrpSpPr/>
        <p:nvPr/>
      </p:nvGrpSpPr>
      <p:grpSpPr>
        <a:xfrm>
          <a:off x="0" y="0"/>
          <a:ext cx="0" cy="0"/>
          <a:chOff x="0" y="0"/>
          <a:chExt cx="0" cy="0"/>
        </a:xfrm>
      </p:grpSpPr>
      <p:grpSp>
        <p:nvGrpSpPr>
          <p:cNvPr id="1885" name="Google Shape;1885;p459"/>
          <p:cNvGrpSpPr/>
          <p:nvPr/>
        </p:nvGrpSpPr>
        <p:grpSpPr>
          <a:xfrm>
            <a:off x="-1" y="-38042"/>
            <a:ext cx="12192000" cy="6858001"/>
            <a:chOff x="0" y="0"/>
            <a:chExt cx="13716000" cy="10287000"/>
          </a:xfrm>
        </p:grpSpPr>
        <p:sp>
          <p:nvSpPr>
            <p:cNvPr id="1886" name="Google Shape;1886;p45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7" name="Google Shape;1887;p45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8" name="Google Shape;1888;p45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89" name="Google Shape;1889;p45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90" name="Google Shape;1890;p45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1" name="Google Shape;1891;p45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892" name="Shape 189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893" name="Shape 1893"/>
        <p:cNvGrpSpPr/>
        <p:nvPr/>
      </p:nvGrpSpPr>
      <p:grpSpPr>
        <a:xfrm>
          <a:off x="0" y="0"/>
          <a:ext cx="0" cy="0"/>
          <a:chOff x="0" y="0"/>
          <a:chExt cx="0" cy="0"/>
        </a:xfrm>
      </p:grpSpPr>
      <p:sp>
        <p:nvSpPr>
          <p:cNvPr id="1894" name="Google Shape;1894;p46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895" name="Google Shape;1895;p46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896" name="Google Shape;1896;p46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897" name="Google Shape;1897;p46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898" name="Google Shape;1898;p46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899" name="Google Shape;1899;p46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900" name="Google Shape;1900;p46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01" name="Google Shape;1901;p46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02" name="Google Shape;1902;p46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03" name="Google Shape;1903;p46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904" name="Google Shape;1904;p46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05" name="Google Shape;1905;p46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906" name="Google Shape;1906;p46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907" name="Shape 1907"/>
        <p:cNvGrpSpPr/>
        <p:nvPr/>
      </p:nvGrpSpPr>
      <p:grpSpPr>
        <a:xfrm>
          <a:off x="0" y="0"/>
          <a:ext cx="0" cy="0"/>
          <a:chOff x="0" y="0"/>
          <a:chExt cx="0" cy="0"/>
        </a:xfrm>
      </p:grpSpPr>
      <p:sp>
        <p:nvSpPr>
          <p:cNvPr id="1908" name="Google Shape;1908;p462"/>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09" name="Google Shape;1909;p462"/>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0" name="Google Shape;1910;p462"/>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1" name="Google Shape;1911;p462"/>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912" name="Google Shape;1912;p462"/>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13" name="Google Shape;1913;p462"/>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914" name="Google Shape;1914;p462"/>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915" name="Shape 191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916" name="Shape 1916"/>
        <p:cNvGrpSpPr/>
        <p:nvPr/>
      </p:nvGrpSpPr>
      <p:grpSpPr>
        <a:xfrm>
          <a:off x="0" y="0"/>
          <a:ext cx="0" cy="0"/>
          <a:chOff x="0" y="0"/>
          <a:chExt cx="0" cy="0"/>
        </a:xfrm>
      </p:grpSpPr>
      <p:sp>
        <p:nvSpPr>
          <p:cNvPr id="1917" name="Google Shape;1917;p46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8" name="Google Shape;1918;p46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19" name="Google Shape;1919;p46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20" name="Google Shape;1920;p46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1" name="Google Shape;1921;p46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22" name="Google Shape;1922;p46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923" name="Google Shape;1923;p46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4" name="Google Shape;1924;p46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5" name="Google Shape;1925;p46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6" name="Google Shape;1926;p46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7" name="Google Shape;1927;p46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8" name="Google Shape;1928;p46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9" name="Google Shape;1929;p46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936" name="Shape 193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937" name="Shape 1937"/>
        <p:cNvGrpSpPr/>
        <p:nvPr/>
      </p:nvGrpSpPr>
      <p:grpSpPr>
        <a:xfrm>
          <a:off x="0" y="0"/>
          <a:ext cx="0" cy="0"/>
          <a:chOff x="0" y="0"/>
          <a:chExt cx="0" cy="0"/>
        </a:xfrm>
      </p:grpSpPr>
      <p:sp>
        <p:nvSpPr>
          <p:cNvPr id="1938" name="Google Shape;1938;p2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9" name="Google Shape;1939;p2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40" name="Google Shape;1940;p2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1" name="Google Shape;1941;p2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2" name="Google Shape;1942;p2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943" name="Shape 1943"/>
        <p:cNvGrpSpPr/>
        <p:nvPr/>
      </p:nvGrpSpPr>
      <p:grpSpPr>
        <a:xfrm>
          <a:off x="0" y="0"/>
          <a:ext cx="0" cy="0"/>
          <a:chOff x="0" y="0"/>
          <a:chExt cx="0" cy="0"/>
        </a:xfrm>
      </p:grpSpPr>
      <p:sp>
        <p:nvSpPr>
          <p:cNvPr id="1944" name="Google Shape;1944;p2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5" name="Google Shape;1945;p2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6" name="Google Shape;1946;p2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7" name="Google Shape;1947;p2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8" name="Google Shape;1948;p2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949" name="Shape 1949"/>
        <p:cNvGrpSpPr/>
        <p:nvPr/>
      </p:nvGrpSpPr>
      <p:grpSpPr>
        <a:xfrm>
          <a:off x="0" y="0"/>
          <a:ext cx="0" cy="0"/>
          <a:chOff x="0" y="0"/>
          <a:chExt cx="0" cy="0"/>
        </a:xfrm>
      </p:grpSpPr>
      <p:sp>
        <p:nvSpPr>
          <p:cNvPr id="1950" name="Google Shape;1950;p26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1" name="Google Shape;1951;p26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952" name="Google Shape;1952;p2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3" name="Google Shape;1953;p2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4" name="Google Shape;1954;p2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955" name="Shape 1955"/>
        <p:cNvGrpSpPr/>
        <p:nvPr/>
      </p:nvGrpSpPr>
      <p:grpSpPr>
        <a:xfrm>
          <a:off x="0" y="0"/>
          <a:ext cx="0" cy="0"/>
          <a:chOff x="0" y="0"/>
          <a:chExt cx="0" cy="0"/>
        </a:xfrm>
      </p:grpSpPr>
      <p:sp>
        <p:nvSpPr>
          <p:cNvPr id="1956" name="Google Shape;1956;p2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7" name="Google Shape;1957;p26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8" name="Google Shape;1958;p26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9" name="Google Shape;1959;p2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0" name="Google Shape;1960;p2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1" name="Google Shape;1961;p2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962" name="Shape 1962"/>
        <p:cNvGrpSpPr/>
        <p:nvPr/>
      </p:nvGrpSpPr>
      <p:grpSpPr>
        <a:xfrm>
          <a:off x="0" y="0"/>
          <a:ext cx="0" cy="0"/>
          <a:chOff x="0" y="0"/>
          <a:chExt cx="0" cy="0"/>
        </a:xfrm>
      </p:grpSpPr>
      <p:sp>
        <p:nvSpPr>
          <p:cNvPr id="1963" name="Google Shape;1963;p26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4" name="Google Shape;1964;p26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65" name="Google Shape;1965;p26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6" name="Google Shape;1966;p26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67" name="Google Shape;1967;p26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8" name="Google Shape;1968;p2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9" name="Google Shape;1969;p2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0" name="Google Shape;1970;p2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971" name="Shape 1971"/>
        <p:cNvGrpSpPr/>
        <p:nvPr/>
      </p:nvGrpSpPr>
      <p:grpSpPr>
        <a:xfrm>
          <a:off x="0" y="0"/>
          <a:ext cx="0" cy="0"/>
          <a:chOff x="0" y="0"/>
          <a:chExt cx="0" cy="0"/>
        </a:xfrm>
      </p:grpSpPr>
      <p:sp>
        <p:nvSpPr>
          <p:cNvPr id="1972" name="Google Shape;1972;p2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3" name="Google Shape;1973;p2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4" name="Google Shape;1974;p2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5" name="Google Shape;1975;p2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76" name="Shape 1976"/>
        <p:cNvGrpSpPr/>
        <p:nvPr/>
      </p:nvGrpSpPr>
      <p:grpSpPr>
        <a:xfrm>
          <a:off x="0" y="0"/>
          <a:ext cx="0" cy="0"/>
          <a:chOff x="0" y="0"/>
          <a:chExt cx="0" cy="0"/>
        </a:xfrm>
      </p:grpSpPr>
      <p:sp>
        <p:nvSpPr>
          <p:cNvPr id="1977" name="Google Shape;1977;p2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8" name="Google Shape;1978;p2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9" name="Google Shape;1979;p2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980" name="Shape 1980"/>
        <p:cNvGrpSpPr/>
        <p:nvPr/>
      </p:nvGrpSpPr>
      <p:grpSpPr>
        <a:xfrm>
          <a:off x="0" y="0"/>
          <a:ext cx="0" cy="0"/>
          <a:chOff x="0" y="0"/>
          <a:chExt cx="0" cy="0"/>
        </a:xfrm>
      </p:grpSpPr>
      <p:sp>
        <p:nvSpPr>
          <p:cNvPr id="1981" name="Google Shape;1981;p27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2" name="Google Shape;1982;p27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83" name="Google Shape;1983;p27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84" name="Google Shape;1984;p2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5" name="Google Shape;1985;p2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6" name="Google Shape;1986;p2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987" name="Shape 1987"/>
        <p:cNvGrpSpPr/>
        <p:nvPr/>
      </p:nvGrpSpPr>
      <p:grpSpPr>
        <a:xfrm>
          <a:off x="0" y="0"/>
          <a:ext cx="0" cy="0"/>
          <a:chOff x="0" y="0"/>
          <a:chExt cx="0" cy="0"/>
        </a:xfrm>
      </p:grpSpPr>
      <p:sp>
        <p:nvSpPr>
          <p:cNvPr id="1988" name="Google Shape;1988;p27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9" name="Google Shape;1989;p273"/>
          <p:cNvSpPr/>
          <p:nvPr>
            <p:ph idx="2" type="pic"/>
          </p:nvPr>
        </p:nvSpPr>
        <p:spPr>
          <a:xfrm>
            <a:off x="5183188" y="987425"/>
            <a:ext cx="6172200" cy="4873625"/>
          </a:xfrm>
          <a:prstGeom prst="rect">
            <a:avLst/>
          </a:prstGeom>
          <a:noFill/>
          <a:ln>
            <a:noFill/>
          </a:ln>
        </p:spPr>
      </p:sp>
      <p:sp>
        <p:nvSpPr>
          <p:cNvPr id="1990" name="Google Shape;1990;p27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91" name="Google Shape;1991;p2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2" name="Google Shape;1992;p2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3" name="Google Shape;1993;p2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94" name="Shape 1994"/>
        <p:cNvGrpSpPr/>
        <p:nvPr/>
      </p:nvGrpSpPr>
      <p:grpSpPr>
        <a:xfrm>
          <a:off x="0" y="0"/>
          <a:ext cx="0" cy="0"/>
          <a:chOff x="0" y="0"/>
          <a:chExt cx="0" cy="0"/>
        </a:xfrm>
      </p:grpSpPr>
      <p:sp>
        <p:nvSpPr>
          <p:cNvPr id="1995" name="Google Shape;1995;p2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6" name="Google Shape;1996;p27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7" name="Google Shape;1997;p2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8" name="Google Shape;1998;p2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9" name="Google Shape;1999;p2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000" name="Shape 2000"/>
        <p:cNvGrpSpPr/>
        <p:nvPr/>
      </p:nvGrpSpPr>
      <p:grpSpPr>
        <a:xfrm>
          <a:off x="0" y="0"/>
          <a:ext cx="0" cy="0"/>
          <a:chOff x="0" y="0"/>
          <a:chExt cx="0" cy="0"/>
        </a:xfrm>
      </p:grpSpPr>
      <p:sp>
        <p:nvSpPr>
          <p:cNvPr id="2001" name="Google Shape;2001;p27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2" name="Google Shape;2002;p27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3" name="Google Shape;2003;p2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4" name="Google Shape;2004;p2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5" name="Google Shape;2005;p2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006" name="Shape 2006"/>
        <p:cNvGrpSpPr/>
        <p:nvPr/>
      </p:nvGrpSpPr>
      <p:grpSpPr>
        <a:xfrm>
          <a:off x="0" y="0"/>
          <a:ext cx="0" cy="0"/>
          <a:chOff x="0" y="0"/>
          <a:chExt cx="0" cy="0"/>
        </a:xfrm>
      </p:grpSpPr>
      <p:grpSp>
        <p:nvGrpSpPr>
          <p:cNvPr id="2007" name="Google Shape;2007;p276"/>
          <p:cNvGrpSpPr/>
          <p:nvPr/>
        </p:nvGrpSpPr>
        <p:grpSpPr>
          <a:xfrm>
            <a:off x="-1" y="-38042"/>
            <a:ext cx="12192000" cy="6858001"/>
            <a:chOff x="0" y="0"/>
            <a:chExt cx="13716000" cy="10287000"/>
          </a:xfrm>
        </p:grpSpPr>
        <p:sp>
          <p:nvSpPr>
            <p:cNvPr id="2008" name="Google Shape;2008;p27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09" name="Google Shape;2009;p27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10" name="Google Shape;2010;p27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011" name="Google Shape;2011;p27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12" name="Google Shape;2012;p27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3" name="Google Shape;2013;p27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014" name="Shape 2014"/>
        <p:cNvGrpSpPr/>
        <p:nvPr/>
      </p:nvGrpSpPr>
      <p:grpSpPr>
        <a:xfrm>
          <a:off x="0" y="0"/>
          <a:ext cx="0" cy="0"/>
          <a:chOff x="0" y="0"/>
          <a:chExt cx="0" cy="0"/>
        </a:xfrm>
      </p:grpSpPr>
      <p:sp>
        <p:nvSpPr>
          <p:cNvPr id="2015" name="Google Shape;2015;p27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016" name="Google Shape;2016;p2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017" name="Google Shape;2017;p2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018" name="Google Shape;2018;p2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019" name="Google Shape;2019;p27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020" name="Google Shape;2020;p27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021" name="Google Shape;2021;p27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2" name="Google Shape;2022;p27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023" name="Google Shape;2023;p27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024" name="Shape 2024"/>
        <p:cNvGrpSpPr/>
        <p:nvPr/>
      </p:nvGrpSpPr>
      <p:grpSpPr>
        <a:xfrm>
          <a:off x="0" y="0"/>
          <a:ext cx="0" cy="0"/>
          <a:chOff x="0" y="0"/>
          <a:chExt cx="0" cy="0"/>
        </a:xfrm>
      </p:grpSpPr>
      <p:grpSp>
        <p:nvGrpSpPr>
          <p:cNvPr id="2025" name="Google Shape;2025;p278"/>
          <p:cNvGrpSpPr/>
          <p:nvPr/>
        </p:nvGrpSpPr>
        <p:grpSpPr>
          <a:xfrm>
            <a:off x="-1" y="-38042"/>
            <a:ext cx="12192000" cy="6858001"/>
            <a:chOff x="0" y="0"/>
            <a:chExt cx="13716000" cy="10287000"/>
          </a:xfrm>
        </p:grpSpPr>
        <p:sp>
          <p:nvSpPr>
            <p:cNvPr id="2026" name="Google Shape;2026;p27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27" name="Google Shape;2027;p27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28" name="Google Shape;2028;p27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029" name="Google Shape;2029;p27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30" name="Google Shape;2030;p27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1" name="Google Shape;2031;p27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032" name="Shape 2032"/>
        <p:cNvGrpSpPr/>
        <p:nvPr/>
      </p:nvGrpSpPr>
      <p:grpSpPr>
        <a:xfrm>
          <a:off x="0" y="0"/>
          <a:ext cx="0" cy="0"/>
          <a:chOff x="0" y="0"/>
          <a:chExt cx="0" cy="0"/>
        </a:xfrm>
      </p:grpSpPr>
      <p:grpSp>
        <p:nvGrpSpPr>
          <p:cNvPr id="2033" name="Google Shape;2033;p279"/>
          <p:cNvGrpSpPr/>
          <p:nvPr/>
        </p:nvGrpSpPr>
        <p:grpSpPr>
          <a:xfrm>
            <a:off x="-1" y="-38042"/>
            <a:ext cx="12192000" cy="6858001"/>
            <a:chOff x="0" y="0"/>
            <a:chExt cx="13716000" cy="10287000"/>
          </a:xfrm>
        </p:grpSpPr>
        <p:sp>
          <p:nvSpPr>
            <p:cNvPr id="2034" name="Google Shape;2034;p2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35" name="Google Shape;2035;p2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036" name="Google Shape;2036;p2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037" name="Google Shape;2037;p27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38" name="Google Shape;2038;p2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9" name="Google Shape;2039;p27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040" name="Shape 204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41" name="Shape 2041"/>
        <p:cNvGrpSpPr/>
        <p:nvPr/>
      </p:nvGrpSpPr>
      <p:grpSpPr>
        <a:xfrm>
          <a:off x="0" y="0"/>
          <a:ext cx="0" cy="0"/>
          <a:chOff x="0" y="0"/>
          <a:chExt cx="0" cy="0"/>
        </a:xfrm>
      </p:grpSpPr>
      <p:sp>
        <p:nvSpPr>
          <p:cNvPr id="2042" name="Google Shape;2042;p28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43" name="Google Shape;2043;p28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44" name="Google Shape;2044;p28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45" name="Google Shape;2045;p28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46" name="Google Shape;2046;p28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47" name="Google Shape;2047;p28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48" name="Google Shape;2048;p28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49" name="Google Shape;2049;p28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50" name="Google Shape;2050;p28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51" name="Google Shape;2051;p28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52" name="Google Shape;2052;p28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53" name="Google Shape;2053;p28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54" name="Google Shape;2054;p28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055" name="Shape 2055"/>
        <p:cNvGrpSpPr/>
        <p:nvPr/>
      </p:nvGrpSpPr>
      <p:grpSpPr>
        <a:xfrm>
          <a:off x="0" y="0"/>
          <a:ext cx="0" cy="0"/>
          <a:chOff x="0" y="0"/>
          <a:chExt cx="0" cy="0"/>
        </a:xfrm>
      </p:grpSpPr>
      <p:sp>
        <p:nvSpPr>
          <p:cNvPr id="2056" name="Google Shape;2056;p282"/>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57" name="Google Shape;2057;p282"/>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8" name="Google Shape;2058;p282"/>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9" name="Google Shape;2059;p282"/>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060" name="Google Shape;2060;p282"/>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61" name="Google Shape;2061;p282"/>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62" name="Google Shape;2062;p282"/>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63" name="Shape 206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064" name="Shape 2064"/>
        <p:cNvGrpSpPr/>
        <p:nvPr/>
      </p:nvGrpSpPr>
      <p:grpSpPr>
        <a:xfrm>
          <a:off x="0" y="0"/>
          <a:ext cx="0" cy="0"/>
          <a:chOff x="0" y="0"/>
          <a:chExt cx="0" cy="0"/>
        </a:xfrm>
      </p:grpSpPr>
      <p:sp>
        <p:nvSpPr>
          <p:cNvPr id="2065" name="Google Shape;2065;p28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6" name="Google Shape;2066;p28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67" name="Google Shape;2067;p28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68" name="Google Shape;2068;p28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9" name="Google Shape;2069;p28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70" name="Google Shape;2070;p28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71" name="Google Shape;2071;p28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2" name="Google Shape;2072;p28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3" name="Google Shape;2073;p28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4" name="Google Shape;2074;p28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5" name="Google Shape;2075;p28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6" name="Google Shape;2076;p28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7" name="Google Shape;2077;p28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79" name="Shape 2079"/>
        <p:cNvGrpSpPr/>
        <p:nvPr/>
      </p:nvGrpSpPr>
      <p:grpSpPr>
        <a:xfrm>
          <a:off x="0" y="0"/>
          <a:ext cx="0" cy="0"/>
          <a:chOff x="0" y="0"/>
          <a:chExt cx="0" cy="0"/>
        </a:xfrm>
      </p:grpSpPr>
      <p:sp>
        <p:nvSpPr>
          <p:cNvPr id="2080" name="Google Shape;2080;p7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81" name="Google Shape;2081;p7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82" name="Google Shape;2082;p7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83" name="Shape 208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084" name="Shape 2084"/>
        <p:cNvGrpSpPr/>
        <p:nvPr/>
      </p:nvGrpSpPr>
      <p:grpSpPr>
        <a:xfrm>
          <a:off x="0" y="0"/>
          <a:ext cx="0" cy="0"/>
          <a:chOff x="0" y="0"/>
          <a:chExt cx="0" cy="0"/>
        </a:xfrm>
      </p:grpSpPr>
      <p:pic>
        <p:nvPicPr>
          <p:cNvPr descr="Image générée" id="2085" name="Google Shape;2085;p30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86" name="Google Shape;2086;p30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87" name="Shape 2087"/>
        <p:cNvGrpSpPr/>
        <p:nvPr/>
      </p:nvGrpSpPr>
      <p:grpSpPr>
        <a:xfrm>
          <a:off x="0" y="0"/>
          <a:ext cx="0" cy="0"/>
          <a:chOff x="0" y="0"/>
          <a:chExt cx="0" cy="0"/>
        </a:xfrm>
      </p:grpSpPr>
      <p:sp>
        <p:nvSpPr>
          <p:cNvPr id="2088" name="Google Shape;2088;p303"/>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89" name="Google Shape;2089;p303"/>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90" name="Google Shape;2090;p303"/>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91" name="Google Shape;2091;p303"/>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2" name="Google Shape;2092;p303"/>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93" name="Google Shape;2093;p303"/>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94" name="Google Shape;2094;p303"/>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5" name="Google Shape;2095;p303"/>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6" name="Google Shape;2096;p303"/>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7" name="Google Shape;2097;p303"/>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8" name="Google Shape;2098;p303"/>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9" name="Google Shape;2099;p303"/>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0" name="Google Shape;2100;p303"/>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01" name="Shape 2101"/>
        <p:cNvGrpSpPr/>
        <p:nvPr/>
      </p:nvGrpSpPr>
      <p:grpSpPr>
        <a:xfrm>
          <a:off x="0" y="0"/>
          <a:ext cx="0" cy="0"/>
          <a:chOff x="0" y="0"/>
          <a:chExt cx="0" cy="0"/>
        </a:xfrm>
      </p:grpSpPr>
      <p:pic>
        <p:nvPicPr>
          <p:cNvPr descr="Image générée" id="2102" name="Google Shape;2102;p304"/>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103" name="Shape 2103"/>
        <p:cNvGrpSpPr/>
        <p:nvPr/>
      </p:nvGrpSpPr>
      <p:grpSpPr>
        <a:xfrm>
          <a:off x="0" y="0"/>
          <a:ext cx="0" cy="0"/>
          <a:chOff x="0" y="0"/>
          <a:chExt cx="0" cy="0"/>
        </a:xfrm>
      </p:grpSpPr>
      <p:sp>
        <p:nvSpPr>
          <p:cNvPr id="2104" name="Google Shape;2104;p30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05" name="Google Shape;2105;p30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06" name="Google Shape;2106;p30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107" name="Google Shape;2107;p30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08" name="Google Shape;2108;p30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09" name="Google Shape;2109;p30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10" name="Google Shape;2110;p30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111" name="Google Shape;2111;p30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112" name="Shape 2112"/>
        <p:cNvGrpSpPr/>
        <p:nvPr/>
      </p:nvGrpSpPr>
      <p:grpSpPr>
        <a:xfrm>
          <a:off x="0" y="0"/>
          <a:ext cx="0" cy="0"/>
          <a:chOff x="0" y="0"/>
          <a:chExt cx="0" cy="0"/>
        </a:xfrm>
      </p:grpSpPr>
      <p:sp>
        <p:nvSpPr>
          <p:cNvPr id="2113" name="Google Shape;2113;p30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14" name="Google Shape;2114;p30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15" name="Google Shape;2115;p30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116" name="Google Shape;2116;p30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17" name="Google Shape;2117;p306"/>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18" name="Google Shape;2118;p30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19" name="Google Shape;2119;p30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120" name="Google Shape;2120;p30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121" name="Shape 2121"/>
        <p:cNvGrpSpPr/>
        <p:nvPr/>
      </p:nvGrpSpPr>
      <p:grpSpPr>
        <a:xfrm>
          <a:off x="0" y="0"/>
          <a:ext cx="0" cy="0"/>
          <a:chOff x="0" y="0"/>
          <a:chExt cx="0" cy="0"/>
        </a:xfrm>
      </p:grpSpPr>
    </p:spTree>
  </p:cSld>
  <p:clrMapOvr>
    <a:masterClrMapping/>
  </p:clrMapOvr>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122" name="Shape 2122"/>
        <p:cNvGrpSpPr/>
        <p:nvPr/>
      </p:nvGrpSpPr>
      <p:grpSpPr>
        <a:xfrm>
          <a:off x="0" y="0"/>
          <a:ext cx="0" cy="0"/>
          <a:chOff x="0" y="0"/>
          <a:chExt cx="0" cy="0"/>
        </a:xfrm>
      </p:grpSpPr>
    </p:spTree>
  </p:cSld>
  <p:clrMapOvr>
    <a:masterClrMapping/>
  </p:clrMapOvr>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123" name="Shape 2123"/>
        <p:cNvGrpSpPr/>
        <p:nvPr/>
      </p:nvGrpSpPr>
      <p:grpSpPr>
        <a:xfrm>
          <a:off x="0" y="0"/>
          <a:ext cx="0" cy="0"/>
          <a:chOff x="0" y="0"/>
          <a:chExt cx="0" cy="0"/>
        </a:xfrm>
      </p:grpSpPr>
      <p:sp>
        <p:nvSpPr>
          <p:cNvPr id="2124" name="Google Shape;2124;p30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25" name="Google Shape;2125;p30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126" name="Google Shape;2126;p30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127" name="Google Shape;2127;p309"/>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28" name="Google Shape;2128;p309"/>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129" name="Shape 2129"/>
        <p:cNvGrpSpPr/>
        <p:nvPr/>
      </p:nvGrpSpPr>
      <p:grpSpPr>
        <a:xfrm>
          <a:off x="0" y="0"/>
          <a:ext cx="0" cy="0"/>
          <a:chOff x="0" y="0"/>
          <a:chExt cx="0" cy="0"/>
        </a:xfrm>
      </p:grpSpPr>
      <p:sp>
        <p:nvSpPr>
          <p:cNvPr id="2130" name="Google Shape;2130;p31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31" name="Google Shape;2131;p31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132" name="Google Shape;2132;p31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133" name="Google Shape;2133;p310"/>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34" name="Google Shape;2134;p310"/>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135" name="Shape 2135"/>
        <p:cNvGrpSpPr/>
        <p:nvPr/>
      </p:nvGrpSpPr>
      <p:grpSpPr>
        <a:xfrm>
          <a:off x="0" y="0"/>
          <a:ext cx="0" cy="0"/>
          <a:chOff x="0" y="0"/>
          <a:chExt cx="0" cy="0"/>
        </a:xfrm>
      </p:grpSpPr>
      <p:sp>
        <p:nvSpPr>
          <p:cNvPr id="2136" name="Google Shape;2136;p311"/>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7" name="Google Shape;2137;p31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38" name="Google Shape;2138;p31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39" name="Google Shape;2139;p31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140" name="Shape 2140"/>
        <p:cNvGrpSpPr/>
        <p:nvPr/>
      </p:nvGrpSpPr>
      <p:grpSpPr>
        <a:xfrm>
          <a:off x="0" y="0"/>
          <a:ext cx="0" cy="0"/>
          <a:chOff x="0" y="0"/>
          <a:chExt cx="0" cy="0"/>
        </a:xfrm>
      </p:grpSpPr>
      <p:sp>
        <p:nvSpPr>
          <p:cNvPr id="2141" name="Google Shape;2141;p31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42" name="Google Shape;2142;p31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43" name="Google Shape;2143;p31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144" name="Google Shape;2144;p31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45" name="Google Shape;2145;p31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146" name="Google Shape;2146;p31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47" name="Google Shape;2147;p31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148" name="Google Shape;2148;p31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149" name="Shape 2149"/>
        <p:cNvGrpSpPr/>
        <p:nvPr/>
      </p:nvGrpSpPr>
      <p:grpSpPr>
        <a:xfrm>
          <a:off x="0" y="0"/>
          <a:ext cx="0" cy="0"/>
          <a:chOff x="0" y="0"/>
          <a:chExt cx="0" cy="0"/>
        </a:xfrm>
      </p:grpSpPr>
      <p:sp>
        <p:nvSpPr>
          <p:cNvPr id="2150" name="Google Shape;2150;p313"/>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151" name="Google Shape;2151;p313"/>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52" name="Google Shape;2152;p313"/>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53" name="Google Shape;2153;p313"/>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154" name="Google Shape;2154;p313"/>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155" name="Google Shape;2155;p313"/>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156" name="Google Shape;2156;p313"/>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57" name="Google Shape;2157;p313"/>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158" name="Google Shape;2158;p31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159" name="Shape 2159"/>
        <p:cNvGrpSpPr/>
        <p:nvPr/>
      </p:nvGrpSpPr>
      <p:grpSpPr>
        <a:xfrm>
          <a:off x="0" y="0"/>
          <a:ext cx="0" cy="0"/>
          <a:chOff x="0" y="0"/>
          <a:chExt cx="0" cy="0"/>
        </a:xfrm>
      </p:grpSpPr>
      <p:grpSp>
        <p:nvGrpSpPr>
          <p:cNvPr id="2160" name="Google Shape;2160;p314"/>
          <p:cNvGrpSpPr/>
          <p:nvPr/>
        </p:nvGrpSpPr>
        <p:grpSpPr>
          <a:xfrm>
            <a:off x="-1" y="-38041"/>
            <a:ext cx="12192000" cy="6858001"/>
            <a:chOff x="0" y="0"/>
            <a:chExt cx="13716000" cy="10287000"/>
          </a:xfrm>
        </p:grpSpPr>
        <p:sp>
          <p:nvSpPr>
            <p:cNvPr id="2161" name="Google Shape;2161;p31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62" name="Google Shape;2162;p31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163" name="Google Shape;2163;p31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164" name="Google Shape;2164;p314"/>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165" name="Google Shape;2165;p314"/>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66" name="Google Shape;2166;p314"/>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167" name="Shape 216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168" name="Shape 2168"/>
        <p:cNvGrpSpPr/>
        <p:nvPr/>
      </p:nvGrpSpPr>
      <p:grpSpPr>
        <a:xfrm>
          <a:off x="0" y="0"/>
          <a:ext cx="0" cy="0"/>
          <a:chOff x="0" y="0"/>
          <a:chExt cx="0" cy="0"/>
        </a:xfrm>
      </p:grpSpPr>
      <p:sp>
        <p:nvSpPr>
          <p:cNvPr id="2169" name="Google Shape;2169;p3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170" name="Shape 2170"/>
        <p:cNvGrpSpPr/>
        <p:nvPr/>
      </p:nvGrpSpPr>
      <p:grpSpPr>
        <a:xfrm>
          <a:off x="0" y="0"/>
          <a:ext cx="0" cy="0"/>
          <a:chOff x="0" y="0"/>
          <a:chExt cx="0" cy="0"/>
        </a:xfrm>
      </p:grpSpPr>
      <p:sp>
        <p:nvSpPr>
          <p:cNvPr id="2171" name="Google Shape;2171;p3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172" name="Google Shape;2172;p31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3" name="Google Shape;2173;p31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4" name="Google Shape;2174;p317"/>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75" name="Google Shape;2175;p317"/>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176" name="Shape 2176"/>
        <p:cNvGrpSpPr/>
        <p:nvPr/>
      </p:nvGrpSpPr>
      <p:grpSpPr>
        <a:xfrm>
          <a:off x="0" y="0"/>
          <a:ext cx="0" cy="0"/>
          <a:chOff x="0" y="0"/>
          <a:chExt cx="0" cy="0"/>
        </a:xfrm>
      </p:grpSpPr>
      <p:sp>
        <p:nvSpPr>
          <p:cNvPr id="2177" name="Google Shape;2177;p3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178" name="Google Shape;2178;p31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9" name="Google Shape;2179;p31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0" name="Google Shape;2180;p318"/>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1" name="Google Shape;2181;p318"/>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182" name="Shape 2182"/>
        <p:cNvGrpSpPr/>
        <p:nvPr/>
      </p:nvGrpSpPr>
      <p:grpSpPr>
        <a:xfrm>
          <a:off x="0" y="0"/>
          <a:ext cx="0" cy="0"/>
          <a:chOff x="0" y="0"/>
          <a:chExt cx="0" cy="0"/>
        </a:xfrm>
      </p:grpSpPr>
      <p:sp>
        <p:nvSpPr>
          <p:cNvPr id="2183" name="Google Shape;2183;p31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4" name="Google Shape;2184;p31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85" name="Google Shape;2185;p31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86" name="Google Shape;2186;p31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187" name="Shape 2187"/>
        <p:cNvGrpSpPr/>
        <p:nvPr/>
      </p:nvGrpSpPr>
      <p:grpSpPr>
        <a:xfrm>
          <a:off x="0" y="0"/>
          <a:ext cx="0" cy="0"/>
          <a:chOff x="0" y="0"/>
          <a:chExt cx="0" cy="0"/>
        </a:xfrm>
      </p:grpSpPr>
      <p:sp>
        <p:nvSpPr>
          <p:cNvPr id="2188" name="Google Shape;2188;p320"/>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189" name="Shape 2189"/>
        <p:cNvGrpSpPr/>
        <p:nvPr/>
      </p:nvGrpSpPr>
      <p:grpSpPr>
        <a:xfrm>
          <a:off x="0" y="0"/>
          <a:ext cx="0" cy="0"/>
          <a:chOff x="0" y="0"/>
          <a:chExt cx="0" cy="0"/>
        </a:xfrm>
      </p:grpSpPr>
      <p:pic>
        <p:nvPicPr>
          <p:cNvPr descr="Image générée" id="2190" name="Google Shape;2190;p32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91" name="Google Shape;2191;p32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192" name="Shape 2192"/>
        <p:cNvGrpSpPr/>
        <p:nvPr/>
      </p:nvGrpSpPr>
      <p:grpSpPr>
        <a:xfrm>
          <a:off x="0" y="0"/>
          <a:ext cx="0" cy="0"/>
          <a:chOff x="0" y="0"/>
          <a:chExt cx="0" cy="0"/>
        </a:xfrm>
      </p:grpSpPr>
      <p:pic>
        <p:nvPicPr>
          <p:cNvPr descr="Image générée" id="2193" name="Google Shape;2193;p32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94" name="Google Shape;2194;p32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195" name="Shape 2195"/>
        <p:cNvGrpSpPr/>
        <p:nvPr/>
      </p:nvGrpSpPr>
      <p:grpSpPr>
        <a:xfrm>
          <a:off x="0" y="0"/>
          <a:ext cx="0" cy="0"/>
          <a:chOff x="0" y="0"/>
          <a:chExt cx="0" cy="0"/>
        </a:xfrm>
      </p:grpSpPr>
      <p:pic>
        <p:nvPicPr>
          <p:cNvPr descr="Image générée" id="2196" name="Google Shape;2196;p3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97" name="Google Shape;2197;p3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198" name="Shape 2198"/>
        <p:cNvGrpSpPr/>
        <p:nvPr/>
      </p:nvGrpSpPr>
      <p:grpSpPr>
        <a:xfrm>
          <a:off x="0" y="0"/>
          <a:ext cx="0" cy="0"/>
          <a:chOff x="0" y="0"/>
          <a:chExt cx="0" cy="0"/>
        </a:xfrm>
      </p:grpSpPr>
      <p:pic>
        <p:nvPicPr>
          <p:cNvPr descr="Image générée" id="2199" name="Google Shape;2199;p32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00" name="Google Shape;2200;p32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201" name="Shape 2201"/>
        <p:cNvGrpSpPr/>
        <p:nvPr/>
      </p:nvGrpSpPr>
      <p:grpSpPr>
        <a:xfrm>
          <a:off x="0" y="0"/>
          <a:ext cx="0" cy="0"/>
          <a:chOff x="0" y="0"/>
          <a:chExt cx="0" cy="0"/>
        </a:xfrm>
      </p:grpSpPr>
      <p:pic>
        <p:nvPicPr>
          <p:cNvPr descr="Image générée" id="2202" name="Google Shape;2202;p32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03" name="Google Shape;2203;p32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204" name="Shape 2204"/>
        <p:cNvGrpSpPr/>
        <p:nvPr/>
      </p:nvGrpSpPr>
      <p:grpSpPr>
        <a:xfrm>
          <a:off x="0" y="0"/>
          <a:ext cx="0" cy="0"/>
          <a:chOff x="0" y="0"/>
          <a:chExt cx="0" cy="0"/>
        </a:xfrm>
      </p:grpSpPr>
      <p:sp>
        <p:nvSpPr>
          <p:cNvPr id="2205" name="Google Shape;2205;p326"/>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206" name="Google Shape;2206;p326"/>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207" name="Google Shape;2207;p326"/>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214" name="Shape 221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215" name="Shape 221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16" name="Shape 2216"/>
        <p:cNvGrpSpPr/>
        <p:nvPr/>
      </p:nvGrpSpPr>
      <p:grpSpPr>
        <a:xfrm>
          <a:off x="0" y="0"/>
          <a:ext cx="0" cy="0"/>
          <a:chOff x="0" y="0"/>
          <a:chExt cx="0" cy="0"/>
        </a:xfrm>
      </p:grpSpPr>
      <p:sp>
        <p:nvSpPr>
          <p:cNvPr id="2217" name="Google Shape;2217;p34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18" name="Google Shape;2218;p34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19" name="Google Shape;2219;p3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0" name="Google Shape;2220;p3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1" name="Google Shape;2221;p3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222" name="Shape 2222"/>
        <p:cNvGrpSpPr/>
        <p:nvPr/>
      </p:nvGrpSpPr>
      <p:grpSpPr>
        <a:xfrm>
          <a:off x="0" y="0"/>
          <a:ext cx="0" cy="0"/>
          <a:chOff x="0" y="0"/>
          <a:chExt cx="0" cy="0"/>
        </a:xfrm>
      </p:grpSpPr>
      <p:sp>
        <p:nvSpPr>
          <p:cNvPr id="2223" name="Google Shape;2223;p3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4" name="Google Shape;2224;p3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5" name="Google Shape;2225;p3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6" name="Google Shape;2226;p3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7" name="Google Shape;2227;p3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28" name="Shape 2228"/>
        <p:cNvGrpSpPr/>
        <p:nvPr/>
      </p:nvGrpSpPr>
      <p:grpSpPr>
        <a:xfrm>
          <a:off x="0" y="0"/>
          <a:ext cx="0" cy="0"/>
          <a:chOff x="0" y="0"/>
          <a:chExt cx="0" cy="0"/>
        </a:xfrm>
      </p:grpSpPr>
      <p:sp>
        <p:nvSpPr>
          <p:cNvPr id="2229" name="Google Shape;2229;p34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0" name="Google Shape;2230;p34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231" name="Google Shape;2231;p3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2" name="Google Shape;2232;p3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3" name="Google Shape;2233;p3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34" name="Shape 2234"/>
        <p:cNvGrpSpPr/>
        <p:nvPr/>
      </p:nvGrpSpPr>
      <p:grpSpPr>
        <a:xfrm>
          <a:off x="0" y="0"/>
          <a:ext cx="0" cy="0"/>
          <a:chOff x="0" y="0"/>
          <a:chExt cx="0" cy="0"/>
        </a:xfrm>
      </p:grpSpPr>
      <p:sp>
        <p:nvSpPr>
          <p:cNvPr id="2235" name="Google Shape;2235;p3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6" name="Google Shape;2236;p3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7" name="Google Shape;2237;p3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8" name="Google Shape;2238;p3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9" name="Google Shape;2239;p3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0" name="Google Shape;2240;p3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241" name="Shape 2241"/>
        <p:cNvGrpSpPr/>
        <p:nvPr/>
      </p:nvGrpSpPr>
      <p:grpSpPr>
        <a:xfrm>
          <a:off x="0" y="0"/>
          <a:ext cx="0" cy="0"/>
          <a:chOff x="0" y="0"/>
          <a:chExt cx="0" cy="0"/>
        </a:xfrm>
      </p:grpSpPr>
      <p:sp>
        <p:nvSpPr>
          <p:cNvPr id="2242" name="Google Shape;2242;p34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3" name="Google Shape;2243;p34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44" name="Google Shape;2244;p34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5" name="Google Shape;2245;p34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46" name="Google Shape;2246;p34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7" name="Google Shape;2247;p3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8" name="Google Shape;2248;p3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9" name="Google Shape;2249;p3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250" name="Shape 2250"/>
        <p:cNvGrpSpPr/>
        <p:nvPr/>
      </p:nvGrpSpPr>
      <p:grpSpPr>
        <a:xfrm>
          <a:off x="0" y="0"/>
          <a:ext cx="0" cy="0"/>
          <a:chOff x="0" y="0"/>
          <a:chExt cx="0" cy="0"/>
        </a:xfrm>
      </p:grpSpPr>
      <p:sp>
        <p:nvSpPr>
          <p:cNvPr id="2251" name="Google Shape;2251;p3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2" name="Google Shape;2252;p3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3" name="Google Shape;2253;p3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4" name="Google Shape;2254;p3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255" name="Shape 2255"/>
        <p:cNvGrpSpPr/>
        <p:nvPr/>
      </p:nvGrpSpPr>
      <p:grpSpPr>
        <a:xfrm>
          <a:off x="0" y="0"/>
          <a:ext cx="0" cy="0"/>
          <a:chOff x="0" y="0"/>
          <a:chExt cx="0" cy="0"/>
        </a:xfrm>
      </p:grpSpPr>
      <p:sp>
        <p:nvSpPr>
          <p:cNvPr id="2256" name="Google Shape;2256;p3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7" name="Google Shape;2257;p3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8" name="Google Shape;2258;p3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259" name="Shape 2259"/>
        <p:cNvGrpSpPr/>
        <p:nvPr/>
      </p:nvGrpSpPr>
      <p:grpSpPr>
        <a:xfrm>
          <a:off x="0" y="0"/>
          <a:ext cx="0" cy="0"/>
          <a:chOff x="0" y="0"/>
          <a:chExt cx="0" cy="0"/>
        </a:xfrm>
      </p:grpSpPr>
      <p:sp>
        <p:nvSpPr>
          <p:cNvPr id="2260" name="Google Shape;2260;p3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1" name="Google Shape;2261;p35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262" name="Google Shape;2262;p35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63" name="Google Shape;2263;p3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4" name="Google Shape;2264;p3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5" name="Google Shape;2265;p3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266" name="Shape 2266"/>
        <p:cNvGrpSpPr/>
        <p:nvPr/>
      </p:nvGrpSpPr>
      <p:grpSpPr>
        <a:xfrm>
          <a:off x="0" y="0"/>
          <a:ext cx="0" cy="0"/>
          <a:chOff x="0" y="0"/>
          <a:chExt cx="0" cy="0"/>
        </a:xfrm>
      </p:grpSpPr>
      <p:sp>
        <p:nvSpPr>
          <p:cNvPr id="2267" name="Google Shape;2267;p35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8" name="Google Shape;2268;p351"/>
          <p:cNvSpPr/>
          <p:nvPr>
            <p:ph idx="2" type="pic"/>
          </p:nvPr>
        </p:nvSpPr>
        <p:spPr>
          <a:xfrm>
            <a:off x="5183188" y="987425"/>
            <a:ext cx="6172200" cy="4873625"/>
          </a:xfrm>
          <a:prstGeom prst="rect">
            <a:avLst/>
          </a:prstGeom>
          <a:noFill/>
          <a:ln>
            <a:noFill/>
          </a:ln>
        </p:spPr>
      </p:sp>
      <p:sp>
        <p:nvSpPr>
          <p:cNvPr id="2269" name="Google Shape;2269;p35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70" name="Google Shape;2270;p3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1" name="Google Shape;2271;p3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2" name="Google Shape;2272;p3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273" name="Shape 2273"/>
        <p:cNvGrpSpPr/>
        <p:nvPr/>
      </p:nvGrpSpPr>
      <p:grpSpPr>
        <a:xfrm>
          <a:off x="0" y="0"/>
          <a:ext cx="0" cy="0"/>
          <a:chOff x="0" y="0"/>
          <a:chExt cx="0" cy="0"/>
        </a:xfrm>
      </p:grpSpPr>
      <p:sp>
        <p:nvSpPr>
          <p:cNvPr id="2274" name="Google Shape;2274;p3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5" name="Google Shape;2275;p35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6" name="Google Shape;2276;p3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7" name="Google Shape;2277;p3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8" name="Google Shape;2278;p3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279" name="Shape 2279"/>
        <p:cNvGrpSpPr/>
        <p:nvPr/>
      </p:nvGrpSpPr>
      <p:grpSpPr>
        <a:xfrm>
          <a:off x="0" y="0"/>
          <a:ext cx="0" cy="0"/>
          <a:chOff x="0" y="0"/>
          <a:chExt cx="0" cy="0"/>
        </a:xfrm>
      </p:grpSpPr>
      <p:sp>
        <p:nvSpPr>
          <p:cNvPr id="2280" name="Google Shape;2280;p35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81" name="Google Shape;2281;p35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2" name="Google Shape;2282;p3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3" name="Google Shape;2283;p3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4" name="Google Shape;2284;p3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85" name="Shape 2285"/>
        <p:cNvGrpSpPr/>
        <p:nvPr/>
      </p:nvGrpSpPr>
      <p:grpSpPr>
        <a:xfrm>
          <a:off x="0" y="0"/>
          <a:ext cx="0" cy="0"/>
          <a:chOff x="0" y="0"/>
          <a:chExt cx="0" cy="0"/>
        </a:xfrm>
      </p:grpSpPr>
      <p:grpSp>
        <p:nvGrpSpPr>
          <p:cNvPr id="2286" name="Google Shape;2286;p354"/>
          <p:cNvGrpSpPr/>
          <p:nvPr/>
        </p:nvGrpSpPr>
        <p:grpSpPr>
          <a:xfrm>
            <a:off x="-1" y="-38042"/>
            <a:ext cx="12192000" cy="6858001"/>
            <a:chOff x="0" y="0"/>
            <a:chExt cx="13716000" cy="10287000"/>
          </a:xfrm>
        </p:grpSpPr>
        <p:sp>
          <p:nvSpPr>
            <p:cNvPr id="2287" name="Google Shape;2287;p35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88" name="Google Shape;2288;p35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289" name="Google Shape;2289;p35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290" name="Google Shape;2290;p35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291" name="Google Shape;2291;p35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2" name="Google Shape;2292;p35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93" name="Shape 2293"/>
        <p:cNvGrpSpPr/>
        <p:nvPr/>
      </p:nvGrpSpPr>
      <p:grpSpPr>
        <a:xfrm>
          <a:off x="0" y="0"/>
          <a:ext cx="0" cy="0"/>
          <a:chOff x="0" y="0"/>
          <a:chExt cx="0" cy="0"/>
        </a:xfrm>
      </p:grpSpPr>
      <p:sp>
        <p:nvSpPr>
          <p:cNvPr id="2294" name="Google Shape;2294;p35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295" name="Google Shape;2295;p3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296" name="Google Shape;2296;p3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297" name="Google Shape;2297;p3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298" name="Google Shape;2298;p35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299" name="Google Shape;2299;p35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00" name="Google Shape;2300;p35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1" name="Google Shape;2301;p35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302" name="Google Shape;2302;p35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03" name="Shape 2303"/>
        <p:cNvGrpSpPr/>
        <p:nvPr/>
      </p:nvGrpSpPr>
      <p:grpSpPr>
        <a:xfrm>
          <a:off x="0" y="0"/>
          <a:ext cx="0" cy="0"/>
          <a:chOff x="0" y="0"/>
          <a:chExt cx="0" cy="0"/>
        </a:xfrm>
      </p:grpSpPr>
      <p:grpSp>
        <p:nvGrpSpPr>
          <p:cNvPr id="2304" name="Google Shape;2304;p356"/>
          <p:cNvGrpSpPr/>
          <p:nvPr/>
        </p:nvGrpSpPr>
        <p:grpSpPr>
          <a:xfrm>
            <a:off x="-1" y="-38042"/>
            <a:ext cx="12192000" cy="6858001"/>
            <a:chOff x="0" y="0"/>
            <a:chExt cx="13716000" cy="10287000"/>
          </a:xfrm>
        </p:grpSpPr>
        <p:sp>
          <p:nvSpPr>
            <p:cNvPr id="2305" name="Google Shape;2305;p35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06" name="Google Shape;2306;p35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07" name="Google Shape;2307;p35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08" name="Google Shape;2308;p35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309" name="Google Shape;2309;p35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0" name="Google Shape;2310;p35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311" name="Shape 2311"/>
        <p:cNvGrpSpPr/>
        <p:nvPr/>
      </p:nvGrpSpPr>
      <p:grpSpPr>
        <a:xfrm>
          <a:off x="0" y="0"/>
          <a:ext cx="0" cy="0"/>
          <a:chOff x="0" y="0"/>
          <a:chExt cx="0" cy="0"/>
        </a:xfrm>
      </p:grpSpPr>
      <p:grpSp>
        <p:nvGrpSpPr>
          <p:cNvPr id="2312" name="Google Shape;2312;p357"/>
          <p:cNvGrpSpPr/>
          <p:nvPr/>
        </p:nvGrpSpPr>
        <p:grpSpPr>
          <a:xfrm>
            <a:off x="-1" y="-38042"/>
            <a:ext cx="12192000" cy="6858001"/>
            <a:chOff x="0" y="0"/>
            <a:chExt cx="13716000" cy="10287000"/>
          </a:xfrm>
        </p:grpSpPr>
        <p:sp>
          <p:nvSpPr>
            <p:cNvPr id="2313" name="Google Shape;2313;p35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14" name="Google Shape;2314;p35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15" name="Google Shape;2315;p35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16" name="Google Shape;2316;p35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317" name="Google Shape;2317;p35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8" name="Google Shape;2318;p35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319" name="Shape 2319"/>
        <p:cNvGrpSpPr/>
        <p:nvPr/>
      </p:nvGrpSpPr>
      <p:grpSpPr>
        <a:xfrm>
          <a:off x="0" y="0"/>
          <a:ext cx="0" cy="0"/>
          <a:chOff x="0" y="0"/>
          <a:chExt cx="0" cy="0"/>
        </a:xfrm>
      </p:grpSpPr>
      <p:sp>
        <p:nvSpPr>
          <p:cNvPr id="2320" name="Google Shape;2320;p358"/>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321" name="Google Shape;2321;p358"/>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22" name="Google Shape;2322;p358"/>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23" name="Google Shape;2323;p358"/>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324" name="Google Shape;2324;p358"/>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25" name="Google Shape;2325;p358"/>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326" name="Google Shape;2326;p358"/>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327" name="Google Shape;2327;p358"/>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328" name="Google Shape;2328;p358"/>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329" name="Google Shape;2329;p358"/>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330" name="Google Shape;2330;p358"/>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331" name="Google Shape;2331;p358"/>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332" name="Google Shape;2332;p358"/>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333" name="Shape 2333"/>
        <p:cNvGrpSpPr/>
        <p:nvPr/>
      </p:nvGrpSpPr>
      <p:grpSpPr>
        <a:xfrm>
          <a:off x="0" y="0"/>
          <a:ext cx="0" cy="0"/>
          <a:chOff x="0" y="0"/>
          <a:chExt cx="0" cy="0"/>
        </a:xfrm>
      </p:grpSpPr>
      <p:sp>
        <p:nvSpPr>
          <p:cNvPr id="2334" name="Google Shape;2334;p359"/>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35" name="Google Shape;2335;p359"/>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6" name="Google Shape;2336;p359"/>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7" name="Google Shape;2337;p359"/>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338" name="Google Shape;2338;p359"/>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39" name="Google Shape;2339;p359"/>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40" name="Google Shape;2340;p359"/>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341" name="Shape 234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342" name="Shape 2342"/>
        <p:cNvGrpSpPr/>
        <p:nvPr/>
      </p:nvGrpSpPr>
      <p:grpSpPr>
        <a:xfrm>
          <a:off x="0" y="0"/>
          <a:ext cx="0" cy="0"/>
          <a:chOff x="0" y="0"/>
          <a:chExt cx="0" cy="0"/>
        </a:xfrm>
      </p:grpSpPr>
      <p:sp>
        <p:nvSpPr>
          <p:cNvPr id="2343" name="Google Shape;2343;p36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4" name="Google Shape;2344;p36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345" name="Google Shape;2345;p36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346" name="Google Shape;2346;p36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7" name="Google Shape;2347;p36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348" name="Google Shape;2348;p36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349" name="Google Shape;2349;p36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0" name="Google Shape;2350;p36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1" name="Google Shape;2351;p36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2" name="Google Shape;2352;p36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3" name="Google Shape;2353;p36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4" name="Google Shape;2354;p36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5" name="Google Shape;2355;p36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362" name="Shape 236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363" name="Shape 2363"/>
        <p:cNvGrpSpPr/>
        <p:nvPr/>
      </p:nvGrpSpPr>
      <p:grpSpPr>
        <a:xfrm>
          <a:off x="0" y="0"/>
          <a:ext cx="0" cy="0"/>
          <a:chOff x="0" y="0"/>
          <a:chExt cx="0" cy="0"/>
        </a:xfrm>
      </p:grpSpPr>
      <p:sp>
        <p:nvSpPr>
          <p:cNvPr id="2364" name="Google Shape;2364;p3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5" name="Google Shape;2365;p3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66" name="Google Shape;2366;p3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7" name="Google Shape;2367;p3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8" name="Google Shape;2368;p3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69" name="Shape 2369"/>
        <p:cNvGrpSpPr/>
        <p:nvPr/>
      </p:nvGrpSpPr>
      <p:grpSpPr>
        <a:xfrm>
          <a:off x="0" y="0"/>
          <a:ext cx="0" cy="0"/>
          <a:chOff x="0" y="0"/>
          <a:chExt cx="0" cy="0"/>
        </a:xfrm>
      </p:grpSpPr>
      <p:sp>
        <p:nvSpPr>
          <p:cNvPr id="2370" name="Google Shape;2370;p3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1" name="Google Shape;2371;p3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2" name="Google Shape;2372;p3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3" name="Google Shape;2373;p3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4" name="Google Shape;2374;p3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75" name="Shape 2375"/>
        <p:cNvGrpSpPr/>
        <p:nvPr/>
      </p:nvGrpSpPr>
      <p:grpSpPr>
        <a:xfrm>
          <a:off x="0" y="0"/>
          <a:ext cx="0" cy="0"/>
          <a:chOff x="0" y="0"/>
          <a:chExt cx="0" cy="0"/>
        </a:xfrm>
      </p:grpSpPr>
      <p:sp>
        <p:nvSpPr>
          <p:cNvPr id="2376" name="Google Shape;2376;p3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7" name="Google Shape;2377;p3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378" name="Google Shape;2378;p3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9" name="Google Shape;2379;p3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0" name="Google Shape;2380;p3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381" name="Shape 2381"/>
        <p:cNvGrpSpPr/>
        <p:nvPr/>
      </p:nvGrpSpPr>
      <p:grpSpPr>
        <a:xfrm>
          <a:off x="0" y="0"/>
          <a:ext cx="0" cy="0"/>
          <a:chOff x="0" y="0"/>
          <a:chExt cx="0" cy="0"/>
        </a:xfrm>
      </p:grpSpPr>
      <p:sp>
        <p:nvSpPr>
          <p:cNvPr id="2382" name="Google Shape;2382;p3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3" name="Google Shape;2383;p3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4" name="Google Shape;2384;p3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5" name="Google Shape;2385;p3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6" name="Google Shape;2386;p3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7" name="Google Shape;2387;p3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88" name="Shape 2388"/>
        <p:cNvGrpSpPr/>
        <p:nvPr/>
      </p:nvGrpSpPr>
      <p:grpSpPr>
        <a:xfrm>
          <a:off x="0" y="0"/>
          <a:ext cx="0" cy="0"/>
          <a:chOff x="0" y="0"/>
          <a:chExt cx="0" cy="0"/>
        </a:xfrm>
      </p:grpSpPr>
      <p:sp>
        <p:nvSpPr>
          <p:cNvPr id="2389" name="Google Shape;2389;p3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0" name="Google Shape;2390;p3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91" name="Google Shape;2391;p3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92" name="Google Shape;2392;p3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93" name="Google Shape;2393;p3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94" name="Google Shape;2394;p3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5" name="Google Shape;2395;p3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6" name="Google Shape;2396;p3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397" name="Shape 2397"/>
        <p:cNvGrpSpPr/>
        <p:nvPr/>
      </p:nvGrpSpPr>
      <p:grpSpPr>
        <a:xfrm>
          <a:off x="0" y="0"/>
          <a:ext cx="0" cy="0"/>
          <a:chOff x="0" y="0"/>
          <a:chExt cx="0" cy="0"/>
        </a:xfrm>
      </p:grpSpPr>
      <p:sp>
        <p:nvSpPr>
          <p:cNvPr id="2398" name="Google Shape;2398;p3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9" name="Google Shape;2399;p3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0" name="Google Shape;2400;p3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1" name="Google Shape;2401;p3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402" name="Shape 2402"/>
        <p:cNvGrpSpPr/>
        <p:nvPr/>
      </p:nvGrpSpPr>
      <p:grpSpPr>
        <a:xfrm>
          <a:off x="0" y="0"/>
          <a:ext cx="0" cy="0"/>
          <a:chOff x="0" y="0"/>
          <a:chExt cx="0" cy="0"/>
        </a:xfrm>
      </p:grpSpPr>
      <p:sp>
        <p:nvSpPr>
          <p:cNvPr id="2403" name="Google Shape;2403;p3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4" name="Google Shape;2404;p3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5" name="Google Shape;2405;p3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06" name="Shape 2406"/>
        <p:cNvGrpSpPr/>
        <p:nvPr/>
      </p:nvGrpSpPr>
      <p:grpSpPr>
        <a:xfrm>
          <a:off x="0" y="0"/>
          <a:ext cx="0" cy="0"/>
          <a:chOff x="0" y="0"/>
          <a:chExt cx="0" cy="0"/>
        </a:xfrm>
      </p:grpSpPr>
      <p:sp>
        <p:nvSpPr>
          <p:cNvPr id="2407" name="Google Shape;2407;p3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8" name="Google Shape;2408;p3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409" name="Google Shape;2409;p3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10" name="Google Shape;2410;p3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1" name="Google Shape;2411;p3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2" name="Google Shape;2412;p3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413" name="Shape 2413"/>
        <p:cNvGrpSpPr/>
        <p:nvPr/>
      </p:nvGrpSpPr>
      <p:grpSpPr>
        <a:xfrm>
          <a:off x="0" y="0"/>
          <a:ext cx="0" cy="0"/>
          <a:chOff x="0" y="0"/>
          <a:chExt cx="0" cy="0"/>
        </a:xfrm>
      </p:grpSpPr>
      <p:sp>
        <p:nvSpPr>
          <p:cNvPr id="2414" name="Google Shape;2414;p3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5" name="Google Shape;2415;p335"/>
          <p:cNvSpPr/>
          <p:nvPr>
            <p:ph idx="2" type="pic"/>
          </p:nvPr>
        </p:nvSpPr>
        <p:spPr>
          <a:xfrm>
            <a:off x="5183188" y="987425"/>
            <a:ext cx="6172200" cy="4873625"/>
          </a:xfrm>
          <a:prstGeom prst="rect">
            <a:avLst/>
          </a:prstGeom>
          <a:noFill/>
          <a:ln>
            <a:noFill/>
          </a:ln>
        </p:spPr>
      </p:sp>
      <p:sp>
        <p:nvSpPr>
          <p:cNvPr id="2416" name="Google Shape;2416;p3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17" name="Google Shape;2417;p3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8" name="Google Shape;2418;p3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9" name="Google Shape;2419;p3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420" name="Shape 2420"/>
        <p:cNvGrpSpPr/>
        <p:nvPr/>
      </p:nvGrpSpPr>
      <p:grpSpPr>
        <a:xfrm>
          <a:off x="0" y="0"/>
          <a:ext cx="0" cy="0"/>
          <a:chOff x="0" y="0"/>
          <a:chExt cx="0" cy="0"/>
        </a:xfrm>
      </p:grpSpPr>
      <p:sp>
        <p:nvSpPr>
          <p:cNvPr id="2421" name="Google Shape;2421;p3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2" name="Google Shape;2422;p3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3" name="Google Shape;2423;p3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4" name="Google Shape;2424;p3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5" name="Google Shape;2425;p3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426" name="Shape 2426"/>
        <p:cNvGrpSpPr/>
        <p:nvPr/>
      </p:nvGrpSpPr>
      <p:grpSpPr>
        <a:xfrm>
          <a:off x="0" y="0"/>
          <a:ext cx="0" cy="0"/>
          <a:chOff x="0" y="0"/>
          <a:chExt cx="0" cy="0"/>
        </a:xfrm>
      </p:grpSpPr>
      <p:sp>
        <p:nvSpPr>
          <p:cNvPr id="2427" name="Google Shape;2427;p3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8" name="Google Shape;2428;p3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9" name="Google Shape;2429;p3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0" name="Google Shape;2430;p3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1" name="Google Shape;2431;p3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432" name="Shape 2432"/>
        <p:cNvGrpSpPr/>
        <p:nvPr/>
      </p:nvGrpSpPr>
      <p:grpSpPr>
        <a:xfrm>
          <a:off x="0" y="0"/>
          <a:ext cx="0" cy="0"/>
          <a:chOff x="0" y="0"/>
          <a:chExt cx="0" cy="0"/>
        </a:xfrm>
      </p:grpSpPr>
      <p:grpSp>
        <p:nvGrpSpPr>
          <p:cNvPr id="2433" name="Google Shape;2433;p338"/>
          <p:cNvGrpSpPr/>
          <p:nvPr/>
        </p:nvGrpSpPr>
        <p:grpSpPr>
          <a:xfrm>
            <a:off x="-1" y="-38042"/>
            <a:ext cx="12192000" cy="6858001"/>
            <a:chOff x="0" y="0"/>
            <a:chExt cx="13716000" cy="10287000"/>
          </a:xfrm>
        </p:grpSpPr>
        <p:sp>
          <p:nvSpPr>
            <p:cNvPr id="2434" name="Google Shape;2434;p33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35" name="Google Shape;2435;p33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36" name="Google Shape;2436;p33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37" name="Google Shape;2437;p33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38" name="Google Shape;2438;p33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9" name="Google Shape;2439;p33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440" name="Shape 244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441" name="Shape 2441"/>
        <p:cNvGrpSpPr/>
        <p:nvPr/>
      </p:nvGrpSpPr>
      <p:grpSpPr>
        <a:xfrm>
          <a:off x="0" y="0"/>
          <a:ext cx="0" cy="0"/>
          <a:chOff x="0" y="0"/>
          <a:chExt cx="0" cy="0"/>
        </a:xfrm>
      </p:grpSpPr>
      <p:sp>
        <p:nvSpPr>
          <p:cNvPr id="2442" name="Google Shape;2442;p34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43" name="Google Shape;2443;p3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444" name="Google Shape;2444;p3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445" name="Google Shape;2445;p3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446" name="Google Shape;2446;p34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47" name="Google Shape;2447;p34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448" name="Google Shape;2448;p34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9" name="Google Shape;2449;p34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450" name="Google Shape;2450;p34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51" name="Shape 2451"/>
        <p:cNvGrpSpPr/>
        <p:nvPr/>
      </p:nvGrpSpPr>
      <p:grpSpPr>
        <a:xfrm>
          <a:off x="0" y="0"/>
          <a:ext cx="0" cy="0"/>
          <a:chOff x="0" y="0"/>
          <a:chExt cx="0" cy="0"/>
        </a:xfrm>
      </p:grpSpPr>
      <p:grpSp>
        <p:nvGrpSpPr>
          <p:cNvPr id="2452" name="Google Shape;2452;p341"/>
          <p:cNvGrpSpPr/>
          <p:nvPr/>
        </p:nvGrpSpPr>
        <p:grpSpPr>
          <a:xfrm>
            <a:off x="-1" y="-38042"/>
            <a:ext cx="12192000" cy="6858001"/>
            <a:chOff x="0" y="0"/>
            <a:chExt cx="13716000" cy="10287000"/>
          </a:xfrm>
        </p:grpSpPr>
        <p:sp>
          <p:nvSpPr>
            <p:cNvPr id="2453" name="Google Shape;2453;p3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54" name="Google Shape;2454;p3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55" name="Google Shape;2455;p3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56" name="Google Shape;2456;p3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57" name="Google Shape;2457;p3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8" name="Google Shape;2458;p3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59" name="Shape 2459"/>
        <p:cNvGrpSpPr/>
        <p:nvPr/>
      </p:nvGrpSpPr>
      <p:grpSpPr>
        <a:xfrm>
          <a:off x="0" y="0"/>
          <a:ext cx="0" cy="0"/>
          <a:chOff x="0" y="0"/>
          <a:chExt cx="0" cy="0"/>
        </a:xfrm>
      </p:grpSpPr>
      <p:grpSp>
        <p:nvGrpSpPr>
          <p:cNvPr id="2460" name="Google Shape;2460;p342"/>
          <p:cNvGrpSpPr/>
          <p:nvPr/>
        </p:nvGrpSpPr>
        <p:grpSpPr>
          <a:xfrm>
            <a:off x="-1" y="-38042"/>
            <a:ext cx="12192000" cy="6858001"/>
            <a:chOff x="0" y="0"/>
            <a:chExt cx="13716000" cy="10287000"/>
          </a:xfrm>
        </p:grpSpPr>
        <p:sp>
          <p:nvSpPr>
            <p:cNvPr id="2461" name="Google Shape;2461;p34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62" name="Google Shape;2462;p34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63" name="Google Shape;2463;p34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64" name="Google Shape;2464;p34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65" name="Google Shape;2465;p34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66" name="Google Shape;2466;p34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473" name="Shape 2473"/>
        <p:cNvGrpSpPr/>
        <p:nvPr/>
      </p:nvGrpSpPr>
      <p:grpSpPr>
        <a:xfrm>
          <a:off x="0" y="0"/>
          <a:ext cx="0" cy="0"/>
          <a:chOff x="0" y="0"/>
          <a:chExt cx="0" cy="0"/>
        </a:xfrm>
      </p:grpSpPr>
      <p:sp>
        <p:nvSpPr>
          <p:cNvPr id="2474" name="Google Shape;2474;p7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75" name="Google Shape;2475;p7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476" name="Google Shape;2476;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7" name="Google Shape;2477;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8" name="Google Shape;2478;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479" name="Shape 2479"/>
        <p:cNvGrpSpPr/>
        <p:nvPr/>
      </p:nvGrpSpPr>
      <p:grpSpPr>
        <a:xfrm>
          <a:off x="0" y="0"/>
          <a:ext cx="0" cy="0"/>
          <a:chOff x="0" y="0"/>
          <a:chExt cx="0" cy="0"/>
        </a:xfrm>
      </p:grpSpPr>
      <p:sp>
        <p:nvSpPr>
          <p:cNvPr id="2480" name="Google Shape;2480;p28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1" name="Google Shape;2481;p28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82" name="Google Shape;2482;p2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3" name="Google Shape;2483;p2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4" name="Google Shape;2484;p2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485" name="Shape 2485"/>
        <p:cNvGrpSpPr/>
        <p:nvPr/>
      </p:nvGrpSpPr>
      <p:grpSpPr>
        <a:xfrm>
          <a:off x="0" y="0"/>
          <a:ext cx="0" cy="0"/>
          <a:chOff x="0" y="0"/>
          <a:chExt cx="0" cy="0"/>
        </a:xfrm>
      </p:grpSpPr>
      <p:sp>
        <p:nvSpPr>
          <p:cNvPr id="2486" name="Google Shape;2486;p2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7" name="Google Shape;2487;p2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8" name="Google Shape;2488;p2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9" name="Google Shape;2489;p2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0" name="Google Shape;2490;p2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491" name="Shape 2491"/>
        <p:cNvGrpSpPr/>
        <p:nvPr/>
      </p:nvGrpSpPr>
      <p:grpSpPr>
        <a:xfrm>
          <a:off x="0" y="0"/>
          <a:ext cx="0" cy="0"/>
          <a:chOff x="0" y="0"/>
          <a:chExt cx="0" cy="0"/>
        </a:xfrm>
      </p:grpSpPr>
      <p:sp>
        <p:nvSpPr>
          <p:cNvPr id="2492" name="Google Shape;2492;p2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3" name="Google Shape;2493;p28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94" name="Google Shape;2494;p28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95" name="Google Shape;2495;p2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6" name="Google Shape;2496;p2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7" name="Google Shape;2497;p2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498" name="Shape 2498"/>
        <p:cNvGrpSpPr/>
        <p:nvPr/>
      </p:nvGrpSpPr>
      <p:grpSpPr>
        <a:xfrm>
          <a:off x="0" y="0"/>
          <a:ext cx="0" cy="0"/>
          <a:chOff x="0" y="0"/>
          <a:chExt cx="0" cy="0"/>
        </a:xfrm>
      </p:grpSpPr>
      <p:sp>
        <p:nvSpPr>
          <p:cNvPr id="2499" name="Google Shape;2499;p28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0" name="Google Shape;2500;p28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01" name="Google Shape;2501;p28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2" name="Google Shape;2502;p28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03" name="Google Shape;2503;p28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4" name="Google Shape;2504;p2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5" name="Google Shape;2505;p2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6" name="Google Shape;2506;p2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507" name="Shape 2507"/>
        <p:cNvGrpSpPr/>
        <p:nvPr/>
      </p:nvGrpSpPr>
      <p:grpSpPr>
        <a:xfrm>
          <a:off x="0" y="0"/>
          <a:ext cx="0" cy="0"/>
          <a:chOff x="0" y="0"/>
          <a:chExt cx="0" cy="0"/>
        </a:xfrm>
      </p:grpSpPr>
      <p:sp>
        <p:nvSpPr>
          <p:cNvPr id="2508" name="Google Shape;2508;p2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9" name="Google Shape;2509;p2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0" name="Google Shape;2510;p2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1" name="Google Shape;2511;p2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512" name="Shape 2512"/>
        <p:cNvGrpSpPr/>
        <p:nvPr/>
      </p:nvGrpSpPr>
      <p:grpSpPr>
        <a:xfrm>
          <a:off x="0" y="0"/>
          <a:ext cx="0" cy="0"/>
          <a:chOff x="0" y="0"/>
          <a:chExt cx="0" cy="0"/>
        </a:xfrm>
      </p:grpSpPr>
      <p:sp>
        <p:nvSpPr>
          <p:cNvPr id="2513" name="Google Shape;2513;p2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4" name="Google Shape;2514;p2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5" name="Google Shape;2515;p2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516" name="Shape 2516"/>
        <p:cNvGrpSpPr/>
        <p:nvPr/>
      </p:nvGrpSpPr>
      <p:grpSpPr>
        <a:xfrm>
          <a:off x="0" y="0"/>
          <a:ext cx="0" cy="0"/>
          <a:chOff x="0" y="0"/>
          <a:chExt cx="0" cy="0"/>
        </a:xfrm>
      </p:grpSpPr>
      <p:sp>
        <p:nvSpPr>
          <p:cNvPr id="2517" name="Google Shape;2517;p29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18" name="Google Shape;2518;p29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19" name="Google Shape;2519;p29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20" name="Google Shape;2520;p2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1" name="Google Shape;2521;p2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2" name="Google Shape;2522;p2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23" name="Shape 2523"/>
        <p:cNvGrpSpPr/>
        <p:nvPr/>
      </p:nvGrpSpPr>
      <p:grpSpPr>
        <a:xfrm>
          <a:off x="0" y="0"/>
          <a:ext cx="0" cy="0"/>
          <a:chOff x="0" y="0"/>
          <a:chExt cx="0" cy="0"/>
        </a:xfrm>
      </p:grpSpPr>
      <p:sp>
        <p:nvSpPr>
          <p:cNvPr id="2524" name="Google Shape;2524;p2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5" name="Google Shape;2525;p292"/>
          <p:cNvSpPr/>
          <p:nvPr>
            <p:ph idx="2" type="pic"/>
          </p:nvPr>
        </p:nvSpPr>
        <p:spPr>
          <a:xfrm>
            <a:off x="5183188" y="987425"/>
            <a:ext cx="6172200" cy="4873625"/>
          </a:xfrm>
          <a:prstGeom prst="rect">
            <a:avLst/>
          </a:prstGeom>
          <a:noFill/>
          <a:ln>
            <a:noFill/>
          </a:ln>
        </p:spPr>
      </p:sp>
      <p:sp>
        <p:nvSpPr>
          <p:cNvPr id="2526" name="Google Shape;2526;p29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27" name="Google Shape;2527;p2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8" name="Google Shape;2528;p2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9" name="Google Shape;2529;p2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530" name="Shape 2530"/>
        <p:cNvGrpSpPr/>
        <p:nvPr/>
      </p:nvGrpSpPr>
      <p:grpSpPr>
        <a:xfrm>
          <a:off x="0" y="0"/>
          <a:ext cx="0" cy="0"/>
          <a:chOff x="0" y="0"/>
          <a:chExt cx="0" cy="0"/>
        </a:xfrm>
      </p:grpSpPr>
      <p:sp>
        <p:nvSpPr>
          <p:cNvPr id="2531" name="Google Shape;2531;p2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2" name="Google Shape;2532;p29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33" name="Google Shape;2533;p2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4" name="Google Shape;2534;p2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5" name="Google Shape;2535;p2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536" name="Shape 2536"/>
        <p:cNvGrpSpPr/>
        <p:nvPr/>
      </p:nvGrpSpPr>
      <p:grpSpPr>
        <a:xfrm>
          <a:off x="0" y="0"/>
          <a:ext cx="0" cy="0"/>
          <a:chOff x="0" y="0"/>
          <a:chExt cx="0" cy="0"/>
        </a:xfrm>
      </p:grpSpPr>
      <p:sp>
        <p:nvSpPr>
          <p:cNvPr id="2537" name="Google Shape;2537;p29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8" name="Google Shape;2538;p29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39" name="Google Shape;2539;p2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0" name="Google Shape;2540;p2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1" name="Google Shape;2541;p2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542" name="Shape 2542"/>
        <p:cNvGrpSpPr/>
        <p:nvPr/>
      </p:nvGrpSpPr>
      <p:grpSpPr>
        <a:xfrm>
          <a:off x="0" y="0"/>
          <a:ext cx="0" cy="0"/>
          <a:chOff x="0" y="0"/>
          <a:chExt cx="0" cy="0"/>
        </a:xfrm>
      </p:grpSpPr>
      <p:grpSp>
        <p:nvGrpSpPr>
          <p:cNvPr id="2543" name="Google Shape;2543;p295"/>
          <p:cNvGrpSpPr/>
          <p:nvPr/>
        </p:nvGrpSpPr>
        <p:grpSpPr>
          <a:xfrm>
            <a:off x="-1" y="-38042"/>
            <a:ext cx="12192000" cy="6858001"/>
            <a:chOff x="0" y="0"/>
            <a:chExt cx="13716000" cy="10287000"/>
          </a:xfrm>
        </p:grpSpPr>
        <p:sp>
          <p:nvSpPr>
            <p:cNvPr id="2544" name="Google Shape;2544;p29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545" name="Google Shape;2545;p29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546" name="Google Shape;2546;p29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547" name="Google Shape;2547;p29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548" name="Google Shape;2548;p29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9" name="Google Shape;2549;p29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550" name="Shape 255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551" name="Shape 2551"/>
        <p:cNvGrpSpPr/>
        <p:nvPr/>
      </p:nvGrpSpPr>
      <p:grpSpPr>
        <a:xfrm>
          <a:off x="0" y="0"/>
          <a:ext cx="0" cy="0"/>
          <a:chOff x="0" y="0"/>
          <a:chExt cx="0" cy="0"/>
        </a:xfrm>
      </p:grpSpPr>
      <p:sp>
        <p:nvSpPr>
          <p:cNvPr id="2552" name="Google Shape;2552;p29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553" name="Google Shape;2553;p2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554" name="Google Shape;2554;p2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555" name="Google Shape;2555;p2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556" name="Google Shape;2556;p29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557" name="Google Shape;2557;p29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558" name="Google Shape;2558;p29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9" name="Google Shape;2559;p29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560" name="Google Shape;2560;p29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561" name="Shape 2561"/>
        <p:cNvGrpSpPr/>
        <p:nvPr/>
      </p:nvGrpSpPr>
      <p:grpSpPr>
        <a:xfrm>
          <a:off x="0" y="0"/>
          <a:ext cx="0" cy="0"/>
          <a:chOff x="0" y="0"/>
          <a:chExt cx="0" cy="0"/>
        </a:xfrm>
      </p:grpSpPr>
      <p:grpSp>
        <p:nvGrpSpPr>
          <p:cNvPr id="2562" name="Google Shape;2562;p298"/>
          <p:cNvGrpSpPr/>
          <p:nvPr/>
        </p:nvGrpSpPr>
        <p:grpSpPr>
          <a:xfrm>
            <a:off x="-1" y="-38042"/>
            <a:ext cx="12192000" cy="6858001"/>
            <a:chOff x="0" y="0"/>
            <a:chExt cx="13716000" cy="10287000"/>
          </a:xfrm>
        </p:grpSpPr>
        <p:sp>
          <p:nvSpPr>
            <p:cNvPr id="2563" name="Google Shape;2563;p29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564" name="Google Shape;2564;p29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565" name="Google Shape;2565;p29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566" name="Google Shape;2566;p29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567" name="Google Shape;2567;p29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68" name="Google Shape;2568;p29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569" name="Shape 2569"/>
        <p:cNvGrpSpPr/>
        <p:nvPr/>
      </p:nvGrpSpPr>
      <p:grpSpPr>
        <a:xfrm>
          <a:off x="0" y="0"/>
          <a:ext cx="0" cy="0"/>
          <a:chOff x="0" y="0"/>
          <a:chExt cx="0" cy="0"/>
        </a:xfrm>
      </p:grpSpPr>
      <p:grpSp>
        <p:nvGrpSpPr>
          <p:cNvPr id="2570" name="Google Shape;2570;p299"/>
          <p:cNvGrpSpPr/>
          <p:nvPr/>
        </p:nvGrpSpPr>
        <p:grpSpPr>
          <a:xfrm>
            <a:off x="-1" y="-38042"/>
            <a:ext cx="12192000" cy="6858001"/>
            <a:chOff x="0" y="0"/>
            <a:chExt cx="13716000" cy="10287000"/>
          </a:xfrm>
        </p:grpSpPr>
        <p:sp>
          <p:nvSpPr>
            <p:cNvPr id="2571" name="Google Shape;2571;p2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572" name="Google Shape;2572;p2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573" name="Google Shape;2573;p2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574" name="Google Shape;2574;p29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575" name="Google Shape;2575;p2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6" name="Google Shape;2576;p29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577" name="Shape 257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0.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2.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1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64.xml"/><Relationship Id="rId11" Type="http://schemas.openxmlformats.org/officeDocument/2006/relationships/slideLayout" Target="../slideLayouts/slideLayout55.xml"/><Relationship Id="rId22" Type="http://schemas.openxmlformats.org/officeDocument/2006/relationships/theme" Target="../theme/theme1.xml"/><Relationship Id="rId10" Type="http://schemas.openxmlformats.org/officeDocument/2006/relationships/slideLayout" Target="../slideLayouts/slideLayout54.xml"/><Relationship Id="rId21" Type="http://schemas.openxmlformats.org/officeDocument/2006/relationships/slideLayout" Target="../slideLayouts/slideLayout65.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7" Type="http://schemas.openxmlformats.org/officeDocument/2006/relationships/slideLayout" Target="../slideLayouts/slideLayout61.xml"/><Relationship Id="rId16" Type="http://schemas.openxmlformats.org/officeDocument/2006/relationships/slideLayout" Target="../slideLayouts/slideLayout60.xml"/><Relationship Id="rId5" Type="http://schemas.openxmlformats.org/officeDocument/2006/relationships/slideLayout" Target="../slideLayouts/slideLayout49.xml"/><Relationship Id="rId19" Type="http://schemas.openxmlformats.org/officeDocument/2006/relationships/slideLayout" Target="../slideLayouts/slideLayout63.xml"/><Relationship Id="rId6" Type="http://schemas.openxmlformats.org/officeDocument/2006/relationships/slideLayout" Target="../slideLayouts/slideLayout50.xml"/><Relationship Id="rId18" Type="http://schemas.openxmlformats.org/officeDocument/2006/relationships/slideLayout" Target="../slideLayouts/slideLayout62.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6.xml"/><Relationship Id="rId10" Type="http://schemas.openxmlformats.org/officeDocument/2006/relationships/slideLayout" Target="../slideLayouts/slideLayout75.xml"/><Relationship Id="rId13" Type="http://schemas.openxmlformats.org/officeDocument/2006/relationships/theme" Target="../theme/theme20.xml"/><Relationship Id="rId12" Type="http://schemas.openxmlformats.org/officeDocument/2006/relationships/slideLayout" Target="../slideLayouts/slideLayout77.xml"/><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9" Type="http://schemas.openxmlformats.org/officeDocument/2006/relationships/slideLayout" Target="../slideLayouts/slideLayout74.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97.xml"/><Relationship Id="rId11" Type="http://schemas.openxmlformats.org/officeDocument/2006/relationships/slideLayout" Target="../slideLayouts/slideLayout88.xml"/><Relationship Id="rId22" Type="http://schemas.openxmlformats.org/officeDocument/2006/relationships/theme" Target="../theme/theme12.xml"/><Relationship Id="rId10" Type="http://schemas.openxmlformats.org/officeDocument/2006/relationships/slideLayout" Target="../slideLayouts/slideLayout87.xml"/><Relationship Id="rId21" Type="http://schemas.openxmlformats.org/officeDocument/2006/relationships/slideLayout" Target="../slideLayouts/slideLayout98.xml"/><Relationship Id="rId13" Type="http://schemas.openxmlformats.org/officeDocument/2006/relationships/slideLayout" Target="../slideLayouts/slideLayout90.xml"/><Relationship Id="rId12" Type="http://schemas.openxmlformats.org/officeDocument/2006/relationships/slideLayout" Target="../slideLayouts/slideLayout89.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5" Type="http://schemas.openxmlformats.org/officeDocument/2006/relationships/slideLayout" Target="../slideLayouts/slideLayout92.xml"/><Relationship Id="rId14" Type="http://schemas.openxmlformats.org/officeDocument/2006/relationships/slideLayout" Target="../slideLayouts/slideLayout91.xml"/><Relationship Id="rId17" Type="http://schemas.openxmlformats.org/officeDocument/2006/relationships/slideLayout" Target="../slideLayouts/slideLayout94.xml"/><Relationship Id="rId16" Type="http://schemas.openxmlformats.org/officeDocument/2006/relationships/slideLayout" Target="../slideLayouts/slideLayout93.xml"/><Relationship Id="rId5" Type="http://schemas.openxmlformats.org/officeDocument/2006/relationships/slideLayout" Target="../slideLayouts/slideLayout82.xml"/><Relationship Id="rId19" Type="http://schemas.openxmlformats.org/officeDocument/2006/relationships/slideLayout" Target="../slideLayouts/slideLayout96.xml"/><Relationship Id="rId6" Type="http://schemas.openxmlformats.org/officeDocument/2006/relationships/slideLayout" Target="../slideLayouts/slideLayout83.xml"/><Relationship Id="rId18" Type="http://schemas.openxmlformats.org/officeDocument/2006/relationships/slideLayout" Target="../slideLayouts/slideLayout95.xml"/><Relationship Id="rId7" Type="http://schemas.openxmlformats.org/officeDocument/2006/relationships/slideLayout" Target="../slideLayouts/slideLayout84.xml"/><Relationship Id="rId8"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18.xml"/><Relationship Id="rId22" Type="http://schemas.openxmlformats.org/officeDocument/2006/relationships/slideLayout" Target="../slideLayouts/slideLayout120.xml"/><Relationship Id="rId21" Type="http://schemas.openxmlformats.org/officeDocument/2006/relationships/slideLayout" Target="../slideLayouts/slideLayout119.xml"/><Relationship Id="rId24" Type="http://schemas.openxmlformats.org/officeDocument/2006/relationships/slideLayout" Target="../slideLayouts/slideLayout122.xml"/><Relationship Id="rId23" Type="http://schemas.openxmlformats.org/officeDocument/2006/relationships/slideLayout" Target="../slideLayouts/slideLayout121.xml"/><Relationship Id="rId1" Type="http://schemas.openxmlformats.org/officeDocument/2006/relationships/slideLayout" Target="../slideLayouts/slideLayout99.xml"/><Relationship Id="rId2" Type="http://schemas.openxmlformats.org/officeDocument/2006/relationships/slideLayout" Target="../slideLayouts/slideLayout100.xml"/><Relationship Id="rId3" Type="http://schemas.openxmlformats.org/officeDocument/2006/relationships/slideLayout" Target="../slideLayouts/slideLayout101.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26" Type="http://schemas.openxmlformats.org/officeDocument/2006/relationships/slideLayout" Target="../slideLayouts/slideLayout124.xml"/><Relationship Id="rId25" Type="http://schemas.openxmlformats.org/officeDocument/2006/relationships/slideLayout" Target="../slideLayouts/slideLayout123.xml"/><Relationship Id="rId28" Type="http://schemas.openxmlformats.org/officeDocument/2006/relationships/theme" Target="../theme/theme4.xml"/><Relationship Id="rId27" Type="http://schemas.openxmlformats.org/officeDocument/2006/relationships/slideLayout" Target="../slideLayouts/slideLayout125.xml"/><Relationship Id="rId5" Type="http://schemas.openxmlformats.org/officeDocument/2006/relationships/slideLayout" Target="../slideLayouts/slideLayout103.xml"/><Relationship Id="rId6" Type="http://schemas.openxmlformats.org/officeDocument/2006/relationships/slideLayout" Target="../slideLayouts/slideLayout104.xml"/><Relationship Id="rId7" Type="http://schemas.openxmlformats.org/officeDocument/2006/relationships/slideLayout" Target="../slideLayouts/slideLayout105.xml"/><Relationship Id="rId8" Type="http://schemas.openxmlformats.org/officeDocument/2006/relationships/slideLayout" Target="../slideLayouts/slideLayout106.xml"/><Relationship Id="rId11" Type="http://schemas.openxmlformats.org/officeDocument/2006/relationships/slideLayout" Target="../slideLayouts/slideLayout109.xml"/><Relationship Id="rId10" Type="http://schemas.openxmlformats.org/officeDocument/2006/relationships/slideLayout" Target="../slideLayouts/slideLayout108.xml"/><Relationship Id="rId13" Type="http://schemas.openxmlformats.org/officeDocument/2006/relationships/slideLayout" Target="../slideLayouts/slideLayout111.xml"/><Relationship Id="rId12" Type="http://schemas.openxmlformats.org/officeDocument/2006/relationships/slideLayout" Target="../slideLayouts/slideLayout110.xml"/><Relationship Id="rId15" Type="http://schemas.openxmlformats.org/officeDocument/2006/relationships/slideLayout" Target="../slideLayouts/slideLayout113.xml"/><Relationship Id="rId14" Type="http://schemas.openxmlformats.org/officeDocument/2006/relationships/slideLayout" Target="../slideLayouts/slideLayout112.xml"/><Relationship Id="rId17" Type="http://schemas.openxmlformats.org/officeDocument/2006/relationships/slideLayout" Target="../slideLayouts/slideLayout115.xml"/><Relationship Id="rId16" Type="http://schemas.openxmlformats.org/officeDocument/2006/relationships/slideLayout" Target="../slideLayouts/slideLayout114.xml"/><Relationship Id="rId19" Type="http://schemas.openxmlformats.org/officeDocument/2006/relationships/slideLayout" Target="../slideLayouts/slideLayout117.xml"/><Relationship Id="rId18" Type="http://schemas.openxmlformats.org/officeDocument/2006/relationships/slideLayout" Target="../slideLayouts/slideLayout116.xml"/></Relationships>
</file>

<file path=ppt/slideMasters/_rels/slideMaster8.xml.rels><?xml version="1.0" encoding="UTF-8" standalone="yes"?><Relationships xmlns="http://schemas.openxmlformats.org/package/2006/relationships"><Relationship Id="rId20" Type="http://schemas.openxmlformats.org/officeDocument/2006/relationships/theme" Target="../theme/theme11.xml"/><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slideLayout" Target="../slideLayouts/slideLayout142.xml"/><Relationship Id="rId16" Type="http://schemas.openxmlformats.org/officeDocument/2006/relationships/slideLayout" Target="../slideLayouts/slideLayout141.xml"/><Relationship Id="rId19" Type="http://schemas.openxmlformats.org/officeDocument/2006/relationships/slideLayout" Target="../slideLayouts/slideLayout144.xml"/><Relationship Id="rId18" Type="http://schemas.openxmlformats.org/officeDocument/2006/relationships/slideLayout" Target="../slideLayouts/slideLayout143.xml"/></Relationships>
</file>

<file path=ppt/slideMasters/_rels/slideMaster9.xml.rels><?xml version="1.0" encoding="UTF-8" standalone="yes"?><Relationships xmlns="http://schemas.openxmlformats.org/package/2006/relationships"><Relationship Id="rId20" Type="http://schemas.openxmlformats.org/officeDocument/2006/relationships/theme" Target="../theme/theme6.xml"/><Relationship Id="rId1" Type="http://schemas.openxmlformats.org/officeDocument/2006/relationships/slideLayout" Target="../slideLayouts/slideLayout145.xml"/><Relationship Id="rId2" Type="http://schemas.openxmlformats.org/officeDocument/2006/relationships/slideLayout" Target="../slideLayouts/slideLayout146.xml"/><Relationship Id="rId3" Type="http://schemas.openxmlformats.org/officeDocument/2006/relationships/slideLayout" Target="../slideLayouts/slideLayout147.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5" Type="http://schemas.openxmlformats.org/officeDocument/2006/relationships/slideLayout" Target="../slideLayouts/slideLayout149.xml"/><Relationship Id="rId6" Type="http://schemas.openxmlformats.org/officeDocument/2006/relationships/slideLayout" Target="../slideLayouts/slideLayout150.xml"/><Relationship Id="rId7" Type="http://schemas.openxmlformats.org/officeDocument/2006/relationships/slideLayout" Target="../slideLayouts/slideLayout151.xml"/><Relationship Id="rId8" Type="http://schemas.openxmlformats.org/officeDocument/2006/relationships/slideLayout" Target="../slideLayouts/slideLayout152.xml"/><Relationship Id="rId11" Type="http://schemas.openxmlformats.org/officeDocument/2006/relationships/slideLayout" Target="../slideLayouts/slideLayout155.xml"/><Relationship Id="rId10" Type="http://schemas.openxmlformats.org/officeDocument/2006/relationships/slideLayout" Target="../slideLayouts/slideLayout154.xml"/><Relationship Id="rId13" Type="http://schemas.openxmlformats.org/officeDocument/2006/relationships/slideLayout" Target="../slideLayouts/slideLayout157.xml"/><Relationship Id="rId12" Type="http://schemas.openxmlformats.org/officeDocument/2006/relationships/slideLayout" Target="../slideLayouts/slideLayout156.xml"/><Relationship Id="rId15" Type="http://schemas.openxmlformats.org/officeDocument/2006/relationships/slideLayout" Target="../slideLayouts/slideLayout159.xml"/><Relationship Id="rId14" Type="http://schemas.openxmlformats.org/officeDocument/2006/relationships/slideLayout" Target="../slideLayouts/slideLayout158.xml"/><Relationship Id="rId17" Type="http://schemas.openxmlformats.org/officeDocument/2006/relationships/slideLayout" Target="../slideLayouts/slideLayout161.xml"/><Relationship Id="rId16" Type="http://schemas.openxmlformats.org/officeDocument/2006/relationships/slideLayout" Target="../slideLayouts/slideLayout160.xml"/><Relationship Id="rId19" Type="http://schemas.openxmlformats.org/officeDocument/2006/relationships/slideLayout" Target="../slideLayouts/slideLayout163.xml"/><Relationship Id="rId18" Type="http://schemas.openxmlformats.org/officeDocument/2006/relationships/slideLayout" Target="../slideLayouts/slideLayout162.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3.xml"/><Relationship Id="rId22" Type="http://schemas.openxmlformats.org/officeDocument/2006/relationships/theme" Target="../theme/theme21.xml"/><Relationship Id="rId21" Type="http://schemas.openxmlformats.org/officeDocument/2006/relationships/slideLayout" Target="../slideLayouts/slideLayout184.xml"/><Relationship Id="rId1" Type="http://schemas.openxmlformats.org/officeDocument/2006/relationships/slideLayout" Target="../slideLayouts/slideLayout164.xml"/><Relationship Id="rId2" Type="http://schemas.openxmlformats.org/officeDocument/2006/relationships/slideLayout" Target="../slideLayouts/slideLayout165.xml"/><Relationship Id="rId3" Type="http://schemas.openxmlformats.org/officeDocument/2006/relationships/slideLayout" Target="../slideLayouts/slideLayout166.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5" Type="http://schemas.openxmlformats.org/officeDocument/2006/relationships/slideLayout" Target="../slideLayouts/slideLayout168.xml"/><Relationship Id="rId6" Type="http://schemas.openxmlformats.org/officeDocument/2006/relationships/slideLayout" Target="../slideLayouts/slideLayout169.xml"/><Relationship Id="rId7" Type="http://schemas.openxmlformats.org/officeDocument/2006/relationships/slideLayout" Target="../slideLayouts/slideLayout170.xml"/><Relationship Id="rId8" Type="http://schemas.openxmlformats.org/officeDocument/2006/relationships/slideLayout" Target="../slideLayouts/slideLayout171.xml"/><Relationship Id="rId11" Type="http://schemas.openxmlformats.org/officeDocument/2006/relationships/slideLayout" Target="../slideLayouts/slideLayout174.xml"/><Relationship Id="rId10" Type="http://schemas.openxmlformats.org/officeDocument/2006/relationships/slideLayout" Target="../slideLayouts/slideLayout173.xml"/><Relationship Id="rId13" Type="http://schemas.openxmlformats.org/officeDocument/2006/relationships/slideLayout" Target="../slideLayouts/slideLayout176.xml"/><Relationship Id="rId12" Type="http://schemas.openxmlformats.org/officeDocument/2006/relationships/slideLayout" Target="../slideLayouts/slideLayout175.xml"/><Relationship Id="rId15" Type="http://schemas.openxmlformats.org/officeDocument/2006/relationships/slideLayout" Target="../slideLayouts/slideLayout178.xml"/><Relationship Id="rId14" Type="http://schemas.openxmlformats.org/officeDocument/2006/relationships/slideLayout" Target="../slideLayouts/slideLayout177.xml"/><Relationship Id="rId17" Type="http://schemas.openxmlformats.org/officeDocument/2006/relationships/slideLayout" Target="../slideLayouts/slideLayout180.xml"/><Relationship Id="rId16" Type="http://schemas.openxmlformats.org/officeDocument/2006/relationships/slideLayout" Target="../slideLayouts/slideLayout179.xml"/><Relationship Id="rId19" Type="http://schemas.openxmlformats.org/officeDocument/2006/relationships/slideLayout" Target="../slideLayouts/slideLayout182.xml"/><Relationship Id="rId18" Type="http://schemas.openxmlformats.org/officeDocument/2006/relationships/slideLayout" Target="../slideLayouts/slideLayout181.xml"/></Relationships>
</file>

<file path=ppt/slideMasters/_rels/slideMaster11.xml.rels><?xml version="1.0" encoding="UTF-8" standalone="yes"?><Relationships xmlns="http://schemas.openxmlformats.org/package/2006/relationships"><Relationship Id="rId20" Type="http://schemas.openxmlformats.org/officeDocument/2006/relationships/slideLayout" Target="../slideLayouts/slideLayout204.xml"/><Relationship Id="rId22" Type="http://schemas.openxmlformats.org/officeDocument/2006/relationships/slideLayout" Target="../slideLayouts/slideLayout206.xml"/><Relationship Id="rId21" Type="http://schemas.openxmlformats.org/officeDocument/2006/relationships/slideLayout" Target="../slideLayouts/slideLayout205.xml"/><Relationship Id="rId24" Type="http://schemas.openxmlformats.org/officeDocument/2006/relationships/slideLayout" Target="../slideLayouts/slideLayout208.xml"/><Relationship Id="rId23" Type="http://schemas.openxmlformats.org/officeDocument/2006/relationships/slideLayout" Target="../slideLayouts/slideLayout207.xml"/><Relationship Id="rId1" Type="http://schemas.openxmlformats.org/officeDocument/2006/relationships/slideLayout" Target="../slideLayouts/slideLayout185.xml"/><Relationship Id="rId2" Type="http://schemas.openxmlformats.org/officeDocument/2006/relationships/slideLayout" Target="../slideLayouts/slideLayout186.xml"/><Relationship Id="rId3" Type="http://schemas.openxmlformats.org/officeDocument/2006/relationships/slideLayout" Target="../slideLayouts/slideLayout187.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26" Type="http://schemas.openxmlformats.org/officeDocument/2006/relationships/slideLayout" Target="../slideLayouts/slideLayout210.xml"/><Relationship Id="rId25" Type="http://schemas.openxmlformats.org/officeDocument/2006/relationships/slideLayout" Target="../slideLayouts/slideLayout209.xml"/><Relationship Id="rId28" Type="http://schemas.openxmlformats.org/officeDocument/2006/relationships/theme" Target="../theme/theme19.xml"/><Relationship Id="rId27" Type="http://schemas.openxmlformats.org/officeDocument/2006/relationships/slideLayout" Target="../slideLayouts/slideLayout211.xml"/><Relationship Id="rId5" Type="http://schemas.openxmlformats.org/officeDocument/2006/relationships/slideLayout" Target="../slideLayouts/slideLayout189.xml"/><Relationship Id="rId6" Type="http://schemas.openxmlformats.org/officeDocument/2006/relationships/slideLayout" Target="../slideLayouts/slideLayout190.xml"/><Relationship Id="rId7" Type="http://schemas.openxmlformats.org/officeDocument/2006/relationships/slideLayout" Target="../slideLayouts/slideLayout191.xml"/><Relationship Id="rId8" Type="http://schemas.openxmlformats.org/officeDocument/2006/relationships/slideLayout" Target="../slideLayouts/slideLayout192.xml"/><Relationship Id="rId11" Type="http://schemas.openxmlformats.org/officeDocument/2006/relationships/slideLayout" Target="../slideLayouts/slideLayout195.xml"/><Relationship Id="rId10" Type="http://schemas.openxmlformats.org/officeDocument/2006/relationships/slideLayout" Target="../slideLayouts/slideLayout194.xml"/><Relationship Id="rId13" Type="http://schemas.openxmlformats.org/officeDocument/2006/relationships/slideLayout" Target="../slideLayouts/slideLayout197.xml"/><Relationship Id="rId12" Type="http://schemas.openxmlformats.org/officeDocument/2006/relationships/slideLayout" Target="../slideLayouts/slideLayout196.xml"/><Relationship Id="rId15" Type="http://schemas.openxmlformats.org/officeDocument/2006/relationships/slideLayout" Target="../slideLayouts/slideLayout199.xml"/><Relationship Id="rId14" Type="http://schemas.openxmlformats.org/officeDocument/2006/relationships/slideLayout" Target="../slideLayouts/slideLayout198.xml"/><Relationship Id="rId17" Type="http://schemas.openxmlformats.org/officeDocument/2006/relationships/slideLayout" Target="../slideLayouts/slideLayout201.xml"/><Relationship Id="rId16" Type="http://schemas.openxmlformats.org/officeDocument/2006/relationships/slideLayout" Target="../slideLayouts/slideLayout200.xml"/><Relationship Id="rId19" Type="http://schemas.openxmlformats.org/officeDocument/2006/relationships/slideLayout" Target="../slideLayouts/slideLayout203.xml"/><Relationship Id="rId18" Type="http://schemas.openxmlformats.org/officeDocument/2006/relationships/slideLayout" Target="../slideLayouts/slideLayout202.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slideLayout" Target="../slideLayouts/slideLayout213.xml"/><Relationship Id="rId3" Type="http://schemas.openxmlformats.org/officeDocument/2006/relationships/slideLayout" Target="../slideLayouts/slideLayout214.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5" Type="http://schemas.openxmlformats.org/officeDocument/2006/relationships/slideLayout" Target="../slideLayouts/slideLayout216.xml"/><Relationship Id="rId6" Type="http://schemas.openxmlformats.org/officeDocument/2006/relationships/slideLayout" Target="../slideLayouts/slideLayout217.xml"/><Relationship Id="rId7" Type="http://schemas.openxmlformats.org/officeDocument/2006/relationships/slideLayout" Target="../slideLayouts/slideLayout218.xml"/><Relationship Id="rId8" Type="http://schemas.openxmlformats.org/officeDocument/2006/relationships/slideLayout" Target="../slideLayouts/slideLayout219.xml"/><Relationship Id="rId10" Type="http://schemas.openxmlformats.org/officeDocument/2006/relationships/theme" Target="../theme/theme9.xml"/></Relationships>
</file>

<file path=ppt/slideMasters/_rels/slideMaster13.xml.rels><?xml version="1.0" encoding="UTF-8" standalone="yes"?><Relationships xmlns="http://schemas.openxmlformats.org/package/2006/relationships"><Relationship Id="rId20" Type="http://schemas.openxmlformats.org/officeDocument/2006/relationships/slideLayout" Target="../slideLayouts/slideLayout240.xml"/><Relationship Id="rId22" Type="http://schemas.openxmlformats.org/officeDocument/2006/relationships/theme" Target="../theme/theme5.xml"/><Relationship Id="rId21" Type="http://schemas.openxmlformats.org/officeDocument/2006/relationships/slideLayout" Target="../slideLayouts/slideLayout24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9" Type="http://schemas.openxmlformats.org/officeDocument/2006/relationships/slideLayout" Target="../slideLayouts/slideLayout229.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11" Type="http://schemas.openxmlformats.org/officeDocument/2006/relationships/slideLayout" Target="../slideLayouts/slideLayout231.xml"/><Relationship Id="rId10" Type="http://schemas.openxmlformats.org/officeDocument/2006/relationships/slideLayout" Target="../slideLayouts/slideLayout230.xml"/><Relationship Id="rId13" Type="http://schemas.openxmlformats.org/officeDocument/2006/relationships/slideLayout" Target="../slideLayouts/slideLayout233.xml"/><Relationship Id="rId12" Type="http://schemas.openxmlformats.org/officeDocument/2006/relationships/slideLayout" Target="../slideLayouts/slideLayout232.xml"/><Relationship Id="rId15" Type="http://schemas.openxmlformats.org/officeDocument/2006/relationships/slideLayout" Target="../slideLayouts/slideLayout235.xml"/><Relationship Id="rId14" Type="http://schemas.openxmlformats.org/officeDocument/2006/relationships/slideLayout" Target="../slideLayouts/slideLayout234.xml"/><Relationship Id="rId17" Type="http://schemas.openxmlformats.org/officeDocument/2006/relationships/slideLayout" Target="../slideLayouts/slideLayout237.xml"/><Relationship Id="rId16" Type="http://schemas.openxmlformats.org/officeDocument/2006/relationships/slideLayout" Target="../slideLayouts/slideLayout236.xml"/><Relationship Id="rId19" Type="http://schemas.openxmlformats.org/officeDocument/2006/relationships/slideLayout" Target="../slideLayouts/slideLayout239.xml"/><Relationship Id="rId18" Type="http://schemas.openxmlformats.org/officeDocument/2006/relationships/slideLayout" Target="../slideLayouts/slideLayout238.xml"/></Relationships>
</file>

<file path=ppt/slideMasters/_rels/slideMaster14.xml.rels><?xml version="1.0" encoding="UTF-8" standalone="yes"?><Relationships xmlns="http://schemas.openxmlformats.org/package/2006/relationships"><Relationship Id="rId20" Type="http://schemas.openxmlformats.org/officeDocument/2006/relationships/theme" Target="../theme/theme8.xml"/><Relationship Id="rId1" Type="http://schemas.openxmlformats.org/officeDocument/2006/relationships/slideLayout" Target="../slideLayouts/slideLayout242.xml"/><Relationship Id="rId2" Type="http://schemas.openxmlformats.org/officeDocument/2006/relationships/slideLayout" Target="../slideLayouts/slideLayout243.xml"/><Relationship Id="rId3" Type="http://schemas.openxmlformats.org/officeDocument/2006/relationships/slideLayout" Target="../slideLayouts/slideLayout244.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5" Type="http://schemas.openxmlformats.org/officeDocument/2006/relationships/slideLayout" Target="../slideLayouts/slideLayout246.xml"/><Relationship Id="rId6" Type="http://schemas.openxmlformats.org/officeDocument/2006/relationships/slideLayout" Target="../slideLayouts/slideLayout247.xml"/><Relationship Id="rId7" Type="http://schemas.openxmlformats.org/officeDocument/2006/relationships/slideLayout" Target="../slideLayouts/slideLayout248.xml"/><Relationship Id="rId8" Type="http://schemas.openxmlformats.org/officeDocument/2006/relationships/slideLayout" Target="../slideLayouts/slideLayout249.xml"/><Relationship Id="rId11" Type="http://schemas.openxmlformats.org/officeDocument/2006/relationships/slideLayout" Target="../slideLayouts/slideLayout252.xml"/><Relationship Id="rId10" Type="http://schemas.openxmlformats.org/officeDocument/2006/relationships/slideLayout" Target="../slideLayouts/slideLayout251.xml"/><Relationship Id="rId13" Type="http://schemas.openxmlformats.org/officeDocument/2006/relationships/slideLayout" Target="../slideLayouts/slideLayout254.xml"/><Relationship Id="rId12" Type="http://schemas.openxmlformats.org/officeDocument/2006/relationships/slideLayout" Target="../slideLayouts/slideLayout253.xml"/><Relationship Id="rId15" Type="http://schemas.openxmlformats.org/officeDocument/2006/relationships/slideLayout" Target="../slideLayouts/slideLayout256.xml"/><Relationship Id="rId14" Type="http://schemas.openxmlformats.org/officeDocument/2006/relationships/slideLayout" Target="../slideLayouts/slideLayout255.xml"/><Relationship Id="rId17" Type="http://schemas.openxmlformats.org/officeDocument/2006/relationships/slideLayout" Target="../slideLayouts/slideLayout258.xml"/><Relationship Id="rId16" Type="http://schemas.openxmlformats.org/officeDocument/2006/relationships/slideLayout" Target="../slideLayouts/slideLayout257.xml"/><Relationship Id="rId19" Type="http://schemas.openxmlformats.org/officeDocument/2006/relationships/slideLayout" Target="../slideLayouts/slideLayout260.xml"/><Relationship Id="rId18" Type="http://schemas.openxmlformats.org/officeDocument/2006/relationships/slideLayout" Target="../slideLayouts/slideLayout259.xml"/></Relationships>
</file>

<file path=ppt/slideMasters/_rels/slideMaster15.xml.rels><?xml version="1.0" encoding="UTF-8" standalone="yes"?><Relationships xmlns="http://schemas.openxmlformats.org/package/2006/relationships"><Relationship Id="rId20" Type="http://schemas.openxmlformats.org/officeDocument/2006/relationships/slideLayout" Target="../slideLayouts/slideLayout280.xml"/><Relationship Id="rId22" Type="http://schemas.openxmlformats.org/officeDocument/2006/relationships/slideLayout" Target="../slideLayouts/slideLayout282.xml"/><Relationship Id="rId21" Type="http://schemas.openxmlformats.org/officeDocument/2006/relationships/slideLayout" Target="../slideLayouts/slideLayout281.xml"/><Relationship Id="rId24" Type="http://schemas.openxmlformats.org/officeDocument/2006/relationships/slideLayout" Target="../slideLayouts/slideLayout284.xml"/><Relationship Id="rId23" Type="http://schemas.openxmlformats.org/officeDocument/2006/relationships/slideLayout" Target="../slideLayouts/slideLayout283.xml"/><Relationship Id="rId1" Type="http://schemas.openxmlformats.org/officeDocument/2006/relationships/slideLayout" Target="../slideLayouts/slideLayout261.xml"/><Relationship Id="rId2" Type="http://schemas.openxmlformats.org/officeDocument/2006/relationships/slideLayout" Target="../slideLayouts/slideLayout262.xml"/><Relationship Id="rId3" Type="http://schemas.openxmlformats.org/officeDocument/2006/relationships/slideLayout" Target="../slideLayouts/slideLayout263.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26" Type="http://schemas.openxmlformats.org/officeDocument/2006/relationships/slideLayout" Target="../slideLayouts/slideLayout286.xml"/><Relationship Id="rId25" Type="http://schemas.openxmlformats.org/officeDocument/2006/relationships/slideLayout" Target="../slideLayouts/slideLayout285.xml"/><Relationship Id="rId28" Type="http://schemas.openxmlformats.org/officeDocument/2006/relationships/theme" Target="../theme/theme15.xml"/><Relationship Id="rId27" Type="http://schemas.openxmlformats.org/officeDocument/2006/relationships/slideLayout" Target="../slideLayouts/slideLayout287.xml"/><Relationship Id="rId5" Type="http://schemas.openxmlformats.org/officeDocument/2006/relationships/slideLayout" Target="../slideLayouts/slideLayout265.xml"/><Relationship Id="rId6" Type="http://schemas.openxmlformats.org/officeDocument/2006/relationships/slideLayout" Target="../slideLayouts/slideLayout266.xml"/><Relationship Id="rId7" Type="http://schemas.openxmlformats.org/officeDocument/2006/relationships/slideLayout" Target="../slideLayouts/slideLayout267.xml"/><Relationship Id="rId8" Type="http://schemas.openxmlformats.org/officeDocument/2006/relationships/slideLayout" Target="../slideLayouts/slideLayout268.xml"/><Relationship Id="rId11" Type="http://schemas.openxmlformats.org/officeDocument/2006/relationships/slideLayout" Target="../slideLayouts/slideLayout271.xml"/><Relationship Id="rId10" Type="http://schemas.openxmlformats.org/officeDocument/2006/relationships/slideLayout" Target="../slideLayouts/slideLayout270.xml"/><Relationship Id="rId13" Type="http://schemas.openxmlformats.org/officeDocument/2006/relationships/slideLayout" Target="../slideLayouts/slideLayout273.xml"/><Relationship Id="rId12" Type="http://schemas.openxmlformats.org/officeDocument/2006/relationships/slideLayout" Target="../slideLayouts/slideLayout272.xml"/><Relationship Id="rId15" Type="http://schemas.openxmlformats.org/officeDocument/2006/relationships/slideLayout" Target="../slideLayouts/slideLayout275.xml"/><Relationship Id="rId14" Type="http://schemas.openxmlformats.org/officeDocument/2006/relationships/slideLayout" Target="../slideLayouts/slideLayout274.xml"/><Relationship Id="rId17" Type="http://schemas.openxmlformats.org/officeDocument/2006/relationships/slideLayout" Target="../slideLayouts/slideLayout277.xml"/><Relationship Id="rId16" Type="http://schemas.openxmlformats.org/officeDocument/2006/relationships/slideLayout" Target="../slideLayouts/slideLayout276.xml"/><Relationship Id="rId19" Type="http://schemas.openxmlformats.org/officeDocument/2006/relationships/slideLayout" Target="../slideLayouts/slideLayout279.xml"/><Relationship Id="rId18" Type="http://schemas.openxmlformats.org/officeDocument/2006/relationships/slideLayout" Target="../slideLayouts/slideLayout278.xml"/></Relationships>
</file>

<file path=ppt/slideMasters/_rels/slideMaster16.xml.rels><?xml version="1.0" encoding="UTF-8" standalone="yes"?><Relationships xmlns="http://schemas.openxmlformats.org/package/2006/relationships"><Relationship Id="rId20" Type="http://schemas.openxmlformats.org/officeDocument/2006/relationships/slideLayout" Target="../slideLayouts/slideLayout307.xml"/><Relationship Id="rId22" Type="http://schemas.openxmlformats.org/officeDocument/2006/relationships/theme" Target="../theme/theme13.xml"/><Relationship Id="rId21" Type="http://schemas.openxmlformats.org/officeDocument/2006/relationships/slideLayout" Target="../slideLayouts/slideLayout308.xml"/><Relationship Id="rId1" Type="http://schemas.openxmlformats.org/officeDocument/2006/relationships/slideLayout" Target="../slideLayouts/slideLayout288.xml"/><Relationship Id="rId2" Type="http://schemas.openxmlformats.org/officeDocument/2006/relationships/slideLayout" Target="../slideLayouts/slideLayout289.xml"/><Relationship Id="rId3" Type="http://schemas.openxmlformats.org/officeDocument/2006/relationships/slideLayout" Target="../slideLayouts/slideLayout290.xml"/><Relationship Id="rId4" Type="http://schemas.openxmlformats.org/officeDocument/2006/relationships/slideLayout" Target="../slideLayouts/slideLayout291.xml"/><Relationship Id="rId9" Type="http://schemas.openxmlformats.org/officeDocument/2006/relationships/slideLayout" Target="../slideLayouts/slideLayout296.xml"/><Relationship Id="rId5" Type="http://schemas.openxmlformats.org/officeDocument/2006/relationships/slideLayout" Target="../slideLayouts/slideLayout292.xml"/><Relationship Id="rId6" Type="http://schemas.openxmlformats.org/officeDocument/2006/relationships/slideLayout" Target="../slideLayouts/slideLayout293.xml"/><Relationship Id="rId7" Type="http://schemas.openxmlformats.org/officeDocument/2006/relationships/slideLayout" Target="../slideLayouts/slideLayout294.xml"/><Relationship Id="rId8" Type="http://schemas.openxmlformats.org/officeDocument/2006/relationships/slideLayout" Target="../slideLayouts/slideLayout295.xml"/><Relationship Id="rId11" Type="http://schemas.openxmlformats.org/officeDocument/2006/relationships/slideLayout" Target="../slideLayouts/slideLayout298.xml"/><Relationship Id="rId10" Type="http://schemas.openxmlformats.org/officeDocument/2006/relationships/slideLayout" Target="../slideLayouts/slideLayout297.xml"/><Relationship Id="rId13" Type="http://schemas.openxmlformats.org/officeDocument/2006/relationships/slideLayout" Target="../slideLayouts/slideLayout300.xml"/><Relationship Id="rId12" Type="http://schemas.openxmlformats.org/officeDocument/2006/relationships/slideLayout" Target="../slideLayouts/slideLayout299.xml"/><Relationship Id="rId15" Type="http://schemas.openxmlformats.org/officeDocument/2006/relationships/slideLayout" Target="../slideLayouts/slideLayout302.xml"/><Relationship Id="rId14" Type="http://schemas.openxmlformats.org/officeDocument/2006/relationships/slideLayout" Target="../slideLayouts/slideLayout301.xml"/><Relationship Id="rId17" Type="http://schemas.openxmlformats.org/officeDocument/2006/relationships/slideLayout" Target="../slideLayouts/slideLayout304.xml"/><Relationship Id="rId16" Type="http://schemas.openxmlformats.org/officeDocument/2006/relationships/slideLayout" Target="../slideLayouts/slideLayout303.xml"/><Relationship Id="rId19" Type="http://schemas.openxmlformats.org/officeDocument/2006/relationships/slideLayout" Target="../slideLayouts/slideLayout306.xml"/><Relationship Id="rId18" Type="http://schemas.openxmlformats.org/officeDocument/2006/relationships/slideLayout" Target="../slideLayouts/slideLayout305.xml"/></Relationships>
</file>

<file path=ppt/slideMasters/_rels/slideMaster17.xml.rels><?xml version="1.0" encoding="UTF-8" standalone="yes"?><Relationships xmlns="http://schemas.openxmlformats.org/package/2006/relationships"><Relationship Id="rId20" Type="http://schemas.openxmlformats.org/officeDocument/2006/relationships/slideLayout" Target="../slideLayouts/slideLayout328.xml"/><Relationship Id="rId22" Type="http://schemas.openxmlformats.org/officeDocument/2006/relationships/theme" Target="../theme/theme3.xml"/><Relationship Id="rId21" Type="http://schemas.openxmlformats.org/officeDocument/2006/relationships/slideLayout" Target="../slideLayouts/slideLayout3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9" Type="http://schemas.openxmlformats.org/officeDocument/2006/relationships/slideLayout" Target="../slideLayouts/slideLayout317.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11" Type="http://schemas.openxmlformats.org/officeDocument/2006/relationships/slideLayout" Target="../slideLayouts/slideLayout319.xml"/><Relationship Id="rId10" Type="http://schemas.openxmlformats.org/officeDocument/2006/relationships/slideLayout" Target="../slideLayouts/slideLayout318.xml"/><Relationship Id="rId13" Type="http://schemas.openxmlformats.org/officeDocument/2006/relationships/slideLayout" Target="../slideLayouts/slideLayout321.xml"/><Relationship Id="rId12" Type="http://schemas.openxmlformats.org/officeDocument/2006/relationships/slideLayout" Target="../slideLayouts/slideLayout320.xml"/><Relationship Id="rId15" Type="http://schemas.openxmlformats.org/officeDocument/2006/relationships/slideLayout" Target="../slideLayouts/slideLayout323.xml"/><Relationship Id="rId14" Type="http://schemas.openxmlformats.org/officeDocument/2006/relationships/slideLayout" Target="../slideLayouts/slideLayout322.xml"/><Relationship Id="rId17" Type="http://schemas.openxmlformats.org/officeDocument/2006/relationships/slideLayout" Target="../slideLayouts/slideLayout325.xml"/><Relationship Id="rId16" Type="http://schemas.openxmlformats.org/officeDocument/2006/relationships/slideLayout" Target="../slideLayouts/slideLayout324.xml"/><Relationship Id="rId19" Type="http://schemas.openxmlformats.org/officeDocument/2006/relationships/slideLayout" Target="../slideLayouts/slideLayout327.xml"/><Relationship Id="rId18" Type="http://schemas.openxmlformats.org/officeDocument/2006/relationships/slideLayout" Target="../slideLayouts/slideLayout326.xml"/></Relationships>
</file>

<file path=ppt/slideMasters/_rels/slideMaster18.xml.rels><?xml version="1.0" encoding="UTF-8" standalone="yes"?><Relationships xmlns="http://schemas.openxmlformats.org/package/2006/relationships"><Relationship Id="rId20" Type="http://schemas.openxmlformats.org/officeDocument/2006/relationships/slideLayout" Target="../slideLayouts/slideLayout349.xml"/><Relationship Id="rId22" Type="http://schemas.openxmlformats.org/officeDocument/2006/relationships/slideLayout" Target="../slideLayouts/slideLayout351.xml"/><Relationship Id="rId21" Type="http://schemas.openxmlformats.org/officeDocument/2006/relationships/slideLayout" Target="../slideLayouts/slideLayout350.xml"/><Relationship Id="rId24" Type="http://schemas.openxmlformats.org/officeDocument/2006/relationships/slideLayout" Target="../slideLayouts/slideLayout353.xml"/><Relationship Id="rId23" Type="http://schemas.openxmlformats.org/officeDocument/2006/relationships/slideLayout" Target="../slideLayouts/slideLayout352.xml"/><Relationship Id="rId1" Type="http://schemas.openxmlformats.org/officeDocument/2006/relationships/slideLayout" Target="../slideLayouts/slideLayout330.xml"/><Relationship Id="rId2" Type="http://schemas.openxmlformats.org/officeDocument/2006/relationships/slideLayout" Target="../slideLayouts/slideLayout331.xml"/><Relationship Id="rId3" Type="http://schemas.openxmlformats.org/officeDocument/2006/relationships/slideLayout" Target="../slideLayouts/slideLayout332.xml"/><Relationship Id="rId4" Type="http://schemas.openxmlformats.org/officeDocument/2006/relationships/slideLayout" Target="../slideLayouts/slideLayout333.xml"/><Relationship Id="rId9" Type="http://schemas.openxmlformats.org/officeDocument/2006/relationships/slideLayout" Target="../slideLayouts/slideLayout338.xml"/><Relationship Id="rId26" Type="http://schemas.openxmlformats.org/officeDocument/2006/relationships/slideLayout" Target="../slideLayouts/slideLayout355.xml"/><Relationship Id="rId25" Type="http://schemas.openxmlformats.org/officeDocument/2006/relationships/slideLayout" Target="../slideLayouts/slideLayout354.xml"/><Relationship Id="rId28" Type="http://schemas.openxmlformats.org/officeDocument/2006/relationships/theme" Target="../theme/theme16.xml"/><Relationship Id="rId27" Type="http://schemas.openxmlformats.org/officeDocument/2006/relationships/slideLayout" Target="../slideLayouts/slideLayout356.xml"/><Relationship Id="rId5" Type="http://schemas.openxmlformats.org/officeDocument/2006/relationships/slideLayout" Target="../slideLayouts/slideLayout334.xml"/><Relationship Id="rId6" Type="http://schemas.openxmlformats.org/officeDocument/2006/relationships/slideLayout" Target="../slideLayouts/slideLayout335.xml"/><Relationship Id="rId7" Type="http://schemas.openxmlformats.org/officeDocument/2006/relationships/slideLayout" Target="../slideLayouts/slideLayout336.xml"/><Relationship Id="rId8" Type="http://schemas.openxmlformats.org/officeDocument/2006/relationships/slideLayout" Target="../slideLayouts/slideLayout337.xml"/><Relationship Id="rId11" Type="http://schemas.openxmlformats.org/officeDocument/2006/relationships/slideLayout" Target="../slideLayouts/slideLayout340.xml"/><Relationship Id="rId10" Type="http://schemas.openxmlformats.org/officeDocument/2006/relationships/slideLayout" Target="../slideLayouts/slideLayout339.xml"/><Relationship Id="rId13" Type="http://schemas.openxmlformats.org/officeDocument/2006/relationships/slideLayout" Target="../slideLayouts/slideLayout342.xml"/><Relationship Id="rId12" Type="http://schemas.openxmlformats.org/officeDocument/2006/relationships/slideLayout" Target="../slideLayouts/slideLayout341.xml"/><Relationship Id="rId15" Type="http://schemas.openxmlformats.org/officeDocument/2006/relationships/slideLayout" Target="../slideLayouts/slideLayout344.xml"/><Relationship Id="rId14" Type="http://schemas.openxmlformats.org/officeDocument/2006/relationships/slideLayout" Target="../slideLayouts/slideLayout343.xml"/><Relationship Id="rId17" Type="http://schemas.openxmlformats.org/officeDocument/2006/relationships/slideLayout" Target="../slideLayouts/slideLayout346.xml"/><Relationship Id="rId16" Type="http://schemas.openxmlformats.org/officeDocument/2006/relationships/slideLayout" Target="../slideLayouts/slideLayout345.xml"/><Relationship Id="rId19" Type="http://schemas.openxmlformats.org/officeDocument/2006/relationships/slideLayout" Target="../slideLayouts/slideLayout348.xml"/><Relationship Id="rId18" Type="http://schemas.openxmlformats.org/officeDocument/2006/relationships/slideLayout" Target="../slideLayouts/slideLayout347.xml"/></Relationships>
</file>

<file path=ppt/slideMasters/_rels/slideMaster19.xml.rels><?xml version="1.0" encoding="UTF-8" standalone="yes"?><Relationships xmlns="http://schemas.openxmlformats.org/package/2006/relationships"><Relationship Id="rId20" Type="http://schemas.openxmlformats.org/officeDocument/2006/relationships/slideLayout" Target="../slideLayouts/slideLayout376.xml"/><Relationship Id="rId22" Type="http://schemas.openxmlformats.org/officeDocument/2006/relationships/theme" Target="../theme/theme22.xml"/><Relationship Id="rId21" Type="http://schemas.openxmlformats.org/officeDocument/2006/relationships/slideLayout" Target="../slideLayouts/slideLayout377.xml"/><Relationship Id="rId1" Type="http://schemas.openxmlformats.org/officeDocument/2006/relationships/slideLayout" Target="../slideLayouts/slideLayout357.xml"/><Relationship Id="rId2" Type="http://schemas.openxmlformats.org/officeDocument/2006/relationships/slideLayout" Target="../slideLayouts/slideLayout358.xml"/><Relationship Id="rId3" Type="http://schemas.openxmlformats.org/officeDocument/2006/relationships/slideLayout" Target="../slideLayouts/slideLayout359.xml"/><Relationship Id="rId4" Type="http://schemas.openxmlformats.org/officeDocument/2006/relationships/slideLayout" Target="../slideLayouts/slideLayout360.xml"/><Relationship Id="rId9" Type="http://schemas.openxmlformats.org/officeDocument/2006/relationships/slideLayout" Target="../slideLayouts/slideLayout365.xml"/><Relationship Id="rId5" Type="http://schemas.openxmlformats.org/officeDocument/2006/relationships/slideLayout" Target="../slideLayouts/slideLayout361.xml"/><Relationship Id="rId6" Type="http://schemas.openxmlformats.org/officeDocument/2006/relationships/slideLayout" Target="../slideLayouts/slideLayout362.xml"/><Relationship Id="rId7" Type="http://schemas.openxmlformats.org/officeDocument/2006/relationships/slideLayout" Target="../slideLayouts/slideLayout363.xml"/><Relationship Id="rId8" Type="http://schemas.openxmlformats.org/officeDocument/2006/relationships/slideLayout" Target="../slideLayouts/slideLayout364.xml"/><Relationship Id="rId11" Type="http://schemas.openxmlformats.org/officeDocument/2006/relationships/slideLayout" Target="../slideLayouts/slideLayout367.xml"/><Relationship Id="rId10" Type="http://schemas.openxmlformats.org/officeDocument/2006/relationships/slideLayout" Target="../slideLayouts/slideLayout366.xml"/><Relationship Id="rId13" Type="http://schemas.openxmlformats.org/officeDocument/2006/relationships/slideLayout" Target="../slideLayouts/slideLayout369.xml"/><Relationship Id="rId12" Type="http://schemas.openxmlformats.org/officeDocument/2006/relationships/slideLayout" Target="../slideLayouts/slideLayout368.xml"/><Relationship Id="rId15" Type="http://schemas.openxmlformats.org/officeDocument/2006/relationships/slideLayout" Target="../slideLayouts/slideLayout371.xml"/><Relationship Id="rId14" Type="http://schemas.openxmlformats.org/officeDocument/2006/relationships/slideLayout" Target="../slideLayouts/slideLayout370.xml"/><Relationship Id="rId17" Type="http://schemas.openxmlformats.org/officeDocument/2006/relationships/slideLayout" Target="../slideLayouts/slideLayout373.xml"/><Relationship Id="rId16" Type="http://schemas.openxmlformats.org/officeDocument/2006/relationships/slideLayout" Target="../slideLayouts/slideLayout372.xml"/><Relationship Id="rId19" Type="http://schemas.openxmlformats.org/officeDocument/2006/relationships/slideLayout" Target="../slideLayouts/slideLayout375.xml"/><Relationship Id="rId18" Type="http://schemas.openxmlformats.org/officeDocument/2006/relationships/slideLayout" Target="../slideLayouts/slideLayout374.xml"/></Relationships>
</file>

<file path=ppt/slideMasters/_rels/slideMaster20.xml.rels><?xml version="1.0" encoding="UTF-8" standalone="yes"?><Relationships xmlns="http://schemas.openxmlformats.org/package/2006/relationships"><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9" Type="http://schemas.openxmlformats.org/officeDocument/2006/relationships/slideLayout" Target="../slideLayouts/slideLayout386.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11" Type="http://schemas.openxmlformats.org/officeDocument/2006/relationships/slideLayout" Target="../slideLayouts/slideLayout388.xml"/><Relationship Id="rId10" Type="http://schemas.openxmlformats.org/officeDocument/2006/relationships/slideLayout" Target="../slideLayouts/slideLayout387.xml"/><Relationship Id="rId13" Type="http://schemas.openxmlformats.org/officeDocument/2006/relationships/slideLayout" Target="../slideLayouts/slideLayout390.xml"/><Relationship Id="rId12" Type="http://schemas.openxmlformats.org/officeDocument/2006/relationships/slideLayout" Target="../slideLayouts/slideLayout389.xml"/><Relationship Id="rId15" Type="http://schemas.openxmlformats.org/officeDocument/2006/relationships/slideLayout" Target="../slideLayouts/slideLayout392.xml"/><Relationship Id="rId14" Type="http://schemas.openxmlformats.org/officeDocument/2006/relationships/slideLayout" Target="../slideLayouts/slideLayout391.xml"/><Relationship Id="rId17" Type="http://schemas.openxmlformats.org/officeDocument/2006/relationships/slideLayout" Target="../slideLayouts/slideLayout394.xml"/><Relationship Id="rId16" Type="http://schemas.openxmlformats.org/officeDocument/2006/relationships/slideLayout" Target="../slideLayouts/slideLayout393.xml"/><Relationship Id="rId18" Type="http://schemas.openxmlformats.org/officeDocument/2006/relationships/theme" Target="../theme/theme17.xml"/></Relationships>
</file>

<file path=ppt/slideMasters/_rels/slideMaster21.xml.rels><?xml version="1.0" encoding="UTF-8" standalone="yes"?><Relationships xmlns="http://schemas.openxmlformats.org/package/2006/relationships"><Relationship Id="rId1" Type="http://schemas.openxmlformats.org/officeDocument/2006/relationships/slideLayout" Target="../slideLayouts/slideLayout395.xml"/><Relationship Id="rId2" Type="http://schemas.openxmlformats.org/officeDocument/2006/relationships/slideLayout" Target="../slideLayouts/slideLayout396.xml"/><Relationship Id="rId3" Type="http://schemas.openxmlformats.org/officeDocument/2006/relationships/slideLayout" Target="../slideLayouts/slideLayout397.xml"/><Relationship Id="rId4" Type="http://schemas.openxmlformats.org/officeDocument/2006/relationships/slideLayout" Target="../slideLayouts/slideLayout398.xml"/><Relationship Id="rId9" Type="http://schemas.openxmlformats.org/officeDocument/2006/relationships/slideLayout" Target="../slideLayouts/slideLayout403.xml"/><Relationship Id="rId5" Type="http://schemas.openxmlformats.org/officeDocument/2006/relationships/slideLayout" Target="../slideLayouts/slideLayout399.xml"/><Relationship Id="rId6" Type="http://schemas.openxmlformats.org/officeDocument/2006/relationships/slideLayout" Target="../slideLayouts/slideLayout400.xml"/><Relationship Id="rId7" Type="http://schemas.openxmlformats.org/officeDocument/2006/relationships/slideLayout" Target="../slideLayouts/slideLayout401.xml"/><Relationship Id="rId8" Type="http://schemas.openxmlformats.org/officeDocument/2006/relationships/slideLayout" Target="../slideLayouts/slideLayout402.xml"/><Relationship Id="rId11" Type="http://schemas.openxmlformats.org/officeDocument/2006/relationships/slideLayout" Target="../slideLayouts/slideLayout405.xml"/><Relationship Id="rId10" Type="http://schemas.openxmlformats.org/officeDocument/2006/relationships/slideLayout" Target="../slideLayouts/slideLayout404.xml"/><Relationship Id="rId13" Type="http://schemas.openxmlformats.org/officeDocument/2006/relationships/slideLayout" Target="../slideLayouts/slideLayout407.xml"/><Relationship Id="rId12" Type="http://schemas.openxmlformats.org/officeDocument/2006/relationships/slideLayout" Target="../slideLayouts/slideLayout406.xml"/><Relationship Id="rId15" Type="http://schemas.openxmlformats.org/officeDocument/2006/relationships/slideLayout" Target="../slideLayouts/slideLayout409.xml"/><Relationship Id="rId14" Type="http://schemas.openxmlformats.org/officeDocument/2006/relationships/slideLayout" Target="../slideLayouts/slideLayout408.xml"/><Relationship Id="rId17" Type="http://schemas.openxmlformats.org/officeDocument/2006/relationships/slideLayout" Target="../slideLayouts/slideLayout411.xml"/><Relationship Id="rId16" Type="http://schemas.openxmlformats.org/officeDocument/2006/relationships/slideLayout" Target="../slideLayouts/slideLayout410.xml"/><Relationship Id="rId18"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
        <p:nvSpPr>
          <p:cNvPr id="200" name="Google Shape;200;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 name="Google Shape;201;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 name="Google Shape;20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4" name="Shape 27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400" name="Shape 400"/>
        <p:cNvGrpSpPr/>
        <p:nvPr/>
      </p:nvGrpSpPr>
      <p:grpSpPr>
        <a:xfrm>
          <a:off x="0" y="0"/>
          <a:ext cx="0" cy="0"/>
          <a:chOff x="0" y="0"/>
          <a:chExt cx="0" cy="0"/>
        </a:xfrm>
      </p:grpSpPr>
      <p:sp>
        <p:nvSpPr>
          <p:cNvPr id="401" name="Google Shape;401;p42"/>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2" name="Google Shape;402;p42"/>
          <p:cNvSpPr txBox="1"/>
          <p:nvPr>
            <p:ph idx="1" type="body"/>
          </p:nvPr>
        </p:nvSpPr>
        <p:spPr>
          <a:xfrm>
            <a:off x="838203" y="1825627"/>
            <a:ext cx="10515600" cy="4351199"/>
          </a:xfrm>
          <a:prstGeom prst="rect">
            <a:avLst/>
          </a:prstGeom>
          <a:noFill/>
          <a:ln>
            <a:noFill/>
          </a:ln>
        </p:spPr>
        <p:txBody>
          <a:bodyPr anchorCtr="0" anchor="t" bIns="34250" lIns="68550" spcFirstLastPara="1" rIns="68550" wrap="square" tIns="34250">
            <a:normAutofit/>
          </a:bodyPr>
          <a:lstStyle>
            <a:lvl1pPr indent="-361950" lvl="0" marL="4572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81000" lvl="1" marL="914400" marR="0" rtl="0" algn="l">
              <a:lnSpc>
                <a:spcPct val="90000"/>
              </a:lnSpc>
              <a:spcBef>
                <a:spcPts val="50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50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3" name="Google Shape;403;p4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4" name="Google Shape;404;p4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5" name="Google Shape;405;p4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5" name="Shape 495"/>
        <p:cNvGrpSpPr/>
        <p:nvPr/>
      </p:nvGrpSpPr>
      <p:grpSpPr>
        <a:xfrm>
          <a:off x="0" y="0"/>
          <a:ext cx="0" cy="0"/>
          <a:chOff x="0" y="0"/>
          <a:chExt cx="0" cy="0"/>
        </a:xfrm>
      </p:grpSpPr>
      <p:sp>
        <p:nvSpPr>
          <p:cNvPr id="496" name="Google Shape;496;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7" name="Google Shape;497;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8" name="Google Shape;498;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9" name="Google Shape;499;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0" name="Google Shape;500;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3" name="Shape 64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3" name="Shape 773"/>
        <p:cNvGrpSpPr/>
        <p:nvPr/>
      </p:nvGrpSpPr>
      <p:grpSpPr>
        <a:xfrm>
          <a:off x="0" y="0"/>
          <a:ext cx="0" cy="0"/>
          <a:chOff x="0" y="0"/>
          <a:chExt cx="0" cy="0"/>
        </a:xfrm>
      </p:grpSpPr>
      <p:sp>
        <p:nvSpPr>
          <p:cNvPr id="774" name="Google Shape;774;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5" name="Google Shape;775;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6" name="Google Shape;776;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7" name="Google Shape;777;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8" name="Google Shape;778;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3" name="Shape 903"/>
        <p:cNvGrpSpPr/>
        <p:nvPr/>
      </p:nvGrpSpPr>
      <p:grpSpPr>
        <a:xfrm>
          <a:off x="0" y="0"/>
          <a:ext cx="0" cy="0"/>
          <a:chOff x="0" y="0"/>
          <a:chExt cx="0" cy="0"/>
        </a:xfrm>
      </p:grpSpPr>
      <p:sp>
        <p:nvSpPr>
          <p:cNvPr id="904" name="Google Shape;904;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05" name="Google Shape;905;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06" name="Google Shape;906;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7" name="Google Shape;907;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8" name="Google Shape;908;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3" name="Shape 1033"/>
        <p:cNvGrpSpPr/>
        <p:nvPr/>
      </p:nvGrpSpPr>
      <p:grpSpPr>
        <a:xfrm>
          <a:off x="0" y="0"/>
          <a:ext cx="0" cy="0"/>
          <a:chOff x="0" y="0"/>
          <a:chExt cx="0" cy="0"/>
        </a:xfrm>
      </p:grpSpPr>
      <p:sp>
        <p:nvSpPr>
          <p:cNvPr id="1034" name="Google Shape;1034;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5" name="Google Shape;1035;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36" name="Google Shape;1036;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7" name="Google Shape;1037;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8" name="Google Shape;1038;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1" name="Shape 118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 id="2147483861" r:id="rId19"/>
    <p:sldLayoutId id="2147483862" r:id="rId20"/>
    <p:sldLayoutId id="2147483863" r:id="rId21"/>
    <p:sldLayoutId id="2147483864" r:id="rId22"/>
    <p:sldLayoutId id="2147483865" r:id="rId23"/>
    <p:sldLayoutId id="2147483866" r:id="rId24"/>
    <p:sldLayoutId id="2147483867" r:id="rId25"/>
    <p:sldLayoutId id="2147483868" r:id="rId26"/>
    <p:sldLayoutId id="214748386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311" name="Shape 1311"/>
        <p:cNvGrpSpPr/>
        <p:nvPr/>
      </p:nvGrpSpPr>
      <p:grpSpPr>
        <a:xfrm>
          <a:off x="0" y="0"/>
          <a:ext cx="0" cy="0"/>
          <a:chOff x="0" y="0"/>
          <a:chExt cx="0" cy="0"/>
        </a:xfrm>
      </p:grpSpPr>
      <p:sp>
        <p:nvSpPr>
          <p:cNvPr id="1312" name="Google Shape;1312;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13" name="Google Shape;1313;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14" name="Google Shape;1314;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15" name="Google Shape;1315;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16" name="Google Shape;1316;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74" name="Shape 1374"/>
        <p:cNvGrpSpPr/>
        <p:nvPr/>
      </p:nvGrpSpPr>
      <p:grpSpPr>
        <a:xfrm>
          <a:off x="0" y="0"/>
          <a:ext cx="0" cy="0"/>
          <a:chOff x="0" y="0"/>
          <a:chExt cx="0" cy="0"/>
        </a:xfrm>
      </p:grpSpPr>
      <p:sp>
        <p:nvSpPr>
          <p:cNvPr id="1375" name="Google Shape;1375;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76" name="Google Shape;1376;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77" name="Google Shape;1377;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78" name="Google Shape;1378;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79" name="Google Shape;1379;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 id="2147483897" r:id="rId17"/>
    <p:sldLayoutId id="2147483898" r:id="rId18"/>
    <p:sldLayoutId id="2147483899" r:id="rId19"/>
    <p:sldLayoutId id="2147483900" r:id="rId20"/>
    <p:sldLayoutId id="214748390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2" name="Shape 1522"/>
        <p:cNvGrpSpPr/>
        <p:nvPr/>
      </p:nvGrpSpPr>
      <p:grpSpPr>
        <a:xfrm>
          <a:off x="0" y="0"/>
          <a:ext cx="0" cy="0"/>
          <a:chOff x="0" y="0"/>
          <a:chExt cx="0" cy="0"/>
        </a:xfrm>
      </p:grpSpPr>
      <p:sp>
        <p:nvSpPr>
          <p:cNvPr id="1523" name="Google Shape;1523;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24" name="Google Shape;1524;p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25" name="Google Shape;1525;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6" name="Google Shape;1526;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7" name="Google Shape;1527;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0" r:id="rId18"/>
    <p:sldLayoutId id="2147483921"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2" name="Shape 1652"/>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 id="2147483936" r:id="rId14"/>
    <p:sldLayoutId id="2147483937" r:id="rId15"/>
    <p:sldLayoutId id="2147483938" r:id="rId16"/>
    <p:sldLayoutId id="2147483939" r:id="rId17"/>
    <p:sldLayoutId id="2147483940" r:id="rId18"/>
    <p:sldLayoutId id="2147483941" r:id="rId19"/>
    <p:sldLayoutId id="2147483942" r:id="rId20"/>
    <p:sldLayoutId id="2147483943" r:id="rId21"/>
    <p:sldLayoutId id="2147483944" r:id="rId22"/>
    <p:sldLayoutId id="2147483945" r:id="rId23"/>
    <p:sldLayoutId id="2147483946" r:id="rId24"/>
    <p:sldLayoutId id="2147483947" r:id="rId25"/>
    <p:sldLayoutId id="2147483948" r:id="rId26"/>
    <p:sldLayoutId id="214748394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2" name="Shape 1782"/>
        <p:cNvGrpSpPr/>
        <p:nvPr/>
      </p:nvGrpSpPr>
      <p:grpSpPr>
        <a:xfrm>
          <a:off x="0" y="0"/>
          <a:ext cx="0" cy="0"/>
          <a:chOff x="0" y="0"/>
          <a:chExt cx="0" cy="0"/>
        </a:xfrm>
      </p:grpSpPr>
      <p:sp>
        <p:nvSpPr>
          <p:cNvPr id="1783" name="Google Shape;1783;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84" name="Google Shape;1784;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85" name="Google Shape;1785;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86" name="Google Shape;1786;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87" name="Google Shape;1787;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 id="2147483963" r:id="rId13"/>
    <p:sldLayoutId id="2147483964" r:id="rId14"/>
    <p:sldLayoutId id="2147483965" r:id="rId15"/>
    <p:sldLayoutId id="2147483966" r:id="rId16"/>
    <p:sldLayoutId id="2147483967" r:id="rId17"/>
    <p:sldLayoutId id="2147483968" r:id="rId18"/>
    <p:sldLayoutId id="2147483969" r:id="rId19"/>
    <p:sldLayoutId id="2147483970" r:id="rId20"/>
    <p:sldLayoutId id="214748397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30" name="Shape 1930"/>
        <p:cNvGrpSpPr/>
        <p:nvPr/>
      </p:nvGrpSpPr>
      <p:grpSpPr>
        <a:xfrm>
          <a:off x="0" y="0"/>
          <a:ext cx="0" cy="0"/>
          <a:chOff x="0" y="0"/>
          <a:chExt cx="0" cy="0"/>
        </a:xfrm>
      </p:grpSpPr>
      <p:sp>
        <p:nvSpPr>
          <p:cNvPr id="1931" name="Google Shape;1931;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32" name="Google Shape;1932;p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33" name="Google Shape;1933;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34" name="Google Shape;1934;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35" name="Google Shape;1935;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 id="2147483992" r:id="rId20"/>
    <p:sldLayoutId id="2147483993"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8" name="Shape 207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 id="2147484010" r:id="rId16"/>
    <p:sldLayoutId id="2147484011" r:id="rId17"/>
    <p:sldLayoutId id="2147484012" r:id="rId18"/>
    <p:sldLayoutId id="2147484013" r:id="rId19"/>
    <p:sldLayoutId id="2147484014" r:id="rId20"/>
    <p:sldLayoutId id="2147484015" r:id="rId21"/>
    <p:sldLayoutId id="2147484016" r:id="rId22"/>
    <p:sldLayoutId id="2147484017" r:id="rId23"/>
    <p:sldLayoutId id="2147484018" r:id="rId24"/>
    <p:sldLayoutId id="2147484019" r:id="rId25"/>
    <p:sldLayoutId id="2147484020" r:id="rId26"/>
    <p:sldLayoutId id="2147484021"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8" name="Shape 2208"/>
        <p:cNvGrpSpPr/>
        <p:nvPr/>
      </p:nvGrpSpPr>
      <p:grpSpPr>
        <a:xfrm>
          <a:off x="0" y="0"/>
          <a:ext cx="0" cy="0"/>
          <a:chOff x="0" y="0"/>
          <a:chExt cx="0" cy="0"/>
        </a:xfrm>
      </p:grpSpPr>
      <p:sp>
        <p:nvSpPr>
          <p:cNvPr id="2209" name="Google Shape;2209;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0" name="Google Shape;2210;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11" name="Google Shape;2211;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2" name="Google Shape;2212;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3" name="Google Shape;2213;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 id="2147484039" r:id="rId17"/>
    <p:sldLayoutId id="2147484040" r:id="rId18"/>
    <p:sldLayoutId id="2147484041" r:id="rId19"/>
    <p:sldLayoutId id="2147484042" r:id="rId20"/>
    <p:sldLayoutId id="2147484043"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6" name="Shape 2356"/>
        <p:cNvGrpSpPr/>
        <p:nvPr/>
      </p:nvGrpSpPr>
      <p:grpSpPr>
        <a:xfrm>
          <a:off x="0" y="0"/>
          <a:ext cx="0" cy="0"/>
          <a:chOff x="0" y="0"/>
          <a:chExt cx="0" cy="0"/>
        </a:xfrm>
      </p:grpSpPr>
      <p:sp>
        <p:nvSpPr>
          <p:cNvPr id="2357" name="Google Shape;2357;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58" name="Google Shape;2358;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59" name="Google Shape;2359;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60" name="Google Shape;2360;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61" name="Google Shape;2361;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 id="2147484056" r:id="rId12"/>
    <p:sldLayoutId id="2147484057" r:id="rId13"/>
    <p:sldLayoutId id="2147484058" r:id="rId14"/>
    <p:sldLayoutId id="2147484059" r:id="rId15"/>
    <p:sldLayoutId id="2147484060" r:id="rId16"/>
    <p:sldLayoutId id="214748406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67" name="Shape 2467"/>
        <p:cNvGrpSpPr/>
        <p:nvPr/>
      </p:nvGrpSpPr>
      <p:grpSpPr>
        <a:xfrm>
          <a:off x="0" y="0"/>
          <a:ext cx="0" cy="0"/>
          <a:chOff x="0" y="0"/>
          <a:chExt cx="0" cy="0"/>
        </a:xfrm>
      </p:grpSpPr>
      <p:sp>
        <p:nvSpPr>
          <p:cNvPr id="2468" name="Google Shape;2468;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9" name="Google Shape;2469;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70" name="Google Shape;2470;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71" name="Google Shape;2471;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72" name="Google Shape;2472;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 id="2147484074" r:id="rId12"/>
    <p:sldLayoutId id="2147484075" r:id="rId13"/>
    <p:sldLayoutId id="2147484076" r:id="rId14"/>
    <p:sldLayoutId id="2147484077" r:id="rId15"/>
    <p:sldLayoutId id="2147484078" r:id="rId16"/>
    <p:sldLayoutId id="214748407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16.png"/><Relationship Id="rId5"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5.png"/><Relationship Id="rId5"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23.png"/><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7.xml"/><Relationship Id="rId3" Type="http://schemas.openxmlformats.org/officeDocument/2006/relationships/image" Target="../media/image37.png"/><Relationship Id="rId4" Type="http://schemas.openxmlformats.org/officeDocument/2006/relationships/image" Target="../media/image22.png"/><Relationship Id="rId5" Type="http://schemas.openxmlformats.org/officeDocument/2006/relationships/image" Target="../media/image26.png"/><Relationship Id="rId6"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27.png"/><Relationship Id="rId5" Type="http://schemas.openxmlformats.org/officeDocument/2006/relationships/image" Target="../media/image25.png"/><Relationship Id="rId6" Type="http://schemas.openxmlformats.org/officeDocument/2006/relationships/image" Target="../media/image29.png"/><Relationship Id="rId7"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30.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10.xml"/><Relationship Id="rId3" Type="http://schemas.openxmlformats.org/officeDocument/2006/relationships/image" Target="../media/image3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1.xml"/><Relationship Id="rId3" Type="http://schemas.openxmlformats.org/officeDocument/2006/relationships/image" Target="../media/image34.png"/><Relationship Id="rId4" Type="http://schemas.openxmlformats.org/officeDocument/2006/relationships/image" Target="../media/image68.png"/><Relationship Id="rId5" Type="http://schemas.openxmlformats.org/officeDocument/2006/relationships/image" Target="../media/image47.png"/><Relationship Id="rId6"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6.xml"/><Relationship Id="rId2" Type="http://schemas.openxmlformats.org/officeDocument/2006/relationships/notesSlide" Target="../notesSlides/notesSlide14.xml"/><Relationship Id="rId3" Type="http://schemas.openxmlformats.org/officeDocument/2006/relationships/image" Target="../media/image68.png"/><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4.xml"/><Relationship Id="rId2" Type="http://schemas.openxmlformats.org/officeDocument/2006/relationships/notesSlide" Target="../notesSlides/notesSlide15.xml"/><Relationship Id="rId3"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5.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11.png"/><Relationship Id="rId5"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5.xml"/><Relationship Id="rId2" Type="http://schemas.openxmlformats.org/officeDocument/2006/relationships/notesSlide" Target="../notesSlides/notesSlide17.xml"/><Relationship Id="rId3" Type="http://schemas.openxmlformats.org/officeDocument/2006/relationships/image" Target="../media/image46.gif"/><Relationship Id="rId4" Type="http://schemas.openxmlformats.org/officeDocument/2006/relationships/image" Target="../media/image5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1.xml"/><Relationship Id="rId2" Type="http://schemas.openxmlformats.org/officeDocument/2006/relationships/notesSlide" Target="../notesSlides/notesSlide19.xml"/><Relationship Id="rId3" Type="http://schemas.openxmlformats.org/officeDocument/2006/relationships/image" Target="../media/image40.png"/><Relationship Id="rId4" Type="http://schemas.openxmlformats.org/officeDocument/2006/relationships/image" Target="../media/image52.png"/><Relationship Id="rId5"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2.xml"/><Relationship Id="rId2" Type="http://schemas.openxmlformats.org/officeDocument/2006/relationships/notesSlide" Target="../notesSlides/notesSlide20.xml"/><Relationship Id="rId3" Type="http://schemas.openxmlformats.org/officeDocument/2006/relationships/image" Target="../media/image54.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1.xml"/><Relationship Id="rId2" Type="http://schemas.openxmlformats.org/officeDocument/2006/relationships/notesSlide" Target="../notesSlides/notesSlide21.xml"/><Relationship Id="rId3" Type="http://schemas.openxmlformats.org/officeDocument/2006/relationships/image" Target="../media/image6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8.xml"/><Relationship Id="rId2" Type="http://schemas.openxmlformats.org/officeDocument/2006/relationships/notesSlide" Target="../notesSlides/notesSlide22.xml"/><Relationship Id="rId3" Type="http://schemas.openxmlformats.org/officeDocument/2006/relationships/image" Target="../media/image66.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9.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0.xml"/><Relationship Id="rId2" Type="http://schemas.openxmlformats.org/officeDocument/2006/relationships/notesSlide" Target="../notesSlides/notesSlide25.xml"/><Relationship Id="rId3" Type="http://schemas.openxmlformats.org/officeDocument/2006/relationships/image" Target="../media/image6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7.xml"/><Relationship Id="rId2" Type="http://schemas.openxmlformats.org/officeDocument/2006/relationships/notesSlide" Target="../notesSlides/notesSlide26.xml"/><Relationship Id="rId3" Type="http://schemas.openxmlformats.org/officeDocument/2006/relationships/image" Target="../media/image6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5.xml"/><Relationship Id="rId2" Type="http://schemas.openxmlformats.org/officeDocument/2006/relationships/notesSlide" Target="../notesSlides/notesSlide29.xml"/><Relationship Id="rId3" Type="http://schemas.openxmlformats.org/officeDocument/2006/relationships/image" Target="../media/image64.pn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7.xml"/><Relationship Id="rId2" Type="http://schemas.openxmlformats.org/officeDocument/2006/relationships/notesSlide" Target="../notesSlides/notesSlide31.xml"/><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6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7.xml"/><Relationship Id="rId2" Type="http://schemas.openxmlformats.org/officeDocument/2006/relationships/notesSlide" Target="../notesSlides/notesSlide32.xml"/><Relationship Id="rId3" Type="http://schemas.openxmlformats.org/officeDocument/2006/relationships/image" Target="../media/image54.png"/><Relationship Id="rId4" Type="http://schemas.openxmlformats.org/officeDocument/2006/relationships/image" Target="../media/image59.png"/><Relationship Id="rId5"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2" name="Shape 2582"/>
        <p:cNvGrpSpPr/>
        <p:nvPr/>
      </p:nvGrpSpPr>
      <p:grpSpPr>
        <a:xfrm>
          <a:off x="0" y="0"/>
          <a:ext cx="0" cy="0"/>
          <a:chOff x="0" y="0"/>
          <a:chExt cx="0" cy="0"/>
        </a:xfrm>
      </p:grpSpPr>
      <p:pic>
        <p:nvPicPr>
          <p:cNvPr descr="الصفحة الرئيسية" id="2583" name="Google Shape;2583;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2584" name="Google Shape;2584;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585" name="Google Shape;2585;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2586" name="Google Shape;2586;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587" name="Google Shape;2587;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588" name="Google Shape;2588;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589" name="Google Shape;2589;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590" name="Google Shape;2590;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2591" name="Google Shape;2591;p1"/>
          <p:cNvGrpSpPr/>
          <p:nvPr/>
        </p:nvGrpSpPr>
        <p:grpSpPr>
          <a:xfrm>
            <a:off x="917856" y="1127574"/>
            <a:ext cx="1782933" cy="1428585"/>
            <a:chOff x="917856" y="1127574"/>
            <a:chExt cx="1782933" cy="1428585"/>
          </a:xfrm>
        </p:grpSpPr>
        <p:pic>
          <p:nvPicPr>
            <p:cNvPr id="2592" name="Google Shape;2592;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2593" name="Google Shape;2593;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spcBef>
                  <a:spcPts val="0"/>
                </a:spcBef>
                <a:spcAft>
                  <a:spcPts val="0"/>
                </a:spcAft>
                <a:buNone/>
              </a:pPr>
              <a:r>
                <a:rPr b="1" i="0" lang="ar-MA" sz="2400" u="none" cap="none" strike="noStrike">
                  <a:solidFill>
                    <a:srgbClr val="FFFFFF"/>
                  </a:solidFill>
                  <a:latin typeface="Dosis"/>
                  <a:ea typeface="Dosis"/>
                  <a:cs typeface="Dosis"/>
                  <a:sym typeface="Dosis"/>
                </a:rPr>
                <a:t>الأولى</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2594" name="Google Shape;2594;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2595" name="Google Shape;2595;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596" name="Google Shape;2596;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2597" name="Google Shape;2597;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598" name="Google Shape;2598;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599" name="Google Shape;2599;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2600" name="Google Shape;2600;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601" name="Google Shape;2601;p1"/>
          <p:cNvSpPr txBox="1"/>
          <p:nvPr/>
        </p:nvSpPr>
        <p:spPr>
          <a:xfrm>
            <a:off x="4928036" y="3695873"/>
            <a:ext cx="4727890" cy="32387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4- الطلاقة والفهم على مستوى نص متوسط الطول </a:t>
            </a:r>
            <a:endParaRPr b="1" i="0" sz="2000" u="none" cap="none" strike="noStrike">
              <a:solidFill>
                <a:schemeClr val="lt1"/>
              </a:solidFill>
              <a:latin typeface="Arial"/>
              <a:ea typeface="Arial"/>
              <a:cs typeface="Arial"/>
              <a:sym typeface="Arial"/>
            </a:endParaRPr>
          </a:p>
        </p:txBody>
      </p:sp>
      <p:sp>
        <p:nvSpPr>
          <p:cNvPr id="2602" name="Google Shape;2602;p1"/>
          <p:cNvSpPr txBox="1"/>
          <p:nvPr/>
        </p:nvSpPr>
        <p:spPr>
          <a:xfrm>
            <a:off x="6826045" y="451330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الثالث</a:t>
            </a:r>
            <a:endParaRPr b="1" i="0" sz="2400" u="none" cap="none" strike="noStrike">
              <a:solidFill>
                <a:srgbClr val="FFFFFF"/>
              </a:solidFill>
              <a:latin typeface="Calibri"/>
              <a:ea typeface="Calibri"/>
              <a:cs typeface="Calibri"/>
              <a:sym typeface="Calibri"/>
            </a:endParaRPr>
          </a:p>
        </p:txBody>
      </p:sp>
      <p:sp>
        <p:nvSpPr>
          <p:cNvPr id="2603" name="Google Shape;2603;p1"/>
          <p:cNvSpPr txBox="1"/>
          <p:nvPr/>
        </p:nvSpPr>
        <p:spPr>
          <a:xfrm>
            <a:off x="6920043" y="540138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الرابعة</a:t>
            </a:r>
            <a:endParaRPr b="1" i="0" sz="2400" u="none" cap="none" strike="noStrike">
              <a:solidFill>
                <a:srgbClr val="FFFFFF"/>
              </a:solidFill>
              <a:latin typeface="Calibri"/>
              <a:ea typeface="Calibri"/>
              <a:cs typeface="Calibri"/>
              <a:sym typeface="Calibri"/>
            </a:endParaRPr>
          </a:p>
        </p:txBody>
      </p:sp>
      <p:sp>
        <p:nvSpPr>
          <p:cNvPr id="2604" name="Google Shape;2604;p1"/>
          <p:cNvSpPr txBox="1"/>
          <p:nvPr/>
        </p:nvSpPr>
        <p:spPr>
          <a:xfrm>
            <a:off x="4872828" y="6236437"/>
            <a:ext cx="4727890" cy="353943"/>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أجتاز الرائز لأقوم درجة تحكمي في اللبنة 4   ص: 93</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608" name="Shape 2608"/>
        <p:cNvGrpSpPr/>
        <p:nvPr/>
      </p:nvGrpSpPr>
      <p:grpSpPr>
        <a:xfrm>
          <a:off x="0" y="0"/>
          <a:ext cx="0" cy="0"/>
          <a:chOff x="0" y="0"/>
          <a:chExt cx="0" cy="0"/>
        </a:xfrm>
      </p:grpSpPr>
      <p:sp>
        <p:nvSpPr>
          <p:cNvPr id="2609" name="Google Shape;2609;p2"/>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2610" name="Google Shape;2610;p2"/>
          <p:cNvGrpSpPr/>
          <p:nvPr/>
        </p:nvGrpSpPr>
        <p:grpSpPr>
          <a:xfrm>
            <a:off x="281589" y="1191271"/>
            <a:ext cx="11655482" cy="5204133"/>
            <a:chOff x="281589" y="1191271"/>
            <a:chExt cx="11655482" cy="5204133"/>
          </a:xfrm>
        </p:grpSpPr>
        <p:sp>
          <p:nvSpPr>
            <p:cNvPr id="2611" name="Google Shape;2611;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2612" name="Google Shape;2612;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613" name="Google Shape;2613;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2614" name="Google Shape;2614;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2615" name="Google Shape;2615;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2616" name="Google Shape;2616;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2617" name="Google Shape;2617;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2618" name="Google Shape;2618;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a:t>
              </a:r>
              <a:endParaRPr b="1" i="0" sz="2000" u="none" cap="none" strike="noStrike">
                <a:solidFill>
                  <a:srgbClr val="FFFFFF"/>
                </a:solidFill>
                <a:latin typeface="Arial"/>
                <a:ea typeface="Arial"/>
                <a:cs typeface="Arial"/>
                <a:sym typeface="Arial"/>
              </a:endParaRPr>
            </a:p>
          </p:txBody>
        </p:sp>
        <p:sp>
          <p:nvSpPr>
            <p:cNvPr id="2619" name="Google Shape;2619;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2620" name="Google Shape;2620;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621" name="Google Shape;2621;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622" name="Google Shape;2622;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623" name="Google Shape;2623;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624" name="Google Shape;2624;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625" name="Google Shape;2625;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626" name="Google Shape;2626;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627" name="Google Shape;2627;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628" name="Google Shape;2628;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629" name="Google Shape;2629;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630" name="Google Shape;2630;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631" name="Google Shape;2631;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632" name="Google Shape;2632;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33" name="Google Shape;2633;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2634" name="Google Shape;2634;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2635" name="Google Shape;2635;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2636" name="Google Shape;2636;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2637" name="Google Shape;2637;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2638" name="Google Shape;2638;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2639" name="Google Shape;2639;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2640" name="Google Shape;2640;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641" name="Google Shape;2641;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42" name="Google Shape;2642;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2643" name="Google Shape;2643;p2"/>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2644" name="Google Shape;2644;p2"/>
          <p:cNvSpPr txBox="1"/>
          <p:nvPr/>
        </p:nvSpPr>
        <p:spPr>
          <a:xfrm>
            <a:off x="3120804" y="2899713"/>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2645" name="Google Shape;2645;p2"/>
          <p:cNvPicPr preferRelativeResize="0"/>
          <p:nvPr/>
        </p:nvPicPr>
        <p:blipFill rotWithShape="1">
          <a:blip r:embed="rId4">
            <a:alphaModFix/>
          </a:blip>
          <a:srcRect b="0" l="0" r="0" t="0"/>
          <a:stretch/>
        </p:blipFill>
        <p:spPr>
          <a:xfrm>
            <a:off x="3342560" y="2509175"/>
            <a:ext cx="374245" cy="374245"/>
          </a:xfrm>
          <a:prstGeom prst="rect">
            <a:avLst/>
          </a:prstGeom>
          <a:noFill/>
          <a:ln>
            <a:noFill/>
          </a:ln>
        </p:spPr>
      </p:pic>
      <p:pic>
        <p:nvPicPr>
          <p:cNvPr descr="Image générée" id="2646" name="Google Shape;2646;p2"/>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650" name="Shape 2650"/>
        <p:cNvGrpSpPr/>
        <p:nvPr/>
      </p:nvGrpSpPr>
      <p:grpSpPr>
        <a:xfrm>
          <a:off x="0" y="0"/>
          <a:ext cx="0" cy="0"/>
          <a:chOff x="0" y="0"/>
          <a:chExt cx="0" cy="0"/>
        </a:xfrm>
      </p:grpSpPr>
      <p:sp>
        <p:nvSpPr>
          <p:cNvPr id="2651" name="Google Shape;2651;p3"/>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2652" name="Google Shape;2652;p3"/>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2653" name="Google Shape;2653;p3"/>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654" name="Google Shape;2654;p3"/>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2655" name="Google Shape;2655;p3"/>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2656" name="Google Shape;2656;p3"/>
          <p:cNvSpPr/>
          <p:nvPr/>
        </p:nvSpPr>
        <p:spPr>
          <a:xfrm rot="10800000">
            <a:off x="8875986" y="1556361"/>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657" name="Google Shape;2657;p3"/>
          <p:cNvCxnSpPr/>
          <p:nvPr/>
        </p:nvCxnSpPr>
        <p:spPr>
          <a:xfrm flipH="1" rot="10800000">
            <a:off x="10300568" y="2879332"/>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2658" name="Google Shape;2658;p3"/>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2659" name="Google Shape;2659;p3"/>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2660" name="Google Shape;2660;p3"/>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2661" name="Google Shape;2661;p3"/>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662" name="Google Shape;2662;p3"/>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2663" name="Google Shape;2663;p3"/>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2664" name="Google Shape;2664;p3"/>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665" name="Google Shape;2665;p3"/>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666" name="Google Shape;2666;p3"/>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667" name="Google Shape;2667;p3"/>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668" name="Google Shape;2668;p3"/>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669" name="Google Shape;2669;p3"/>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2670" name="Google Shape;2670;p3"/>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671" name="Google Shape;2671;p3"/>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672" name="Google Shape;2672;p3"/>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2673" name="Google Shape;2673;p3"/>
          <p:cNvCxnSpPr>
            <a:endCxn id="2672"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2674" name="Google Shape;2674;p3"/>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2675" name="Google Shape;2675;p3"/>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2676" name="Google Shape;2676;p3"/>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2677" name="Google Shape;2677;p3"/>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2678" name="Google Shape;2678;p3"/>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2679" name="Google Shape;2679;p3"/>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2680" name="Google Shape;2680;p3"/>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2681" name="Google Shape;2681;p3"/>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8</a:t>
            </a:r>
            <a:endParaRPr b="1" i="0" sz="1600" u="none" cap="none" strike="noStrike">
              <a:solidFill>
                <a:schemeClr val="lt1"/>
              </a:solidFill>
              <a:latin typeface="Arial"/>
              <a:ea typeface="Arial"/>
              <a:cs typeface="Arial"/>
              <a:sym typeface="Arial"/>
            </a:endParaRPr>
          </a:p>
        </p:txBody>
      </p:sp>
      <p:sp>
        <p:nvSpPr>
          <p:cNvPr id="2682" name="Google Shape;2682;p3"/>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2683" name="Google Shape;2683;p3"/>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2684" name="Google Shape;2684;p3"/>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2685" name="Google Shape;2685;p3"/>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2686" name="Google Shape;2686;p3"/>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687" name="Google Shape;2687;p3"/>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691" name="Shape 2691"/>
        <p:cNvGrpSpPr/>
        <p:nvPr/>
      </p:nvGrpSpPr>
      <p:grpSpPr>
        <a:xfrm>
          <a:off x="0" y="0"/>
          <a:ext cx="0" cy="0"/>
          <a:chOff x="0" y="0"/>
          <a:chExt cx="0" cy="0"/>
        </a:xfrm>
      </p:grpSpPr>
      <p:sp>
        <p:nvSpPr>
          <p:cNvPr id="2692" name="Google Shape;2692;p4"/>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2693" name="Google Shape;2693;p4"/>
          <p:cNvSpPr/>
          <p:nvPr/>
        </p:nvSpPr>
        <p:spPr>
          <a:xfrm>
            <a:off x="8280747" y="223519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chemeClr val="lt1"/>
                </a:solidFill>
                <a:latin typeface="Calibri"/>
                <a:ea typeface="Calibri"/>
                <a:cs typeface="Calibri"/>
                <a:sym typeface="Calibri"/>
              </a:rPr>
              <a:t>الحصة 1</a:t>
            </a:r>
            <a:endParaRPr b="1" i="0" sz="1867" u="none" cap="none" strike="noStrike">
              <a:solidFill>
                <a:schemeClr val="lt1"/>
              </a:solidFill>
              <a:latin typeface="Calibri"/>
              <a:ea typeface="Calibri"/>
              <a:cs typeface="Calibri"/>
              <a:sym typeface="Calibri"/>
            </a:endParaRPr>
          </a:p>
        </p:txBody>
      </p:sp>
      <p:sp>
        <p:nvSpPr>
          <p:cNvPr id="2694" name="Google Shape;2694;p4"/>
          <p:cNvSpPr/>
          <p:nvPr/>
        </p:nvSpPr>
        <p:spPr>
          <a:xfrm>
            <a:off x="8307557" y="400952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2695" name="Google Shape;2695;p4"/>
          <p:cNvSpPr/>
          <p:nvPr/>
        </p:nvSpPr>
        <p:spPr>
          <a:xfrm>
            <a:off x="8307557" y="3187247"/>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2696" name="Google Shape;2696;p4"/>
          <p:cNvSpPr/>
          <p:nvPr/>
        </p:nvSpPr>
        <p:spPr>
          <a:xfrm>
            <a:off x="8327912" y="4837132"/>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pic>
        <p:nvPicPr>
          <p:cNvPr descr="Image générée" id="2697" name="Google Shape;2697;p4"/>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2698" name="Google Shape;2698;p4"/>
          <p:cNvSpPr/>
          <p:nvPr/>
        </p:nvSpPr>
        <p:spPr>
          <a:xfrm>
            <a:off x="1366966" y="4009528"/>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أنجز أنشطة توليفية للبنة 4</a:t>
            </a:r>
            <a:endParaRPr b="1" i="0" sz="2000" u="none" cap="none" strike="noStrike">
              <a:solidFill>
                <a:srgbClr val="FFFFFF"/>
              </a:solidFill>
              <a:latin typeface="Calibri"/>
              <a:ea typeface="Calibri"/>
              <a:cs typeface="Calibri"/>
              <a:sym typeface="Calibri"/>
            </a:endParaRPr>
          </a:p>
        </p:txBody>
      </p:sp>
      <p:sp>
        <p:nvSpPr>
          <p:cNvPr id="2699" name="Google Shape;2699;p4"/>
          <p:cNvSpPr/>
          <p:nvPr/>
        </p:nvSpPr>
        <p:spPr>
          <a:xfrm>
            <a:off x="1388242" y="4844957"/>
            <a:ext cx="6496556" cy="725869"/>
          </a:xfrm>
          <a:custGeom>
            <a:rect b="b" l="l" r="r" t="t"/>
            <a:pathLst>
              <a:path extrusionOk="0" h="120000" w="120000">
                <a:moveTo>
                  <a:pt x="2235" y="0"/>
                </a:moveTo>
                <a:cubicBezTo>
                  <a:pt x="2234" y="0"/>
                  <a:pt x="2234" y="0"/>
                  <a:pt x="2234" y="1"/>
                </a:cubicBezTo>
                <a:lnTo>
                  <a:pt x="0" y="100000"/>
                </a:lnTo>
                <a:cubicBezTo>
                  <a:pt x="0" y="100001"/>
                  <a:pt x="0" y="100001"/>
                  <a:pt x="1" y="100001"/>
                </a:cubicBezTo>
                <a:lnTo>
                  <a:pt x="117765" y="120000"/>
                </a:lnTo>
                <a:cubicBezTo>
                  <a:pt x="117766" y="120000"/>
                  <a:pt x="117766" y="120000"/>
                  <a:pt x="117766" y="119999"/>
                </a:cubicBezTo>
                <a:lnTo>
                  <a:pt x="120000" y="20000"/>
                </a:lnTo>
                <a:cubicBezTo>
                  <a:pt x="120000" y="19999"/>
                  <a:pt x="120000" y="19999"/>
                  <a:pt x="119999" y="19999"/>
                </a:cubicBezTo>
                <a:close/>
              </a:path>
            </a:pathLst>
          </a:custGeom>
          <a:solidFill>
            <a:schemeClr val="lt1"/>
          </a:solidFill>
          <a:ln cap="flat" cmpd="sng" w="12700">
            <a:solidFill>
              <a:schemeClr val="dk1"/>
            </a:solidFill>
            <a:prstDash val="solid"/>
            <a:miter lim="800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000" u="none" cap="none" strike="noStrike">
                <a:solidFill>
                  <a:schemeClr val="dk1"/>
                </a:solidFill>
                <a:latin typeface="Calibri"/>
                <a:ea typeface="Calibri"/>
                <a:cs typeface="Calibri"/>
                <a:sym typeface="Calibri"/>
              </a:rPr>
              <a:t>أجتاز الرائز لأقوم درجة تحكمي في اللبنة 4 ص 93</a:t>
            </a:r>
            <a:endParaRPr b="1" i="0" sz="2000" u="none" cap="none" strike="noStrike">
              <a:solidFill>
                <a:schemeClr val="dk1"/>
              </a:solidFill>
              <a:latin typeface="Calibri"/>
              <a:ea typeface="Calibri"/>
              <a:cs typeface="Calibri"/>
              <a:sym typeface="Calibri"/>
            </a:endParaRPr>
          </a:p>
        </p:txBody>
      </p:sp>
      <p:sp>
        <p:nvSpPr>
          <p:cNvPr id="2700" name="Google Shape;2700;p4"/>
          <p:cNvSpPr/>
          <p:nvPr/>
        </p:nvSpPr>
        <p:spPr>
          <a:xfrm>
            <a:off x="1411740" y="2233488"/>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أقرأ بطلاقة وأفهم نصا حجاجيا في التعبير عن موقف</a:t>
            </a:r>
            <a:endParaRPr b="1" i="0" sz="2000" u="none" cap="none" strike="noStrike">
              <a:solidFill>
                <a:srgbClr val="FFFFFF"/>
              </a:solidFill>
              <a:latin typeface="Calibri"/>
              <a:ea typeface="Calibri"/>
              <a:cs typeface="Calibri"/>
              <a:sym typeface="Calibri"/>
            </a:endParaRPr>
          </a:p>
        </p:txBody>
      </p:sp>
      <p:sp>
        <p:nvSpPr>
          <p:cNvPr id="2701" name="Google Shape;2701;p4"/>
          <p:cNvSpPr/>
          <p:nvPr/>
        </p:nvSpPr>
        <p:spPr>
          <a:xfrm>
            <a:off x="1488858" y="3187246"/>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أقرأ بطلاقة وأفهم نصا سرديا عن قصة  متخيلة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705" name="Shape 2705"/>
        <p:cNvGrpSpPr/>
        <p:nvPr/>
      </p:nvGrpSpPr>
      <p:grpSpPr>
        <a:xfrm>
          <a:off x="0" y="0"/>
          <a:ext cx="0" cy="0"/>
          <a:chOff x="0" y="0"/>
          <a:chExt cx="0" cy="0"/>
        </a:xfrm>
      </p:grpSpPr>
      <p:sp>
        <p:nvSpPr>
          <p:cNvPr id="2706" name="Google Shape;2706;p5"/>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M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2707" name="Google Shape;2707;p5"/>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711" name="Shape 2711"/>
        <p:cNvGrpSpPr/>
        <p:nvPr/>
      </p:nvGrpSpPr>
      <p:grpSpPr>
        <a:xfrm>
          <a:off x="0" y="0"/>
          <a:ext cx="0" cy="0"/>
          <a:chOff x="0" y="0"/>
          <a:chExt cx="0" cy="0"/>
        </a:xfrm>
      </p:grpSpPr>
      <p:pic>
        <p:nvPicPr>
          <p:cNvPr descr="Image générée" id="2712" name="Google Shape;2712;p6"/>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2713" name="Google Shape;2713;p6"/>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2714" name="Google Shape;2714;p6"/>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2715" name="Google Shape;2715;p6"/>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2716" name="Google Shape;2716;p6"/>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2717" name="Google Shape;2717;p6"/>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2718" name="Google Shape;2718;p6"/>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2719" name="Google Shape;2719;p6"/>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2720" name="Google Shape;2720;p6"/>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2721" name="Google Shape;2721;p6"/>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2722" name="Google Shape;2722;p6"/>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pic>
        <p:nvPicPr>
          <p:cNvPr descr="Image générée" id="2723" name="Google Shape;2723;p6"/>
          <p:cNvPicPr preferRelativeResize="0"/>
          <p:nvPr/>
        </p:nvPicPr>
        <p:blipFill rotWithShape="1">
          <a:blip r:embed="rId5">
            <a:alphaModFix/>
          </a:blip>
          <a:srcRect b="10678" l="0" r="0" t="11064"/>
          <a:stretch/>
        </p:blipFill>
        <p:spPr>
          <a:xfrm>
            <a:off x="11177521" y="81831"/>
            <a:ext cx="727815" cy="8543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727" name="Shape 2727"/>
        <p:cNvGrpSpPr/>
        <p:nvPr/>
      </p:nvGrpSpPr>
      <p:grpSpPr>
        <a:xfrm>
          <a:off x="0" y="0"/>
          <a:ext cx="0" cy="0"/>
          <a:chOff x="0" y="0"/>
          <a:chExt cx="0" cy="0"/>
        </a:xfrm>
      </p:grpSpPr>
      <p:sp>
        <p:nvSpPr>
          <p:cNvPr id="2728" name="Google Shape;2728;p7"/>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a:p>
        </p:txBody>
      </p:sp>
      <p:sp>
        <p:nvSpPr>
          <p:cNvPr id="2729" name="Google Shape;2729;p7"/>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2730" name="Google Shape;2730;p7"/>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2731" name="Google Shape;2731;p7"/>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2732" name="Google Shape;2732;p7"/>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2733" name="Google Shape;2733;p7"/>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2734" name="Google Shape;2734;p7"/>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2735" name="Google Shape;2735;p7"/>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2736" name="Google Shape;2736;p7"/>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40" name="Shape 2740"/>
        <p:cNvGrpSpPr/>
        <p:nvPr/>
      </p:nvGrpSpPr>
      <p:grpSpPr>
        <a:xfrm>
          <a:off x="0" y="0"/>
          <a:ext cx="0" cy="0"/>
          <a:chOff x="0" y="0"/>
          <a:chExt cx="0" cy="0"/>
        </a:xfrm>
      </p:grpSpPr>
      <p:sp>
        <p:nvSpPr>
          <p:cNvPr id="2741" name="Google Shape;2741;p8"/>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742" name="Google Shape;2742;p8"/>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2743" name="Google Shape;2743;p8"/>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2744" name="Google Shape;2744;p8"/>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2745" name="Google Shape;2745;p8"/>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2746" name="Google Shape;2746;p8"/>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2747" name="Google Shape;2747;p8"/>
          <p:cNvSpPr txBox="1"/>
          <p:nvPr>
            <p:ph type="title"/>
          </p:nvPr>
        </p:nvSpPr>
        <p:spPr>
          <a:xfrm>
            <a:off x="1699640" y="1229905"/>
            <a:ext cx="9491773" cy="470793"/>
          </a:xfrm>
          <a:prstGeom prst="rect">
            <a:avLst/>
          </a:prstGeom>
          <a:noFill/>
          <a:ln>
            <a:noFill/>
          </a:ln>
        </p:spPr>
        <p:txBody>
          <a:bodyPr anchorCtr="0" anchor="ctr" bIns="68550" lIns="68550" spcFirstLastPara="1" rIns="68550"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2748" name="Google Shape;2748;p8"/>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2749" name="Google Shape;2749;p8"/>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2750" name="Google Shape;2750;p8"/>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2751" name="Google Shape;2751;p8"/>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2752" name="Google Shape;2752;p8"/>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أطرح أسئلتي </a:t>
            </a:r>
            <a:r>
              <a:rPr b="1" i="0" lang="ar-M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2753" name="Google Shape;2753;p8"/>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أنجز واجباتي وأنشطتي </a:t>
            </a:r>
            <a:r>
              <a:rPr b="1" i="0" lang="ar-M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8" name="Shape 2758"/>
        <p:cNvGrpSpPr/>
        <p:nvPr/>
      </p:nvGrpSpPr>
      <p:grpSpPr>
        <a:xfrm>
          <a:off x="0" y="0"/>
          <a:ext cx="0" cy="0"/>
          <a:chOff x="0" y="0"/>
          <a:chExt cx="0" cy="0"/>
        </a:xfrm>
      </p:grpSpPr>
      <p:sp>
        <p:nvSpPr>
          <p:cNvPr id="2759" name="Google Shape;2759;p9"/>
          <p:cNvSpPr/>
          <p:nvPr/>
        </p:nvSpPr>
        <p:spPr>
          <a:xfrm>
            <a:off x="4501904" y="177459"/>
            <a:ext cx="5817654"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الرائز</a:t>
            </a:r>
            <a:endParaRPr b="1" i="0" sz="3200" u="none" cap="none" strike="noStrike">
              <a:solidFill>
                <a:srgbClr val="0E2841"/>
              </a:solidFill>
              <a:latin typeface="Calibri"/>
              <a:ea typeface="Calibri"/>
              <a:cs typeface="Calibri"/>
              <a:sym typeface="Calibri"/>
            </a:endParaRPr>
          </a:p>
        </p:txBody>
      </p:sp>
      <p:pic>
        <p:nvPicPr>
          <p:cNvPr descr="Image générée" id="2760" name="Google Shape;2760;p9"/>
          <p:cNvPicPr preferRelativeResize="0"/>
          <p:nvPr/>
        </p:nvPicPr>
        <p:blipFill rotWithShape="1">
          <a:blip r:embed="rId3">
            <a:alphaModFix/>
          </a:blip>
          <a:srcRect b="10678" l="0" r="0" t="11064"/>
          <a:stretch/>
        </p:blipFill>
        <p:spPr>
          <a:xfrm>
            <a:off x="10391458" y="-1387"/>
            <a:ext cx="727815" cy="854359"/>
          </a:xfrm>
          <a:prstGeom prst="rect">
            <a:avLst/>
          </a:prstGeom>
          <a:noFill/>
          <a:ln>
            <a:noFill/>
          </a:ln>
        </p:spPr>
      </p:pic>
      <p:grpSp>
        <p:nvGrpSpPr>
          <p:cNvPr id="2761" name="Google Shape;2761;p9"/>
          <p:cNvGrpSpPr/>
          <p:nvPr/>
        </p:nvGrpSpPr>
        <p:grpSpPr>
          <a:xfrm>
            <a:off x="1445346" y="1213788"/>
            <a:ext cx="9600993" cy="5072667"/>
            <a:chOff x="2159302" y="1382561"/>
            <a:chExt cx="8127697" cy="5072667"/>
          </a:xfrm>
        </p:grpSpPr>
        <p:sp>
          <p:nvSpPr>
            <p:cNvPr id="2762" name="Google Shape;2762;p9"/>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763" name="Google Shape;2763;p9"/>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grpSp>
        <p:nvGrpSpPr>
          <p:cNvPr id="2764" name="Google Shape;2764;p9"/>
          <p:cNvGrpSpPr/>
          <p:nvPr/>
        </p:nvGrpSpPr>
        <p:grpSpPr>
          <a:xfrm>
            <a:off x="2112493" y="1854505"/>
            <a:ext cx="7948146" cy="3347145"/>
            <a:chOff x="2290553" y="1783298"/>
            <a:chExt cx="7407100" cy="3347145"/>
          </a:xfrm>
        </p:grpSpPr>
        <p:sp>
          <p:nvSpPr>
            <p:cNvPr id="2765" name="Google Shape;2765;p9"/>
            <p:cNvSpPr/>
            <p:nvPr/>
          </p:nvSpPr>
          <p:spPr>
            <a:xfrm>
              <a:off x="2290553" y="1783298"/>
              <a:ext cx="7407100"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sp>
          <p:nvSpPr>
            <p:cNvPr id="2766" name="Google Shape;2766;p9"/>
            <p:cNvSpPr/>
            <p:nvPr/>
          </p:nvSpPr>
          <p:spPr>
            <a:xfrm>
              <a:off x="2290553" y="2710699"/>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sp>
          <p:nvSpPr>
            <p:cNvPr id="2767" name="Google Shape;2767;p9"/>
            <p:cNvSpPr/>
            <p:nvPr/>
          </p:nvSpPr>
          <p:spPr>
            <a:xfrm>
              <a:off x="2290553" y="3612020"/>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sp>
          <p:nvSpPr>
            <p:cNvPr id="2768" name="Google Shape;2768;p9"/>
            <p:cNvSpPr/>
            <p:nvPr/>
          </p:nvSpPr>
          <p:spPr>
            <a:xfrm>
              <a:off x="2290553" y="4582773"/>
              <a:ext cx="7407099"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000" u="none" cap="none" strike="noStrike">
                <a:solidFill>
                  <a:srgbClr val="0E2841"/>
                </a:solidFill>
                <a:latin typeface="Calibri"/>
                <a:ea typeface="Calibri"/>
                <a:cs typeface="Calibri"/>
                <a:sym typeface="Calibri"/>
              </a:endParaRPr>
            </a:p>
          </p:txBody>
        </p:sp>
      </p:grpSp>
      <p:sp>
        <p:nvSpPr>
          <p:cNvPr id="2769" name="Google Shape;2769;p9"/>
          <p:cNvSpPr/>
          <p:nvPr/>
        </p:nvSpPr>
        <p:spPr>
          <a:xfrm>
            <a:off x="1728056" y="1892124"/>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770" name="Google Shape;2770;p9"/>
          <p:cNvSpPr/>
          <p:nvPr/>
        </p:nvSpPr>
        <p:spPr>
          <a:xfrm>
            <a:off x="1739127" y="2783284"/>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771" name="Google Shape;2771;p9"/>
          <p:cNvSpPr/>
          <p:nvPr/>
        </p:nvSpPr>
        <p:spPr>
          <a:xfrm>
            <a:off x="1727811" y="370118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772" name="Google Shape;2772;p9"/>
          <p:cNvSpPr/>
          <p:nvPr/>
        </p:nvSpPr>
        <p:spPr>
          <a:xfrm>
            <a:off x="9628457" y="1874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1</a:t>
            </a:r>
            <a:endParaRPr/>
          </a:p>
        </p:txBody>
      </p:sp>
      <p:sp>
        <p:nvSpPr>
          <p:cNvPr id="2773" name="Google Shape;2773;p9"/>
          <p:cNvSpPr/>
          <p:nvPr/>
        </p:nvSpPr>
        <p:spPr>
          <a:xfrm>
            <a:off x="9610540" y="282278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2</a:t>
            </a:r>
            <a:endParaRPr/>
          </a:p>
        </p:txBody>
      </p:sp>
      <p:sp>
        <p:nvSpPr>
          <p:cNvPr id="2774" name="Google Shape;2774;p9"/>
          <p:cNvSpPr/>
          <p:nvPr/>
        </p:nvSpPr>
        <p:spPr>
          <a:xfrm>
            <a:off x="9611578" y="3750122"/>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3</a:t>
            </a:r>
            <a:endParaRPr/>
          </a:p>
        </p:txBody>
      </p:sp>
      <p:sp>
        <p:nvSpPr>
          <p:cNvPr id="2775" name="Google Shape;2775;p9"/>
          <p:cNvSpPr/>
          <p:nvPr/>
        </p:nvSpPr>
        <p:spPr>
          <a:xfrm>
            <a:off x="9645083" y="469855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4</a:t>
            </a:r>
            <a:endParaRPr/>
          </a:p>
        </p:txBody>
      </p:sp>
      <p:sp>
        <p:nvSpPr>
          <p:cNvPr id="2776" name="Google Shape;2776;p9"/>
          <p:cNvSpPr/>
          <p:nvPr/>
        </p:nvSpPr>
        <p:spPr>
          <a:xfrm>
            <a:off x="1715132" y="4636408"/>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777" name="Google Shape;2777;p9"/>
          <p:cNvSpPr txBox="1"/>
          <p:nvPr/>
        </p:nvSpPr>
        <p:spPr>
          <a:xfrm>
            <a:off x="5379860" y="4777289"/>
            <a:ext cx="3922174" cy="359073"/>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أصحح إنجازي وأقوم أدائي في الفهم </a:t>
            </a:r>
            <a:endParaRPr b="1" i="0" sz="2000" u="none" cap="none" strike="noStrike">
              <a:solidFill>
                <a:srgbClr val="0E2841"/>
              </a:solidFill>
              <a:latin typeface="Calibri"/>
              <a:ea typeface="Calibri"/>
              <a:cs typeface="Calibri"/>
              <a:sym typeface="Calibri"/>
            </a:endParaRPr>
          </a:p>
        </p:txBody>
      </p:sp>
      <p:sp>
        <p:nvSpPr>
          <p:cNvPr id="2778" name="Google Shape;2778;p9"/>
          <p:cNvSpPr txBox="1"/>
          <p:nvPr/>
        </p:nvSpPr>
        <p:spPr>
          <a:xfrm>
            <a:off x="3186544" y="1936276"/>
            <a:ext cx="6237475" cy="686791"/>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افتتاح الحصة </a:t>
            </a:r>
            <a:r>
              <a:rPr b="1" i="0" lang="ar-MA" sz="1800" u="none" cap="none" strike="noStrike">
                <a:solidFill>
                  <a:srgbClr val="0E2841"/>
                </a:solidFill>
                <a:latin typeface="Calibri"/>
                <a:ea typeface="Calibri"/>
                <a:cs typeface="Calibri"/>
                <a:sym typeface="Calibri"/>
              </a:rPr>
              <a:t>افتتاح الحصة (النشاط الاعتيادي- مراقبة الانجاز القبلي-  التصريح بالأهداف)</a:t>
            </a:r>
            <a:r>
              <a:rPr b="1" i="0" lang="ar-MA" sz="2000" u="none" cap="none" strike="noStrike">
                <a:solidFill>
                  <a:srgbClr val="0E2841"/>
                </a:solidFill>
                <a:latin typeface="Calibri"/>
                <a:ea typeface="Calibri"/>
                <a:cs typeface="Calibri"/>
                <a:sym typeface="Calibri"/>
              </a:rPr>
              <a:t>	</a:t>
            </a:r>
            <a:endParaRPr b="1" i="0" sz="2000" u="none" cap="none" strike="noStrike">
              <a:solidFill>
                <a:srgbClr val="0E2841"/>
              </a:solidFill>
              <a:latin typeface="Calibri"/>
              <a:ea typeface="Calibri"/>
              <a:cs typeface="Calibri"/>
              <a:sym typeface="Calibri"/>
            </a:endParaRPr>
          </a:p>
        </p:txBody>
      </p:sp>
      <p:sp>
        <p:nvSpPr>
          <p:cNvPr id="2779" name="Google Shape;2779;p9"/>
          <p:cNvSpPr txBox="1"/>
          <p:nvPr/>
        </p:nvSpPr>
        <p:spPr>
          <a:xfrm>
            <a:off x="4708971" y="2902445"/>
            <a:ext cx="4747262" cy="71814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أقرأ نص الانطلاق بطلاقة وأقوم أدائي في القراءة</a:t>
            </a:r>
            <a:endParaRPr b="1" i="0" sz="2000" u="none" cap="none" strike="noStrike">
              <a:solidFill>
                <a:srgbClr val="002060"/>
              </a:solidFill>
              <a:latin typeface="Calibri"/>
              <a:ea typeface="Calibri"/>
              <a:cs typeface="Calibri"/>
              <a:sym typeface="Calibri"/>
            </a:endParaRPr>
          </a:p>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 </a:t>
            </a:r>
            <a:endParaRPr b="1" i="0" sz="2000" u="none" cap="none" strike="noStrike">
              <a:solidFill>
                <a:srgbClr val="002060"/>
              </a:solidFill>
              <a:latin typeface="Calibri"/>
              <a:ea typeface="Calibri"/>
              <a:cs typeface="Calibri"/>
              <a:sym typeface="Calibri"/>
            </a:endParaRPr>
          </a:p>
        </p:txBody>
      </p:sp>
      <p:sp>
        <p:nvSpPr>
          <p:cNvPr id="2780" name="Google Shape;2780;p9"/>
          <p:cNvSpPr txBox="1"/>
          <p:nvPr/>
        </p:nvSpPr>
        <p:spPr>
          <a:xfrm>
            <a:off x="3518062" y="3807096"/>
            <a:ext cx="5905957" cy="307777"/>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1" i="0" lang="ar-MA" sz="2000" u="none" cap="none" strike="noStrike">
                <a:solidFill>
                  <a:srgbClr val="002060"/>
                </a:solidFill>
                <a:latin typeface="Calibri"/>
                <a:ea typeface="Calibri"/>
                <a:cs typeface="Calibri"/>
                <a:sym typeface="Calibri"/>
              </a:rPr>
              <a:t> أنجز أسئلة الفهم الخاصة بالرائز </a:t>
            </a:r>
            <a:endParaRPr b="1" i="0" sz="2000" u="none" cap="none" strike="noStrike">
              <a:solidFill>
                <a:srgbClr val="1F5C99"/>
              </a:solidFill>
              <a:latin typeface="Calibri"/>
              <a:ea typeface="Calibri"/>
              <a:cs typeface="Calibri"/>
              <a:sym typeface="Calibri"/>
            </a:endParaRPr>
          </a:p>
        </p:txBody>
      </p:sp>
      <p:sp>
        <p:nvSpPr>
          <p:cNvPr id="2781" name="Google Shape;2781;p9"/>
          <p:cNvSpPr/>
          <p:nvPr/>
        </p:nvSpPr>
        <p:spPr>
          <a:xfrm>
            <a:off x="2353997" y="3890289"/>
            <a:ext cx="982515" cy="2038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20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782" name="Google Shape;2782;p9"/>
          <p:cNvSpPr txBox="1"/>
          <p:nvPr/>
        </p:nvSpPr>
        <p:spPr>
          <a:xfrm>
            <a:off x="2305781" y="2864416"/>
            <a:ext cx="1040244" cy="36258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783" name="Google Shape;2783;p9"/>
          <p:cNvSpPr/>
          <p:nvPr/>
        </p:nvSpPr>
        <p:spPr>
          <a:xfrm>
            <a:off x="9634684" y="5395477"/>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ar-MA" sz="2133" u="none" cap="none" strike="noStrike">
                <a:solidFill>
                  <a:srgbClr val="FFFFFF"/>
                </a:solidFill>
                <a:latin typeface="Calibri"/>
                <a:ea typeface="Calibri"/>
                <a:cs typeface="Calibri"/>
                <a:sym typeface="Calibri"/>
              </a:rPr>
              <a:t>5</a:t>
            </a:r>
            <a:endParaRPr b="1" i="0" sz="2133" u="none" cap="none" strike="noStrike">
              <a:solidFill>
                <a:srgbClr val="FFFFFF"/>
              </a:solidFill>
              <a:latin typeface="Calibri"/>
              <a:ea typeface="Calibri"/>
              <a:cs typeface="Calibri"/>
              <a:sym typeface="Calibri"/>
            </a:endParaRPr>
          </a:p>
        </p:txBody>
      </p:sp>
      <p:sp>
        <p:nvSpPr>
          <p:cNvPr id="2784" name="Google Shape;2784;p9"/>
          <p:cNvSpPr txBox="1"/>
          <p:nvPr/>
        </p:nvSpPr>
        <p:spPr>
          <a:xfrm>
            <a:off x="5481573" y="5430076"/>
            <a:ext cx="3922174" cy="337015"/>
          </a:xfrm>
          <a:prstGeom prst="rect">
            <a:avLst/>
          </a:prstGeom>
          <a:noFill/>
          <a:ln>
            <a:noFill/>
          </a:ln>
        </p:spPr>
        <p:txBody>
          <a:bodyPr anchorCtr="0" anchor="t" bIns="0" lIns="0" spcFirstLastPara="1" rIns="0" wrap="square" tIns="0">
            <a:spAutoFit/>
          </a:bodyPr>
          <a:lstStyle/>
          <a:p>
            <a:pPr indent="0" lvl="0" marL="0" marR="0" rtl="1" algn="r">
              <a:lnSpc>
                <a:spcPct val="139950"/>
              </a:lnSpc>
              <a:spcBef>
                <a:spcPts val="0"/>
              </a:spcBef>
              <a:spcAft>
                <a:spcPts val="0"/>
              </a:spcAft>
              <a:buNone/>
            </a:pPr>
            <a:r>
              <a:rPr b="1" i="0" lang="ar-MA" sz="2000" u="none" cap="none" strike="noStrike">
                <a:solidFill>
                  <a:srgbClr val="002060"/>
                </a:solidFill>
                <a:latin typeface="Calibri"/>
                <a:ea typeface="Calibri"/>
                <a:cs typeface="Calibri"/>
                <a:sym typeface="Calibri"/>
              </a:rPr>
              <a:t>اختتام الحصة – تغذية راجعة.</a:t>
            </a:r>
            <a:r>
              <a:rPr b="1" i="0" lang="ar-MA" sz="2000" u="none" cap="none" strike="noStrike">
                <a:solidFill>
                  <a:srgbClr val="0E2841"/>
                </a:solidFill>
                <a:latin typeface="Calibri"/>
                <a:ea typeface="Calibri"/>
                <a:cs typeface="Calibri"/>
                <a:sym typeface="Calibri"/>
              </a:rPr>
              <a:t>			</a:t>
            </a:r>
            <a:endParaRPr b="1" i="0" sz="2000" u="none" cap="none" strike="noStrike">
              <a:solidFill>
                <a:srgbClr val="0E2841"/>
              </a:solidFill>
              <a:latin typeface="Calibri"/>
              <a:ea typeface="Calibri"/>
              <a:cs typeface="Calibri"/>
              <a:sym typeface="Calibri"/>
            </a:endParaRPr>
          </a:p>
        </p:txBody>
      </p:sp>
      <p:sp>
        <p:nvSpPr>
          <p:cNvPr id="2785" name="Google Shape;2785;p9"/>
          <p:cNvSpPr/>
          <p:nvPr/>
        </p:nvSpPr>
        <p:spPr>
          <a:xfrm>
            <a:off x="2394180" y="5563320"/>
            <a:ext cx="982515" cy="22746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1867" u="none" cap="none" strike="noStrike">
                <a:solidFill>
                  <a:srgbClr val="156082"/>
                </a:solidFill>
                <a:latin typeface="Poppins ExtraBold"/>
                <a:ea typeface="Poppins ExtraBold"/>
                <a:cs typeface="Poppins ExtraBold"/>
                <a:sym typeface="Poppins ExtraBold"/>
              </a:rPr>
              <a:t>05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786" name="Google Shape;2786;p9"/>
          <p:cNvSpPr/>
          <p:nvPr/>
        </p:nvSpPr>
        <p:spPr>
          <a:xfrm>
            <a:off x="1727811" y="540284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0E2841"/>
              </a:solidFill>
              <a:latin typeface="Calibri"/>
              <a:ea typeface="Calibri"/>
              <a:cs typeface="Calibri"/>
              <a:sym typeface="Calibri"/>
            </a:endParaRPr>
          </a:p>
        </p:txBody>
      </p:sp>
      <p:sp>
        <p:nvSpPr>
          <p:cNvPr id="2787" name="Google Shape;2787;p9"/>
          <p:cNvSpPr/>
          <p:nvPr/>
        </p:nvSpPr>
        <p:spPr>
          <a:xfrm>
            <a:off x="2353996" y="4832064"/>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788" name="Google Shape;2788;p9"/>
          <p:cNvSpPr/>
          <p:nvPr/>
        </p:nvSpPr>
        <p:spPr>
          <a:xfrm>
            <a:off x="2243851" y="1958265"/>
            <a:ext cx="982515" cy="2274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2" name="Shape 2792"/>
        <p:cNvGrpSpPr/>
        <p:nvPr/>
      </p:nvGrpSpPr>
      <p:grpSpPr>
        <a:xfrm>
          <a:off x="0" y="0"/>
          <a:ext cx="0" cy="0"/>
          <a:chOff x="0" y="0"/>
          <a:chExt cx="0" cy="0"/>
        </a:xfrm>
      </p:grpSpPr>
      <p:grpSp>
        <p:nvGrpSpPr>
          <p:cNvPr id="2793" name="Google Shape;2793;p10"/>
          <p:cNvGrpSpPr/>
          <p:nvPr/>
        </p:nvGrpSpPr>
        <p:grpSpPr>
          <a:xfrm>
            <a:off x="5130955" y="1706886"/>
            <a:ext cx="6054377" cy="3711725"/>
            <a:chOff x="1715066" y="1103461"/>
            <a:chExt cx="5717724" cy="3124203"/>
          </a:xfrm>
        </p:grpSpPr>
        <p:sp>
          <p:nvSpPr>
            <p:cNvPr id="2794" name="Google Shape;2794;p1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795" name="Google Shape;2795;p1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796" name="Google Shape;2796;p10"/>
          <p:cNvSpPr txBox="1"/>
          <p:nvPr/>
        </p:nvSpPr>
        <p:spPr>
          <a:xfrm>
            <a:off x="5877453" y="2008346"/>
            <a:ext cx="4754879" cy="303743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أ- نشاط اعتيادي</a:t>
            </a:r>
            <a:endParaRPr b="1" i="0" sz="4800" u="none" cap="none" strike="noStrike">
              <a:solidFill>
                <a:schemeClr val="accent2"/>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4 دقائق </a:t>
            </a:r>
            <a:endParaRPr b="1" i="0" sz="4800" u="none" cap="none" strike="noStrike">
              <a:solidFill>
                <a:srgbClr val="44546A"/>
              </a:solidFill>
              <a:latin typeface="Calibri"/>
              <a:ea typeface="Calibri"/>
              <a:cs typeface="Calibri"/>
              <a:sym typeface="Calibri"/>
            </a:endParaRPr>
          </a:p>
        </p:txBody>
      </p:sp>
      <p:pic>
        <p:nvPicPr>
          <p:cNvPr id="2797" name="Google Shape;2797;p10"/>
          <p:cNvPicPr preferRelativeResize="0"/>
          <p:nvPr/>
        </p:nvPicPr>
        <p:blipFill rotWithShape="1">
          <a:blip r:embed="rId3">
            <a:alphaModFix/>
          </a:blip>
          <a:srcRect b="0" l="0" r="0" t="0"/>
          <a:stretch/>
        </p:blipFill>
        <p:spPr>
          <a:xfrm>
            <a:off x="1425131" y="2026231"/>
            <a:ext cx="1823987" cy="1522857"/>
          </a:xfrm>
          <a:prstGeom prst="rect">
            <a:avLst/>
          </a:prstGeom>
          <a:noFill/>
          <a:ln>
            <a:noFill/>
          </a:ln>
        </p:spPr>
      </p:pic>
      <p:pic>
        <p:nvPicPr>
          <p:cNvPr id="2798" name="Google Shape;2798;p10"/>
          <p:cNvPicPr preferRelativeResize="0"/>
          <p:nvPr/>
        </p:nvPicPr>
        <p:blipFill rotWithShape="1">
          <a:blip r:embed="rId4">
            <a:alphaModFix/>
          </a:blip>
          <a:srcRect b="0" l="0" r="0" t="0"/>
          <a:stretch/>
        </p:blipFill>
        <p:spPr>
          <a:xfrm>
            <a:off x="352483" y="2211483"/>
            <a:ext cx="2352617" cy="267520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2" name="Shape 2802"/>
        <p:cNvGrpSpPr/>
        <p:nvPr/>
      </p:nvGrpSpPr>
      <p:grpSpPr>
        <a:xfrm>
          <a:off x="0" y="0"/>
          <a:ext cx="0" cy="0"/>
          <a:chOff x="0" y="0"/>
          <a:chExt cx="0" cy="0"/>
        </a:xfrm>
      </p:grpSpPr>
      <p:pic>
        <p:nvPicPr>
          <p:cNvPr descr="Lever la main - Icônes mains et gestes gratuites" id="2803" name="Google Shape;2803;p11"/>
          <p:cNvPicPr preferRelativeResize="0"/>
          <p:nvPr/>
        </p:nvPicPr>
        <p:blipFill rotWithShape="1">
          <a:blip r:embed="rId3">
            <a:alphaModFix/>
          </a:blip>
          <a:srcRect b="0" l="0" r="0" t="0"/>
          <a:stretch/>
        </p:blipFill>
        <p:spPr>
          <a:xfrm>
            <a:off x="-52464" y="30199"/>
            <a:ext cx="735012" cy="733425"/>
          </a:xfrm>
          <a:prstGeom prst="rect">
            <a:avLst/>
          </a:prstGeom>
          <a:noFill/>
          <a:ln>
            <a:noFill/>
          </a:ln>
        </p:spPr>
      </p:pic>
      <p:pic>
        <p:nvPicPr>
          <p:cNvPr descr="Image générée" id="2804" name="Google Shape;2804;p11"/>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2805" name="Google Shape;2805;p1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806" name="Google Shape;2806;p11"/>
          <p:cNvSpPr txBox="1"/>
          <p:nvPr/>
        </p:nvSpPr>
        <p:spPr>
          <a:xfrm>
            <a:off x="2640094" y="201149"/>
            <a:ext cx="8645525"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600" u="none" cap="none" strike="noStrike">
                <a:solidFill>
                  <a:srgbClr val="757070"/>
                </a:solidFill>
                <a:latin typeface="Calibri"/>
                <a:ea typeface="Calibri"/>
                <a:cs typeface="Calibri"/>
                <a:sym typeface="Calibri"/>
              </a:rPr>
              <a:t>النشاط الاعتيادي : سنبدأ حصتنا بحكمة، ومن توصل منكم إلى الحل في أقل من دقيقتين  يلقب ب « حكيم » هذه الحصة:</a:t>
            </a:r>
            <a:endParaRPr/>
          </a:p>
        </p:txBody>
      </p:sp>
      <p:sp>
        <p:nvSpPr>
          <p:cNvPr id="2807" name="Google Shape;2807;p11"/>
          <p:cNvSpPr txBox="1"/>
          <p:nvPr/>
        </p:nvSpPr>
        <p:spPr>
          <a:xfrm>
            <a:off x="1462331" y="571933"/>
            <a:ext cx="9601200" cy="2215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0" lang="ar-MA" sz="1600" u="none" cap="none" strike="noStrike">
                <a:solidFill>
                  <a:srgbClr val="AEABAB"/>
                </a:solidFill>
                <a:latin typeface="Calibri"/>
                <a:ea typeface="Calibri"/>
                <a:cs typeface="Calibri"/>
                <a:sym typeface="Calibri"/>
              </a:rPr>
              <a:t>بوضح المدرس النشاط للمتعلمين، وبعدها يدعوهم إلى البحث عن الحل في أقل من دقيقتين، ثم يستمع إلى إجابات بعضهم.</a:t>
            </a:r>
            <a:endParaRPr b="0" i="0" sz="2000" u="none" cap="none" strike="noStrike">
              <a:solidFill>
                <a:srgbClr val="000000"/>
              </a:solidFill>
              <a:latin typeface="Calibri"/>
              <a:ea typeface="Calibri"/>
              <a:cs typeface="Calibri"/>
              <a:sym typeface="Calibri"/>
            </a:endParaRPr>
          </a:p>
        </p:txBody>
      </p:sp>
      <p:pic>
        <p:nvPicPr>
          <p:cNvPr descr="C:\Users\HP\Desktop\طارل 2025-2026\الوثائق المنجزة\حصص  ppt  2025-2026\1اع\الحصص المنجزة\الاسبوع الأول\—Pngtree—horizontal line stripe retro scrapbook_6188770.png" id="2808" name="Google Shape;2808;p11"/>
          <p:cNvPicPr preferRelativeResize="0"/>
          <p:nvPr/>
        </p:nvPicPr>
        <p:blipFill rotWithShape="1">
          <a:blip r:embed="rId5">
            <a:alphaModFix/>
          </a:blip>
          <a:srcRect b="0" l="0" r="0" t="0"/>
          <a:stretch/>
        </p:blipFill>
        <p:spPr>
          <a:xfrm>
            <a:off x="-2894" y="939114"/>
            <a:ext cx="12038752" cy="5745891"/>
          </a:xfrm>
          <a:prstGeom prst="rect">
            <a:avLst/>
          </a:prstGeom>
          <a:noFill/>
          <a:ln>
            <a:noFill/>
          </a:ln>
        </p:spPr>
      </p:pic>
      <p:sp>
        <p:nvSpPr>
          <p:cNvPr id="2809" name="Google Shape;2809;p11"/>
          <p:cNvSpPr/>
          <p:nvPr/>
        </p:nvSpPr>
        <p:spPr>
          <a:xfrm>
            <a:off x="480143" y="1695839"/>
            <a:ext cx="10975258" cy="550407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t/>
            </a:r>
            <a:endParaRPr b="1" i="0" sz="3200" u="none" cap="none" strike="noStrike">
              <a:solidFill>
                <a:srgbClr val="FF0000"/>
              </a:solidFill>
              <a:latin typeface="Calibri"/>
              <a:ea typeface="Calibri"/>
              <a:cs typeface="Calibri"/>
              <a:sym typeface="Calibri"/>
            </a:endParaRPr>
          </a:p>
          <a:p>
            <a:pPr indent="0" lvl="0" marL="0" marR="0" rtl="1" algn="r">
              <a:spcBef>
                <a:spcPts val="1000"/>
              </a:spcBef>
              <a:spcAft>
                <a:spcPts val="0"/>
              </a:spcAft>
              <a:buNone/>
            </a:pPr>
            <a:r>
              <a:rPr b="1" i="0" lang="ar-MA" sz="3200" u="none" cap="none" strike="noStrike">
                <a:solidFill>
                  <a:srgbClr val="FF0000"/>
                </a:solidFill>
                <a:latin typeface="Calibri"/>
                <a:ea typeface="Calibri"/>
                <a:cs typeface="Calibri"/>
                <a:sym typeface="Calibri"/>
              </a:rPr>
              <a:t>أكمل الحكمة الآتية بما يناسب</a:t>
            </a:r>
            <a:r>
              <a:rPr b="1" i="0" lang="ar-MA" sz="4000" u="none" cap="none" strike="noStrike">
                <a:solidFill>
                  <a:srgbClr val="002060"/>
                </a:solidFill>
                <a:latin typeface="Calibri"/>
                <a:ea typeface="Calibri"/>
                <a:cs typeface="Calibri"/>
                <a:sym typeface="Calibri"/>
              </a:rPr>
              <a:t>:</a:t>
            </a:r>
            <a:r>
              <a:rPr b="1" i="0" lang="ar-MA" sz="4400" u="none" cap="none" strike="noStrike">
                <a:solidFill>
                  <a:srgbClr val="7030A0"/>
                </a:solidFill>
                <a:latin typeface="Calibri"/>
                <a:ea typeface="Calibri"/>
                <a:cs typeface="Calibri"/>
                <a:sym typeface="Calibri"/>
              </a:rPr>
              <a:t>(</a:t>
            </a:r>
            <a:r>
              <a:rPr b="1" i="0" lang="ar-MA" sz="2400" u="none" cap="none" strike="noStrike">
                <a:solidFill>
                  <a:srgbClr val="7030A0"/>
                </a:solidFill>
                <a:latin typeface="Calibri"/>
                <a:ea typeface="Calibri"/>
                <a:cs typeface="Calibri"/>
                <a:sym typeface="Calibri"/>
              </a:rPr>
              <a:t>سَهر -  نَامَ - أضاع)    (النجومِ - المُحَالِ -  الصَباح)</a:t>
            </a:r>
            <a:endParaRPr/>
          </a:p>
          <a:p>
            <a:pPr indent="0" lvl="0" marL="0" marR="0" rtl="1" algn="ctr">
              <a:lnSpc>
                <a:spcPct val="150000"/>
              </a:lnSpc>
              <a:spcBef>
                <a:spcPts val="1000"/>
              </a:spcBef>
              <a:spcAft>
                <a:spcPts val="0"/>
              </a:spcAft>
              <a:buNone/>
            </a:pPr>
            <a:r>
              <a:rPr b="1" i="0" lang="ar-MA" sz="3600" u="none" cap="none" strike="noStrike">
                <a:solidFill>
                  <a:schemeClr val="dk1"/>
                </a:solidFill>
                <a:latin typeface="Calibri"/>
                <a:ea typeface="Calibri"/>
                <a:cs typeface="Calibri"/>
                <a:sym typeface="Calibri"/>
              </a:rPr>
              <a:t>مَنْ طَلَبَ العُلا </a:t>
            </a:r>
            <a:r>
              <a:rPr b="1" i="0" lang="ar-MA" sz="3600" u="none" cap="none" strike="noStrike">
                <a:solidFill>
                  <a:srgbClr val="FF0000"/>
                </a:solidFill>
                <a:latin typeface="Calibri"/>
                <a:ea typeface="Calibri"/>
                <a:cs typeface="Calibri"/>
                <a:sym typeface="Calibri"/>
              </a:rPr>
              <a:t>............</a:t>
            </a:r>
            <a:r>
              <a:rPr b="1" i="0" lang="ar-MA" sz="3600" u="none" cap="none" strike="noStrike">
                <a:solidFill>
                  <a:schemeClr val="dk1"/>
                </a:solidFill>
                <a:latin typeface="Calibri"/>
                <a:ea typeface="Calibri"/>
                <a:cs typeface="Calibri"/>
                <a:sym typeface="Calibri"/>
              </a:rPr>
              <a:t> اللَّيَالِي،</a:t>
            </a:r>
            <a:endParaRPr/>
          </a:p>
          <a:p>
            <a:pPr indent="0" lvl="0" marL="0" marR="0" rtl="1" algn="ctr">
              <a:lnSpc>
                <a:spcPct val="150000"/>
              </a:lnSpc>
              <a:spcBef>
                <a:spcPts val="1000"/>
              </a:spcBef>
              <a:spcAft>
                <a:spcPts val="0"/>
              </a:spcAft>
              <a:buNone/>
            </a:pPr>
            <a:r>
              <a:rPr b="1" i="0" lang="ar-MA" sz="3600" u="none" cap="none" strike="noStrike">
                <a:solidFill>
                  <a:schemeClr val="dk1"/>
                </a:solidFill>
                <a:latin typeface="Calibri"/>
                <a:ea typeface="Calibri"/>
                <a:cs typeface="Calibri"/>
                <a:sym typeface="Calibri"/>
              </a:rPr>
              <a:t> وَمَنْ طَلَبَ العُلا بِغَيْرِ كَدٍّ </a:t>
            </a:r>
            <a:endParaRPr/>
          </a:p>
          <a:p>
            <a:pPr indent="0" lvl="0" marL="0" marR="0" rtl="1" algn="ctr">
              <a:lnSpc>
                <a:spcPct val="150000"/>
              </a:lnSpc>
              <a:spcBef>
                <a:spcPts val="1000"/>
              </a:spcBef>
              <a:spcAft>
                <a:spcPts val="0"/>
              </a:spcAft>
              <a:buNone/>
            </a:pPr>
            <a:r>
              <a:rPr b="1" i="0" lang="ar-MA" sz="3600" u="none" cap="none" strike="noStrike">
                <a:solidFill>
                  <a:schemeClr val="dk1"/>
                </a:solidFill>
                <a:latin typeface="Calibri"/>
                <a:ea typeface="Calibri"/>
                <a:cs typeface="Calibri"/>
                <a:sym typeface="Calibri"/>
              </a:rPr>
              <a:t>أَضَاعَ العُمْرَ فِي طَلَبِ</a:t>
            </a:r>
            <a:r>
              <a:rPr b="1" i="0" lang="ar-MA" sz="3600" u="none" cap="none" strike="noStrike">
                <a:solidFill>
                  <a:srgbClr val="FF0000"/>
                </a:solidFill>
                <a:latin typeface="Calibri"/>
                <a:ea typeface="Calibri"/>
                <a:cs typeface="Calibri"/>
                <a:sym typeface="Calibri"/>
              </a:rPr>
              <a:t>..............</a:t>
            </a:r>
            <a:endParaRPr/>
          </a:p>
          <a:p>
            <a:pPr indent="0" lvl="0" marL="0" marR="0" rtl="1" algn="r">
              <a:lnSpc>
                <a:spcPct val="200000"/>
              </a:lnSpc>
              <a:spcBef>
                <a:spcPts val="1000"/>
              </a:spcBef>
              <a:spcAft>
                <a:spcPts val="0"/>
              </a:spcAft>
              <a:buNone/>
            </a:pPr>
            <a:r>
              <a:rPr b="1" i="0" lang="ar-MA" sz="3600" u="none" cap="none" strike="noStrike">
                <a:solidFill>
                  <a:srgbClr val="7030A0"/>
                </a:solidFill>
                <a:latin typeface="Calibri"/>
                <a:ea typeface="Calibri"/>
                <a:cs typeface="Calibri"/>
                <a:sym typeface="Calibri"/>
              </a:rPr>
              <a:t>      </a:t>
            </a:r>
            <a:endParaRPr b="1" i="0" sz="3600" u="none" cap="none" strike="noStrike">
              <a:solidFill>
                <a:schemeClr val="dk1"/>
              </a:solidFill>
              <a:latin typeface="Calibri"/>
              <a:ea typeface="Calibri"/>
              <a:cs typeface="Calibri"/>
              <a:sym typeface="Calibri"/>
            </a:endParaRPr>
          </a:p>
        </p:txBody>
      </p:sp>
      <p:pic>
        <p:nvPicPr>
          <p:cNvPr id="2810" name="Google Shape;2810;p11"/>
          <p:cNvPicPr preferRelativeResize="0"/>
          <p:nvPr/>
        </p:nvPicPr>
        <p:blipFill rotWithShape="1">
          <a:blip r:embed="rId6">
            <a:alphaModFix/>
          </a:blip>
          <a:srcRect b="0" l="0" r="0" t="0"/>
          <a:stretch/>
        </p:blipFill>
        <p:spPr>
          <a:xfrm>
            <a:off x="202272" y="4953000"/>
            <a:ext cx="2520117" cy="1415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4" name="Shape 2814"/>
        <p:cNvGrpSpPr/>
        <p:nvPr/>
      </p:nvGrpSpPr>
      <p:grpSpPr>
        <a:xfrm>
          <a:off x="0" y="0"/>
          <a:ext cx="0" cy="0"/>
          <a:chOff x="0" y="0"/>
          <a:chExt cx="0" cy="0"/>
        </a:xfrm>
      </p:grpSpPr>
      <p:pic>
        <p:nvPicPr>
          <p:cNvPr descr="Image générée" id="2815" name="Google Shape;2815;p12"/>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pic>
        <p:nvPicPr>
          <p:cNvPr id="2816" name="Google Shape;2816;p12"/>
          <p:cNvPicPr preferRelativeResize="0"/>
          <p:nvPr/>
        </p:nvPicPr>
        <p:blipFill rotWithShape="1">
          <a:blip r:embed="rId4">
            <a:alphaModFix/>
          </a:blip>
          <a:srcRect b="0" l="0" r="0" t="0"/>
          <a:stretch/>
        </p:blipFill>
        <p:spPr>
          <a:xfrm>
            <a:off x="-18717" y="20937"/>
            <a:ext cx="730250" cy="730250"/>
          </a:xfrm>
          <a:prstGeom prst="rect">
            <a:avLst/>
          </a:prstGeom>
          <a:noFill/>
          <a:ln>
            <a:noFill/>
          </a:ln>
        </p:spPr>
      </p:pic>
      <p:sp>
        <p:nvSpPr>
          <p:cNvPr id="2817" name="Google Shape;2817;p1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818" name="Google Shape;2818;p12"/>
          <p:cNvSpPr txBox="1"/>
          <p:nvPr/>
        </p:nvSpPr>
        <p:spPr>
          <a:xfrm>
            <a:off x="2534393" y="128772"/>
            <a:ext cx="8645525"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بعد سماع إجاباتكم، الحل هو: 12</a:t>
            </a:r>
            <a:endParaRPr b="1" i="0" sz="1800" u="none" cap="none" strike="noStrike">
              <a:solidFill>
                <a:srgbClr val="757070"/>
              </a:solidFill>
              <a:latin typeface="Calibri"/>
              <a:ea typeface="Calibri"/>
              <a:cs typeface="Calibri"/>
              <a:sym typeface="Calibri"/>
            </a:endParaRPr>
          </a:p>
        </p:txBody>
      </p:sp>
      <p:sp>
        <p:nvSpPr>
          <p:cNvPr id="2819" name="Google Shape;2819;p12"/>
          <p:cNvSpPr txBox="1"/>
          <p:nvPr/>
        </p:nvSpPr>
        <p:spPr>
          <a:xfrm>
            <a:off x="498764" y="493908"/>
            <a:ext cx="10681154" cy="492443"/>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0" lang="ar-MA" sz="1600" u="none" cap="none" strike="noStrike">
                <a:solidFill>
                  <a:srgbClr val="AEABAB"/>
                </a:solidFill>
                <a:latin typeface="Calibri"/>
                <a:ea typeface="Calibri"/>
                <a:cs typeface="Calibri"/>
                <a:sym typeface="Calibri"/>
              </a:rPr>
              <a:t>ينوه المدرس بعمل المتعلمين، ويقدم لقب «الحكيم " للمتعلم الذي توصل إلى الحل. ويطلب منه أن يشرح  للتلاميذ سيرورة تفكيره وكيف توصل للجواب، وأن يشرح معنى الحكمة لزملائه</a:t>
            </a:r>
            <a:endParaRPr b="0" i="0" sz="2000" u="none" cap="none" strike="noStrike">
              <a:solidFill>
                <a:srgbClr val="000000"/>
              </a:solidFill>
              <a:latin typeface="Calibri"/>
              <a:ea typeface="Calibri"/>
              <a:cs typeface="Calibri"/>
              <a:sym typeface="Calibri"/>
            </a:endParaRPr>
          </a:p>
        </p:txBody>
      </p:sp>
      <p:pic>
        <p:nvPicPr>
          <p:cNvPr descr="C:\Users\HP\Desktop\طارل 2025-2026\الوثائق المنجزة\حصص  ppt  2025-2026\1اع\الحصص المنجزة\الاسبوع الأول\—Pngtree—horizontal line stripe retro scrapbook_6188770.png" id="2820" name="Google Shape;2820;p12"/>
          <p:cNvPicPr preferRelativeResize="0"/>
          <p:nvPr/>
        </p:nvPicPr>
        <p:blipFill rotWithShape="1">
          <a:blip r:embed="rId5">
            <a:alphaModFix/>
          </a:blip>
          <a:srcRect b="0" l="0" r="0" t="0"/>
          <a:stretch/>
        </p:blipFill>
        <p:spPr>
          <a:xfrm>
            <a:off x="0" y="1124463"/>
            <a:ext cx="12038752" cy="5572899"/>
          </a:xfrm>
          <a:prstGeom prst="rect">
            <a:avLst/>
          </a:prstGeom>
          <a:noFill/>
          <a:ln>
            <a:noFill/>
          </a:ln>
        </p:spPr>
      </p:pic>
      <p:sp>
        <p:nvSpPr>
          <p:cNvPr id="2821" name="Google Shape;2821;p12"/>
          <p:cNvSpPr/>
          <p:nvPr/>
        </p:nvSpPr>
        <p:spPr>
          <a:xfrm>
            <a:off x="480143" y="1695839"/>
            <a:ext cx="10975258" cy="488338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200" u="none" cap="none" strike="noStrike">
                <a:solidFill>
                  <a:srgbClr val="FF0000"/>
                </a:solidFill>
                <a:latin typeface="Calibri"/>
                <a:ea typeface="Calibri"/>
                <a:cs typeface="Calibri"/>
                <a:sym typeface="Calibri"/>
              </a:rPr>
              <a:t>أكمل الحكمة الآتية بما يناسب</a:t>
            </a:r>
            <a:r>
              <a:rPr b="1" i="0" lang="ar-MA" sz="4000" u="none" cap="none" strike="noStrike">
                <a:solidFill>
                  <a:srgbClr val="002060"/>
                </a:solidFill>
                <a:latin typeface="Calibri"/>
                <a:ea typeface="Calibri"/>
                <a:cs typeface="Calibri"/>
                <a:sym typeface="Calibri"/>
              </a:rPr>
              <a:t>:</a:t>
            </a:r>
            <a:r>
              <a:rPr b="1" i="0" lang="ar-MA" sz="4400" u="none" cap="none" strike="noStrike">
                <a:solidFill>
                  <a:srgbClr val="7030A0"/>
                </a:solidFill>
                <a:latin typeface="Calibri"/>
                <a:ea typeface="Calibri"/>
                <a:cs typeface="Calibri"/>
                <a:sym typeface="Calibri"/>
              </a:rPr>
              <a:t>(</a:t>
            </a:r>
            <a:r>
              <a:rPr b="1" i="0" lang="ar-MA" sz="2400" u="none" cap="none" strike="noStrike">
                <a:solidFill>
                  <a:srgbClr val="7030A0"/>
                </a:solidFill>
                <a:latin typeface="Calibri"/>
                <a:ea typeface="Calibri"/>
                <a:cs typeface="Calibri"/>
                <a:sym typeface="Calibri"/>
              </a:rPr>
              <a:t>سَهر -  نَامَ - أضاع)    (النجومِ - المُحَالِ -  الصَباح)</a:t>
            </a:r>
            <a:endParaRPr b="1" i="0" sz="2400" u="none" cap="none" strike="noStrike">
              <a:solidFill>
                <a:srgbClr val="7030A0"/>
              </a:solidFill>
              <a:latin typeface="Calibri"/>
              <a:ea typeface="Calibri"/>
              <a:cs typeface="Calibri"/>
              <a:sym typeface="Calibri"/>
            </a:endParaRPr>
          </a:p>
          <a:p>
            <a:pPr indent="0" lvl="0" marL="0" marR="0" rtl="1" algn="r">
              <a:spcBef>
                <a:spcPts val="0"/>
              </a:spcBef>
              <a:spcAft>
                <a:spcPts val="0"/>
              </a:spcAft>
              <a:buNone/>
            </a:pPr>
            <a:r>
              <a:t/>
            </a:r>
            <a:endParaRPr b="1" sz="2400">
              <a:solidFill>
                <a:srgbClr val="7030A0"/>
              </a:solidFill>
              <a:latin typeface="Calibri"/>
              <a:ea typeface="Calibri"/>
              <a:cs typeface="Calibri"/>
              <a:sym typeface="Calibri"/>
            </a:endParaRPr>
          </a:p>
          <a:p>
            <a:pPr indent="0" lvl="0" marL="0" marR="0" rtl="1" algn="ctr">
              <a:lnSpc>
                <a:spcPct val="150000"/>
              </a:lnSpc>
              <a:spcBef>
                <a:spcPts val="1000"/>
              </a:spcBef>
              <a:spcAft>
                <a:spcPts val="0"/>
              </a:spcAft>
              <a:buNone/>
            </a:pPr>
            <a:r>
              <a:rPr b="1" i="0" lang="ar-MA" sz="3600" u="none" cap="none" strike="noStrike">
                <a:solidFill>
                  <a:schemeClr val="dk1"/>
                </a:solidFill>
                <a:latin typeface="Calibri"/>
                <a:ea typeface="Calibri"/>
                <a:cs typeface="Calibri"/>
                <a:sym typeface="Calibri"/>
              </a:rPr>
              <a:t>مَنْ طَلَبَ العُلا </a:t>
            </a:r>
            <a:r>
              <a:rPr b="1" i="0" lang="ar-MA" sz="3600" u="none" cap="none" strike="noStrike">
                <a:solidFill>
                  <a:srgbClr val="FF0000"/>
                </a:solidFill>
                <a:latin typeface="Calibri"/>
                <a:ea typeface="Calibri"/>
                <a:cs typeface="Calibri"/>
                <a:sym typeface="Calibri"/>
              </a:rPr>
              <a:t>سَهر </a:t>
            </a:r>
            <a:r>
              <a:rPr b="1" i="0" lang="ar-MA" sz="3600" u="none" cap="none" strike="noStrike">
                <a:solidFill>
                  <a:schemeClr val="dk1"/>
                </a:solidFill>
                <a:latin typeface="Calibri"/>
                <a:ea typeface="Calibri"/>
                <a:cs typeface="Calibri"/>
                <a:sym typeface="Calibri"/>
              </a:rPr>
              <a:t>اللَّيَالِي،</a:t>
            </a:r>
            <a:endParaRPr/>
          </a:p>
          <a:p>
            <a:pPr indent="0" lvl="0" marL="0" marR="0" rtl="1" algn="ctr">
              <a:lnSpc>
                <a:spcPct val="150000"/>
              </a:lnSpc>
              <a:spcBef>
                <a:spcPts val="1000"/>
              </a:spcBef>
              <a:spcAft>
                <a:spcPts val="0"/>
              </a:spcAft>
              <a:buNone/>
            </a:pPr>
            <a:r>
              <a:rPr b="1" i="0" lang="ar-MA" sz="3600" u="none" cap="none" strike="noStrike">
                <a:solidFill>
                  <a:schemeClr val="dk1"/>
                </a:solidFill>
                <a:latin typeface="Calibri"/>
                <a:ea typeface="Calibri"/>
                <a:cs typeface="Calibri"/>
                <a:sym typeface="Calibri"/>
              </a:rPr>
              <a:t> وَمَنْ طَلَبَ العُلا بِغَيْرِ كَدٍّ </a:t>
            </a:r>
            <a:endParaRPr/>
          </a:p>
          <a:p>
            <a:pPr indent="0" lvl="0" marL="0" marR="0" rtl="1" algn="ctr">
              <a:lnSpc>
                <a:spcPct val="150000"/>
              </a:lnSpc>
              <a:spcBef>
                <a:spcPts val="1000"/>
              </a:spcBef>
              <a:spcAft>
                <a:spcPts val="0"/>
              </a:spcAft>
              <a:buNone/>
            </a:pPr>
            <a:r>
              <a:rPr b="1" i="0" lang="ar-MA" sz="3600" u="none" cap="none" strike="noStrike">
                <a:solidFill>
                  <a:schemeClr val="dk1"/>
                </a:solidFill>
                <a:latin typeface="Calibri"/>
                <a:ea typeface="Calibri"/>
                <a:cs typeface="Calibri"/>
                <a:sym typeface="Calibri"/>
              </a:rPr>
              <a:t>أَضَاعَ العُمْرَ فِي طَلَبِ </a:t>
            </a:r>
            <a:r>
              <a:rPr b="1" i="0" lang="ar-MA" sz="3600" u="none" cap="none" strike="noStrike">
                <a:solidFill>
                  <a:srgbClr val="FF0000"/>
                </a:solidFill>
                <a:latin typeface="Calibri"/>
                <a:ea typeface="Calibri"/>
                <a:cs typeface="Calibri"/>
                <a:sym typeface="Calibri"/>
              </a:rPr>
              <a:t>المُحَالِ.</a:t>
            </a:r>
            <a:endParaRPr/>
          </a:p>
          <a:p>
            <a:pPr indent="0" lvl="0" marL="0" marR="0" rtl="1" algn="r">
              <a:lnSpc>
                <a:spcPct val="200000"/>
              </a:lnSpc>
              <a:spcBef>
                <a:spcPts val="1000"/>
              </a:spcBef>
              <a:spcAft>
                <a:spcPts val="0"/>
              </a:spcAft>
              <a:buNone/>
            </a:pPr>
            <a:r>
              <a:rPr b="1" i="0" lang="ar-MA" sz="3600" u="none" cap="none" strike="noStrike">
                <a:solidFill>
                  <a:srgbClr val="7030A0"/>
                </a:solidFill>
                <a:latin typeface="Calibri"/>
                <a:ea typeface="Calibri"/>
                <a:cs typeface="Calibri"/>
                <a:sym typeface="Calibri"/>
              </a:rPr>
              <a:t>      </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5" name="Shape 2825"/>
        <p:cNvGrpSpPr/>
        <p:nvPr/>
      </p:nvGrpSpPr>
      <p:grpSpPr>
        <a:xfrm>
          <a:off x="0" y="0"/>
          <a:ext cx="0" cy="0"/>
          <a:chOff x="0" y="0"/>
          <a:chExt cx="0" cy="0"/>
        </a:xfrm>
      </p:grpSpPr>
      <p:grpSp>
        <p:nvGrpSpPr>
          <p:cNvPr id="2826" name="Google Shape;2826;p13"/>
          <p:cNvGrpSpPr/>
          <p:nvPr/>
        </p:nvGrpSpPr>
        <p:grpSpPr>
          <a:xfrm>
            <a:off x="4479245" y="1644859"/>
            <a:ext cx="6054377" cy="3711725"/>
            <a:chOff x="1715066" y="1103461"/>
            <a:chExt cx="5717724" cy="3124203"/>
          </a:xfrm>
        </p:grpSpPr>
        <p:sp>
          <p:nvSpPr>
            <p:cNvPr id="2827" name="Google Shape;2827;p1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828" name="Google Shape;2828;p1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829" name="Google Shape;2829;p13"/>
          <p:cNvSpPr txBox="1"/>
          <p:nvPr/>
        </p:nvSpPr>
        <p:spPr>
          <a:xfrm>
            <a:off x="4673429" y="2864510"/>
            <a:ext cx="5312187" cy="160915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rgbClr val="ED7D31"/>
                </a:solidFill>
                <a:latin typeface="Calibri"/>
                <a:ea typeface="Calibri"/>
                <a:cs typeface="Calibri"/>
                <a:sym typeface="Calibri"/>
              </a:rPr>
              <a:t>ب- مراقبة إنجاز الواجبات المنزلية</a:t>
            </a:r>
            <a:endParaRPr b="1" i="0" sz="36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4 دقائق</a:t>
            </a:r>
            <a:endParaRPr b="1" i="0" sz="4800" u="none" cap="none" strike="noStrike">
              <a:solidFill>
                <a:srgbClr val="44546A"/>
              </a:solidFill>
              <a:latin typeface="Calibri"/>
              <a:ea typeface="Calibri"/>
              <a:cs typeface="Calibri"/>
              <a:sym typeface="Calibri"/>
            </a:endParaRPr>
          </a:p>
        </p:txBody>
      </p:sp>
      <p:pic>
        <p:nvPicPr>
          <p:cNvPr id="2830" name="Google Shape;2830;p13"/>
          <p:cNvPicPr preferRelativeResize="0"/>
          <p:nvPr/>
        </p:nvPicPr>
        <p:blipFill rotWithShape="1">
          <a:blip r:embed="rId3">
            <a:alphaModFix/>
          </a:blip>
          <a:srcRect b="0" l="0" r="0" t="0"/>
          <a:stretch/>
        </p:blipFill>
        <p:spPr>
          <a:xfrm>
            <a:off x="1425131" y="2026231"/>
            <a:ext cx="1823987" cy="1522857"/>
          </a:xfrm>
          <a:prstGeom prst="rect">
            <a:avLst/>
          </a:prstGeom>
          <a:noFill/>
          <a:ln>
            <a:noFill/>
          </a:ln>
        </p:spPr>
      </p:pic>
      <p:pic>
        <p:nvPicPr>
          <p:cNvPr id="2831" name="Google Shape;2831;p13"/>
          <p:cNvPicPr preferRelativeResize="0"/>
          <p:nvPr/>
        </p:nvPicPr>
        <p:blipFill rotWithShape="1">
          <a:blip r:embed="rId4">
            <a:alphaModFix/>
          </a:blip>
          <a:srcRect b="0" l="0" r="0" t="0"/>
          <a:stretch/>
        </p:blipFill>
        <p:spPr>
          <a:xfrm>
            <a:off x="352483" y="2211483"/>
            <a:ext cx="2006407" cy="26752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835" name="Shape 2835"/>
        <p:cNvGrpSpPr/>
        <p:nvPr/>
      </p:nvGrpSpPr>
      <p:grpSpPr>
        <a:xfrm>
          <a:off x="0" y="0"/>
          <a:ext cx="0" cy="0"/>
          <a:chOff x="0" y="0"/>
          <a:chExt cx="0" cy="0"/>
        </a:xfrm>
      </p:grpSpPr>
      <p:sp>
        <p:nvSpPr>
          <p:cNvPr id="2836" name="Google Shape;2836;p14"/>
          <p:cNvSpPr/>
          <p:nvPr/>
        </p:nvSpPr>
        <p:spPr>
          <a:xfrm>
            <a:off x="4683940" y="700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1800" u="none" cap="none" strike="noStrike">
                <a:solidFill>
                  <a:srgbClr val="757070"/>
                </a:solidFill>
                <a:latin typeface="Calibri"/>
                <a:ea typeface="Calibri"/>
                <a:cs typeface="Calibri"/>
                <a:sym typeface="Calibri"/>
              </a:rPr>
              <a:t>مراقبة انجاز التلاميذ الواجبات المنزلية</a:t>
            </a:r>
            <a:endParaRPr b="1" i="0" sz="1800" u="none" cap="none" strike="noStrike">
              <a:solidFill>
                <a:srgbClr val="757070"/>
              </a:solidFill>
              <a:latin typeface="Calibri"/>
              <a:ea typeface="Calibri"/>
              <a:cs typeface="Calibri"/>
              <a:sym typeface="Calibri"/>
            </a:endParaRPr>
          </a:p>
        </p:txBody>
      </p:sp>
      <p:sp>
        <p:nvSpPr>
          <p:cNvPr id="2837" name="Google Shape;2837;p14"/>
          <p:cNvSpPr txBox="1"/>
          <p:nvPr/>
        </p:nvSpPr>
        <p:spPr>
          <a:xfrm>
            <a:off x="1416402" y="4448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0" lang="ar-MA" sz="1600" u="none" cap="none" strike="noStrike">
                <a:solidFill>
                  <a:srgbClr val="AFABAB"/>
                </a:solidFill>
                <a:latin typeface="Calibri"/>
                <a:ea typeface="Calibri"/>
                <a:cs typeface="Calibri"/>
                <a:sym typeface="Calibri"/>
              </a:rPr>
              <a:t>يراقب  المدرس مدى إنجاز التلاميذ الواجبات المنزلية مع تقديم التغذية الراجعة الفورية لهم ( يكفي الاستاذ بعينة من التلاميذ في كل حصة).</a:t>
            </a:r>
            <a:endParaRPr b="0" i="0" sz="1600" u="none" cap="none" strike="noStrike">
              <a:solidFill>
                <a:srgbClr val="AFABAB"/>
              </a:solidFill>
              <a:latin typeface="Calibri"/>
              <a:ea typeface="Calibri"/>
              <a:cs typeface="Calibri"/>
              <a:sym typeface="Calibri"/>
            </a:endParaRPr>
          </a:p>
        </p:txBody>
      </p:sp>
      <p:pic>
        <p:nvPicPr>
          <p:cNvPr descr="Image générée" id="2838" name="Google Shape;2838;p14"/>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descr="يتعاون التلاميذ والمعلمون في ممارسة العمل الجماعي في المدرسة الابتدائية صورة  الخلفية والصورة للتنزيل المجاني - Pngtree" id="2839" name="Google Shape;2839;p14"/>
          <p:cNvPicPr preferRelativeResize="0"/>
          <p:nvPr/>
        </p:nvPicPr>
        <p:blipFill rotWithShape="1">
          <a:blip r:embed="rId4">
            <a:alphaModFix/>
          </a:blip>
          <a:srcRect b="0" l="0" r="0" t="0"/>
          <a:stretch/>
        </p:blipFill>
        <p:spPr>
          <a:xfrm>
            <a:off x="1971304" y="1394100"/>
            <a:ext cx="8081158" cy="47132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3" name="Shape 2843"/>
        <p:cNvGrpSpPr/>
        <p:nvPr/>
      </p:nvGrpSpPr>
      <p:grpSpPr>
        <a:xfrm>
          <a:off x="0" y="0"/>
          <a:ext cx="0" cy="0"/>
          <a:chOff x="0" y="0"/>
          <a:chExt cx="0" cy="0"/>
        </a:xfrm>
      </p:grpSpPr>
      <p:grpSp>
        <p:nvGrpSpPr>
          <p:cNvPr id="2844" name="Google Shape;2844;p15"/>
          <p:cNvGrpSpPr/>
          <p:nvPr/>
        </p:nvGrpSpPr>
        <p:grpSpPr>
          <a:xfrm>
            <a:off x="5130955" y="1706886"/>
            <a:ext cx="6054377" cy="3711725"/>
            <a:chOff x="1715066" y="1103461"/>
            <a:chExt cx="5717724" cy="3124203"/>
          </a:xfrm>
        </p:grpSpPr>
        <p:sp>
          <p:nvSpPr>
            <p:cNvPr id="2845" name="Google Shape;2845;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846" name="Google Shape;2846;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847" name="Google Shape;2847;p15"/>
          <p:cNvSpPr txBox="1"/>
          <p:nvPr/>
        </p:nvSpPr>
        <p:spPr>
          <a:xfrm>
            <a:off x="5877453" y="2008346"/>
            <a:ext cx="4754879" cy="282353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t/>
            </a:r>
            <a:endParaRPr b="1" i="0" sz="48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ED7D31"/>
                </a:solidFill>
                <a:latin typeface="Calibri"/>
                <a:ea typeface="Calibri"/>
                <a:cs typeface="Calibri"/>
                <a:sym typeface="Calibri"/>
              </a:rPr>
              <a:t>ب- التصريح بالأهداف </a:t>
            </a:r>
            <a:r>
              <a:rPr b="1" i="0" lang="ar-MA" sz="4800" u="none" cap="none" strike="noStrike">
                <a:solidFill>
                  <a:srgbClr val="44546A"/>
                </a:solidFill>
                <a:latin typeface="Calibri"/>
                <a:ea typeface="Calibri"/>
                <a:cs typeface="Calibri"/>
                <a:sym typeface="Calibri"/>
              </a:rPr>
              <a:t>دقيقتان ( 02)</a:t>
            </a:r>
            <a:endParaRPr b="1" i="0" sz="4800" u="none" cap="none" strike="noStrike">
              <a:solidFill>
                <a:srgbClr val="44546A"/>
              </a:solidFill>
              <a:latin typeface="Calibri"/>
              <a:ea typeface="Calibri"/>
              <a:cs typeface="Calibri"/>
              <a:sym typeface="Calibri"/>
            </a:endParaRPr>
          </a:p>
        </p:txBody>
      </p:sp>
      <p:pic>
        <p:nvPicPr>
          <p:cNvPr id="2848" name="Google Shape;2848;p15"/>
          <p:cNvPicPr preferRelativeResize="0"/>
          <p:nvPr/>
        </p:nvPicPr>
        <p:blipFill rotWithShape="1">
          <a:blip r:embed="rId3">
            <a:alphaModFix/>
          </a:blip>
          <a:srcRect b="0" l="0" r="0" t="0"/>
          <a:stretch/>
        </p:blipFill>
        <p:spPr>
          <a:xfrm>
            <a:off x="1689958" y="2944920"/>
            <a:ext cx="1052953" cy="1173691"/>
          </a:xfrm>
          <a:prstGeom prst="rect">
            <a:avLst/>
          </a:prstGeom>
          <a:noFill/>
          <a:ln>
            <a:noFill/>
          </a:ln>
        </p:spPr>
      </p:pic>
      <p:pic>
        <p:nvPicPr>
          <p:cNvPr id="2849" name="Google Shape;2849;p15"/>
          <p:cNvPicPr preferRelativeResize="0"/>
          <p:nvPr/>
        </p:nvPicPr>
        <p:blipFill rotWithShape="1">
          <a:blip r:embed="rId4">
            <a:alphaModFix/>
          </a:blip>
          <a:srcRect b="0" l="0" r="0" t="0"/>
          <a:stretch/>
        </p:blipFill>
        <p:spPr>
          <a:xfrm>
            <a:off x="380055" y="3060070"/>
            <a:ext cx="2400010"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48"/>
                                        </p:tgtEl>
                                        <p:attrNameLst>
                                          <p:attrName>style.visibility</p:attrName>
                                        </p:attrNameLst>
                                      </p:cBhvr>
                                      <p:to>
                                        <p:strVal val="visible"/>
                                      </p:to>
                                    </p:set>
                                    <p:animEffect filter="fade" transition="in">
                                      <p:cBhvr>
                                        <p:cTn dur="2000"/>
                                        <p:tgtEl>
                                          <p:spTgt spid="28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3" name="Shape 2853"/>
        <p:cNvGrpSpPr/>
        <p:nvPr/>
      </p:nvGrpSpPr>
      <p:grpSpPr>
        <a:xfrm>
          <a:off x="0" y="0"/>
          <a:ext cx="0" cy="0"/>
          <a:chOff x="0" y="0"/>
          <a:chExt cx="0" cy="0"/>
        </a:xfrm>
      </p:grpSpPr>
      <p:sp>
        <p:nvSpPr>
          <p:cNvPr id="2854" name="Google Shape;2854;p16"/>
          <p:cNvSpPr/>
          <p:nvPr/>
        </p:nvSpPr>
        <p:spPr>
          <a:xfrm>
            <a:off x="54427" y="55062"/>
            <a:ext cx="12137573" cy="1100638"/>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855" name="Google Shape;2855;p16"/>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856" name="Google Shape;2856;p16"/>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2857" name="Google Shape;2857;p16"/>
          <p:cNvPicPr preferRelativeResize="0"/>
          <p:nvPr/>
        </p:nvPicPr>
        <p:blipFill rotWithShape="1">
          <a:blip r:embed="rId3">
            <a:alphaModFix/>
          </a:blip>
          <a:srcRect b="0" l="0" r="0" t="0"/>
          <a:stretch/>
        </p:blipFill>
        <p:spPr>
          <a:xfrm>
            <a:off x="0" y="40134"/>
            <a:ext cx="744881" cy="744881"/>
          </a:xfrm>
          <a:prstGeom prst="rect">
            <a:avLst/>
          </a:prstGeom>
          <a:noFill/>
          <a:ln>
            <a:noFill/>
          </a:ln>
        </p:spPr>
      </p:pic>
      <p:pic>
        <p:nvPicPr>
          <p:cNvPr descr="Image générée" id="2858" name="Google Shape;2858;p16"/>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2859" name="Google Shape;2859;p16"/>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2860" name="Google Shape;2860;p16"/>
          <p:cNvSpPr txBox="1"/>
          <p:nvPr/>
        </p:nvSpPr>
        <p:spPr>
          <a:xfrm>
            <a:off x="1696538" y="137565"/>
            <a:ext cx="9643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في هذه الحصة، ستقومون بتقييم مدى تمكنكم من الأهداف المرتبطة باللبنة الرابعة، وهي:</a:t>
            </a:r>
            <a:endParaRPr b="1" i="0" sz="1800" u="none" cap="none" strike="noStrike">
              <a:solidFill>
                <a:srgbClr val="002060"/>
              </a:solidFill>
              <a:latin typeface="Calibri"/>
              <a:ea typeface="Calibri"/>
              <a:cs typeface="Calibri"/>
              <a:sym typeface="Calibri"/>
            </a:endParaRPr>
          </a:p>
        </p:txBody>
      </p:sp>
      <p:sp>
        <p:nvSpPr>
          <p:cNvPr id="2861" name="Google Shape;2861;p16"/>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نص متوسط الطول بِطَلَاقَةٍ.</a:t>
            </a:r>
            <a:endParaRPr b="1" i="0" sz="3200" u="none" cap="none" strike="noStrike">
              <a:solidFill>
                <a:srgbClr val="106585"/>
              </a:solidFill>
              <a:latin typeface="Calibri"/>
              <a:ea typeface="Calibri"/>
              <a:cs typeface="Calibri"/>
              <a:sym typeface="Calibri"/>
            </a:endParaRPr>
          </a:p>
        </p:txBody>
      </p:sp>
      <p:pic>
        <p:nvPicPr>
          <p:cNvPr id="2862" name="Google Shape;2862;p16"/>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2863" name="Google Shape;2863;p16"/>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فمهم المعاني المباشرة والضمنية لنص متوسط الطول  .</a:t>
            </a:r>
            <a:endParaRPr b="1" i="0" sz="3200" u="none" cap="none" strike="noStrike">
              <a:solidFill>
                <a:srgbClr val="106585"/>
              </a:solidFill>
              <a:latin typeface="Calibri"/>
              <a:ea typeface="Calibri"/>
              <a:cs typeface="Calibri"/>
              <a:sym typeface="Calibri"/>
            </a:endParaRPr>
          </a:p>
        </p:txBody>
      </p:sp>
      <p:sp>
        <p:nvSpPr>
          <p:cNvPr id="2864" name="Google Shape;2864;p16"/>
          <p:cNvSpPr txBox="1"/>
          <p:nvPr/>
        </p:nvSpPr>
        <p:spPr>
          <a:xfrm>
            <a:off x="372440" y="715421"/>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يوضح الاستاذ الاهداف من هذه الحصة ، ويوضح التعليمات وطريقة الإنجاز ( سيتوزع الانجاز على مرحلتين: التقويم الذاتي للطلاقة، ثم التقويم الذاتي للفهم)</a:t>
            </a:r>
            <a:endParaRPr b="0" i="0" sz="1600" u="none" cap="none" strike="noStrike">
              <a:solidFill>
                <a:srgbClr val="7F7F7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9"/>
                                        </p:tgtEl>
                                        <p:attrNameLst>
                                          <p:attrName>style.visibility</p:attrName>
                                        </p:attrNameLst>
                                      </p:cBhvr>
                                      <p:to>
                                        <p:strVal val="visible"/>
                                      </p:to>
                                    </p:set>
                                    <p:animEffect filter="fade" transition="in">
                                      <p:cBhvr>
                                        <p:cTn dur="2000"/>
                                        <p:tgtEl>
                                          <p:spTgt spid="28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1"/>
                                        </p:tgtEl>
                                        <p:attrNameLst>
                                          <p:attrName>style.visibility</p:attrName>
                                        </p:attrNameLst>
                                      </p:cBhvr>
                                      <p:to>
                                        <p:strVal val="visible"/>
                                      </p:to>
                                    </p:set>
                                    <p:animEffect filter="fade" transition="in">
                                      <p:cBhvr>
                                        <p:cTn dur="500"/>
                                        <p:tgtEl>
                                          <p:spTgt spid="28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2"/>
                                        </p:tgtEl>
                                        <p:attrNameLst>
                                          <p:attrName>style.visibility</p:attrName>
                                        </p:attrNameLst>
                                      </p:cBhvr>
                                      <p:to>
                                        <p:strVal val="visible"/>
                                      </p:to>
                                    </p:set>
                                    <p:animEffect filter="fade" transition="in">
                                      <p:cBhvr>
                                        <p:cTn dur="2000"/>
                                        <p:tgtEl>
                                          <p:spTgt spid="28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3"/>
                                        </p:tgtEl>
                                        <p:attrNameLst>
                                          <p:attrName>style.visibility</p:attrName>
                                        </p:attrNameLst>
                                      </p:cBhvr>
                                      <p:to>
                                        <p:strVal val="visible"/>
                                      </p:to>
                                    </p:set>
                                    <p:animEffect filter="fade" transition="in">
                                      <p:cBhvr>
                                        <p:cTn dur="500"/>
                                        <p:tgtEl>
                                          <p:spTgt spid="28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8" name="Shape 2868"/>
        <p:cNvGrpSpPr/>
        <p:nvPr/>
      </p:nvGrpSpPr>
      <p:grpSpPr>
        <a:xfrm>
          <a:off x="0" y="0"/>
          <a:ext cx="0" cy="0"/>
          <a:chOff x="0" y="0"/>
          <a:chExt cx="0" cy="0"/>
        </a:xfrm>
      </p:grpSpPr>
      <p:grpSp>
        <p:nvGrpSpPr>
          <p:cNvPr id="2869" name="Google Shape;2869;p17"/>
          <p:cNvGrpSpPr/>
          <p:nvPr/>
        </p:nvGrpSpPr>
        <p:grpSpPr>
          <a:xfrm>
            <a:off x="5130955" y="1017344"/>
            <a:ext cx="6054377" cy="3711725"/>
            <a:chOff x="1715066" y="1103461"/>
            <a:chExt cx="5717724" cy="3124203"/>
          </a:xfrm>
        </p:grpSpPr>
        <p:sp>
          <p:nvSpPr>
            <p:cNvPr id="2870" name="Google Shape;2870;p1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871" name="Google Shape;2871;p1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872" name="Google Shape;2872;p17"/>
          <p:cNvSpPr txBox="1"/>
          <p:nvPr/>
        </p:nvSpPr>
        <p:spPr>
          <a:xfrm>
            <a:off x="5346700" y="1175416"/>
            <a:ext cx="5746040" cy="2702599"/>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 </a:t>
            </a:r>
            <a:endParaRPr/>
          </a:p>
          <a:p>
            <a:pPr indent="0" lvl="0" marL="0" marR="0" rtl="1" algn="ctr">
              <a:lnSpc>
                <a:spcPct val="131218"/>
              </a:lnSpc>
              <a:spcBef>
                <a:spcPts val="0"/>
              </a:spcBef>
              <a:spcAft>
                <a:spcPts val="0"/>
              </a:spcAft>
              <a:buNone/>
            </a:pPr>
            <a:r>
              <a:rPr b="1" i="0" lang="ar-MA" sz="3600" u="none" cap="none" strike="noStrike">
                <a:solidFill>
                  <a:srgbClr val="FFC000"/>
                </a:solidFill>
                <a:latin typeface="Calibri"/>
                <a:ea typeface="Calibri"/>
                <a:cs typeface="Calibri"/>
                <a:sym typeface="Calibri"/>
              </a:rPr>
              <a:t>أقرأ نص الانطلاق بطلاقة وأقوم أدائي</a:t>
            </a:r>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sp>
        <p:nvSpPr>
          <p:cNvPr id="2873" name="Google Shape;2873;p17"/>
          <p:cNvSpPr/>
          <p:nvPr/>
        </p:nvSpPr>
        <p:spPr>
          <a:xfrm>
            <a:off x="5346700" y="3307806"/>
            <a:ext cx="519608" cy="519608"/>
          </a:xfrm>
          <a:prstGeom prst="ellipse">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pic>
        <p:nvPicPr>
          <p:cNvPr id="2874" name="Google Shape;2874;p17"/>
          <p:cNvPicPr preferRelativeResize="0"/>
          <p:nvPr/>
        </p:nvPicPr>
        <p:blipFill rotWithShape="1">
          <a:blip r:embed="rId4">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8" name="Shape 2878"/>
        <p:cNvGrpSpPr/>
        <p:nvPr/>
      </p:nvGrpSpPr>
      <p:grpSpPr>
        <a:xfrm>
          <a:off x="0" y="0"/>
          <a:ext cx="0" cy="0"/>
          <a:chOff x="0" y="0"/>
          <a:chExt cx="0" cy="0"/>
        </a:xfrm>
      </p:grpSpPr>
      <p:sp>
        <p:nvSpPr>
          <p:cNvPr id="2879" name="Google Shape;2879;p18"/>
          <p:cNvSpPr/>
          <p:nvPr/>
        </p:nvSpPr>
        <p:spPr>
          <a:xfrm>
            <a:off x="8945208"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النص بِطَلاقَةٍ</a:t>
            </a:r>
            <a:endParaRPr b="0" i="0" sz="1400" u="none" cap="none" strike="noStrike">
              <a:solidFill>
                <a:srgbClr val="000000"/>
              </a:solidFill>
              <a:latin typeface="Arial"/>
              <a:ea typeface="Arial"/>
              <a:cs typeface="Arial"/>
              <a:sym typeface="Arial"/>
            </a:endParaRPr>
          </a:p>
        </p:txBody>
      </p:sp>
      <p:sp>
        <p:nvSpPr>
          <p:cNvPr id="2880" name="Google Shape;2880;p18"/>
          <p:cNvSpPr/>
          <p:nvPr/>
        </p:nvSpPr>
        <p:spPr>
          <a:xfrm>
            <a:off x="152400" y="1013242"/>
            <a:ext cx="11798300" cy="5401479"/>
          </a:xfrm>
          <a:prstGeom prst="rect">
            <a:avLst/>
          </a:prstGeom>
          <a:noFill/>
          <a:ln>
            <a:noFill/>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300" u="none" cap="none" strike="noStrike">
                <a:solidFill>
                  <a:schemeClr val="dk1"/>
                </a:solidFill>
                <a:latin typeface="Calibri"/>
                <a:ea typeface="Calibri"/>
                <a:cs typeface="Calibri"/>
                <a:sym typeface="Calibri"/>
              </a:rPr>
              <a:t>كَانَ حُنَينُ بَائِعَ أَحْذِيَةٍ فِي سُوقٍ مِنْ أَسْوَاقِ العِرَاقِ، وَكَانَ مَشْهُورًا بِصِنَاعَتِهِ، فَأَرَادَ أَعْرَابِيٌّ أَنْ يَشْتَرِيَ مِنْهُ خُفَّيْنِ، فَسَاوَمَهُ فِيهِمَا، لَكِنَّهُ اخْتَلَفَ مَعَهُ حَتَّى أَغْضَبَهُ بِمُرَاوَغَاتِهِ وَكَلَامِهِ القَبِيحِ. فَقَرَّرَ حُنَيْنٌ غَيْظَ ذَلِكَ الأَعْرَابِيِّ وَالثَّأْرَ مِنْهُ، حَيْثُ رَاقَبَهُ حَتَّى عَرَفَ اتِّجَاهَ طَرِيقِهِ، فَسَبَقَهُ إِلَى الطَّرِيقِ، وَطَرَحَ أَحَدَ الخُفَّيْنِ، وَبَعْدَ مَسَافَةٍ غَيْرِ بَعِيدَةٍ أَلْقَى بِالْخُفِّ الآخَرِ. وَاخْتَبَأَ يَتَرَقَّبُهُ.</a:t>
            </a:r>
            <a:endParaRPr/>
          </a:p>
          <a:p>
            <a:pPr indent="0" lvl="0" marL="0" marR="0" rtl="1" algn="r">
              <a:lnSpc>
                <a:spcPct val="150000"/>
              </a:lnSpc>
              <a:spcBef>
                <a:spcPts val="0"/>
              </a:spcBef>
              <a:spcAft>
                <a:spcPts val="0"/>
              </a:spcAft>
              <a:buNone/>
            </a:pPr>
            <a:r>
              <a:rPr b="1" i="0" lang="ar-MA" sz="2300" u="none" cap="none" strike="noStrike">
                <a:solidFill>
                  <a:schemeClr val="dk1"/>
                </a:solidFill>
                <a:latin typeface="Calibri"/>
                <a:ea typeface="Calibri"/>
                <a:cs typeface="Calibri"/>
                <a:sym typeface="Calibri"/>
              </a:rPr>
              <a:t>  وَلَمَّا وَصَلَ الأَعْرَابِيُّ إِلَى مَكَانِ الخُفِّ الأَوَّلِ، رَآهُ فَعَرَفَهُ، فَقَالَ مُتَحَسِّرًا: مَا أَشْبَهَهُ بِخُفَّيْ حُنَيْنٍ الَّلذَيْنِ كُنْتُ أُرِيدُ شِرَاءَهُمَا مِنْهُ، فَلَوْ كَانَ الآخَرُ مَعَهُ لَأَخَذْتُهُ! فَتَرَكَهُ وَسَارَ فِي طَرِيقِهِ. </a:t>
            </a:r>
            <a:endParaRPr/>
          </a:p>
          <a:p>
            <a:pPr indent="0" lvl="0" marL="0" marR="0" rtl="1" algn="r">
              <a:lnSpc>
                <a:spcPct val="150000"/>
              </a:lnSpc>
              <a:spcBef>
                <a:spcPts val="0"/>
              </a:spcBef>
              <a:spcAft>
                <a:spcPts val="0"/>
              </a:spcAft>
              <a:buNone/>
            </a:pPr>
            <a:r>
              <a:rPr b="1" i="0" lang="ar-MA" sz="2300" u="none" cap="none" strike="noStrike">
                <a:solidFill>
                  <a:schemeClr val="dk1"/>
                </a:solidFill>
                <a:latin typeface="Calibri"/>
                <a:ea typeface="Calibri"/>
                <a:cs typeface="Calibri"/>
                <a:sym typeface="Calibri"/>
              </a:rPr>
              <a:t>  وَبَعْدَ مَسَافَةٍ، وَجَدَ الخُفَّ الثَّانِيَ، فَنَدِمَ عَلَى تَرْكِ الأَوَّلِ، فَأَخَذَهُ وَمَضَى فِي طَلَبِ الأَوَّلِ، تَارِكًا نَاقَتَهُ فِي ذَلِكَ المَكَانِ. لَحْظَتَهَا، خَرَجَ حُنَيْنُ مِنْ مَخْبَئِهِ، وَأَخَذَ نَاقَةَ الأَعْرَابِيِّ بِمَا عَلَيْهَا مِنْ أَغْرَاضٍ وَهَدَايَا قَيِّمَةٍ. بَعْدَ مُدَّةٍ قصيرةٍ، رَجَعَ الأَعْرَابِيُّ إِلَى مَكَانِ نَاقَتِهِ، فَلَمْ يَجِدْهَا، فَأَقْبَلَ رَاجِعًا إِلَى قَرْيَتِهِ، وَمَا مَعَهُ إِلَّا الخُفَّانِ.</a:t>
            </a:r>
            <a:endParaRPr/>
          </a:p>
          <a:p>
            <a:pPr indent="0" lvl="0" marL="0" marR="0" rtl="1" algn="r">
              <a:lnSpc>
                <a:spcPct val="150000"/>
              </a:lnSpc>
              <a:spcBef>
                <a:spcPts val="0"/>
              </a:spcBef>
              <a:spcAft>
                <a:spcPts val="0"/>
              </a:spcAft>
              <a:buNone/>
            </a:pPr>
            <a:r>
              <a:rPr b="1" i="0" lang="ar-MA" sz="2300" u="none" cap="none" strike="noStrike">
                <a:solidFill>
                  <a:schemeClr val="dk1"/>
                </a:solidFill>
                <a:latin typeface="Calibri"/>
                <a:ea typeface="Calibri"/>
                <a:cs typeface="Calibri"/>
                <a:sym typeface="Calibri"/>
              </a:rPr>
              <a:t>    فَاسْتَغْرَبَ قَوْمُهُ عَوْدَتَهُ مُتَرَجِّلًا، فَسَأَلُوهُ: مَاذَا جِئْتَ بِهِ مِنْ سَفَرِكَ يَا رَجُلُ؟ قَالَ: جِئْتُكُمْ بِخُفَّيْ حُنَيْن.</a:t>
            </a:r>
            <a:endParaRPr b="1" i="0" sz="2300" u="none" cap="none" strike="noStrike">
              <a:solidFill>
                <a:schemeClr val="dk1"/>
              </a:solidFill>
              <a:latin typeface="Calibri"/>
              <a:ea typeface="Calibri"/>
              <a:cs typeface="Calibri"/>
              <a:sym typeface="Calibri"/>
            </a:endParaRPr>
          </a:p>
          <a:p>
            <a:pPr indent="0" lvl="0" marL="0" marR="0" rtl="1" algn="r">
              <a:lnSpc>
                <a:spcPct val="150000"/>
              </a:lnSpc>
              <a:spcBef>
                <a:spcPts val="0"/>
              </a:spcBef>
              <a:spcAft>
                <a:spcPts val="0"/>
              </a:spcAft>
              <a:buNone/>
            </a:pPr>
            <a:r>
              <a:rPr b="1" i="0" lang="ar-MA" sz="2300" u="none" cap="none" strike="noStrike">
                <a:solidFill>
                  <a:schemeClr val="dk1"/>
                </a:solidFill>
                <a:latin typeface="Calibri"/>
                <a:ea typeface="Calibri"/>
                <a:cs typeface="Calibri"/>
                <a:sym typeface="Calibri"/>
              </a:rPr>
              <a:t>فَذَهَبَ  جَوابُه هَذا مَثَلًا يُضْرَبُ عِنْدَ الرُّجُوعِ بِالخَيْبَةِ</a:t>
            </a:r>
            <a:r>
              <a:rPr b="0" i="0" lang="ar-MA" sz="2300" u="none" cap="none" strike="noStrike">
                <a:solidFill>
                  <a:schemeClr val="dk1"/>
                </a:solidFill>
                <a:latin typeface="Arial"/>
                <a:ea typeface="Arial"/>
                <a:cs typeface="Arial"/>
                <a:sym typeface="Arial"/>
              </a:rPr>
              <a:t>. </a:t>
            </a:r>
            <a:endParaRPr b="0" i="0" sz="23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4" name="Shape 2884"/>
        <p:cNvGrpSpPr/>
        <p:nvPr/>
      </p:nvGrpSpPr>
      <p:grpSpPr>
        <a:xfrm>
          <a:off x="0" y="0"/>
          <a:ext cx="0" cy="0"/>
          <a:chOff x="0" y="0"/>
          <a:chExt cx="0" cy="0"/>
        </a:xfrm>
      </p:grpSpPr>
      <p:sp>
        <p:nvSpPr>
          <p:cNvPr id="2885" name="Google Shape;2885;p19"/>
          <p:cNvSpPr txBox="1"/>
          <p:nvPr/>
        </p:nvSpPr>
        <p:spPr>
          <a:xfrm>
            <a:off x="-123303" y="186462"/>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 الممارسة المستقلة</a:t>
            </a:r>
            <a:r>
              <a:rPr b="1" i="0" lang="ar-MA" sz="2000" u="none" cap="none" strike="noStrike">
                <a:solidFill>
                  <a:srgbClr val="757070"/>
                </a:solidFill>
                <a:latin typeface="Calibri"/>
                <a:ea typeface="Calibri"/>
                <a:cs typeface="Calibri"/>
                <a:sym typeface="Calibri"/>
              </a:rPr>
              <a:t>: أقرأ الآن النص بطلاقة.</a:t>
            </a:r>
            <a:endParaRPr b="1" i="0" sz="2000" u="none" cap="none" strike="noStrike">
              <a:solidFill>
                <a:srgbClr val="757070"/>
              </a:solidFill>
              <a:latin typeface="Calibri"/>
              <a:ea typeface="Calibri"/>
              <a:cs typeface="Calibri"/>
              <a:sym typeface="Calibri"/>
            </a:endParaRPr>
          </a:p>
        </p:txBody>
      </p:sp>
      <p:pic>
        <p:nvPicPr>
          <p:cNvPr id="2886" name="Google Shape;2886;p19"/>
          <p:cNvPicPr preferRelativeResize="0"/>
          <p:nvPr/>
        </p:nvPicPr>
        <p:blipFill rotWithShape="1">
          <a:blip r:embed="rId3">
            <a:alphaModFix/>
          </a:blip>
          <a:srcRect b="0" l="0" r="0" t="0"/>
          <a:stretch/>
        </p:blipFill>
        <p:spPr>
          <a:xfrm>
            <a:off x="87287" y="46239"/>
            <a:ext cx="730250" cy="730250"/>
          </a:xfrm>
          <a:prstGeom prst="rect">
            <a:avLst/>
          </a:prstGeom>
          <a:noFill/>
          <a:ln>
            <a:noFill/>
          </a:ln>
        </p:spPr>
      </p:pic>
      <p:sp>
        <p:nvSpPr>
          <p:cNvPr id="2887" name="Google Shape;2887;p19"/>
          <p:cNvSpPr txBox="1"/>
          <p:nvPr/>
        </p:nvSpPr>
        <p:spPr>
          <a:xfrm>
            <a:off x="450130" y="743353"/>
            <a:ext cx="11054685" cy="14271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600" u="none" cap="none" strike="noStrike">
                <a:solidFill>
                  <a:srgbClr val="AEABAB"/>
                </a:solidFill>
                <a:latin typeface="Calibri"/>
                <a:ea typeface="Calibri"/>
                <a:cs typeface="Calibri"/>
                <a:sym typeface="Calibri"/>
              </a:rPr>
              <a:t> </a:t>
            </a:r>
            <a:r>
              <a:rPr b="0" i="0" lang="ar-MA" sz="1600" u="none" cap="none" strike="noStrike">
                <a:solidFill>
                  <a:srgbClr val="A5A5A5"/>
                </a:solidFill>
                <a:latin typeface="Calibri"/>
                <a:ea typeface="Calibri"/>
                <a:cs typeface="Calibri"/>
                <a:sym typeface="Calibri"/>
              </a:rPr>
              <a:t>يتناوب التلاميذ على قراءة جمل من النص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 الاسترسال- تمثل المعنى.</a:t>
            </a:r>
            <a:endParaRPr/>
          </a:p>
          <a:p>
            <a:pPr indent="0" lvl="0" marL="0" marR="0" rtl="1" algn="r">
              <a:lnSpc>
                <a:spcPct val="90000"/>
              </a:lnSpc>
              <a:spcBef>
                <a:spcPts val="0"/>
              </a:spcBef>
              <a:spcAft>
                <a:spcPts val="0"/>
              </a:spcAft>
              <a:buNone/>
            </a:pPr>
            <a:r>
              <a:rPr b="0" i="0" lang="ar-MA" sz="1600" u="none" cap="none" strike="noStrike">
                <a:solidFill>
                  <a:srgbClr val="A5A5A5"/>
                </a:solidFill>
                <a:latin typeface="Calibri"/>
                <a:ea typeface="Calibri"/>
                <a:cs typeface="Calibri"/>
                <a:sym typeface="Calibri"/>
              </a:rPr>
              <a:t> ثم يدعوهم إلى تقويم أدائهم القرائي بشكل ذاتي في صفحة الرائز بالكراسة وفق المعايير المحددة في الكراسة ص 74 </a:t>
            </a:r>
            <a:endParaRPr b="0" i="0" sz="1600" u="none" cap="none" strike="noStrike">
              <a:solidFill>
                <a:srgbClr val="A5A5A5"/>
              </a:solidFill>
              <a:latin typeface="Calibri"/>
              <a:ea typeface="Calibri"/>
              <a:cs typeface="Calibri"/>
              <a:sym typeface="Calibri"/>
            </a:endParaRPr>
          </a:p>
        </p:txBody>
      </p:sp>
      <p:pic>
        <p:nvPicPr>
          <p:cNvPr id="2888" name="Google Shape;2888;p19"/>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
        <p:nvSpPr>
          <p:cNvPr id="2889" name="Google Shape;2889;p19"/>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Image générée" id="2890" name="Google Shape;2890;p19"/>
          <p:cNvPicPr preferRelativeResize="0"/>
          <p:nvPr/>
        </p:nvPicPr>
        <p:blipFill rotWithShape="1">
          <a:blip r:embed="rId5">
            <a:alphaModFix/>
          </a:blip>
          <a:srcRect b="61971" l="3539" r="75793" t="24327"/>
          <a:stretch/>
        </p:blipFill>
        <p:spPr>
          <a:xfrm>
            <a:off x="11340162" y="0"/>
            <a:ext cx="792431" cy="79108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4" name="Shape 2894"/>
        <p:cNvGrpSpPr/>
        <p:nvPr/>
      </p:nvGrpSpPr>
      <p:grpSpPr>
        <a:xfrm>
          <a:off x="0" y="0"/>
          <a:ext cx="0" cy="0"/>
          <a:chOff x="0" y="0"/>
          <a:chExt cx="0" cy="0"/>
        </a:xfrm>
      </p:grpSpPr>
      <p:pic>
        <p:nvPicPr>
          <p:cNvPr descr="Image générée" id="2895" name="Google Shape;2895;p2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896" name="Google Shape;2896;p20"/>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التقويم الذاتي: أقوم أدائي القرائي ذاتيا.</a:t>
            </a:r>
            <a:endParaRPr b="1" sz="1800">
              <a:solidFill>
                <a:srgbClr val="7F7F7F"/>
              </a:solidFill>
            </a:endParaRPr>
          </a:p>
        </p:txBody>
      </p:sp>
      <p:sp>
        <p:nvSpPr>
          <p:cNvPr id="2897" name="Google Shape;2897;p20"/>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لإنجازهم القرائي في الجهة الخاصة بذلك على الكراسة.  </a:t>
            </a:r>
            <a:endParaRPr b="0" i="0" sz="1600" u="none" cap="none" strike="noStrike">
              <a:solidFill>
                <a:srgbClr val="7F7F7F"/>
              </a:solidFill>
              <a:latin typeface="Calibri"/>
              <a:ea typeface="Calibri"/>
              <a:cs typeface="Calibri"/>
              <a:sym typeface="Calibri"/>
            </a:endParaRPr>
          </a:p>
        </p:txBody>
      </p:sp>
      <p:sp>
        <p:nvSpPr>
          <p:cNvPr id="2898" name="Google Shape;2898;p2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899" name="Google Shape;2899;p20"/>
          <p:cNvSpPr/>
          <p:nvPr/>
        </p:nvSpPr>
        <p:spPr>
          <a:xfrm>
            <a:off x="293862" y="981372"/>
            <a:ext cx="11598485"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r">
              <a:spcBef>
                <a:spcPts val="0"/>
              </a:spcBef>
              <a:spcAft>
                <a:spcPts val="0"/>
              </a:spcAft>
              <a:buClr>
                <a:schemeClr val="lt1"/>
              </a:buClr>
              <a:buSzPts val="2800"/>
              <a:buFont typeface="Arial"/>
              <a:buChar char="•"/>
            </a:pPr>
            <a:r>
              <a:rPr b="0" i="0" lang="ar-MA" sz="2800" u="none" cap="none" strike="noStrike">
                <a:solidFill>
                  <a:schemeClr val="lt1"/>
                </a:solidFill>
                <a:latin typeface="Calibri"/>
                <a:ea typeface="Calibri"/>
                <a:cs typeface="Calibri"/>
                <a:sym typeface="Calibri"/>
              </a:rPr>
              <a:t>أحرص على التقويم الذاتي المنتظم لأدائي القرائي وفق المعايير المثبتة بالكراسة ص 74   </a:t>
            </a:r>
            <a:endParaRPr b="0" i="0" sz="2800" u="none" cap="none" strike="noStrike">
              <a:solidFill>
                <a:schemeClr val="lt1"/>
              </a:solidFill>
              <a:latin typeface="Calibri"/>
              <a:ea typeface="Calibri"/>
              <a:cs typeface="Calibri"/>
              <a:sym typeface="Calibri"/>
            </a:endParaRPr>
          </a:p>
        </p:txBody>
      </p:sp>
      <p:pic>
        <p:nvPicPr>
          <p:cNvPr descr="C:\Users\HP\Desktop\طارل 2025-2026\الوثائق المنجزة\الكراسات\الفراءة اللبنة 4.png" id="2900" name="Google Shape;2900;p20"/>
          <p:cNvPicPr preferRelativeResize="0"/>
          <p:nvPr/>
        </p:nvPicPr>
        <p:blipFill rotWithShape="1">
          <a:blip r:embed="rId4">
            <a:alphaModFix/>
          </a:blip>
          <a:srcRect b="0" l="0" r="0" t="0"/>
          <a:stretch/>
        </p:blipFill>
        <p:spPr>
          <a:xfrm>
            <a:off x="894571" y="1968497"/>
            <a:ext cx="10397066" cy="439649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4" name="Shape 2904"/>
        <p:cNvGrpSpPr/>
        <p:nvPr/>
      </p:nvGrpSpPr>
      <p:grpSpPr>
        <a:xfrm>
          <a:off x="0" y="0"/>
          <a:ext cx="0" cy="0"/>
          <a:chOff x="0" y="0"/>
          <a:chExt cx="0" cy="0"/>
        </a:xfrm>
      </p:grpSpPr>
      <p:grpSp>
        <p:nvGrpSpPr>
          <p:cNvPr id="2905" name="Google Shape;2905;p21"/>
          <p:cNvGrpSpPr/>
          <p:nvPr/>
        </p:nvGrpSpPr>
        <p:grpSpPr>
          <a:xfrm>
            <a:off x="4581968" y="1325886"/>
            <a:ext cx="6523251" cy="3711725"/>
            <a:chOff x="1715066" y="1103461"/>
            <a:chExt cx="5717724" cy="3124203"/>
          </a:xfrm>
        </p:grpSpPr>
        <p:sp>
          <p:nvSpPr>
            <p:cNvPr id="2906" name="Google Shape;2906;p2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907" name="Google Shape;2907;p2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908" name="Google Shape;2908;p21"/>
          <p:cNvSpPr txBox="1"/>
          <p:nvPr/>
        </p:nvSpPr>
        <p:spPr>
          <a:xfrm>
            <a:off x="4826341" y="1551146"/>
            <a:ext cx="6179114" cy="286264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الثاني</a:t>
            </a:r>
            <a:br>
              <a:rPr b="1" i="0" lang="ar-MA" sz="4800" u="none" cap="none" strike="noStrike">
                <a:solidFill>
                  <a:srgbClr val="44546A"/>
                </a:solidFill>
                <a:latin typeface="Calibri"/>
                <a:ea typeface="Calibri"/>
                <a:cs typeface="Calibri"/>
                <a:sym typeface="Calibri"/>
              </a:rPr>
            </a:br>
            <a:r>
              <a:rPr b="1" i="0" lang="ar-MA" sz="4000" u="none" cap="none" strike="noStrike">
                <a:solidFill>
                  <a:srgbClr val="E97132"/>
                </a:solidFill>
                <a:latin typeface="Calibri"/>
                <a:ea typeface="Calibri"/>
                <a:cs typeface="Calibri"/>
                <a:sym typeface="Calibri"/>
              </a:rPr>
              <a:t>أجيب عن أسئلة الفهم الخاصة بالرائز </a:t>
            </a:r>
            <a:r>
              <a:rPr b="1" i="0" lang="ar-MA" sz="4800" u="none" cap="none" strike="noStrike">
                <a:solidFill>
                  <a:srgbClr val="44546A"/>
                </a:solidFill>
                <a:latin typeface="Calibri"/>
                <a:ea typeface="Calibri"/>
                <a:cs typeface="Calibri"/>
                <a:sym typeface="Calibri"/>
              </a:rPr>
              <a:t>20 دقيقة</a:t>
            </a:r>
            <a:endParaRPr b="1" i="0" sz="4800" u="none" cap="none" strike="noStrike">
              <a:solidFill>
                <a:srgbClr val="44546A"/>
              </a:solidFill>
              <a:latin typeface="Calibri"/>
              <a:ea typeface="Calibri"/>
              <a:cs typeface="Calibri"/>
              <a:sym typeface="Calibri"/>
            </a:endParaRPr>
          </a:p>
        </p:txBody>
      </p:sp>
      <p:pic>
        <p:nvPicPr>
          <p:cNvPr id="2909" name="Google Shape;2909;p21"/>
          <p:cNvPicPr preferRelativeResize="0"/>
          <p:nvPr/>
        </p:nvPicPr>
        <p:blipFill rotWithShape="1">
          <a:blip r:embed="rId3">
            <a:alphaModFix/>
          </a:blip>
          <a:srcRect b="0" l="0" r="0" t="0"/>
          <a:stretch/>
        </p:blipFill>
        <p:spPr>
          <a:xfrm>
            <a:off x="596900" y="2078404"/>
            <a:ext cx="3009900" cy="270119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3" name="Shape 2913"/>
        <p:cNvGrpSpPr/>
        <p:nvPr/>
      </p:nvGrpSpPr>
      <p:grpSpPr>
        <a:xfrm>
          <a:off x="0" y="0"/>
          <a:ext cx="0" cy="0"/>
          <a:chOff x="0" y="0"/>
          <a:chExt cx="0" cy="0"/>
        </a:xfrm>
      </p:grpSpPr>
      <p:sp>
        <p:nvSpPr>
          <p:cNvPr id="2914" name="Google Shape;2914;p22"/>
          <p:cNvSpPr txBox="1"/>
          <p:nvPr/>
        </p:nvSpPr>
        <p:spPr>
          <a:xfrm>
            <a:off x="1171881" y="27501"/>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t/>
            </a:r>
            <a:endParaRPr b="1" i="0" sz="2000" u="none" cap="none" strike="noStrike">
              <a:solidFill>
                <a:srgbClr val="757070"/>
              </a:solidFill>
              <a:latin typeface="Calibri"/>
              <a:ea typeface="Calibri"/>
              <a:cs typeface="Calibri"/>
              <a:sym typeface="Calibri"/>
            </a:endParaRPr>
          </a:p>
        </p:txBody>
      </p:sp>
      <p:graphicFrame>
        <p:nvGraphicFramePr>
          <p:cNvPr id="2915" name="Google Shape;2915;p22"/>
          <p:cNvGraphicFramePr/>
          <p:nvPr/>
        </p:nvGraphicFramePr>
        <p:xfrm>
          <a:off x="0" y="641490"/>
          <a:ext cx="3000000" cy="3000000"/>
        </p:xfrm>
        <a:graphic>
          <a:graphicData uri="http://schemas.openxmlformats.org/drawingml/2006/table">
            <a:tbl>
              <a:tblPr>
                <a:noFill/>
                <a:tableStyleId>{9AF028D2-F3D1-4AE4-B889-F55FE7231BF8}</a:tableStyleId>
              </a:tblPr>
              <a:tblGrid>
                <a:gridCol w="1446500"/>
                <a:gridCol w="1005650"/>
                <a:gridCol w="5361800"/>
                <a:gridCol w="3120725"/>
                <a:gridCol w="1133200"/>
              </a:tblGrid>
              <a:tr h="413575">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المغرب</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p>
                    <a:p>
                      <a:pPr indent="0" lvl="0" marL="0" marR="0" rtl="1" algn="r">
                        <a:lnSpc>
                          <a:spcPct val="100000"/>
                        </a:lnSpc>
                        <a:spcBef>
                          <a:spcPts val="0"/>
                        </a:spcBef>
                        <a:spcAft>
                          <a:spcPts val="0"/>
                        </a:spcAft>
                        <a:buClr>
                          <a:schemeClr val="dk1"/>
                        </a:buClr>
                        <a:buSzPts val="2400"/>
                        <a:buFont typeface="Calibri"/>
                        <a:buNone/>
                      </a:pPr>
                      <a:r>
                        <a:rPr lang="ar-MA" sz="2400" u="none" cap="none" strike="noStrike"/>
                        <a:t>أَيْنَ دَارَتْ أَحْدَاثُ القِصَّةِ؟</a:t>
                      </a:r>
                      <a:endParaRPr sz="2400" u="none" cap="none" strike="noStrike"/>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t/>
                      </a:r>
                      <a:endParaRPr b="1" sz="1800" u="none" cap="none" strike="noStrike">
                        <a:solidFill>
                          <a:srgbClr val="000000"/>
                        </a:solidFill>
                        <a:latin typeface="Calibri"/>
                        <a:ea typeface="Calibri"/>
                        <a:cs typeface="Calibri"/>
                        <a:sym typeface="Calibri"/>
                      </a:endParaRPr>
                    </a:p>
                    <a:p>
                      <a:pPr indent="0" lvl="0" marL="0" marR="0" rtl="1" algn="ctr">
                        <a:lnSpc>
                          <a:spcPct val="150000"/>
                        </a:lnSpc>
                        <a:spcBef>
                          <a:spcPts val="2400"/>
                        </a:spcBef>
                        <a:spcAft>
                          <a:spcPts val="0"/>
                        </a:spcAft>
                        <a:buNone/>
                      </a:pPr>
                      <a:r>
                        <a:rPr b="1" lang="ar-MA" sz="1800" u="none" cap="none" strike="noStrike">
                          <a:solidFill>
                            <a:srgbClr val="000000"/>
                          </a:solidFill>
                          <a:latin typeface="Calibri"/>
                          <a:ea typeface="Calibri"/>
                          <a:cs typeface="Calibri"/>
                          <a:sym typeface="Calibri"/>
                        </a:rPr>
                        <a:t>1</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مِصْر</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العِراق</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الحجاز</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حُنَيْنٌ، الإِسْكَافِيُّ، بَائِعُ الأَوَانِي</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p>
                    <a:p>
                      <a:pPr indent="0" lvl="0" marL="0" marR="0" rtl="1" algn="r">
                        <a:lnSpc>
                          <a:spcPct val="100000"/>
                        </a:lnSpc>
                        <a:spcBef>
                          <a:spcPts val="0"/>
                        </a:spcBef>
                        <a:spcAft>
                          <a:spcPts val="0"/>
                        </a:spcAft>
                        <a:buClr>
                          <a:schemeClr val="dk1"/>
                        </a:buClr>
                        <a:buSzPts val="2400"/>
                        <a:buFont typeface="Calibri"/>
                        <a:buNone/>
                      </a:pPr>
                      <a:r>
                        <a:rPr lang="ar-MA" sz="2400" u="none" cap="none" strike="noStrike"/>
                        <a:t>شَخْصِيَّاتُ القِصَّةِ هِيَ:</a:t>
                      </a:r>
                      <a:endParaRPr sz="2400" u="none" cap="none" strike="noStrike"/>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1800" u="none" cap="none" strike="noStrike">
                          <a:solidFill>
                            <a:srgbClr val="000000"/>
                          </a:solidFill>
                          <a:latin typeface="Calibri"/>
                          <a:ea typeface="Calibri"/>
                          <a:cs typeface="Calibri"/>
                          <a:sym typeface="Calibri"/>
                        </a:rPr>
                        <a:t>2</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حُنَيْنٌ، القَوْمُ، التُّجَّارُ</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القَوْمُ، الإِسْكَافِيُّ، الشُّرْطَةُ</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حُنَيْنٌ، الأَعْرَابِيُّ، القَوْمُ.</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طرْحُ حُنَيْن الخُفَّيْنِ بِشَكْلٍ مُتَبَاعِدٍ فِي طَرِيقِ الأَعْرَابِيِّ.</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p>
                    <a:p>
                      <a:pPr indent="0" lvl="0" marL="0" marR="0" rtl="1" algn="r">
                        <a:lnSpc>
                          <a:spcPct val="100000"/>
                        </a:lnSpc>
                        <a:spcBef>
                          <a:spcPts val="0"/>
                        </a:spcBef>
                        <a:spcAft>
                          <a:spcPts val="0"/>
                        </a:spcAft>
                        <a:buClr>
                          <a:schemeClr val="dk1"/>
                        </a:buClr>
                        <a:buSzPts val="2400"/>
                        <a:buFont typeface="Calibri"/>
                        <a:buNone/>
                      </a:pPr>
                      <a:r>
                        <a:rPr lang="ar-MA" sz="2400" u="none" cap="none" strike="noStrike"/>
                        <a:t>رَتِّبِ الأَحْدَاثَ وَفْقَ وُرُودِهَا فِي النَّصِّ.</a:t>
                      </a:r>
                      <a:endParaRPr sz="2400" u="none" cap="none" strike="noStrike"/>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2400" u="none" cap="none" strike="noStrike">
                          <a:latin typeface="Calibri"/>
                          <a:ea typeface="Calibri"/>
                          <a:cs typeface="Calibri"/>
                          <a:sym typeface="Calibri"/>
                        </a:rPr>
                        <a:t>3</a:t>
                      </a:r>
                      <a:endParaRPr b="1" sz="24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عَوْدَةُ الأَعْرَابِيِّ إِلَى قَوْمِهِ مُجَرَّدًا مِنْ أَغْرَاضِهِ وَنَاقَتِهِ.</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طَمَعُ الأَعْرَابِيِّ فِي الحُصُولِ عَلَى الخُفَّيْنِ.</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اختلاف الاعرابي مع حنين حول ثمن الخُفَّيْنِ.</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356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نَصْبُ حُنَيْن كَمِينًا لِلأَعْرَابِيِّ لِلثَّأْرِ مِنْ تَصَرُّفِهِ القَبِيحِ.</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p>
                    <a:p>
                      <a:pPr indent="0" lvl="0" marL="0" marR="0" rtl="1" algn="r">
                        <a:lnSpc>
                          <a:spcPct val="100000"/>
                        </a:lnSpc>
                        <a:spcBef>
                          <a:spcPts val="0"/>
                        </a:spcBef>
                        <a:spcAft>
                          <a:spcPts val="0"/>
                        </a:spcAft>
                        <a:buClr>
                          <a:schemeClr val="dk1"/>
                        </a:buClr>
                        <a:buSzPts val="2400"/>
                        <a:buFont typeface="Calibri"/>
                        <a:buNone/>
                      </a:pPr>
                      <a:r>
                        <a:rPr lang="ar-MA" sz="2400" u="none" cap="none" strike="noStrike"/>
                        <a:t>مَا الحَدَثُ الوَارِدُ فِي المَقْطَعِ الأَوَّلِ مِنَ النَّصِّ؟</a:t>
                      </a:r>
                      <a:endParaRPr sz="2400" u="none" cap="none" strike="noStrike"/>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50000"/>
                        </a:lnSpc>
                        <a:spcBef>
                          <a:spcPts val="0"/>
                        </a:spcBef>
                        <a:spcAft>
                          <a:spcPts val="0"/>
                        </a:spcAft>
                        <a:buNone/>
                      </a:pPr>
                      <a:r>
                        <a:rPr b="1" lang="ar-MA" sz="1800" u="none" cap="none" strike="noStrike">
                          <a:solidFill>
                            <a:srgbClr val="000000"/>
                          </a:solidFill>
                          <a:latin typeface="Calibri"/>
                          <a:ea typeface="Calibri"/>
                          <a:cs typeface="Calibri"/>
                          <a:sym typeface="Calibri"/>
                        </a:rPr>
                        <a:t>4</a:t>
                      </a:r>
                      <a:endParaRPr b="1" sz="18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نَصْبُ حُنَيْن كَمِينًا لِلأَعْرَابِيِّ جَزَاءَ مَعَامَلَتِهِ الحَسَنَةِ.</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اتِّفَاقُ حُنَيْن مَعَ الأَعْرَابِيِّ حَوْلَ سِعْرِ الخُفَّيْنِ.</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35675">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t>اتِّفَاقُ حُنَيْنٍ مَعَ الأَعْرَابِيِّ حَوْلَ الطَّرِيقِ.</a:t>
                      </a:r>
                      <a:endParaRPr sz="2400" u="none" cap="none" strike="noStrike"/>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916" name="Google Shape;2916;p22"/>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917" name="Google Shape;2917;p22"/>
          <p:cNvSpPr/>
          <p:nvPr/>
        </p:nvSpPr>
        <p:spPr>
          <a:xfrm>
            <a:off x="135649" y="86863"/>
            <a:ext cx="12053456" cy="521562"/>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918" name="Google Shape;2918;p22"/>
          <p:cNvSpPr txBox="1"/>
          <p:nvPr/>
        </p:nvSpPr>
        <p:spPr>
          <a:xfrm>
            <a:off x="1035693" y="200240"/>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None/>
            </a:pPr>
            <a:r>
              <a:rPr b="1" i="0" lang="ar-MA" sz="1600" u="none" cap="none" strike="noStrike">
                <a:solidFill>
                  <a:srgbClr val="757070"/>
                </a:solidFill>
                <a:latin typeface="Calibri"/>
                <a:ea typeface="Calibri"/>
                <a:cs typeface="Calibri"/>
                <a:sym typeface="Calibri"/>
              </a:rPr>
              <a:t>    الآن، سننتقل إلى فهم المعاني المباشرة للنص، من خلال الإجابة عن الأسئلة المثبتة في الكراسة ص 93 – 94 .</a:t>
            </a:r>
            <a:endParaRPr/>
          </a:p>
          <a:p>
            <a:pPr indent="0" lvl="0" marL="0" marR="0" rtl="1" algn="r">
              <a:lnSpc>
                <a:spcPct val="90000"/>
              </a:lnSpc>
              <a:spcBef>
                <a:spcPts val="0"/>
              </a:spcBef>
              <a:spcAft>
                <a:spcPts val="0"/>
              </a:spcAft>
              <a:buNone/>
            </a:pPr>
            <a:r>
              <a:rPr b="0" i="0" lang="ar-MA" sz="1600" u="none" cap="none" strike="noStrike">
                <a:solidFill>
                  <a:srgbClr val="000000"/>
                </a:solidFill>
                <a:latin typeface="Arial"/>
                <a:ea typeface="Arial"/>
                <a:cs typeface="Arial"/>
                <a:sym typeface="Arial"/>
              </a:rPr>
              <a:t> اقرأ النص أَعْلَاهُ قِرَاءَةً مُتَأَنِّيَةً، ثُمَّ أَجِبْ عَنِ الأَسْئِلَةِ الآتِيَةِ:</a:t>
            </a:r>
            <a:endParaRPr/>
          </a:p>
        </p:txBody>
      </p:sp>
      <p:pic>
        <p:nvPicPr>
          <p:cNvPr id="2919" name="Google Shape;2919;p22"/>
          <p:cNvPicPr preferRelativeResize="0"/>
          <p:nvPr/>
        </p:nvPicPr>
        <p:blipFill rotWithShape="1">
          <a:blip r:embed="rId3">
            <a:alphaModFix/>
          </a:blip>
          <a:srcRect b="0" l="0" r="0" t="0"/>
          <a:stretch/>
        </p:blipFill>
        <p:spPr>
          <a:xfrm>
            <a:off x="11267065" y="-48437"/>
            <a:ext cx="792162" cy="792162"/>
          </a:xfrm>
          <a:prstGeom prst="rect">
            <a:avLst/>
          </a:prstGeom>
          <a:noFill/>
          <a:ln>
            <a:noFill/>
          </a:ln>
        </p:spPr>
      </p:pic>
      <p:pic>
        <p:nvPicPr>
          <p:cNvPr descr="Lever la main - Icônes mains et gestes gratuites" id="2920" name="Google Shape;2920;p22"/>
          <p:cNvPicPr preferRelativeResize="0"/>
          <p:nvPr/>
        </p:nvPicPr>
        <p:blipFill rotWithShape="1">
          <a:blip r:embed="rId4">
            <a:alphaModFix/>
          </a:blip>
          <a:srcRect b="0" l="0" r="0" t="0"/>
          <a:stretch/>
        </p:blipFill>
        <p:spPr>
          <a:xfrm>
            <a:off x="-52464" y="30199"/>
            <a:ext cx="735012" cy="7334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4" name="Shape 2924"/>
        <p:cNvGrpSpPr/>
        <p:nvPr/>
      </p:nvGrpSpPr>
      <p:grpSpPr>
        <a:xfrm>
          <a:off x="0" y="0"/>
          <a:ext cx="0" cy="0"/>
          <a:chOff x="0" y="0"/>
          <a:chExt cx="0" cy="0"/>
        </a:xfrm>
      </p:grpSpPr>
      <p:sp>
        <p:nvSpPr>
          <p:cNvPr id="2925" name="Google Shape;2925;p23"/>
          <p:cNvSpPr txBox="1"/>
          <p:nvPr/>
        </p:nvSpPr>
        <p:spPr>
          <a:xfrm>
            <a:off x="1171881" y="27501"/>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2926" name="Google Shape;2926;p23"/>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graphicFrame>
        <p:nvGraphicFramePr>
          <p:cNvPr id="2927" name="Google Shape;2927;p23"/>
          <p:cNvGraphicFramePr/>
          <p:nvPr/>
        </p:nvGraphicFramePr>
        <p:xfrm>
          <a:off x="153385" y="190616"/>
          <a:ext cx="3000000" cy="3000000"/>
        </p:xfrm>
        <a:graphic>
          <a:graphicData uri="http://schemas.openxmlformats.org/drawingml/2006/table">
            <a:tbl>
              <a:tblPr>
                <a:noFill/>
                <a:tableStyleId>{9AF028D2-F3D1-4AE4-B889-F55FE7231BF8}</a:tableStyleId>
              </a:tblPr>
              <a:tblGrid>
                <a:gridCol w="1424600"/>
                <a:gridCol w="990425"/>
                <a:gridCol w="5630550"/>
                <a:gridCol w="2709325"/>
                <a:gridCol w="1130300"/>
              </a:tblGrid>
              <a:tr h="5536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2554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الشَّجَاعَةُ فِي مُوَاجَهَةِ المَوَاقِفِ الصَّعْبَةِ</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مَا الصِّفَاتُ الَّتِي اتَّصَفَ بِهَا الأَعْرَابِيُّ مِنْ خِلَالِ تَصَرُّفِهِ؟</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5</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حُسْنُ التَّخْطِيطِ وَالتَّدْبِيرِ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الطَّمَعُ وَسُوءُ التَّقْدِيرِ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الحَذَرُ الشَّدِيدُ فِي السَّفَرِ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أَمْوَالَهُ الَّتِي دَفَعَهَا لِحُنَيْن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مَاذَا ضَيَّعَ الأَعْرَابِيُّ فِي النِّهَايَةِ؟</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6</a:t>
                      </a:r>
                      <a:endParaRPr/>
                    </a:p>
                    <a:p>
                      <a:pPr indent="0" lvl="0" marL="0" marR="0" rtl="1" algn="ctr">
                        <a:lnSpc>
                          <a:spcPct val="100000"/>
                        </a:lnSpc>
                        <a:spcBef>
                          <a:spcPts val="2400"/>
                        </a:spcBef>
                        <a:spcAft>
                          <a:spcPts val="0"/>
                        </a:spcAft>
                        <a:buNone/>
                      </a:pPr>
                      <a:r>
                        <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الخُفَّين اللذين اشْتَرَاهُمَا مِنْ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طَرِيقَ العَوْدَةِ إِلَى قَرْيَتِهِ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نَاقَتَهُ وَمَا عَلَيْهَا مِنْ أَغْرَاضٍ وَهَدَايَا</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الأَعْرَابِيَّ سَرَقَ خُفَّيْهِ.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لِمَاذَا قَرَّرَ حُنَيْن الاِنْتِقَامَ مِنَ الأَعْرَابِيِّ؟</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7</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الأَعْرَابِيَّ أَغْضَبَهُ بِكَلَامِهِ القَبِيحِ أَثْنَاءَ المُساوَمَةِ.</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الأَعْرَابِيَّ لَمْ يَدْفَعْ ثَمَنَ الخُفَّيْنِ.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الأَعْرَابِيَّ نَشَرَ إِشَاعَةً عَنْ صِنَاعَتِهِ.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لِأَنَّهُ طَمَعَ فِي الحُصُولِ عَلَى الخُفَّيْنِ بِشَكْلٍ مَجَّانِيٍّ.</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مَا سَبَبُ عَوْدَةِ الأَعْرَابِيِّ إِلَى قَوْمِهِ خَائِبًا مِنْ دُونِ رَاحِلَتِهِ؟</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8</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لِأَنَّهُ بَاعَ نَاقَتَهُ لِيَشْتَرِيَ الخُفَّيْنِ.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نَاقَتَهُ مَرِضَتْ فِي الطَّرِيقِ.</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لِأَنَّهُ تَعَرَّضَ لِهُجُومٍ مِنْ قِطَاعِ الطُّرُقِ.</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928" name="Google Shape;2928;p23"/>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2" name="Shape 2932"/>
        <p:cNvGrpSpPr/>
        <p:nvPr/>
      </p:nvGrpSpPr>
      <p:grpSpPr>
        <a:xfrm>
          <a:off x="0" y="0"/>
          <a:ext cx="0" cy="0"/>
          <a:chOff x="0" y="0"/>
          <a:chExt cx="0" cy="0"/>
        </a:xfrm>
      </p:grpSpPr>
      <p:graphicFrame>
        <p:nvGraphicFramePr>
          <p:cNvPr id="2933" name="Google Shape;2933;p24"/>
          <p:cNvGraphicFramePr/>
          <p:nvPr/>
        </p:nvGraphicFramePr>
        <p:xfrm>
          <a:off x="149059" y="190616"/>
          <a:ext cx="3000000" cy="3000000"/>
        </p:xfrm>
        <a:graphic>
          <a:graphicData uri="http://schemas.openxmlformats.org/drawingml/2006/table">
            <a:tbl>
              <a:tblPr>
                <a:noFill/>
                <a:tableStyleId>{9AF028D2-F3D1-4AE4-B889-F55FE7231BF8}</a:tableStyleId>
              </a:tblPr>
              <a:tblGrid>
                <a:gridCol w="1424600"/>
                <a:gridCol w="990425"/>
                <a:gridCol w="5630550"/>
                <a:gridCol w="2734725"/>
                <a:gridCol w="1104900"/>
              </a:tblGrid>
              <a:tr h="5536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2554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اسْتَقْبَلُوهُ بِتَكْرِيمٍ كَبِيرٍ.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كَيْفَ تَصِفُ مَوْقِفَ القَوْمِ مِنْ عَوْدَةِ الأَعْرَابِيِّ بِخُفَّيْنِ فَقَط؟</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9</a:t>
                      </a:r>
                      <a:endParaRPr b="0" sz="1800" u="none" cap="none" strike="noStrike">
                        <a:solidFill>
                          <a:schemeClr val="dk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اسْتَغْرَبُوا وَسَخِرُوا مِنْهُ لِأَنَّهُ عَادَ خَالِيَ الوَفَاضِ.</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فَرِحُوا بِعَوْدَتِهِ وَاحْتَفَلُوا مَعَهُ.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تَجَاهَلُوا عَوْدَتَهُ وَلَمْ يَلْتَفِتُوا إِلَيْهِ.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ثِقَتِهِ الكَبِيرَةِ فِي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مَاذَا يَدُلُّ تَرْكُ الأَعْرَابِيِّ نَاقَتَهُ عِنْدَ الخُفِّ الثَّانِي؟</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1800"/>
                        </a:spcBef>
                        <a:spcAft>
                          <a:spcPts val="0"/>
                        </a:spcAft>
                        <a:buNone/>
                      </a:pPr>
                      <a:r>
                        <a:rPr b="0" lang="ar-MA" sz="1800" u="none" cap="none" strike="noStrike">
                          <a:solidFill>
                            <a:schemeClr val="dk1"/>
                          </a:solidFill>
                          <a:latin typeface="Calibri"/>
                          <a:ea typeface="Calibri"/>
                          <a:cs typeface="Calibri"/>
                          <a:sym typeface="Calibri"/>
                        </a:rPr>
                        <a:t>10</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مَعْرِفَتِهِ بِالخُطَّةِ مُسْبَقًا.</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طَمَعِهِ وَسُوءِ تَقْدِيرِهِ لِلأُمُورِ.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اهْتِمَامِهِ بِنَاقَتِهِ.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عُدْتُ بِلَا خُفَّيْ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مَا جَوَابُ الأَعْرَابِيِّ حِينَمَا سَأَلَهُ قَوْمُهُ؟</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11</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عُدْتُ بِهَدَايَا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عُدْتُ بِخُفَّيْ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عُدْتُ بِرَاحِلَةِ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الاجْتِهَادِ وَالصَّبْرِ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قِصَّةُ حُنَيْنٍ مَعَ الإِسْكَافِيِّ، تُضْرَبُ مَثَلًا فِي:</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12</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الإِخْفَاقِ وَالنَّجَاحِ</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النَّجَاحِ وَالاجْتِهَادِ</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الخَيْبَةِ وَالإِخْفَاقِ</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934" name="Google Shape;2934;p24"/>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8" name="Shape 2938"/>
        <p:cNvGrpSpPr/>
        <p:nvPr/>
      </p:nvGrpSpPr>
      <p:grpSpPr>
        <a:xfrm>
          <a:off x="0" y="0"/>
          <a:ext cx="0" cy="0"/>
          <a:chOff x="0" y="0"/>
          <a:chExt cx="0" cy="0"/>
        </a:xfrm>
      </p:grpSpPr>
      <p:grpSp>
        <p:nvGrpSpPr>
          <p:cNvPr id="2939" name="Google Shape;2939;p25"/>
          <p:cNvGrpSpPr/>
          <p:nvPr/>
        </p:nvGrpSpPr>
        <p:grpSpPr>
          <a:xfrm>
            <a:off x="5241872" y="1706886"/>
            <a:ext cx="5467497" cy="3711725"/>
            <a:chOff x="1715066" y="1103461"/>
            <a:chExt cx="5717724" cy="3124203"/>
          </a:xfrm>
        </p:grpSpPr>
        <p:sp>
          <p:nvSpPr>
            <p:cNvPr id="2940" name="Google Shape;2940;p2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941" name="Google Shape;2941;p2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942" name="Google Shape;2942;p25"/>
          <p:cNvSpPr txBox="1"/>
          <p:nvPr/>
        </p:nvSpPr>
        <p:spPr>
          <a:xfrm>
            <a:off x="5381468" y="1945420"/>
            <a:ext cx="5400765" cy="2741713"/>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400" u="none" cap="none" strike="noStrike">
                <a:solidFill>
                  <a:srgbClr val="000000"/>
                </a:solidFill>
                <a:latin typeface="Calibri"/>
                <a:ea typeface="Calibri"/>
                <a:cs typeface="Calibri"/>
                <a:sym typeface="Calibri"/>
              </a:rPr>
              <a:t>النشاط الرابع</a:t>
            </a:r>
            <a:br>
              <a:rPr b="1" i="0" lang="ar-MA" sz="4400" u="none" cap="none" strike="noStrike">
                <a:solidFill>
                  <a:srgbClr val="44546A"/>
                </a:solidFill>
                <a:latin typeface="Calibri"/>
                <a:ea typeface="Calibri"/>
                <a:cs typeface="Calibri"/>
                <a:sym typeface="Calibri"/>
              </a:rPr>
            </a:br>
            <a:r>
              <a:rPr b="1" i="0" lang="ar-MA" sz="4400" u="none" cap="none" strike="noStrike">
                <a:solidFill>
                  <a:srgbClr val="E97132"/>
                </a:solidFill>
                <a:latin typeface="Calibri"/>
                <a:ea typeface="Calibri"/>
                <a:cs typeface="Calibri"/>
                <a:sym typeface="Calibri"/>
              </a:rPr>
              <a:t>أصحح إنجازي وأقوم أدائي</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10 دقائق </a:t>
            </a:r>
            <a:endParaRPr b="1" i="0" sz="4800" u="none" cap="none" strike="noStrike">
              <a:solidFill>
                <a:srgbClr val="44546A"/>
              </a:solidFill>
              <a:latin typeface="Calibri"/>
              <a:ea typeface="Calibri"/>
              <a:cs typeface="Calibri"/>
              <a:sym typeface="Calibri"/>
            </a:endParaRPr>
          </a:p>
        </p:txBody>
      </p:sp>
      <p:pic>
        <p:nvPicPr>
          <p:cNvPr id="2943" name="Google Shape;2943;p25"/>
          <p:cNvPicPr preferRelativeResize="0"/>
          <p:nvPr/>
        </p:nvPicPr>
        <p:blipFill rotWithShape="1">
          <a:blip r:embed="rId3">
            <a:alphaModFix/>
          </a:blip>
          <a:srcRect b="0" l="0" r="0" t="0"/>
          <a:stretch/>
        </p:blipFill>
        <p:spPr>
          <a:xfrm>
            <a:off x="1103278" y="2214084"/>
            <a:ext cx="2871822" cy="269733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7" name="Shape 2947"/>
        <p:cNvGrpSpPr/>
        <p:nvPr/>
      </p:nvGrpSpPr>
      <p:grpSpPr>
        <a:xfrm>
          <a:off x="0" y="0"/>
          <a:ext cx="0" cy="0"/>
          <a:chOff x="0" y="0"/>
          <a:chExt cx="0" cy="0"/>
        </a:xfrm>
      </p:grpSpPr>
      <p:graphicFrame>
        <p:nvGraphicFramePr>
          <p:cNvPr id="2948" name="Google Shape;2948;p26"/>
          <p:cNvGraphicFramePr/>
          <p:nvPr/>
        </p:nvGraphicFramePr>
        <p:xfrm>
          <a:off x="0" y="497191"/>
          <a:ext cx="3000000" cy="3000000"/>
        </p:xfrm>
        <a:graphic>
          <a:graphicData uri="http://schemas.openxmlformats.org/drawingml/2006/table">
            <a:tbl>
              <a:tblPr>
                <a:noFill/>
                <a:tableStyleId>{9AF028D2-F3D1-4AE4-B889-F55FE7231BF8}</a:tableStyleId>
              </a:tblPr>
              <a:tblGrid>
                <a:gridCol w="1498925"/>
                <a:gridCol w="1042100"/>
                <a:gridCol w="5924275"/>
                <a:gridCol w="2352425"/>
                <a:gridCol w="1257900"/>
              </a:tblGrid>
              <a:tr h="49995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330300">
                <a:tc rowSpan="4">
                  <a:txBody>
                    <a:bodyPr/>
                    <a:lstStyle/>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 </a:t>
                      </a:r>
                      <a:endParaRPr b="1" sz="20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المغرب</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أَيْنَ دَارَتْ أَحْدَاثُ القِصَّةِ؟</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1" sz="2000" u="none" cap="none" strike="noStrike">
                        <a:solidFill>
                          <a:srgbClr val="000000"/>
                        </a:solidFill>
                        <a:latin typeface="Calibri"/>
                        <a:ea typeface="Calibri"/>
                        <a:cs typeface="Calibri"/>
                        <a:sym typeface="Calibri"/>
                      </a:endParaRPr>
                    </a:p>
                    <a:p>
                      <a:pPr indent="0" lvl="0" marL="0" marR="0" rtl="1" algn="ctr">
                        <a:lnSpc>
                          <a:spcPct val="100000"/>
                        </a:lnSpc>
                        <a:spcBef>
                          <a:spcPts val="2400"/>
                        </a:spcBef>
                        <a:spcAft>
                          <a:spcPts val="0"/>
                        </a:spcAft>
                        <a:buNone/>
                      </a:pPr>
                      <a:r>
                        <a:rPr b="1" lang="ar-MA" sz="2000" u="none" cap="none" strike="noStrike">
                          <a:solidFill>
                            <a:srgbClr val="000000"/>
                          </a:solidFill>
                          <a:latin typeface="Calibri"/>
                          <a:ea typeface="Calibri"/>
                          <a:cs typeface="Calibri"/>
                          <a:sym typeface="Calibri"/>
                        </a:rPr>
                        <a:t>1</a:t>
                      </a:r>
                      <a:endParaRPr b="1" sz="20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مِصْر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العِراق</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lt1"/>
                    </a:solidFill>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الحجاز</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46050">
                <a:tc rowSpan="4">
                  <a:txBody>
                    <a:bodyPr/>
                    <a:lstStyle/>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حُنَيْنٌ، الإِسْكَافِيُّ، بَائِعُ الأَوَانِي</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شَخْصِيَّاتُ القِصَّةِ هِيَ:</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2</a:t>
                      </a:r>
                      <a:endParaRPr b="1" sz="20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حُنَيْنٌ، القَوْمُ، التُّجَّارُ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القَوْمُ، الإِسْكَافِيُّ، الشُّرْطَةُ</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4475">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حُنَيْنٌ، الأَعْرَابِيُّ، القَوْمُ.</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46050">
                <a:tc rowSpan="4">
                  <a:txBody>
                    <a:bodyPr/>
                    <a:lstStyle/>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ar-MA" sz="2000" u="none" cap="none" strike="noStrike">
                          <a:solidFill>
                            <a:srgbClr val="FF0000"/>
                          </a:solidFill>
                          <a:latin typeface="Calibri"/>
                          <a:ea typeface="Calibri"/>
                          <a:cs typeface="Calibri"/>
                          <a:sym typeface="Calibri"/>
                        </a:rPr>
                        <a:t> 2</a:t>
                      </a:r>
                      <a:endParaRPr b="0" sz="2000" u="none" cap="none" strike="noStrike">
                        <a:solidFill>
                          <a:srgbClr val="FF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طرْحُ حُنَيْن الخُفَّيْنِ بِشَكْلٍ مُتَبَاعِدٍ فِي طَرِيقِ الأَعْرَابِيِّ.</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رَتِّبِ الأَحْدَاثَ وَفْقَ وُرُودِهَا فِي النَّصِّ.</a:t>
                      </a:r>
                      <a:endParaRPr sz="2400" u="none" cap="none" strike="noStrike">
                        <a:solidFill>
                          <a:schemeClr val="dk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rPr b="1" lang="ar-MA" sz="2000" u="none" cap="none" strike="noStrike">
                          <a:latin typeface="Calibri"/>
                          <a:ea typeface="Calibri"/>
                          <a:cs typeface="Calibri"/>
                          <a:sym typeface="Calibri"/>
                        </a:rPr>
                        <a:t>3</a:t>
                      </a:r>
                      <a:endParaRPr b="1" sz="2000" u="none" cap="none" strike="noStrike">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46050">
                <a:tc vMerge="1"/>
                <a:tc>
                  <a:txBody>
                    <a:bodyPr/>
                    <a:lstStyle/>
                    <a:p>
                      <a:pPr indent="0" lvl="0" marL="0" marR="0" rtl="0" algn="ctr">
                        <a:lnSpc>
                          <a:spcPct val="100000"/>
                        </a:lnSpc>
                        <a:spcBef>
                          <a:spcPts val="0"/>
                        </a:spcBef>
                        <a:spcAft>
                          <a:spcPts val="0"/>
                        </a:spcAft>
                        <a:buNone/>
                      </a:pPr>
                      <a:r>
                        <a:rPr b="0" lang="ar-MA" sz="2000" u="none" cap="none" strike="noStrike">
                          <a:solidFill>
                            <a:srgbClr val="FF0000"/>
                          </a:solidFill>
                          <a:latin typeface="Calibri"/>
                          <a:ea typeface="Calibri"/>
                          <a:cs typeface="Calibri"/>
                          <a:sym typeface="Calibri"/>
                        </a:rPr>
                        <a:t> 4</a:t>
                      </a:r>
                      <a:endParaRPr b="0" sz="2000" u="none" cap="none" strike="noStrike">
                        <a:solidFill>
                          <a:srgbClr val="FF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عَوْدَةُ الأَعْرَابِيِّ إِلَى قَوْمِهِ مُجَرَّدًا مِنْ أَغْرَاضِهِ وَنَاقَتِهِ.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6050">
                <a:tc vMerge="1"/>
                <a:tc>
                  <a:txBody>
                    <a:bodyPr/>
                    <a:lstStyle/>
                    <a:p>
                      <a:pPr indent="0" lvl="0" marL="0" marR="0" rtl="0" algn="ctr">
                        <a:lnSpc>
                          <a:spcPct val="100000"/>
                        </a:lnSpc>
                        <a:spcBef>
                          <a:spcPts val="0"/>
                        </a:spcBef>
                        <a:spcAft>
                          <a:spcPts val="0"/>
                        </a:spcAft>
                        <a:buNone/>
                      </a:pPr>
                      <a:r>
                        <a:rPr b="0" lang="ar-MA" sz="2000" u="none" cap="none" strike="noStrike">
                          <a:solidFill>
                            <a:srgbClr val="FF0000"/>
                          </a:solidFill>
                          <a:latin typeface="Calibri"/>
                          <a:ea typeface="Calibri"/>
                          <a:cs typeface="Calibri"/>
                          <a:sym typeface="Calibri"/>
                        </a:rPr>
                        <a:t> 3</a:t>
                      </a:r>
                      <a:endParaRPr b="0" sz="2000" u="none" cap="none" strike="noStrike">
                        <a:solidFill>
                          <a:srgbClr val="FF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طَمَعُ الأَعْرَابِيِّ فِي الحُصُولِ عَلَى الخُفَّيْنِ.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6050">
                <a:tc vMerge="1"/>
                <a:tc>
                  <a:txBody>
                    <a:bodyPr/>
                    <a:lstStyle/>
                    <a:p>
                      <a:pPr indent="0" lvl="0" marL="0" marR="0" rtl="0" algn="ctr">
                        <a:lnSpc>
                          <a:spcPct val="100000"/>
                        </a:lnSpc>
                        <a:spcBef>
                          <a:spcPts val="0"/>
                        </a:spcBef>
                        <a:spcAft>
                          <a:spcPts val="0"/>
                        </a:spcAft>
                        <a:buNone/>
                      </a:pPr>
                      <a:r>
                        <a:rPr b="0" lang="ar-MA" sz="2000" u="none" cap="none" strike="noStrike">
                          <a:solidFill>
                            <a:srgbClr val="FF0000"/>
                          </a:solidFill>
                          <a:latin typeface="Calibri"/>
                          <a:ea typeface="Calibri"/>
                          <a:cs typeface="Calibri"/>
                          <a:sym typeface="Calibri"/>
                        </a:rPr>
                        <a:t> 1</a:t>
                      </a:r>
                      <a:endParaRPr b="0" sz="2000" u="none" cap="none" strike="noStrike">
                        <a:solidFill>
                          <a:srgbClr val="FF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اختلاف الاعرابي مع حنين حول ثمن الخُفَّيْنِ.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46050">
                <a:tc rowSpan="4">
                  <a:txBody>
                    <a:bodyPr/>
                    <a:lstStyle/>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نَصْبُ حُنَيْن كَمِينًا لِلأَعْرَابِيِّ لِلثَّأْرِ مِنْ تَصَرُّفِهِ القَبِيحِ.</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t/>
                      </a:r>
                      <a:endParaRPr sz="24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مَا الحَدَثُ الوَارِدُ فِي المَقْطَعِ الأَوَّلِ مِنَ النَّصِّ؟</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rPr b="1" lang="ar-MA" sz="2000" u="none" cap="none" strike="noStrike">
                          <a:solidFill>
                            <a:srgbClr val="000000"/>
                          </a:solidFill>
                          <a:latin typeface="Calibri"/>
                          <a:ea typeface="Calibri"/>
                          <a:cs typeface="Calibri"/>
                          <a:sym typeface="Calibri"/>
                        </a:rPr>
                        <a:t>4</a:t>
                      </a:r>
                      <a:endParaRPr b="1" sz="2000" u="none" cap="none" strike="noStrike">
                        <a:solidFill>
                          <a:srgbClr val="000000"/>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نَصْبُ حُنَيْن كَمِينًا لِلأَعْرَابِيِّ جَزَاءَ مَعَامَلَتِهِ الحَسَنَةِ.</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اتِّفَاقُ حُنَيْن مَعَ الأَعْرَابِيِّ حَوْلَ سِعْرِ الخُفَّيْنِ.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46050">
                <a:tc vMerge="1"/>
                <a:tc>
                  <a:txBody>
                    <a:bodyPr/>
                    <a:lstStyle/>
                    <a:p>
                      <a:pPr indent="0" lvl="0" marL="0" marR="0" rtl="0" algn="l">
                        <a:lnSpc>
                          <a:spcPct val="100000"/>
                        </a:lnSpc>
                        <a:spcBef>
                          <a:spcPts val="0"/>
                        </a:spcBef>
                        <a:spcAft>
                          <a:spcPts val="0"/>
                        </a:spcAft>
                        <a:buNone/>
                      </a:pPr>
                      <a:r>
                        <a:rPr b="0" lang="ar-MA" sz="20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اتِّفَاقُ حُنَيْنٍ مَعَ الأَعْرَابِيِّ حَوْلَ الطَّرِيقِ.</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949" name="Google Shape;2949;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950" name="Google Shape;2950;p26"/>
          <p:cNvSpPr/>
          <p:nvPr/>
        </p:nvSpPr>
        <p:spPr>
          <a:xfrm>
            <a:off x="-2895" y="95003"/>
            <a:ext cx="12192000" cy="4078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951" name="Google Shape;2951;p26"/>
          <p:cNvSpPr txBox="1"/>
          <p:nvPr/>
        </p:nvSpPr>
        <p:spPr>
          <a:xfrm>
            <a:off x="1012553" y="140130"/>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800" u="none" cap="none" strike="noStrike">
                <a:solidFill>
                  <a:srgbClr val="757070"/>
                </a:solidFill>
                <a:latin typeface="Calibri"/>
                <a:ea typeface="Calibri"/>
                <a:cs typeface="Calibri"/>
                <a:sym typeface="Calibri"/>
              </a:rPr>
              <a:t>الآن، لنصحح الإجابات.( التصحيح الجماعي ثم التصحيح الفردي للإنجازات)</a:t>
            </a:r>
            <a:endParaRPr/>
          </a:p>
        </p:txBody>
      </p:sp>
      <p:pic>
        <p:nvPicPr>
          <p:cNvPr id="2952" name="Google Shape;2952;p26"/>
          <p:cNvPicPr preferRelativeResize="0"/>
          <p:nvPr/>
        </p:nvPicPr>
        <p:blipFill rotWithShape="1">
          <a:blip r:embed="rId3">
            <a:alphaModFix/>
          </a:blip>
          <a:srcRect b="0" l="0" r="0" t="0"/>
          <a:stretch/>
        </p:blipFill>
        <p:spPr>
          <a:xfrm>
            <a:off x="11267065" y="-48437"/>
            <a:ext cx="792162" cy="79216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6" name="Shape 2956"/>
        <p:cNvGrpSpPr/>
        <p:nvPr/>
      </p:nvGrpSpPr>
      <p:grpSpPr>
        <a:xfrm>
          <a:off x="0" y="0"/>
          <a:ext cx="0" cy="0"/>
          <a:chOff x="0" y="0"/>
          <a:chExt cx="0" cy="0"/>
        </a:xfrm>
      </p:grpSpPr>
      <p:graphicFrame>
        <p:nvGraphicFramePr>
          <p:cNvPr id="2957" name="Google Shape;2957;p27"/>
          <p:cNvGraphicFramePr/>
          <p:nvPr/>
        </p:nvGraphicFramePr>
        <p:xfrm>
          <a:off x="150491" y="190616"/>
          <a:ext cx="3000000" cy="3000000"/>
        </p:xfrm>
        <a:graphic>
          <a:graphicData uri="http://schemas.openxmlformats.org/drawingml/2006/table">
            <a:tbl>
              <a:tblPr>
                <a:noFill/>
                <a:tableStyleId>{9AF028D2-F3D1-4AE4-B889-F55FE7231BF8}</a:tableStyleId>
              </a:tblPr>
              <a:tblGrid>
                <a:gridCol w="1424600"/>
                <a:gridCol w="990425"/>
                <a:gridCol w="5630550"/>
                <a:gridCol w="2709325"/>
                <a:gridCol w="1130300"/>
              </a:tblGrid>
              <a:tr h="5536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255475">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الشَّجَاعَةُ فِي مُوَاجَهَةِ المَوَاقِفِ الصَّعْبَةِ</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مَا الصِّفَاتُ الَّتِي اتَّصَفَ بِهَا الأَعْرَابِيُّ مِنْ خِلَالِ تَصَرُّفِهِ؟</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5</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حُسْنُ التَّخْطِيطِ وَالتَّدْبِيرِ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الطَّمَعُ وَسُوءُ التَّقْدِيرِ</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الحَذَرُ الشَّدِيدُ فِي السَّفَرِ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أَمْوَالَهُ الَّتِي دَفَعَهَا لِحُنَيْنٍ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rgbClr val="000000"/>
                        </a:buClr>
                        <a:buSzPts val="2400"/>
                        <a:buFont typeface="Arial"/>
                        <a:buNone/>
                      </a:pPr>
                      <a:r>
                        <a:rPr lang="ar-MA" sz="2400" u="none" cap="none" strike="noStrike">
                          <a:solidFill>
                            <a:schemeClr val="dk1"/>
                          </a:solidFill>
                          <a:latin typeface="Calibri"/>
                          <a:ea typeface="Calibri"/>
                          <a:cs typeface="Calibri"/>
                          <a:sym typeface="Calibri"/>
                        </a:rPr>
                        <a:t>مَاذَا ضَيَّعَ الأَعْرَابِيُّ فِي النِّهَايَةِ؟</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6</a:t>
                      </a:r>
                      <a:endParaRPr/>
                    </a:p>
                    <a:p>
                      <a:pPr indent="0" lvl="0" marL="0" marR="0" rtl="1" algn="ctr">
                        <a:lnSpc>
                          <a:spcPct val="100000"/>
                        </a:lnSpc>
                        <a:spcBef>
                          <a:spcPts val="2400"/>
                        </a:spcBef>
                        <a:spcAft>
                          <a:spcPts val="0"/>
                        </a:spcAft>
                        <a:buNone/>
                      </a:pPr>
                      <a:r>
                        <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الخُفَّين اللذين اشْتَرَاهُمَا مِنْ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طَرِيقَ العَوْدَةِ إِلَى قَرْيَتِهِ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نَاقَتَهُ وَمَا عَلَيْهَا مِنْ أَغْرَاضٍ وَهَدَايَا</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الأَعْرَابِيَّ سَرَقَ خُفَّيْهِ.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لِمَاذَا قَرَّرَ حُنَيْنٌ الاِنْتِقَامَ مِنَ الأَعْرَابِيِّ؟</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7</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tcPr>
                </a:tc>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لِأَنَّ الأَعْرَابِيَّ أَغْضَبَهُ بِكَلَامِهِ القَبِيحِ أَثْنَاءَ المُساوَمَةِ</a:t>
                      </a:r>
                      <a:r>
                        <a:rPr lang="ar-MA" sz="2400" u="none" cap="none" strike="noStrike">
                          <a:solidFill>
                            <a:schemeClr val="dk1"/>
                          </a:solidFill>
                          <a:latin typeface="Calibri"/>
                          <a:ea typeface="Calibri"/>
                          <a:cs typeface="Calibri"/>
                          <a:sym typeface="Calibri"/>
                        </a:rPr>
                        <a:t>.</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الأَعْرَابِيَّ لَمْ يَدْفَعْ ثَمَنَ الخُفَّيْنِ.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الأَعْرَابِيَّ نَشَرَ إِشَاعَةً عَنْ صِنَاعَتِهِ.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832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لِأَنَّهُ طَمَعَ فِي الحُصُولِ عَلَى الخُفَّيْنِ بِشَكْلٍ مَجَّانِيٍّ.</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مَا سَبَبُ عَوْدَةِ الأَعْرَابِيِّ إِلَى قَوْمِهِ خَائِبًا مِنْ دُونِ رَاحِلَتِهِ؟</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8</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B cap="flat" cmpd="sng" w="28575">
                      <a:solidFill>
                        <a:srgbClr val="000000"/>
                      </a:solidFill>
                      <a:prstDash val="solid"/>
                      <a:round/>
                      <a:headEnd len="sm" w="sm" type="none"/>
                      <a:tailEnd len="sm" w="sm" type="none"/>
                    </a:lnB>
                  </a:tcPr>
                </a:tc>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لِأَنَّهُ بَاعَ نَاقَتَهُ لِيَشْتَرِيَ الخُفَّيْنِ.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 نَاقَتَهُ مَرِضَتْ فِي الطَّرِيقِ.</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83200">
                <a:tc vMerge="1"/>
                <a:tc>
                  <a:txBody>
                    <a:bodyPr/>
                    <a:lstStyle/>
                    <a:p>
                      <a:pPr indent="0" lvl="0" marL="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لِأَنَّهُ تَعَرَّضَ لِهُجُومٍ مِنْ قِطَاعِ الطُّرُقِ.</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
        <p:nvSpPr>
          <p:cNvPr id="2958" name="Google Shape;2958;p2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2" name="Shape 2962"/>
        <p:cNvGrpSpPr/>
        <p:nvPr/>
      </p:nvGrpSpPr>
      <p:grpSpPr>
        <a:xfrm>
          <a:off x="0" y="0"/>
          <a:ext cx="0" cy="0"/>
          <a:chOff x="0" y="0"/>
          <a:chExt cx="0" cy="0"/>
        </a:xfrm>
      </p:grpSpPr>
      <p:sp>
        <p:nvSpPr>
          <p:cNvPr id="2963" name="Google Shape;2963;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2964" name="Google Shape;2964;p28"/>
          <p:cNvGraphicFramePr/>
          <p:nvPr/>
        </p:nvGraphicFramePr>
        <p:xfrm>
          <a:off x="150491" y="270916"/>
          <a:ext cx="3000000" cy="3000000"/>
        </p:xfrm>
        <a:graphic>
          <a:graphicData uri="http://schemas.openxmlformats.org/drawingml/2006/table">
            <a:tbl>
              <a:tblPr>
                <a:noFill/>
                <a:tableStyleId>{9AF028D2-F3D1-4AE4-B889-F55FE7231BF8}</a:tableStyleId>
              </a:tblPr>
              <a:tblGrid>
                <a:gridCol w="1424600"/>
                <a:gridCol w="990425"/>
                <a:gridCol w="5630550"/>
                <a:gridCol w="2734725"/>
                <a:gridCol w="1104900"/>
              </a:tblGrid>
              <a:tr h="537800">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درجة التحكم</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gridSpan="2">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اختر من ضمن الأجوبة المقترحة لكل مطلب الجواب الصحيح</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hMerge="1"/>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أسئلة الفهم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c>
                  <a:txBody>
                    <a:bodyPr/>
                    <a:lstStyle/>
                    <a:p>
                      <a:pPr indent="0" lvl="0" marL="0" marR="0" rtl="1" algn="ctr">
                        <a:lnSpc>
                          <a:spcPct val="115000"/>
                        </a:lnSpc>
                        <a:spcBef>
                          <a:spcPts val="0"/>
                        </a:spcBef>
                        <a:spcAft>
                          <a:spcPts val="0"/>
                        </a:spcAft>
                        <a:buNone/>
                      </a:pPr>
                      <a:r>
                        <a:rPr lang="ar-MA" sz="2000" u="none" cap="none" strike="noStrike">
                          <a:solidFill>
                            <a:schemeClr val="dk1"/>
                          </a:solidFill>
                          <a:latin typeface="Calibri"/>
                          <a:ea typeface="Calibri"/>
                          <a:cs typeface="Calibri"/>
                          <a:sym typeface="Calibri"/>
                        </a:rPr>
                        <a:t>رقْم السُّؤَالُ </a:t>
                      </a:r>
                      <a:endParaRPr sz="2000" u="none" cap="none" strike="noStrike">
                        <a:solidFill>
                          <a:schemeClr val="dk1"/>
                        </a:solidFill>
                        <a:latin typeface="Calibri"/>
                        <a:ea typeface="Calibri"/>
                        <a:cs typeface="Calibri"/>
                        <a:sym typeface="Calibri"/>
                      </a:endParaRPr>
                    </a:p>
                  </a:txBody>
                  <a:tcPr marT="0" marB="0" marR="36075" marL="36075" anchor="ctr">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2CC"/>
                    </a:solidFill>
                  </a:tcPr>
                </a:tc>
              </a:tr>
              <a:tr h="35530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b="1" sz="1800" u="none" cap="none" strike="noStrike">
                        <a:solidFill>
                          <a:srgbClr val="000000"/>
                        </a:solidFill>
                        <a:latin typeface="Calibri"/>
                        <a:ea typeface="Calibri"/>
                        <a:cs typeface="Calibri"/>
                        <a:sym typeface="Calibri"/>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0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اسْتَقْبَلُوهُ بِتَكْرِيمٍ كَبِيرٍ.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كَيْفَ تَصِفُ مَوْقِفَ القَوْمِ مِنْ عَوْدَةِ الأَعْرَابِيِّ بِخُفَّيْنِ فَقَط؟</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None/>
                      </a:pPr>
                      <a:r>
                        <a:rPr b="0" lang="ar-MA" sz="1800" u="none" cap="none" strike="noStrike">
                          <a:solidFill>
                            <a:schemeClr val="dk1"/>
                          </a:solidFill>
                          <a:latin typeface="Calibri"/>
                          <a:ea typeface="Calibri"/>
                          <a:cs typeface="Calibri"/>
                          <a:sym typeface="Calibri"/>
                        </a:rPr>
                        <a:t>9</a:t>
                      </a:r>
                      <a:endParaRPr b="0" sz="1800" u="none" cap="none" strike="noStrike">
                        <a:solidFill>
                          <a:schemeClr val="dk1"/>
                        </a:solidFill>
                        <a:latin typeface="Calibri"/>
                        <a:ea typeface="Calibri"/>
                        <a:cs typeface="Calibri"/>
                        <a:sym typeface="Calibri"/>
                      </a:endParaRPr>
                    </a:p>
                  </a:txBody>
                  <a:tcPr marT="0" marB="0" marR="68575" marL="685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اسْتَغْرَبُوا وَسَخِرُوا مِنْهُ لِأَنَّهُ عَادَ خَالِيَ الوَفَاضِ</a:t>
                      </a:r>
                      <a:r>
                        <a:rPr lang="ar-MA" sz="2400" u="none" cap="none" strike="noStrike">
                          <a:solidFill>
                            <a:schemeClr val="dk1"/>
                          </a:solidFill>
                          <a:latin typeface="Calibri"/>
                          <a:ea typeface="Calibri"/>
                          <a:cs typeface="Calibri"/>
                          <a:sym typeface="Calibri"/>
                        </a:rPr>
                        <a:t>.</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فَرِحُوا بِعَوْدَتِهِ وَاحْتَفَلُوا مَعَهُ.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تَجَاهَلُوا عَوْدَتَهُ وَلَمْ يَلْتَفِتُوا إِلَيْهِ.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7225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ثِقَتِهِ الكَبِيرَةِ فِي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مَاذَا يَدُلُّ تَرْكُ الأَعْرَابِيِّ نَاقَتَهُ عِنْدَ الخُفِّ الثَّانِي؟</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1800"/>
                        </a:spcBef>
                        <a:spcAft>
                          <a:spcPts val="0"/>
                        </a:spcAft>
                        <a:buNone/>
                      </a:pPr>
                      <a:r>
                        <a:rPr b="0" lang="ar-MA" sz="1800" u="none" cap="none" strike="noStrike">
                          <a:solidFill>
                            <a:schemeClr val="dk1"/>
                          </a:solidFill>
                          <a:latin typeface="Calibri"/>
                          <a:ea typeface="Calibri"/>
                          <a:cs typeface="Calibri"/>
                          <a:sym typeface="Calibri"/>
                        </a:rPr>
                        <a:t>10</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مَعْرِفَتِهِ بِالخُطَّةِ مُسْبَقًا.</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عَلَى طَمَعِهِ وَسُوءِ تَقْدِيرِهِ لِلأُمُورِ.</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عَلَى اهْتِمَامِهِ بِنَاقَتِهِ.</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7225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عُدْتُ بِلَا خُفَّيْ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مَا جَوَابُ الأَعْرَابِيِّ حِينَمَا سَأَلَهُ قَوْمُهُ؟</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11</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عُدْتُ بِهَدَايَا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عُدْتُ بِخُفَّيْ حُنَيْن.</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عُدْتُ بِرَاحِلَةِ حُنَيْن.</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r h="372250">
                <a:tc rowSpan="4">
                  <a:txBody>
                    <a:bodyPr/>
                    <a:lstStyle/>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 </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[0-1]</a:t>
                      </a:r>
                      <a:endParaRPr/>
                    </a:p>
                    <a:p>
                      <a:pPr indent="0" lvl="0" marL="0" marR="0" rtl="1" algn="ctr">
                        <a:lnSpc>
                          <a:spcPct val="100000"/>
                        </a:lnSpc>
                        <a:spcBef>
                          <a:spcPts val="0"/>
                        </a:spcBef>
                        <a:spcAft>
                          <a:spcPts val="0"/>
                        </a:spcAft>
                        <a:buNone/>
                      </a:pPr>
                      <a:r>
                        <a:rPr b="1" lang="ar-MA" sz="1800" u="none" cap="none" strike="noStrike">
                          <a:solidFill>
                            <a:srgbClr val="000000"/>
                          </a:solidFill>
                          <a:latin typeface="Calibri"/>
                          <a:ea typeface="Calibri"/>
                          <a:cs typeface="Calibri"/>
                          <a:sym typeface="Calibri"/>
                        </a:rPr>
                        <a:t>......</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22860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الاجْتِهَادِ وَالصَّبْرِ</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قِصَّةُ حُنَيْن مَعَ الإِسْكَافِيِّ، تُضْرَبُ مَثَلًا فِي:</a:t>
                      </a:r>
                      <a:endParaRPr sz="24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rowSpan="4">
                  <a:txBody>
                    <a:bodyPr/>
                    <a:lstStyle/>
                    <a:p>
                      <a:pPr indent="0" lvl="0" marL="0" marR="0" rtl="1" algn="ctr">
                        <a:lnSpc>
                          <a:spcPct val="100000"/>
                        </a:lnSpc>
                        <a:spcBef>
                          <a:spcPts val="0"/>
                        </a:spcBef>
                        <a:spcAft>
                          <a:spcPts val="0"/>
                        </a:spcAft>
                        <a:buNone/>
                      </a:pPr>
                      <a:r>
                        <a:t/>
                      </a:r>
                      <a:endParaRPr b="0" sz="1800" u="none" cap="none" strike="noStrike">
                        <a:solidFill>
                          <a:schemeClr val="dk1"/>
                        </a:solidFill>
                        <a:latin typeface="Calibri"/>
                        <a:ea typeface="Calibri"/>
                        <a:cs typeface="Calibri"/>
                        <a:sym typeface="Calibri"/>
                      </a:endParaRPr>
                    </a:p>
                    <a:p>
                      <a:pPr indent="0" lvl="0" marL="0" marR="0" rtl="1" algn="ctr">
                        <a:lnSpc>
                          <a:spcPct val="100000"/>
                        </a:lnSpc>
                        <a:spcBef>
                          <a:spcPts val="2400"/>
                        </a:spcBef>
                        <a:spcAft>
                          <a:spcPts val="0"/>
                        </a:spcAft>
                        <a:buNone/>
                      </a:pPr>
                      <a:r>
                        <a:rPr b="0" lang="ar-MA" sz="1800" u="none" cap="none" strike="noStrike">
                          <a:solidFill>
                            <a:schemeClr val="dk1"/>
                          </a:solidFill>
                          <a:latin typeface="Calibri"/>
                          <a:ea typeface="Calibri"/>
                          <a:cs typeface="Calibri"/>
                          <a:sym typeface="Calibri"/>
                        </a:rPr>
                        <a:t>12</a:t>
                      </a:r>
                      <a:endParaRPr b="0" sz="1800" u="none" cap="none" strike="noStrike">
                        <a:solidFill>
                          <a:schemeClr val="dk1"/>
                        </a:solidFill>
                        <a:latin typeface="Calibri"/>
                        <a:ea typeface="Calibri"/>
                        <a:cs typeface="Calibri"/>
                        <a:sym typeface="Calibri"/>
                      </a:endParaRPr>
                    </a:p>
                  </a:txBody>
                  <a:tcPr marT="0" marB="0" marR="36075" marL="36075">
                    <a:lnL cap="flat" cmpd="sng" w="12700">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الإِخْفَاقِ وَالنَّجَاحِ</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chemeClr val="dk1"/>
                        </a:buClr>
                        <a:buSzPts val="2400"/>
                        <a:buFont typeface="Calibri"/>
                        <a:buNone/>
                      </a:pPr>
                      <a:r>
                        <a:rPr lang="ar-MA" sz="2400" u="none" cap="none" strike="noStrike">
                          <a:solidFill>
                            <a:schemeClr val="dk1"/>
                          </a:solidFill>
                          <a:latin typeface="Calibri"/>
                          <a:ea typeface="Calibri"/>
                          <a:cs typeface="Calibri"/>
                          <a:sym typeface="Calibri"/>
                        </a:rPr>
                        <a:t>النَّجَاحِ وَالاجْتِهَادِ</a:t>
                      </a:r>
                      <a:endParaRPr sz="2400" u="none" cap="none" strike="noStrike">
                        <a:solidFill>
                          <a:schemeClr val="dk1"/>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c vMerge="1"/>
              </a:tr>
              <a:tr h="372250">
                <a:tc vMerge="1"/>
                <a:tc>
                  <a:txBody>
                    <a:bodyPr/>
                    <a:lstStyle/>
                    <a:p>
                      <a:pPr indent="0" lvl="0" marL="0" marR="0" rtl="0" algn="l">
                        <a:lnSpc>
                          <a:spcPct val="150000"/>
                        </a:lnSpc>
                        <a:spcBef>
                          <a:spcPts val="0"/>
                        </a:spcBef>
                        <a:spcAft>
                          <a:spcPts val="0"/>
                        </a:spcAft>
                        <a:buNone/>
                      </a:pPr>
                      <a:r>
                        <a:rPr b="0" lang="ar-MA" sz="1050" u="none" cap="none" strike="noStrike">
                          <a:solidFill>
                            <a:srgbClr val="000000"/>
                          </a:solidFill>
                          <a:latin typeface="Calibri"/>
                          <a:ea typeface="Calibri"/>
                          <a:cs typeface="Calibri"/>
                          <a:sym typeface="Calibri"/>
                        </a:rPr>
                        <a:t> </a:t>
                      </a:r>
                      <a:endParaRPr/>
                    </a:p>
                  </a:txBody>
                  <a:tcPr marT="0" marB="0" marR="36075" marL="3607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chemeClr val="accent2"/>
                    </a:solidFill>
                  </a:tcPr>
                </a:tc>
                <a:tc>
                  <a:txBody>
                    <a:bodyPr/>
                    <a:lstStyle/>
                    <a:p>
                      <a:pPr indent="0" lvl="0" marL="0" marR="0" rtl="1" algn="r">
                        <a:lnSpc>
                          <a:spcPct val="100000"/>
                        </a:lnSpc>
                        <a:spcBef>
                          <a:spcPts val="0"/>
                        </a:spcBef>
                        <a:spcAft>
                          <a:spcPts val="0"/>
                        </a:spcAft>
                        <a:buClr>
                          <a:srgbClr val="FF0000"/>
                        </a:buClr>
                        <a:buSzPts val="2400"/>
                        <a:buFont typeface="Calibri"/>
                        <a:buNone/>
                      </a:pPr>
                      <a:r>
                        <a:rPr lang="ar-MA" sz="2400" u="none" cap="none" strike="noStrike">
                          <a:solidFill>
                            <a:srgbClr val="FF0000"/>
                          </a:solidFill>
                          <a:latin typeface="Calibri"/>
                          <a:ea typeface="Calibri"/>
                          <a:cs typeface="Calibri"/>
                          <a:sym typeface="Calibri"/>
                        </a:rPr>
                        <a:t>الخَيْبَةِ وَالإِخْفَاقِ</a:t>
                      </a:r>
                      <a:endParaRPr sz="2400" u="none" cap="none" strike="noStrike">
                        <a:solidFill>
                          <a:srgbClr val="FF0000"/>
                        </a:solidFill>
                        <a:latin typeface="Calibri"/>
                        <a:ea typeface="Calibri"/>
                        <a:cs typeface="Calibri"/>
                        <a:sym typeface="Calibri"/>
                      </a:endParaRPr>
                    </a:p>
                  </a:txBody>
                  <a:tcPr marT="0" marB="0" marR="68575" marL="68575">
                    <a:lnL cap="flat" cmpd="sng" w="2857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vMerge="1"/>
                <a:tc vMerge="1"/>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8" name="Shape 2968"/>
        <p:cNvGrpSpPr/>
        <p:nvPr/>
      </p:nvGrpSpPr>
      <p:grpSpPr>
        <a:xfrm>
          <a:off x="0" y="0"/>
          <a:ext cx="0" cy="0"/>
          <a:chOff x="0" y="0"/>
          <a:chExt cx="0" cy="0"/>
        </a:xfrm>
      </p:grpSpPr>
      <p:sp>
        <p:nvSpPr>
          <p:cNvPr id="2969" name="Google Shape;2969;p29"/>
          <p:cNvSpPr txBox="1"/>
          <p:nvPr/>
        </p:nvSpPr>
        <p:spPr>
          <a:xfrm>
            <a:off x="46386" y="6754"/>
            <a:ext cx="12145614" cy="757493"/>
          </a:xfrm>
          <a:prstGeom prst="rect">
            <a:avLst/>
          </a:prstGeom>
          <a:solidFill>
            <a:srgbClr val="F2F2F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               التقويم الذاتي: أقوم أدائي في الفهم  القرائي ذاتيا.</a:t>
            </a:r>
            <a:endParaRPr b="1" i="0" sz="1800" u="none" cap="none" strike="noStrike">
              <a:solidFill>
                <a:srgbClr val="7F7F7F"/>
              </a:solidFill>
              <a:latin typeface="Calibri"/>
              <a:ea typeface="Calibri"/>
              <a:cs typeface="Calibri"/>
              <a:sym typeface="Calibri"/>
            </a:endParaRPr>
          </a:p>
        </p:txBody>
      </p:sp>
      <p:sp>
        <p:nvSpPr>
          <p:cNvPr id="2970" name="Google Shape;2970;p29"/>
          <p:cNvSpPr txBox="1"/>
          <p:nvPr/>
        </p:nvSpPr>
        <p:spPr>
          <a:xfrm>
            <a:off x="46386" y="548620"/>
            <a:ext cx="11776364" cy="163120"/>
          </a:xfrm>
          <a:prstGeom prst="rect">
            <a:avLst/>
          </a:prstGeom>
          <a:solidFill>
            <a:srgbClr val="F2F2F2"/>
          </a:solid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في الفهم القرائي ذاتيا بوضع دائرة أمام الرمز الموافق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2971" name="Google Shape;2971;p29"/>
          <p:cNvSpPr/>
          <p:nvPr/>
        </p:nvSpPr>
        <p:spPr>
          <a:xfrm>
            <a:off x="208016" y="986668"/>
            <a:ext cx="11663389" cy="891559"/>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MA" sz="2800" u="none" cap="none" strike="noStrike">
                <a:solidFill>
                  <a:schemeClr val="lt1"/>
                </a:solidFill>
                <a:latin typeface="Calibri"/>
                <a:ea typeface="Calibri"/>
                <a:cs typeface="Calibri"/>
                <a:sym typeface="Calibri"/>
              </a:rPr>
              <a:t>أحرص على التقويم الذاتي المنتظم لأدائي في الفهم القرائي  </a:t>
            </a:r>
            <a:endParaRPr b="0" i="0" sz="2800" u="none" cap="none" strike="noStrike">
              <a:solidFill>
                <a:schemeClr val="lt1"/>
              </a:solidFill>
              <a:latin typeface="Calibri"/>
              <a:ea typeface="Calibri"/>
              <a:cs typeface="Calibri"/>
              <a:sym typeface="Calibri"/>
            </a:endParaRPr>
          </a:p>
        </p:txBody>
      </p:sp>
      <p:sp>
        <p:nvSpPr>
          <p:cNvPr id="2972" name="Google Shape;2972;p29"/>
          <p:cNvSpPr/>
          <p:nvPr/>
        </p:nvSpPr>
        <p:spPr>
          <a:xfrm>
            <a:off x="2527300" y="2207061"/>
            <a:ext cx="7061200" cy="740997"/>
          </a:xfrm>
          <a:prstGeom prst="roundRect">
            <a:avLst>
              <a:gd fmla="val 16667" name="adj"/>
            </a:avLst>
          </a:prstGeom>
          <a:solidFill>
            <a:srgbClr val="FBE4D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MA" sz="2400" u="none" cap="none" strike="noStrike">
                <a:solidFill>
                  <a:schemeClr val="dk1"/>
                </a:solidFill>
                <a:latin typeface="Calibri"/>
                <a:ea typeface="Calibri"/>
                <a:cs typeface="Calibri"/>
                <a:sym typeface="Calibri"/>
              </a:rPr>
              <a:t>أحيط بدائرة الشكل الذي يرمز لدرجة تحكمي في فهم معاني النص</a:t>
            </a:r>
            <a:r>
              <a:rPr b="1" i="0" lang="ar-MA" sz="2400" u="none" cap="none" strike="noStrike">
                <a:solidFill>
                  <a:srgbClr val="002060"/>
                </a:solidFill>
                <a:latin typeface="Calibri"/>
                <a:ea typeface="Calibri"/>
                <a:cs typeface="Calibri"/>
                <a:sym typeface="Calibri"/>
              </a:rPr>
              <a:t>. </a:t>
            </a:r>
            <a:endParaRPr b="1" i="0" sz="2400" u="none" cap="none" strike="noStrike">
              <a:solidFill>
                <a:srgbClr val="002060"/>
              </a:solidFill>
              <a:latin typeface="Calibri"/>
              <a:ea typeface="Calibri"/>
              <a:cs typeface="Calibri"/>
              <a:sym typeface="Calibri"/>
            </a:endParaRPr>
          </a:p>
        </p:txBody>
      </p:sp>
      <p:pic>
        <p:nvPicPr>
          <p:cNvPr id="2973" name="Google Shape;2973;p29"/>
          <p:cNvPicPr preferRelativeResize="0"/>
          <p:nvPr/>
        </p:nvPicPr>
        <p:blipFill rotWithShape="1">
          <a:blip r:embed="rId3">
            <a:alphaModFix/>
          </a:blip>
          <a:srcRect b="0" l="0" r="0" t="0"/>
          <a:stretch/>
        </p:blipFill>
        <p:spPr>
          <a:xfrm>
            <a:off x="2895" y="3542658"/>
            <a:ext cx="12192000" cy="2720741"/>
          </a:xfrm>
          <a:prstGeom prst="rect">
            <a:avLst/>
          </a:prstGeom>
          <a:noFill/>
          <a:ln>
            <a:noFill/>
          </a:ln>
        </p:spPr>
      </p:pic>
      <p:pic>
        <p:nvPicPr>
          <p:cNvPr id="2974" name="Google Shape;2974;p29"/>
          <p:cNvPicPr preferRelativeResize="0"/>
          <p:nvPr/>
        </p:nvPicPr>
        <p:blipFill rotWithShape="1">
          <a:blip r:embed="rId4">
            <a:alphaModFix/>
          </a:blip>
          <a:srcRect b="0" l="0" r="0" t="0"/>
          <a:stretch/>
        </p:blipFill>
        <p:spPr>
          <a:xfrm>
            <a:off x="11267065" y="-48437"/>
            <a:ext cx="792162" cy="79216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2978" name="Shape 2978"/>
        <p:cNvGrpSpPr/>
        <p:nvPr/>
      </p:nvGrpSpPr>
      <p:grpSpPr>
        <a:xfrm>
          <a:off x="0" y="0"/>
          <a:ext cx="0" cy="0"/>
          <a:chOff x="0" y="0"/>
          <a:chExt cx="0" cy="0"/>
        </a:xfrm>
      </p:grpSpPr>
      <p:grpSp>
        <p:nvGrpSpPr>
          <p:cNvPr id="2979" name="Google Shape;2979;p30"/>
          <p:cNvGrpSpPr/>
          <p:nvPr/>
        </p:nvGrpSpPr>
        <p:grpSpPr>
          <a:xfrm>
            <a:off x="5184298" y="1700253"/>
            <a:ext cx="5653203" cy="3331407"/>
            <a:chOff x="1715066" y="1103461"/>
            <a:chExt cx="5717724" cy="3124203"/>
          </a:xfrm>
        </p:grpSpPr>
        <p:sp>
          <p:nvSpPr>
            <p:cNvPr id="2980" name="Google Shape;2980;p3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981" name="Google Shape;2981;p3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982" name="Google Shape;2982;p30"/>
          <p:cNvSpPr txBox="1"/>
          <p:nvPr/>
        </p:nvSpPr>
        <p:spPr>
          <a:xfrm>
            <a:off x="5381468" y="1945420"/>
            <a:ext cx="5400765" cy="306551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 – تغذية راجعة</a:t>
            </a:r>
            <a:endParaRPr b="1" i="0" sz="5400"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6" name="Shape 2986"/>
        <p:cNvGrpSpPr/>
        <p:nvPr/>
      </p:nvGrpSpPr>
      <p:grpSpPr>
        <a:xfrm>
          <a:off x="0" y="0"/>
          <a:ext cx="0" cy="0"/>
          <a:chOff x="0" y="0"/>
          <a:chExt cx="0" cy="0"/>
        </a:xfrm>
      </p:grpSpPr>
      <p:pic>
        <p:nvPicPr>
          <p:cNvPr descr="Image générée" id="2987" name="Google Shape;2987;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988" name="Google Shape;2988;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id="2989" name="Google Shape;2989;p31"/>
          <p:cNvPicPr preferRelativeResize="0"/>
          <p:nvPr/>
        </p:nvPicPr>
        <p:blipFill rotWithShape="1">
          <a:blip r:embed="rId4">
            <a:alphaModFix/>
          </a:blip>
          <a:srcRect b="0" l="0" r="0" t="0"/>
          <a:stretch/>
        </p:blipFill>
        <p:spPr>
          <a:xfrm>
            <a:off x="34853" y="16448"/>
            <a:ext cx="731837" cy="731837"/>
          </a:xfrm>
          <a:prstGeom prst="rect">
            <a:avLst/>
          </a:prstGeom>
          <a:noFill/>
          <a:ln>
            <a:noFill/>
          </a:ln>
        </p:spPr>
      </p:pic>
      <p:sp>
        <p:nvSpPr>
          <p:cNvPr id="2990" name="Google Shape;2990;p31"/>
          <p:cNvSpPr txBox="1"/>
          <p:nvPr/>
        </p:nvSpPr>
        <p:spPr>
          <a:xfrm>
            <a:off x="1212225" y="48783"/>
            <a:ext cx="1016110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800" u="none" cap="none" strike="noStrike">
                <a:solidFill>
                  <a:srgbClr val="7F7F7F"/>
                </a:solidFill>
                <a:latin typeface="Calibri"/>
                <a:ea typeface="Calibri"/>
                <a:cs typeface="Calibri"/>
                <a:sym typeface="Calibri"/>
              </a:rPr>
              <a:t>التغذية الراجعة</a:t>
            </a:r>
            <a:endParaRPr b="1" i="0" sz="1800" u="none" cap="none" strike="noStrike">
              <a:solidFill>
                <a:srgbClr val="7F7F7F"/>
              </a:solidFill>
              <a:latin typeface="Calibri"/>
              <a:ea typeface="Calibri"/>
              <a:cs typeface="Calibri"/>
              <a:sym typeface="Calibri"/>
            </a:endParaRPr>
          </a:p>
        </p:txBody>
      </p:sp>
      <p:sp>
        <p:nvSpPr>
          <p:cNvPr id="2991" name="Google Shape;2991;p31"/>
          <p:cNvSpPr txBox="1"/>
          <p:nvPr/>
        </p:nvSpPr>
        <p:spPr>
          <a:xfrm>
            <a:off x="169766" y="2356439"/>
            <a:ext cx="11572840" cy="46162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0" i="0" lang="ar-MA" sz="2400" u="none" cap="none" strike="noStrike">
                <a:solidFill>
                  <a:schemeClr val="dk1"/>
                </a:solidFill>
                <a:latin typeface="Calibri"/>
                <a:ea typeface="Calibri"/>
                <a:cs typeface="Calibri"/>
                <a:sym typeface="Calibri"/>
              </a:rPr>
              <a:t>قراءة الكلمات والعبارات التي لا يزال التلاميذ يجدون صعوبة في قراءتها</a:t>
            </a: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p:txBody>
      </p:sp>
      <p:sp>
        <p:nvSpPr>
          <p:cNvPr id="2992" name="Google Shape;2992;p31"/>
          <p:cNvSpPr txBox="1"/>
          <p:nvPr/>
        </p:nvSpPr>
        <p:spPr>
          <a:xfrm>
            <a:off x="306685" y="3595451"/>
            <a:ext cx="11572840" cy="2677616"/>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اقتراح أسئلة أخرى في الفهم المباشر والضمني، مثل: </a:t>
            </a:r>
            <a:endParaRPr b="0" i="0" sz="2400" u="none" cap="none" strike="noStrike">
              <a:solidFill>
                <a:schemeClr val="dk1"/>
              </a:solidFill>
              <a:latin typeface="Calibri"/>
              <a:ea typeface="Calibri"/>
              <a:cs typeface="Calibri"/>
              <a:sym typeface="Calibri"/>
            </a:endParaRPr>
          </a:p>
          <a:p>
            <a:pPr indent="-342900" lvl="0" marL="342900" marR="0" rtl="1" algn="r">
              <a:spcBef>
                <a:spcPts val="0"/>
              </a:spcBef>
              <a:spcAft>
                <a:spcPts val="0"/>
              </a:spcAft>
              <a:buClr>
                <a:srgbClr val="000000"/>
              </a:buClr>
              <a:buSzPts val="2400"/>
              <a:buFont typeface="Calibri"/>
              <a:buChar char="-"/>
            </a:pPr>
            <a:r>
              <a:rPr b="0" i="0" lang="ar-MA" sz="2400" u="none" cap="none" strike="noStrike">
                <a:solidFill>
                  <a:schemeClr val="dk1"/>
                </a:solidFill>
                <a:latin typeface="Calibri"/>
                <a:ea typeface="Calibri"/>
                <a:cs typeface="Calibri"/>
                <a:sym typeface="Calibri"/>
              </a:rPr>
              <a:t>من هو حُنين؟ وما هي حرفته؟</a:t>
            </a:r>
            <a:endParaRPr/>
          </a:p>
          <a:p>
            <a:pPr indent="-342900" lvl="0" marL="342900" marR="0" rtl="1" algn="r">
              <a:spcBef>
                <a:spcPts val="0"/>
              </a:spcBef>
              <a:spcAft>
                <a:spcPts val="0"/>
              </a:spcAft>
              <a:buClr>
                <a:srgbClr val="000000"/>
              </a:buClr>
              <a:buSzPts val="2400"/>
              <a:buFont typeface="Calibri"/>
              <a:buChar char="-"/>
            </a:pPr>
            <a:r>
              <a:rPr b="0" i="0" lang="ar-MA" sz="2400" u="none" cap="none" strike="noStrike">
                <a:solidFill>
                  <a:schemeClr val="dk1"/>
                </a:solidFill>
                <a:latin typeface="Calibri"/>
                <a:ea typeface="Calibri"/>
                <a:cs typeface="Calibri"/>
                <a:sym typeface="Calibri"/>
              </a:rPr>
              <a:t>لماذا أغضب الأعرابي حُنينًا؟</a:t>
            </a:r>
            <a:endParaRPr b="0" i="0" sz="2400" u="none" cap="none" strike="noStrike">
              <a:solidFill>
                <a:schemeClr val="dk1"/>
              </a:solidFill>
              <a:latin typeface="Calibri"/>
              <a:ea typeface="Calibri"/>
              <a:cs typeface="Calibri"/>
              <a:sym typeface="Calibri"/>
            </a:endParaRPr>
          </a:p>
          <a:p>
            <a:pPr indent="-342900" lvl="0" marL="342900" marR="0" rtl="1" algn="r">
              <a:spcBef>
                <a:spcPts val="0"/>
              </a:spcBef>
              <a:spcAft>
                <a:spcPts val="0"/>
              </a:spcAft>
              <a:buClr>
                <a:srgbClr val="000000"/>
              </a:buClr>
              <a:buSzPts val="2400"/>
              <a:buFont typeface="Calibri"/>
              <a:buChar char="-"/>
            </a:pPr>
            <a:r>
              <a:rPr b="0" i="0" lang="ar-MA" sz="2400" u="none" cap="none" strike="noStrike">
                <a:solidFill>
                  <a:schemeClr val="dk1"/>
                </a:solidFill>
                <a:latin typeface="Calibri"/>
                <a:ea typeface="Calibri"/>
                <a:cs typeface="Calibri"/>
                <a:sym typeface="Calibri"/>
              </a:rPr>
              <a:t>لماذا أصبح قول "رجع بخُفَّي حُنين" مثلاً يُقال عند الرجوع بالخيبة؟</a:t>
            </a:r>
            <a:endParaRPr/>
          </a:p>
          <a:p>
            <a:pPr indent="-342900" lvl="0" marL="342900" marR="0" rtl="1" algn="r">
              <a:spcBef>
                <a:spcPts val="0"/>
              </a:spcBef>
              <a:spcAft>
                <a:spcPts val="0"/>
              </a:spcAft>
              <a:buClr>
                <a:srgbClr val="000000"/>
              </a:buClr>
              <a:buSzPts val="2400"/>
              <a:buFont typeface="Calibri"/>
              <a:buChar char="-"/>
            </a:pPr>
            <a:r>
              <a:rPr b="0" i="0" lang="ar-MA" sz="2400" u="none" cap="none" strike="noStrike">
                <a:solidFill>
                  <a:schemeClr val="dk1"/>
                </a:solidFill>
                <a:latin typeface="Calibri"/>
                <a:ea typeface="Calibri"/>
                <a:cs typeface="Calibri"/>
                <a:sym typeface="Calibri"/>
              </a:rPr>
              <a:t>كيف تصرف الأعرابي عندما وجد الخف الثاني؟</a:t>
            </a:r>
            <a:endParaRPr/>
          </a:p>
          <a:p>
            <a:pPr indent="-342900" lvl="0" marL="342900" marR="0" rtl="1" algn="r">
              <a:spcBef>
                <a:spcPts val="0"/>
              </a:spcBef>
              <a:spcAft>
                <a:spcPts val="0"/>
              </a:spcAft>
              <a:buClr>
                <a:srgbClr val="000000"/>
              </a:buClr>
              <a:buSzPts val="2400"/>
              <a:buFont typeface="Calibri"/>
              <a:buChar char="-"/>
            </a:pPr>
            <a:r>
              <a:rPr b="0" i="0" lang="ar-MA" sz="2400" u="none" cap="none" strike="noStrike">
                <a:solidFill>
                  <a:schemeClr val="dk1"/>
                </a:solidFill>
                <a:latin typeface="Calibri"/>
                <a:ea typeface="Calibri"/>
                <a:cs typeface="Calibri"/>
                <a:sym typeface="Calibri"/>
              </a:rPr>
              <a:t>ما رأيك في طريقة تصرّف حُنين؟ ولماذا؟</a:t>
            </a:r>
            <a:endParaRPr/>
          </a:p>
          <a:p>
            <a:pPr indent="-342900" lvl="0" marL="342900" marR="0" rtl="1" algn="r">
              <a:spcBef>
                <a:spcPts val="0"/>
              </a:spcBef>
              <a:spcAft>
                <a:spcPts val="0"/>
              </a:spcAft>
              <a:buClr>
                <a:srgbClr val="000000"/>
              </a:buClr>
              <a:buSzPts val="2400"/>
              <a:buFont typeface="Calibri"/>
              <a:buChar char="-"/>
            </a:pPr>
            <a:r>
              <a:rPr b="0" i="0" lang="ar-MA" sz="2400" u="none" cap="none" strike="noStrike">
                <a:solidFill>
                  <a:schemeClr val="dk1"/>
                </a:solidFill>
                <a:latin typeface="Calibri"/>
                <a:ea typeface="Calibri"/>
                <a:cs typeface="Calibri"/>
                <a:sym typeface="Calibri"/>
              </a:rPr>
              <a:t>ماذا تعني عبارة "جئتكم بخفَّي حُنين" من حيث المشاعر؟ (فرح، خيبة، ندم، سعادة، ...؟)</a:t>
            </a:r>
            <a:endParaRPr b="0" i="0" sz="2400" u="none" cap="none" strike="noStrike">
              <a:solidFill>
                <a:srgbClr val="C00000"/>
              </a:solidFill>
              <a:latin typeface="Calibri"/>
              <a:ea typeface="Calibri"/>
              <a:cs typeface="Calibri"/>
              <a:sym typeface="Calibri"/>
            </a:endParaRPr>
          </a:p>
        </p:txBody>
      </p:sp>
      <p:pic>
        <p:nvPicPr>
          <p:cNvPr id="2993" name="Google Shape;2993;p31"/>
          <p:cNvPicPr preferRelativeResize="0"/>
          <p:nvPr/>
        </p:nvPicPr>
        <p:blipFill rotWithShape="1">
          <a:blip r:embed="rId5">
            <a:alphaModFix/>
          </a:blip>
          <a:srcRect b="0" l="0" r="0" t="0"/>
          <a:stretch/>
        </p:blipFill>
        <p:spPr>
          <a:xfrm>
            <a:off x="0" y="58373"/>
            <a:ext cx="706437" cy="701675"/>
          </a:xfrm>
          <a:prstGeom prst="rect">
            <a:avLst/>
          </a:prstGeom>
          <a:noFill/>
          <a:ln>
            <a:noFill/>
          </a:ln>
        </p:spPr>
      </p:pic>
      <p:sp>
        <p:nvSpPr>
          <p:cNvPr id="2994" name="Google Shape;2994;p31"/>
          <p:cNvSpPr txBox="1"/>
          <p:nvPr/>
        </p:nvSpPr>
        <p:spPr>
          <a:xfrm>
            <a:off x="606112" y="405548"/>
            <a:ext cx="10818970" cy="584775"/>
          </a:xfrm>
          <a:prstGeom prst="rect">
            <a:avLst/>
          </a:prstGeom>
          <a:noFill/>
          <a:ln>
            <a:noFill/>
          </a:ln>
        </p:spPr>
        <p:txBody>
          <a:bodyPr anchorCtr="0" anchor="t" bIns="45700" lIns="91425" spcFirstLastPara="1" rIns="91425" wrap="square" tIns="45700">
            <a:spAutoFit/>
          </a:bodyPr>
          <a:lstStyle/>
          <a:p>
            <a:pPr indent="-285750" lvl="0" marL="285750" marR="0" rtl="1" algn="r">
              <a:spcBef>
                <a:spcPts val="0"/>
              </a:spcBef>
              <a:spcAft>
                <a:spcPts val="0"/>
              </a:spcAft>
              <a:buClr>
                <a:srgbClr val="7F7F7F"/>
              </a:buClr>
              <a:buSzPts val="1600"/>
              <a:buFont typeface="Calibri"/>
              <a:buChar char="-"/>
            </a:pPr>
            <a:r>
              <a:rPr b="0" i="1" lang="ar-MA" sz="1600" u="none" cap="none" strike="noStrike">
                <a:solidFill>
                  <a:srgbClr val="7F7F7F"/>
                </a:solidFill>
                <a:latin typeface="Calibri"/>
                <a:ea typeface="Calibri"/>
                <a:cs typeface="Calibri"/>
                <a:sym typeface="Calibri"/>
              </a:rPr>
              <a:t>يقترح  الأستاذ)ة( على التلاميذ مجموعة من الأنشطة بناء على الصعوبات والتعثرات المرصودة من خلال التقويم الذاتي للمتعلمين: القراءة بطلاقة – الفهم المباشر</a:t>
            </a:r>
            <a:endParaRPr b="0" i="1" sz="1600" u="none" cap="none" strike="noStrike">
              <a:solidFill>
                <a:srgbClr val="7F7F7F"/>
              </a:solidFill>
              <a:latin typeface="Calibri"/>
              <a:ea typeface="Calibri"/>
              <a:cs typeface="Calibri"/>
              <a:sym typeface="Calibri"/>
            </a:endParaRPr>
          </a:p>
          <a:p>
            <a:pPr indent="-285750" lvl="0" marL="285750" marR="0" rtl="1" algn="r">
              <a:spcBef>
                <a:spcPts val="0"/>
              </a:spcBef>
              <a:spcAft>
                <a:spcPts val="0"/>
              </a:spcAft>
              <a:buClr>
                <a:srgbClr val="7F7F7F"/>
              </a:buClr>
              <a:buSzPts val="1600"/>
              <a:buFont typeface="Calibri"/>
              <a:buChar char="-"/>
            </a:pPr>
            <a:r>
              <a:rPr b="0" i="1" lang="ar-MA" sz="1600" u="none" cap="none" strike="noStrike">
                <a:solidFill>
                  <a:srgbClr val="7F7F7F"/>
                </a:solidFill>
                <a:latin typeface="Calibri"/>
                <a:ea typeface="Calibri"/>
                <a:cs typeface="Calibri"/>
                <a:sym typeface="Calibri"/>
              </a:rPr>
              <a:t>هذه الأنشطة ( التغذية الراجعة) منها ما ينجز خلال الحصة ومنها ما </a:t>
            </a:r>
            <a:r>
              <a:rPr b="0" i="1" lang="ar-MA" sz="1600" u="none" cap="none" strike="noStrike">
                <a:solidFill>
                  <a:srgbClr val="FF0000"/>
                </a:solidFill>
                <a:latin typeface="Calibri"/>
                <a:ea typeface="Calibri"/>
                <a:cs typeface="Calibri"/>
                <a:sym typeface="Calibri"/>
              </a:rPr>
              <a:t>يقدم </a:t>
            </a:r>
            <a:r>
              <a:rPr b="0" i="1" lang="ar-MA" sz="1600" u="sng" cap="none" strike="noStrike">
                <a:solidFill>
                  <a:srgbClr val="FF0000"/>
                </a:solidFill>
                <a:latin typeface="Calibri"/>
                <a:ea typeface="Calibri"/>
                <a:cs typeface="Calibri"/>
                <a:sym typeface="Calibri"/>
              </a:rPr>
              <a:t>للتلاميذ لإنجازه في المنزل ( واجبات منزلية) تتم مراقبتها </a:t>
            </a:r>
            <a:r>
              <a:rPr b="0" i="1" lang="ar-MA" sz="1600" u="none" cap="none" strike="noStrike">
                <a:solidFill>
                  <a:srgbClr val="FF0000"/>
                </a:solidFill>
                <a:latin typeface="Calibri"/>
                <a:ea typeface="Calibri"/>
                <a:cs typeface="Calibri"/>
                <a:sym typeface="Calibri"/>
              </a:rPr>
              <a:t>في بداية الحصة القادمة</a:t>
            </a:r>
            <a:endParaRPr b="0" i="1" sz="1600" u="none" cap="none" strike="noStrike">
              <a:solidFill>
                <a:srgbClr val="FF0000"/>
              </a:solidFill>
              <a:latin typeface="Calibri"/>
              <a:ea typeface="Calibri"/>
              <a:cs typeface="Calibri"/>
              <a:sym typeface="Calibri"/>
            </a:endParaRPr>
          </a:p>
        </p:txBody>
      </p:sp>
      <p:sp>
        <p:nvSpPr>
          <p:cNvPr id="2995" name="Google Shape;2995;p31"/>
          <p:cNvSpPr/>
          <p:nvPr/>
        </p:nvSpPr>
        <p:spPr>
          <a:xfrm>
            <a:off x="9676015" y="1524771"/>
            <a:ext cx="2040694" cy="529361"/>
          </a:xfrm>
          <a:prstGeom prst="roundRect">
            <a:avLst>
              <a:gd fmla="val 16667" name="adj"/>
            </a:avLst>
          </a:prstGeom>
          <a:solidFill>
            <a:schemeClr val="accent2"/>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chemeClr val="lt1"/>
              </a:buClr>
              <a:buSzPts val="1800"/>
              <a:buFont typeface="Calibri"/>
              <a:buNone/>
            </a:pPr>
            <a:r>
              <a:rPr b="1" i="0" lang="ar-MA" sz="1800" u="none" cap="none" strike="noStrike">
                <a:solidFill>
                  <a:schemeClr val="lt1"/>
                </a:solidFill>
                <a:latin typeface="Calibri"/>
                <a:ea typeface="Calibri"/>
                <a:cs typeface="Calibri"/>
                <a:sym typeface="Calibri"/>
              </a:rPr>
              <a:t>أَقْرَأُ النص بِطَلاقَةٍ</a:t>
            </a:r>
            <a:endParaRPr b="1" i="0" sz="1800" u="none" cap="none" strike="noStrike">
              <a:solidFill>
                <a:schemeClr val="lt1"/>
              </a:solidFill>
              <a:latin typeface="Calibri"/>
              <a:ea typeface="Calibri"/>
              <a:cs typeface="Calibri"/>
              <a:sym typeface="Calibri"/>
            </a:endParaRPr>
          </a:p>
        </p:txBody>
      </p:sp>
      <p:sp>
        <p:nvSpPr>
          <p:cNvPr id="2996" name="Google Shape;2996;p31"/>
          <p:cNvSpPr/>
          <p:nvPr/>
        </p:nvSpPr>
        <p:spPr>
          <a:xfrm>
            <a:off x="8738129" y="2930367"/>
            <a:ext cx="2978580" cy="514437"/>
          </a:xfrm>
          <a:prstGeom prst="roundRect">
            <a:avLst>
              <a:gd fmla="val 16667" name="adj"/>
            </a:avLst>
          </a:prstGeom>
          <a:solidFill>
            <a:schemeClr val="accent2"/>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chemeClr val="lt1"/>
              </a:buClr>
              <a:buSzPts val="2400"/>
              <a:buFont typeface="Calibri"/>
              <a:buNone/>
            </a:pPr>
            <a:r>
              <a:rPr b="1" i="0" lang="ar-MA" sz="2400" u="none" cap="none" strike="noStrike">
                <a:solidFill>
                  <a:schemeClr val="lt1"/>
                </a:solidFill>
                <a:latin typeface="Calibri"/>
                <a:ea typeface="Calibri"/>
                <a:cs typeface="Calibri"/>
                <a:sym typeface="Calibri"/>
              </a:rPr>
              <a:t>أُجِيبُ عَنْ أَسْئِلَةِ الفَهْمِ</a:t>
            </a:r>
            <a:endParaRPr b="1" i="0" sz="2400" u="none" cap="none" strike="noStrik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0" name="Shape 3000"/>
        <p:cNvGrpSpPr/>
        <p:nvPr/>
      </p:nvGrpSpPr>
      <p:grpSpPr>
        <a:xfrm>
          <a:off x="0" y="0"/>
          <a:ext cx="0" cy="0"/>
          <a:chOff x="0" y="0"/>
          <a:chExt cx="0" cy="0"/>
        </a:xfrm>
      </p:grpSpPr>
      <p:pic>
        <p:nvPicPr>
          <p:cNvPr descr="Image générée" id="3001" name="Google Shape;3001;p3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002" name="Google Shape;3002;p3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003" name="Google Shape;3003;p32"/>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3004" name="Google Shape;3004;p32"/>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3005" name="Google Shape;3005;p32"/>
          <p:cNvPicPr preferRelativeResize="0"/>
          <p:nvPr/>
        </p:nvPicPr>
        <p:blipFill rotWithShape="1">
          <a:blip r:embed="rId5">
            <a:alphaModFix/>
          </a:blip>
          <a:srcRect b="0" l="0" r="0" t="0"/>
          <a:stretch/>
        </p:blipFill>
        <p:spPr>
          <a:xfrm>
            <a:off x="0" y="11134"/>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8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2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2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19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2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2.xml><?xml version="1.0" encoding="utf-8"?>
<a:theme xmlns:a="http://schemas.openxmlformats.org/drawingml/2006/main" xmlns:r="http://schemas.openxmlformats.org/officeDocument/2006/relationships" name="2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