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536.xml"/>
  <Override ContentType="application/vnd.openxmlformats-officedocument.presentationml.slideLayout+xml" PartName="/ppt/slideLayouts/slideLayout439.xml"/>
  <Override ContentType="application/vnd.openxmlformats-officedocument.presentationml.slideLayout+xml" PartName="/ppt/slideLayouts/slideLayout528.xml"/>
  <Override ContentType="application/vnd.openxmlformats-officedocument.presentationml.slideLayout+xml" PartName="/ppt/slideLayouts/slideLayout447.xml"/>
  <Override ContentType="application/vnd.openxmlformats-officedocument.presentationml.slideLayout+xml" PartName="/ppt/slideLayouts/slideLayout366.xml"/>
  <Override ContentType="application/vnd.openxmlformats-officedocument.presentationml.slideLayout+xml" PartName="/ppt/slideLayouts/slideLayout455.xml"/>
  <Override ContentType="application/vnd.openxmlformats-officedocument.presentationml.slideLayout+xml" PartName="/ppt/slideLayouts/slideLayout96.xml"/>
  <Override ContentType="application/vnd.openxmlformats-officedocument.presentationml.slideLayout+xml" PartName="/ppt/slideLayouts/slideLayout358.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471.xml"/>
  <Override ContentType="application/vnd.openxmlformats-officedocument.presentationml.slideLayout+xml" PartName="/ppt/slideLayouts/slideLayout382.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463.xml"/>
  <Override ContentType="application/vnd.openxmlformats-officedocument.presentationml.slideLayout+xml" PartName="/ppt/slideLayouts/slideLayout188.xml"/>
  <Override ContentType="application/vnd.openxmlformats-officedocument.presentationml.slideLayout+xml" PartName="/ppt/slideLayouts/slideLayout374.xml"/>
  <Override ContentType="application/vnd.openxmlformats-officedocument.presentationml.slideLayout+xml" PartName="/ppt/slideLayouts/slideLayout165.xml"/>
  <Override ContentType="application/vnd.openxmlformats-officedocument.presentationml.slideLayout+xml" PartName="/ppt/slideLayouts/slideLayout343.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390.xml"/>
  <Override ContentType="application/vnd.openxmlformats-officedocument.presentationml.slideLayout+xml" PartName="/ppt/slideLayouts/slideLayout293.xml"/>
  <Override ContentType="application/vnd.openxmlformats-officedocument.presentationml.slideLayout+xml" PartName="/ppt/slideLayouts/slideLayout440.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41.xml"/>
  <Override ContentType="application/vnd.openxmlformats-officedocument.presentationml.slideLayout+xml" PartName="/ppt/slideLayouts/slideLayout478.xml"/>
  <Override ContentType="application/vnd.openxmlformats-officedocument.presentationml.slideLayout+xml" PartName="/ppt/slideLayouts/slideLayout214.xml"/>
  <Override ContentType="application/vnd.openxmlformats-officedocument.presentationml.slideLayout+xml" PartName="/ppt/slideLayouts/slideLayout150.xml"/>
  <Override ContentType="application/vnd.openxmlformats-officedocument.presentationml.slideLayout+xml" PartName="/ppt/slideLayouts/slideLayout133.xml"/>
  <Override ContentType="application/vnd.openxmlformats-officedocument.presentationml.slideLayout+xml" PartName="/ppt/slideLayouts/slideLayout494.xml"/>
  <Override ContentType="application/vnd.openxmlformats-officedocument.presentationml.slideLayout+xml" PartName="/ppt/slideLayouts/slideLayout17.xml"/>
  <Override ContentType="application/vnd.openxmlformats-officedocument.presentationml.slideLayout+xml" PartName="/ppt/slideLayouts/slideLayout513.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238.xml"/>
  <Override ContentType="application/vnd.openxmlformats-officedocument.presentationml.slideLayout+xml" PartName="/ppt/slideLayouts/slideLayout424.xml"/>
  <Override ContentType="application/vnd.openxmlformats-officedocument.presentationml.slideLayout+xml" PartName="/ppt/slideLayouts/slideLayout73.xml"/>
  <Override ContentType="application/vnd.openxmlformats-officedocument.presentationml.slideLayout+xml" PartName="/ppt/slideLayouts/slideLayout415.xml"/>
  <Override ContentType="application/vnd.openxmlformats-officedocument.presentationml.slideLayout+xml" PartName="/ppt/slideLayouts/slideLayout351.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407.xml"/>
  <Override ContentType="application/vnd.openxmlformats-officedocument.presentationml.slideLayout+xml" PartName="/ppt/slideLayouts/slideLayout432.xml"/>
  <Override ContentType="application/vnd.openxmlformats-officedocument.presentationml.slideLayout+xml" PartName="/ppt/slideLayouts/slideLayout304.xml"/>
  <Override ContentType="application/vnd.openxmlformats-officedocument.presentationml.slideLayout+xml" PartName="/ppt/slideLayouts/slideLayout334.xml"/>
  <Override ContentType="application/vnd.openxmlformats-officedocument.presentationml.slideLayout+xml" PartName="/ppt/slideLayouts/slideLayout505.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486.xml"/>
  <Override ContentType="application/vnd.openxmlformats-officedocument.presentationml.slideLayout+xml" PartName="/ppt/slideLayouts/slideLayout88.xml"/>
  <Override ContentType="application/vnd.openxmlformats-officedocument.presentationml.slideLayout+xml" PartName="/ppt/slideLayouts/slideLayout270.xml"/>
  <Override ContentType="application/vnd.openxmlformats-officedocument.presentationml.slideLayout+xml" PartName="/ppt/slideLayouts/slideLayout253.xml"/>
  <Override ContentType="application/vnd.openxmlformats-officedocument.presentationml.slideLayout+xml" PartName="/ppt/slideLayouts/slideLayout400.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464.xml"/>
  <Override ContentType="application/vnd.openxmlformats-officedocument.presentationml.slideLayout+xml" PartName="/ppt/slideLayouts/slideLayout367.xml"/>
  <Override ContentType="application/vnd.openxmlformats-officedocument.presentationml.slideLayout+xml" PartName="/ppt/slideLayouts/slideLayout103.xml"/>
  <Override ContentType="application/vnd.openxmlformats-officedocument.presentationml.slideLayout+xml" PartName="/ppt/slideLayouts/slideLayout89.xml"/>
  <Override ContentType="application/vnd.openxmlformats-officedocument.presentationml.slideLayout+xml" PartName="/ppt/slideLayouts/slideLayout535.xml"/>
  <Override ContentType="application/vnd.openxmlformats-officedocument.presentationml.slideLayout+xml" PartName="/ppt/slideLayouts/slideLayout446.xml"/>
  <Override ContentType="application/vnd.openxmlformats-officedocument.presentationml.slideLayout+xml" PartName="/ppt/slideLayouts/slideLayout529.xml"/>
  <Override ContentType="application/vnd.openxmlformats-officedocument.presentationml.slideLayout+xml" PartName="/ppt/slideLayouts/slideLayout357.xml"/>
  <Override ContentType="application/vnd.openxmlformats-officedocument.presentationml.slideLayout+xml" PartName="/ppt/slideLayouts/slideLayout180.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391.xml"/>
  <Override ContentType="application/vnd.openxmlformats-officedocument.presentationml.slideLayout+xml" PartName="/ppt/slideLayouts/slideLayout480.xml"/>
  <Override ContentType="application/vnd.openxmlformats-officedocument.presentationml.slideLayout+xml" PartName="/ppt/slideLayouts/slideLayout268.xml"/>
  <Override ContentType="application/vnd.openxmlformats-officedocument.presentationml.slideLayout+xml" PartName="/ppt/slideLayouts/slideLayout294.xml"/>
  <Override ContentType="application/vnd.openxmlformats-officedocument.presentationml.slideLayout+xml" PartName="/ppt/slideLayouts/slideLayout18.xml"/>
  <Override ContentType="application/vnd.openxmlformats-officedocument.presentationml.slideLayout+xml" PartName="/ppt/slideLayouts/slideLayout318.xml"/>
  <Override ContentType="application/vnd.openxmlformats-officedocument.presentationml.slideLayout+xml" PartName="/ppt/slideLayouts/slideLayout470.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479.xml"/>
  <Override ContentType="application/vnd.openxmlformats-officedocument.presentationml.slideLayout+xml" PartName="/ppt/slideLayouts/slideLayout245.xml"/>
  <Override ContentType="application/vnd.openxmlformats-officedocument.presentationml.slideLayout+xml" PartName="/ppt/slideLayouts/slideLayout520.xml"/>
  <Override ContentType="application/vnd.openxmlformats-officedocument.presentationml.slideLayout+xml" PartName="/ppt/slideLayouts/slideLayout373.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495.xml"/>
  <Override ContentType="application/vnd.openxmlformats-officedocument.presentationml.slideLayout+xml" PartName="/ppt/slideLayouts/slideLayout231.xml"/>
  <Override ContentType="application/vnd.openxmlformats-officedocument.presentationml.slideLayout+xml" PartName="/ppt/slideLayouts/slideLayout342.xml"/>
  <Override ContentType="application/vnd.openxmlformats-officedocument.presentationml.slideLayout+xml" PartName="/ppt/slideLayouts/slideLayout230.xml"/>
  <Override ContentType="application/vnd.openxmlformats-officedocument.presentationml.slideLayout+xml" PartName="/ppt/slideLayouts/slideLayout485.xml"/>
  <Override ContentType="application/vnd.openxmlformats-officedocument.presentationml.slideLayout+xml" PartName="/ppt/slideLayouts/slideLayout514.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425.xml"/>
  <Override ContentType="application/vnd.openxmlformats-officedocument.presentationml.slideLayout+xml" PartName="/ppt/slideLayouts/slideLayout7.xml"/>
  <Override ContentType="application/vnd.openxmlformats-officedocument.presentationml.slideLayout+xml" PartName="/ppt/slideLayouts/slideLayout299.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263.xml"/>
  <Override ContentType="application/vnd.openxmlformats-officedocument.presentationml.slideLayout+xml" PartName="/ppt/slideLayouts/slideLayout352.xml"/>
  <Override ContentType="application/vnd.openxmlformats-officedocument.presentationml.slideLayout+xml" PartName="/ppt/slideLayouts/slideLayout335.xml"/>
  <Override ContentType="application/vnd.openxmlformats-officedocument.presentationml.slideLayout+xml" PartName="/ppt/slideLayouts/slideLayout521.xml"/>
  <Override ContentType="application/vnd.openxmlformats-officedocument.presentationml.slideLayout+xml" PartName="/ppt/slideLayouts/slideLayout246.xml"/>
  <Override ContentType="application/vnd.openxmlformats-officedocument.presentationml.slideLayout+xml" PartName="/ppt/slideLayouts/slideLayout504.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431.xml"/>
  <Override ContentType="application/vnd.openxmlformats-officedocument.presentationml.slideLayout+xml" PartName="/ppt/slideLayouts/slideLayout57.xml"/>
  <Override ContentType="application/vnd.openxmlformats-officedocument.presentationml.slideLayout+xml" PartName="/ppt/slideLayouts/slideLayout414.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408.xml"/>
  <Override ContentType="application/vnd.openxmlformats-officedocument.presentationml.slideLayout+xml" PartName="/ppt/slideLayouts/slideLayout519.xml"/>
  <Override ContentType="application/vnd.openxmlformats-officedocument.presentationml.slideLayout+xml" PartName="/ppt/slideLayouts/slideLayout173.xml"/>
  <Override ContentType="application/vnd.openxmlformats-officedocument.presentationml.slideLayout+xml" PartName="/ppt/slideLayouts/slideLayout389.xml"/>
  <Override ContentType="application/vnd.openxmlformats-officedocument.presentationml.slideLayout+xml" PartName="/ppt/slideLayouts/slideLayout320.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481.xml"/>
  <Override ContentType="application/vnd.openxmlformats-officedocument.presentationml.slideLayout+xml" PartName="/ppt/slideLayouts/slideLayout384.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526.xml"/>
  <Override ContentType="application/vnd.openxmlformats-officedocument.presentationml.slideLayout+xml" PartName="/ppt/slideLayouts/slideLayout119.xml"/>
  <Override ContentType="application/vnd.openxmlformats-officedocument.presentationml.slideLayout+xml" PartName="/ppt/slideLayouts/slideLayout406.xml"/>
  <Override ContentType="application/vnd.openxmlformats-officedocument.presentationml.slideLayout+xml" PartName="/ppt/slideLayouts/slideLayout305.xml"/>
  <Override ContentType="application/vnd.openxmlformats-officedocument.presentationml.slideLayout+xml" PartName="/ppt/slideLayouts/slideLayout348.xml"/>
  <Override ContentType="application/vnd.openxmlformats-officedocument.presentationml.slideLayout+xml" PartName="/ppt/slideLayouts/slideLayout534.xml"/>
  <Override ContentType="application/vnd.openxmlformats-officedocument.presentationml.slideLayout+xml" PartName="/ppt/slideLayouts/slideLayout47.xml"/>
  <Override ContentType="application/vnd.openxmlformats-officedocument.presentationml.slideLayout+xml" PartName="/ppt/slideLayouts/slideLayout399.xml"/>
  <Override ContentType="application/vnd.openxmlformats-officedocument.presentationml.slideLayout+xml" PartName="/ppt/slideLayouts/slideLayout356.xml"/>
  <Override ContentType="application/vnd.openxmlformats-officedocument.presentationml.slideLayout+xml" PartName="/ppt/slideLayouts/slideLayout496.xml"/>
  <Override ContentType="application/vnd.openxmlformats-officedocument.presentationml.slideLayout+xml" PartName="/ppt/slideLayouts/slideLayout5.xml"/>
  <Override ContentType="application/vnd.openxmlformats-officedocument.presentationml.slideLayout+xml" PartName="/ppt/slideLayouts/slideLayout410.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449.xml"/>
  <Override ContentType="application/vnd.openxmlformats-officedocument.presentationml.slideLayout+xml" PartName="/ppt/slideLayouts/slideLayout429.xml"/>
  <Override ContentType="application/vnd.openxmlformats-officedocument.presentationml.slideLayout+xml" PartName="/ppt/slideLayouts/slideLayout35.xml"/>
  <Override ContentType="application/vnd.openxmlformats-officedocument.presentationml.slideLayout+xml" PartName="/ppt/slideLayouts/slideLayout228.xml"/>
  <Override ContentType="application/vnd.openxmlformats-officedocument.presentationml.slideLayout+xml" PartName="/ppt/slideLayouts/slideLayout280.xml"/>
  <Override ContentType="application/vnd.openxmlformats-officedocument.presentationml.slideLayout+xml" PartName="/ppt/slideLayouts/slideLayout453.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325.xml"/>
  <Override ContentType="application/vnd.openxmlformats-officedocument.presentationml.slideLayout+xml" PartName="/ppt/slideLayouts/slideLayout341.xml"/>
  <Override ContentType="application/vnd.openxmlformats-officedocument.presentationml.slideLayout+xml" PartName="/ppt/slideLayouts/slideLayout368.xml"/>
  <Override ContentType="application/vnd.openxmlformats-officedocument.presentationml.slideLayout+xml" PartName="/ppt/slideLayouts/slideLayout477.xml"/>
  <Override ContentType="application/vnd.openxmlformats-officedocument.presentationml.slideLayout+xml" PartName="/ppt/slideLayouts/slideLayout328.xml"/>
  <Override ContentType="application/vnd.openxmlformats-officedocument.presentationml.slideLayout+xml" PartName="/ppt/slideLayouts/slideLayout353.xml"/>
  <Override ContentType="application/vnd.openxmlformats-officedocument.presentationml.slideLayout+xml" PartName="/ppt/slideLayouts/slideLayout434.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507.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441.xml"/>
  <Override ContentType="application/vnd.openxmlformats-officedocument.presentationml.slideLayout+xml" PartName="/ppt/slideLayouts/slideLayout298.xml"/>
  <Override ContentType="application/vnd.openxmlformats-officedocument.presentationml.slideLayout+xml" PartName="/ppt/slideLayouts/slideLayout484.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396.xml"/>
  <Override ContentType="application/vnd.openxmlformats-officedocument.presentationml.slideLayout+xml" PartName="/ppt/slideLayouts/slideLayout255.xml"/>
  <Override ContentType="application/vnd.openxmlformats-officedocument.presentationml.slideLayout+xml" PartName="/ppt/slideLayouts/slideLayout381.xml"/>
  <Override ContentType="application/vnd.openxmlformats-officedocument.presentationml.slideLayout+xml" PartName="/ppt/slideLayouts/slideLayout127.xml"/>
  <Override ContentType="application/vnd.openxmlformats-officedocument.presentationml.slideLayout+xml" PartName="/ppt/slideLayouts/slideLayout174.xml"/>
  <Override ContentType="application/vnd.openxmlformats-officedocument.presentationml.slideLayout+xml" PartName="/ppt/slideLayouts/slideLayout462.xml"/>
  <Override ContentType="application/vnd.openxmlformats-officedocument.presentationml.slideLayout+xml" PartName="/ppt/slideLayouts/slideLayout131.xml"/>
  <Override ContentType="application/vnd.openxmlformats-officedocument.presentationml.slideLayout+xml" PartName="/ppt/slideLayouts/slideLayout51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240.xml"/>
  <Override ContentType="application/vnd.openxmlformats-officedocument.presentationml.slideLayout+xml" PartName="/ppt/slideLayouts/slideLayout413.xml"/>
  <Override ContentType="application/vnd.openxmlformats-officedocument.presentationml.slideLayout+xml" PartName="/ppt/slideLayouts/slideLayout283.xml"/>
  <Override ContentType="application/vnd.openxmlformats-officedocument.presentationml.slideLayout+xml" PartName="/ppt/slideLayouts/slideLayout456.xml"/>
  <Override ContentType="application/vnd.openxmlformats-officedocument.presentationml.slideLayout+xml" PartName="/ppt/slideLayouts/slideLayout112.xml"/>
  <Override ContentType="application/vnd.openxmlformats-officedocument.presentationml.slideLayout+xml" PartName="/ppt/slideLayouts/slideLayout75.xml"/>
  <Override ContentType="application/vnd.openxmlformats-officedocument.presentationml.slideLayout+xml" PartName="/ppt/slideLayouts/slideLayout469.xml"/>
  <Override ContentType="application/vnd.openxmlformats-officedocument.presentationml.slideLayout+xml" PartName="/ppt/slideLayouts/slideLayout426.xml"/>
  <Override ContentType="application/vnd.openxmlformats-officedocument.presentationml.slideLayout+xml" PartName="/ppt/slideLayouts/slideLayout32.xml"/>
  <Override ContentType="application/vnd.openxmlformats-officedocument.presentationml.slideLayout+xml" PartName="/ppt/slideLayouts/slideLayout375.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49.xml"/>
  <Override ContentType="application/vnd.openxmlformats-officedocument.presentationml.slideLayout+xml" PartName="/ppt/slideLayouts/slideLayout411.xml"/>
  <Override ContentType="application/vnd.openxmlformats-officedocument.presentationml.slideLayout+xml" PartName="/ppt/slideLayouts/slideLayout233.xml"/>
  <Override ContentType="application/vnd.openxmlformats-officedocument.presentationml.slideLayout+xml" PartName="/ppt/slideLayouts/slideLayout383.xml"/>
  <Override ContentType="application/vnd.openxmlformats-officedocument.presentationml.slideLayout+xml" PartName="/ppt/slideLayouts/slideLayout497.xml"/>
  <Override ContentType="application/vnd.openxmlformats-officedocument.presentationml.slideLayout+xml" PartName="/ppt/slideLayouts/slideLayout454.xml"/>
  <Override ContentType="application/vnd.openxmlformats-officedocument.presentationml.slideLayout+xml" PartName="/ppt/slideLayouts/slideLayout60.xml"/>
  <Override ContentType="application/vnd.openxmlformats-officedocument.presentationml.slideLayout+xml" PartName="/ppt/slideLayouts/slideLayout32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369.xml"/>
  <Override ContentType="application/vnd.openxmlformats-officedocument.presentationml.slideLayout+xml" PartName="/ppt/slideLayouts/slideLayout276.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360.xml"/>
  <Override ContentType="application/vnd.openxmlformats-officedocument.presentationml.slideLayout+xml" PartName="/ppt/slideLayouts/slideLayout533.xml"/>
  <Override ContentType="application/vnd.openxmlformats-officedocument.presentationml.slideLayout+xml" PartName="/ppt/slideLayouts/slideLayout261.xml"/>
  <Override ContentType="application/vnd.openxmlformats-officedocument.presentationml.slideLayout+xml" PartName="/ppt/slideLayouts/slideLayout4.xml"/>
  <Override ContentType="application/vnd.openxmlformats-officedocument.presentationml.slideLayout+xml" PartName="/ppt/slideLayouts/slideLayout398.xml"/>
  <Override ContentType="application/vnd.openxmlformats-officedocument.presentationml.slideLayout+xml" PartName="/ppt/slideLayouts/slideLayout355.xml"/>
  <Override ContentType="application/vnd.openxmlformats-officedocument.presentationml.slideLayout+xml" PartName="/ppt/slideLayouts/slideLayout405.xml"/>
  <Override ContentType="application/vnd.openxmlformats-officedocument.presentationml.slideLayout+xml" PartName="/ppt/slideLayouts/slideLayout312.xml"/>
  <Override ContentType="application/vnd.openxmlformats-officedocument.presentationml.slideLayout+xml" PartName="/ppt/slideLayouts/slideLayout448.xml"/>
  <Override ContentType="application/vnd.openxmlformats-officedocument.presentationml.slideLayout+xml" PartName="/ppt/slideLayouts/slideLayout527.xml"/>
  <Override ContentType="application/vnd.openxmlformats-officedocument.presentationml.slideLayout+xml" PartName="/ppt/slideLayouts/slideLayout227.xml"/>
  <Override ContentType="application/vnd.openxmlformats-officedocument.presentationml.slideLayout+xml" PartName="/ppt/slideLayouts/slideLayout482.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354.xml"/>
  <Override ContentType="application/vnd.openxmlformats-officedocument.presentationml.slideLayout+xml" PartName="/ppt/slideLayouts/slideLayout282.xml"/>
  <Override ContentType="application/vnd.openxmlformats-officedocument.presentationml.slideLayout+xml" PartName="/ppt/slideLayouts/slideLayout540.xml"/>
  <Override ContentType="application/vnd.openxmlformats-officedocument.presentationml.slideLayout+xml" PartName="/ppt/slideLayouts/slideLayout397.xml"/>
  <Override ContentType="application/vnd.openxmlformats-officedocument.presentationml.slideLayout+xml" PartName="/ppt/slideLayouts/slideLayout76.xml"/>
  <Override ContentType="application/vnd.openxmlformats-officedocument.presentationml.slideLayout+xml" PartName="/ppt/slideLayouts/slideLayout33.xml"/>
  <Override ContentType="application/vnd.openxmlformats-officedocument.presentationml.slideLayout+xml" PartName="/ppt/slideLayouts/slideLayout476.xml"/>
  <Override ContentType="application/vnd.openxmlformats-officedocument.presentationml.slideLayout+xml" PartName="/ppt/slideLayouts/slideLayout327.xml"/>
  <Override ContentType="application/vnd.openxmlformats-officedocument.presentationml.slideLayout+xml" PartName="/ppt/slideLayouts/slideLayout433.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361.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512.xml"/>
  <Override ContentType="application/vnd.openxmlformats-officedocument.presentationml.slideLayout+xml" PartName="/ppt/slideLayouts/slideLayout211.xml"/>
  <Override ContentType="application/vnd.openxmlformats-officedocument.presentationml.slideLayout+xml" PartName="/ppt/slideLayouts/slideLayout461.xml"/>
  <Override ContentType="application/vnd.openxmlformats-officedocument.presentationml.slideLayout+xml" PartName="/ppt/slideLayouts/slideLayout126.xml"/>
  <Override ContentType="application/vnd.openxmlformats-officedocument.presentationml.slideLayout+xml" PartName="/ppt/slideLayouts/slideLayout254.xml"/>
  <Override ContentType="application/vnd.openxmlformats-officedocument.presentationml.slideLayout+xml" PartName="/ppt/slideLayouts/slideLayout427.xml"/>
  <Override ContentType="application/vnd.openxmlformats-officedocument.presentationml.slideLayout+xml" PartName="/ppt/slideLayouts/slideLayout169.xml"/>
  <Override ContentType="application/vnd.openxmlformats-officedocument.presentationml.slideLayout+xml" PartName="/ppt/slideLayouts/slideLayout27.xml"/>
  <Override ContentType="application/vnd.openxmlformats-officedocument.presentationml.slideLayout+xml" PartName="/ppt/slideLayouts/slideLayout376.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Layout+xml" PartName="/ppt/slideLayouts/slideLayout506.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404.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501.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498.xml"/>
  <Override ContentType="application/vnd.openxmlformats-officedocument.presentationml.slideLayout+xml" PartName="/ppt/slideLayouts/slideLayout226.xml"/>
  <Override ContentType="application/vnd.openxmlformats-officedocument.presentationml.slideLayout+xml" PartName="/ppt/slideLayouts/slideLayout412.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34.xml"/>
  <Override ContentType="application/vnd.openxmlformats-officedocument.presentationml.slideLayout+xml" PartName="/ppt/slideLayouts/slideLayout420.xml"/>
  <Override ContentType="application/vnd.openxmlformats-officedocument.presentationml.slideLayout+xml" PartName="/ppt/slideLayouts/slideLayout331.xml"/>
  <Override ContentType="application/vnd.openxmlformats-officedocument.presentationml.slideLayout+xml" PartName="/ppt/slideLayouts/slideLayout242.xml"/>
  <Override ContentType="application/vnd.openxmlformats-officedocument.presentationml.slideLayout+xml" PartName="/ppt/slideLayouts/slideLayout483.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386.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53.xml"/>
  <Override ContentType="application/vnd.openxmlformats-officedocument.presentationml.slideLayout+xml" PartName="/ppt/slideLayouts/slideLayout435.xml"/>
  <Override ContentType="application/vnd.openxmlformats-officedocument.presentationml.slideLayout+xml" PartName="/ppt/slideLayouts/slideLayout257.xml"/>
  <Override ContentType="application/vnd.openxmlformats-officedocument.presentationml.slideLayout+xml" PartName="/ppt/slideLayouts/slideLayout532.xml"/>
  <Override ContentType="application/vnd.openxmlformats-officedocument.presentationml.slideLayout+xml" PartName="/ppt/slideLayouts/slideLayout84.xml"/>
  <Override ContentType="application/vnd.openxmlformats-officedocument.presentationml.slideLayout+xml" PartName="/ppt/slideLayouts/slideLayout370.xml"/>
  <Override ContentType="application/vnd.openxmlformats-officedocument.presentationml.slideLayout+xml" PartName="/ppt/slideLayouts/slideLayout92.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362.xml"/>
  <Override ContentType="application/vnd.openxmlformats-officedocument.presentationml.slideLayout+xml" PartName="/ppt/slideLayouts/slideLayout451.xml"/>
  <Override ContentType="application/vnd.openxmlformats-officedocument.presentationml.slideLayout+xml" PartName="/ppt/slideLayouts/slideLayout176.xml"/>
  <Override ContentType="application/vnd.openxmlformats-officedocument.presentationml.slideLayout+xml" PartName="/ppt/slideLayouts/slideLayout51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428.xml"/>
  <Override ContentType="application/vnd.openxmlformats-officedocument.presentationml.slideLayout+xml" PartName="/ppt/slideLayouts/slideLayout467.xml"/>
  <Override ContentType="application/vnd.openxmlformats-officedocument.presentationml.slideLayout+xml" PartName="/ppt/slideLayouts/slideLayout458.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475.xml"/>
  <Override ContentType="application/vnd.openxmlformats-officedocument.presentationml.slideLayout+xml" PartName="/ppt/slideLayouts/slideLayout394.xml"/>
  <Override ContentType="application/vnd.openxmlformats-officedocument.presentationml.slideLayout+xml" PartName="/ppt/slideLayouts/slideLayout13.xml"/>
  <Override ContentType="application/vnd.openxmlformats-officedocument.presentationml.slideLayout+xml" PartName="/ppt/slideLayouts/slideLayout347.xml"/>
  <Override ContentType="application/vnd.openxmlformats-officedocument.presentationml.slideLayout+xml" PartName="/ppt/slideLayouts/slideLayout377.xml"/>
  <Override ContentType="application/vnd.openxmlformats-officedocument.presentationml.slideLayout+xml" PartName="/ppt/slideLayouts/slideLayout161.xml"/>
  <Override ContentType="application/vnd.openxmlformats-officedocument.presentationml.slideLayout+xml" PartName="/ppt/slideLayouts/slideLayout524.xml"/>
  <Override ContentType="application/vnd.openxmlformats-officedocument.presentationml.slideLayout+xml" PartName="/ppt/slideLayouts/slideLayout490.xml"/>
  <Override ContentType="application/vnd.openxmlformats-officedocument.presentationml.slideLayout+xml" PartName="/ppt/slideLayouts/slideLayout266.xml"/>
  <Override ContentType="application/vnd.openxmlformats-officedocument.presentationml.slideLayout+xml" PartName="/ppt/slideLayouts/slideLayout541.xml"/>
  <Override ContentType="application/vnd.openxmlformats-officedocument.presentationml.slideLayout+xml" PartName="/ppt/slideLayouts/slideLayout460.xml"/>
  <Override ContentType="application/vnd.openxmlformats-officedocument.presentationml.slideLayout+xml" PartName="/ppt/slideLayouts/slideLayout249.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43.xml"/>
  <Override ContentType="application/vnd.openxmlformats-officedocument.presentationml.slideLayout+xml" PartName="/ppt/slideLayouts/slideLayout45.xml"/>
  <Override ContentType="application/vnd.openxmlformats-officedocument.presentationml.slideLayout+xml" PartName="/ppt/slideLayouts/slideLayout296.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421.xml"/>
  <Override ContentType="application/vnd.openxmlformats-officedocument.presentationml.slideLayout+xml" PartName="/ppt/slideLayouts/slideLayout499.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500.xml"/>
  <Override ContentType="application/vnd.openxmlformats-officedocument.presentationml.slideLayout+xml" PartName="/ppt/slideLayouts/slideLayout128.xml"/>
  <Override ContentType="application/vnd.openxmlformats-officedocument.presentationml.slideLayout+xml" PartName="/ppt/slideLayouts/slideLayout489.xml"/>
  <Override ContentType="application/vnd.openxmlformats-officedocument.presentationml.slideLayout+xml" PartName="/ppt/slideLayouts/slideLayout403.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162.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339.xml"/>
  <Override ContentType="application/vnd.openxmlformats-officedocument.presentationml.slideLayout+xml" PartName="/ppt/slideLayouts/slideLayout436.xml"/>
  <Override ContentType="application/vnd.openxmlformats-officedocument.presentationml.slideLayout+xml" PartName="/ppt/slideLayouts/slideLayout288.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509.xml"/>
  <Override ContentType="application/vnd.openxmlformats-officedocument.presentationml.slideLayout+xml" PartName="/ppt/slideLayouts/slideLayout177.xml"/>
  <Override ContentType="application/vnd.openxmlformats-officedocument.presentationml.slideLayout+xml" PartName="/ppt/slideLayouts/slideLayout36.xml"/>
  <Override ContentType="application/vnd.openxmlformats-officedocument.presentationml.slideLayout+xml" PartName="/ppt/slideLayouts/slideLayout274.xml"/>
  <Override ContentType="application/vnd.openxmlformats-officedocument.presentationml.slideLayout+xml" PartName="/ppt/slideLayouts/slideLayout515.xml"/>
  <Override ContentType="application/vnd.openxmlformats-officedocument.presentationml.slideLayout+xml" PartName="/ppt/slideLayouts/slideLayout385.xml"/>
  <Override ContentType="application/vnd.openxmlformats-officedocument.presentationml.slideLayout+xml" PartName="/ppt/slideLayouts/slideLayout324.xml"/>
  <Override ContentType="application/vnd.openxmlformats-officedocument.presentationml.slideLayout+xml" PartName="/ppt/slideLayouts/slideLayout452.xml"/>
  <Override ContentType="application/vnd.openxmlformats-officedocument.presentationml.slideLayout+xml" PartName="/ppt/slideLayouts/slideLayout273.xml"/>
  <Override ContentType="application/vnd.openxmlformats-officedocument.presentationml.slideLayout+xml" PartName="/ppt/slideLayouts/slideLayout531.xml"/>
  <Override ContentType="application/vnd.openxmlformats-officedocument.presentationml.slideLayout+xml" PartName="/ppt/slideLayouts/slideLayout184.xml"/>
  <Override ContentType="application/vnd.openxmlformats-officedocument.presentationml.slideLayout+xml" PartName="/ppt/slideLayouts/slideLayout329.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442.xml"/>
  <Override ContentType="application/vnd.openxmlformats-officedocument.presentationml.slideLayout+xml" PartName="/ppt/slideLayouts/slideLayout468.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395.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419.xml"/>
  <Override ContentType="application/vnd.openxmlformats-officedocument.presentationml.slideLayout+xml" PartName="/ppt/slideLayouts/slideLayout290.xml"/>
  <Override ContentType="application/vnd.openxmlformats-officedocument.presentationml.slideLayout+xml" PartName="/ppt/slideLayouts/slideLayout378.xml"/>
  <Override ContentType="application/vnd.openxmlformats-officedocument.presentationml.slideLayout+xml" PartName="/ppt/slideLayouts/slideLayout508.xml"/>
  <Override ContentType="application/vnd.openxmlformats-officedocument.presentationml.slideLayout+xml" PartName="/ppt/slideLayouts/slideLayout267.xml"/>
  <Override ContentType="application/vnd.openxmlformats-officedocument.presentationml.slideLayout+xml" PartName="/ppt/slideLayouts/slideLayout130.xml"/>
  <Override ContentType="application/vnd.openxmlformats-officedocument.presentationml.slideLayout+xml" PartName="/ppt/slideLayouts/slideLayout525.xml"/>
  <Override ContentType="application/vnd.openxmlformats-officedocument.presentationml.slideLayout+xml" PartName="/ppt/slideLayouts/slideLayout113.xml"/>
  <Override ContentType="application/vnd.openxmlformats-officedocument.presentationml.slideLayout+xml" PartName="/ppt/slideLayouts/slideLayout457.xml"/>
  <Override ContentType="application/vnd.openxmlformats-officedocument.presentationml.slideLayout+xml" PartName="/ppt/slideLayouts/slideLayout241.xml"/>
  <Override ContentType="application/vnd.openxmlformats-officedocument.presentationml.slideLayout+xml" PartName="/ppt/slideLayouts/slideLayout363.xml"/>
  <Override ContentType="application/vnd.openxmlformats-officedocument.presentationml.slideLayout+xml" PartName="/ppt/slideLayouts/slideLayout31.xml"/>
  <Override ContentType="application/vnd.openxmlformats-officedocument.presentationml.slideLayout+xml" PartName="/ppt/slideLayouts/slideLayout14.xml"/>
  <Override ContentType="application/vnd.openxmlformats-officedocument.presentationml.slideLayout+xml" PartName="/ppt/slideLayouts/slideLayout380.xml"/>
  <Override ContentType="application/vnd.openxmlformats-officedocument.presentationml.slideLayout+xml" PartName="/ppt/slideLayouts/slideLayout474.xml"/>
  <Override ContentType="application/vnd.openxmlformats-officedocument.presentationml.slideLayout+xml" PartName="/ppt/slideLayouts/slideLayout510.xml"/>
  <Override ContentType="application/vnd.openxmlformats-officedocument.presentationml.slideLayout+xml" PartName="/ppt/slideLayouts/slideLayout199.xml"/>
  <Override ContentType="application/vnd.openxmlformats-officedocument.presentationml.slideLayout+xml" PartName="/ppt/slideLayouts/slideLayout491.xml"/>
  <Override ContentType="application/vnd.openxmlformats-officedocument.presentationml.slideLayout+xml" PartName="/ppt/slideLayouts/slideLayout346.xml"/>
  <Override ContentType="application/vnd.openxmlformats-officedocument.presentationml.slideLayout+xml" PartName="/ppt/slideLayouts/slideLayout171.xml"/>
  <Override ContentType="application/vnd.openxmlformats-officedocument.presentationml.slideLayout+xml" PartName="/ppt/slideLayouts/slideLayout39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437.xml"/>
  <Override ContentType="application/vnd.openxmlformats-officedocument.presentationml.slideLayout+xml" PartName="/ppt/slideLayouts/slideLayout538.xml"/>
  <Override ContentType="application/vnd.openxmlformats-officedocument.presentationml.slideLayout+xml" PartName="/ppt/slideLayouts/slideLayout402.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259.xml"/>
  <Override ContentType="application/vnd.openxmlformats-officedocument.presentationml.slideLayout+xml" PartName="/ppt/slideLayouts/slideLayout208.xml"/>
  <Override ContentType="application/vnd.openxmlformats-officedocument.presentationml.slideLayout+xml" PartName="/ppt/slideLayouts/slideLayout503.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422.xml"/>
  <Override ContentType="application/vnd.openxmlformats-officedocument.presentationml.slideLayout+xml" PartName="/ppt/slideLayouts/slideLayout465.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372.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409.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45.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522.xml"/>
  <Override ContentType="application/vnd.openxmlformats-officedocument.presentationml.slideLayout+xml" PartName="/ppt/slideLayouts/slideLayout418.xml"/>
  <Override ContentType="application/vnd.openxmlformats-officedocument.presentationml.slideLayout+xml" PartName="/ppt/slideLayouts/slideLayout336.xml"/>
  <Override ContentType="application/vnd.openxmlformats-officedocument.presentationml.slideLayout+xml" PartName="/ppt/slideLayouts/slideLayout388.xml"/>
  <Override ContentType="application/vnd.openxmlformats-officedocument.presentationml.slideLayout+xml" PartName="/ppt/slideLayouts/slideLayout530.xml"/>
  <Override ContentType="application/vnd.openxmlformats-officedocument.presentationml.slideLayout+xml" PartName="/ppt/slideLayouts/slideLayout166.xml"/>
  <Override ContentType="application/vnd.openxmlformats-officedocument.presentationml.slideLayout+xml" PartName="/ppt/slideLayouts/slideLayout379.xml"/>
  <Override ContentType="application/vnd.openxmlformats-officedocument.presentationml.slideLayout+xml" PartName="/ppt/slideLayouts/slideLayout272.xml"/>
  <Override ContentType="application/vnd.openxmlformats-officedocument.presentationml.slideLayout+xml" PartName="/ppt/slideLayouts/slideLayout264.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43.xml"/>
  <Override ContentType="application/vnd.openxmlformats-officedocument.presentationml.slideLayout+xml" PartName="/ppt/slideLayouts/slideLayout364.xml"/>
  <Override ContentType="application/vnd.openxmlformats-officedocument.presentationml.slideLayout+xml" PartName="/ppt/slideLayouts/slideLayout51.xml"/>
  <Override ContentType="application/vnd.openxmlformats-officedocument.presentationml.slideLayout+xml" PartName="/ppt/slideLayouts/slideLayout445.xml"/>
  <Override ContentType="application/vnd.openxmlformats-officedocument.presentationml.slideLayout+xml" PartName="/ppt/slideLayouts/slideLayout94.xml"/>
  <Override ContentType="application/vnd.openxmlformats-officedocument.presentationml.slideLayout+xml" PartName="/ppt/slideLayouts/slideLayout488.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492.xml"/>
  <Override ContentType="application/vnd.openxmlformats-officedocument.presentationml.slideLayout+xml" PartName="/ppt/slideLayouts/slideLayout236.xml"/>
  <Override ContentType="application/vnd.openxmlformats-officedocument.presentationml.slideLayout+xml" PartName="/ppt/slideLayouts/slideLayout518.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537.xml"/>
  <Override ContentType="application/vnd.openxmlformats-officedocument.presentationml.slideLayout+xml" PartName="/ppt/slideLayouts/slideLayout430.xml"/>
  <Override ContentType="application/vnd.openxmlformats-officedocument.presentationml.slideLayout+xml" PartName="/ppt/slideLayouts/slideLayout473.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286.xml"/>
  <Override ContentType="application/vnd.openxmlformats-officedocument.presentationml.slideLayout+xml" PartName="/ppt/slideLayouts/slideLayout472.xml"/>
  <Override ContentType="application/vnd.openxmlformats-officedocument.presentationml.slideLayout+xml" PartName="/ppt/slideLayouts/slideLayout43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365.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423.xml"/>
  <Override ContentType="application/vnd.openxmlformats-officedocument.presentationml.slideLayout+xml" PartName="/ppt/slideLayouts/slideLayout215.xml"/>
  <Override ContentType="application/vnd.openxmlformats-officedocument.presentationml.slideLayout+xml" PartName="/ppt/slideLayouts/slideLayout539.xml"/>
  <Override ContentType="application/vnd.openxmlformats-officedocument.presentationml.slideLayout+xml" PartName="/ppt/slideLayouts/slideLayout258.xml"/>
  <Override ContentType="application/vnd.openxmlformats-officedocument.presentationml.slideLayout+xml" PartName="/ppt/slideLayouts/slideLayout466.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502.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417.xml"/>
  <Override ContentType="application/vnd.openxmlformats-officedocument.presentationml.slideLayout+xml" PartName="/ppt/slideLayouts/slideLayout337.xml"/>
  <Override ContentType="application/vnd.openxmlformats-officedocument.presentationml.slideLayout+xml" PartName="/ppt/slideLayouts/slideLayout523.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71.xml"/>
  <Override ContentType="application/vnd.openxmlformats-officedocument.presentationml.slideLayout+xml" PartName="/ppt/slideLayouts/slideLayout387.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16.xml"/>
  <Override ContentType="application/vnd.openxmlformats-officedocument.presentationml.slideLayout+xml" PartName="/ppt/slideLayouts/slideLayout459.xml"/>
  <Override ContentType="application/vnd.openxmlformats-officedocument.presentationml.slideLayout+xml" PartName="/ppt/slideLayouts/slideLayout344.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450.xml"/>
  <Override ContentType="application/vnd.openxmlformats-officedocument.presentationml.slideLayout+xml" PartName="/ppt/slideLayouts/slideLayout192.xml"/>
  <Override ContentType="application/vnd.openxmlformats-officedocument.presentationml.slideLayout+xml" PartName="/ppt/slideLayouts/slideLayout493.xml"/>
  <Override ContentType="application/vnd.openxmlformats-officedocument.presentationml.slideLayout+xml" PartName="/ppt/slideLayouts/slideLayout517.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401.xml"/>
  <Override ContentType="application/vnd.openxmlformats-officedocument.presentationml.slideLayout+xml" PartName="/ppt/slideLayouts/slideLayout271.xml"/>
  <Override ContentType="application/vnd.openxmlformats-officedocument.presentationml.slideLayout+xml" PartName="/ppt/slideLayouts/slideLayout444.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350.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393.xml"/>
  <Override ContentType="application/vnd.openxmlformats-officedocument.presentationml.slideLayout+xml" PartName="/ppt/slideLayouts/slideLayout487.xml"/>
  <Override ContentType="application/vnd.openxmlformats-officedocument.presentationml.slideLayout+xml" PartName="/ppt/slideLayouts/slideLayout186.xml"/>
  <Override ContentType="application/vnd.openxmlformats-officedocument.presentationml.slideLayout+xml" PartName="/ppt/slideLayouts/slideLayout359.xml"/>
  <Override ContentType="application/vnd.openxmlformats-officedocument.presentationml.slideMaster+xml" PartName="/ppt/slideMasters/slideMaster9.xml"/>
  <Override ContentType="application/vnd.openxmlformats-officedocument.presentationml.slideMaster+xml" PartName="/ppt/slideMasters/slideMaster18.xml"/>
  <Override ContentType="application/vnd.openxmlformats-officedocument.presentationml.slideMaster+xml" PartName="/ppt/slideMasters/slideMaster26.xml"/>
  <Override ContentType="application/vnd.openxmlformats-officedocument.presentationml.slideMaster+xml" PartName="/ppt/slideMasters/slideMaster13.xml"/>
  <Override ContentType="application/vnd.openxmlformats-officedocument.presentationml.slideMaster+xml" PartName="/ppt/slideMasters/slideMaster21.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5.xml"/>
  <Override ContentType="application/vnd.openxmlformats-officedocument.presentationml.slideMaster+xml" PartName="/ppt/slideMasters/slideMaster19.xml"/>
  <Override ContentType="application/vnd.openxmlformats-officedocument.presentationml.slideMaster+xml" PartName="/ppt/slideMasters/slideMaster12.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20.xml"/>
  <Override ContentType="application/vnd.openxmlformats-officedocument.presentationml.slideMaster+xml" PartName="/ppt/slideMasters/slideMaster2.xml"/>
  <Override ContentType="application/vnd.openxmlformats-officedocument.presentationml.slideMaster+xml" PartName="/ppt/slideMasters/slideMaster24.xml"/>
  <Override ContentType="application/vnd.openxmlformats-officedocument.presentationml.slideMaster+xml" PartName="/ppt/slideMasters/slideMaster11.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23.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14.xml"/>
  <Override ContentType="application/vnd.openxmlformats-officedocument.presentationml.slideMaster+xml" PartName="/ppt/slideMasters/slideMaster17.xml"/>
  <Override ContentType="application/vnd.openxmlformats-officedocument.presentationml.slideMaster+xml" PartName="/ppt/slideMasters/slideMaster27.xml"/>
  <Override ContentType="application/vnd.openxmlformats-officedocument.presentationml.slideMaster+xml" PartName="/ppt/slideMasters/slideMaster22.xml"/>
  <Override ContentType="application/vnd.openxmlformats-officedocument.presentationml.slideMaster+xml" PartName="/ppt/slideMasters/slideMaster6.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0.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24.xml"/>
  <Override ContentType="application/vnd.openxmlformats-officedocument.theme+xml" PartName="/ppt/theme/theme5.xml"/>
  <Override ContentType="application/vnd.openxmlformats-officedocument.theme+xml" PartName="/ppt/theme/theme26.xml"/>
  <Override ContentType="application/vnd.openxmlformats-officedocument.theme+xml" PartName="/ppt/theme/theme7.xml"/>
  <Override ContentType="application/vnd.openxmlformats-officedocument.theme+xml" PartName="/ppt/theme/theme4.xml"/>
  <Override ContentType="application/vnd.openxmlformats-officedocument.theme+xml" PartName="/ppt/theme/theme18.xml"/>
  <Override ContentType="application/vnd.openxmlformats-officedocument.theme+xml" PartName="/ppt/theme/theme23.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27.xml"/>
  <Override ContentType="application/vnd.openxmlformats-officedocument.theme+xml" PartName="/ppt/theme/theme14.xml"/>
  <Override ContentType="application/vnd.openxmlformats-officedocument.theme+xml" PartName="/ppt/theme/theme19.xml"/>
  <Override ContentType="application/vnd.openxmlformats-officedocument.theme+xml" PartName="/ppt/theme/theme22.xml"/>
  <Override ContentType="application/vnd.openxmlformats-officedocument.theme+xml" PartName="/ppt/theme/theme3.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28.xml"/>
  <Override ContentType="application/vnd.openxmlformats-officedocument.theme+xml" PartName="/ppt/theme/theme21.xml"/>
  <Override ContentType="application/vnd.openxmlformats-officedocument.theme+xml" PartName="/ppt/theme/theme2.xml"/>
  <Override ContentType="application/vnd.openxmlformats-officedocument.theme+xml" PartName="/ppt/theme/theme16.xml"/>
  <Override ContentType="application/vnd.openxmlformats-officedocument.theme+xml" PartName="/ppt/theme/theme25.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695" r:id="rId8"/>
    <p:sldMasterId id="2147483717" r:id="rId9"/>
    <p:sldMasterId id="2147483730" r:id="rId10"/>
    <p:sldMasterId id="2147483752" r:id="rId11"/>
    <p:sldMasterId id="2147483780" r:id="rId12"/>
    <p:sldMasterId id="2147483800" r:id="rId13"/>
    <p:sldMasterId id="2147483820" r:id="rId14"/>
    <p:sldMasterId id="2147483842" r:id="rId15"/>
    <p:sldMasterId id="2147483870" r:id="rId16"/>
    <p:sldMasterId id="2147483892" r:id="rId17"/>
    <p:sldMasterId id="2147483910" r:id="rId18"/>
    <p:sldMasterId id="2147483932" r:id="rId19"/>
    <p:sldMasterId id="2147483942" r:id="rId20"/>
    <p:sldMasterId id="2147483960" r:id="rId21"/>
    <p:sldMasterId id="2147483982" r:id="rId22"/>
    <p:sldMasterId id="2147484002" r:id="rId23"/>
    <p:sldMasterId id="2147484030" r:id="rId24"/>
    <p:sldMasterId id="2147484052" r:id="rId25"/>
    <p:sldMasterId id="2147484080" r:id="rId26"/>
    <p:sldMasterId id="2147484102" r:id="rId27"/>
    <p:sldMasterId id="2147484120" r:id="rId28"/>
    <p:sldMasterId id="2147484148" r:id="rId29"/>
    <p:sldMasterId id="2147484166" r:id="rId30"/>
    <p:sldMasterId id="2147484188" r:id="rId31"/>
  </p:sldMasterIdLst>
  <p:notesMasterIdLst>
    <p:notesMasterId r:id="rId32"/>
  </p:notesMasterIdLst>
  <p:sldIdLst>
    <p:sldId id="256" r:id="rId33"/>
    <p:sldId id="257" r:id="rId34"/>
    <p:sldId id="258" r:id="rId35"/>
    <p:sldId id="259" r:id="rId36"/>
    <p:sldId id="260" r:id="rId37"/>
    <p:sldId id="261" r:id="rId38"/>
    <p:sldId id="262" r:id="rId39"/>
    <p:sldId id="263" r:id="rId40"/>
    <p:sldId id="264" r:id="rId41"/>
    <p:sldId id="265" r:id="rId42"/>
    <p:sldId id="266" r:id="rId43"/>
    <p:sldId id="267" r:id="rId44"/>
    <p:sldId id="268" r:id="rId45"/>
    <p:sldId id="269" r:id="rId46"/>
    <p:sldId id="270" r:id="rId47"/>
    <p:sldId id="271" r:id="rId48"/>
    <p:sldId id="272" r:id="rId49"/>
    <p:sldId id="273" r:id="rId50"/>
    <p:sldId id="274" r:id="rId51"/>
    <p:sldId id="275" r:id="rId52"/>
    <p:sldId id="276" r:id="rId53"/>
    <p:sldId id="277" r:id="rId54"/>
    <p:sldId id="278" r:id="rId55"/>
    <p:sldId id="279" r:id="rId56"/>
    <p:sldId id="280" r:id="rId57"/>
    <p:sldId id="281" r:id="rId58"/>
    <p:sldId id="282" r:id="rId59"/>
    <p:sldId id="283" r:id="rId60"/>
    <p:sldId id="284" r:id="rId61"/>
    <p:sldId id="285" r:id="rId62"/>
    <p:sldId id="286" r:id="rId63"/>
    <p:sldId id="287" r:id="rId64"/>
    <p:sldId id="288" r:id="rId65"/>
    <p:sldId id="289" r:id="rId66"/>
    <p:sldId id="290" r:id="rId67"/>
    <p:sldId id="291" r:id="rId68"/>
    <p:sldId id="292" r:id="rId69"/>
    <p:sldId id="293" r:id="rId70"/>
    <p:sldId id="294" r:id="rId71"/>
    <p:sldId id="295" r:id="rId72"/>
    <p:sldId id="296" r:id="rId73"/>
    <p:sldId id="297" r:id="rId74"/>
    <p:sldId id="298" r:id="rId75"/>
    <p:sldId id="299" r:id="rId76"/>
    <p:sldId id="300" r:id="rId77"/>
    <p:sldId id="301" r:id="rId78"/>
    <p:sldId id="302" r:id="rId79"/>
    <p:sldId id="303" r:id="rId80"/>
    <p:sldId id="304" r:id="rId81"/>
    <p:sldId id="305" r:id="rId82"/>
    <p:sldId id="306" r:id="rId83"/>
  </p:sldIdLst>
  <p:sldSz cy="6858000" cx="12192000"/>
  <p:notesSz cx="6858000" cy="9144000"/>
  <p:embeddedFontLst>
    <p:embeddedFont>
      <p:font typeface="Dosis"/>
      <p:regular r:id="rId84"/>
      <p:bold r:id="rId85"/>
    </p:embeddedFont>
    <p:embeddedFont>
      <p:font typeface="Play"/>
      <p:regular r:id="rId86"/>
      <p:bold r:id="rId87"/>
    </p:embeddedFont>
    <p:embeddedFont>
      <p:font typeface="Poppins ExtraBold"/>
      <p:bold r:id="rId88"/>
      <p:boldItalic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90" roundtripDataSignature="AMtx7mirzpvCxL94U+csyDeiSjbxPmePC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E2D6468-029A-4AD2-8B63-79EF751DD551}">
  <a:tblStyle styleId="{EE2D6468-029A-4AD2-8B63-79EF751DD55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D37056D-E51C-40C6-8481-156721EB1A16}" styleName="Table_1">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8.xml"/><Relationship Id="rId84" Type="http://schemas.openxmlformats.org/officeDocument/2006/relationships/font" Target="fonts/Dosis-regular.fntdata"/><Relationship Id="rId83" Type="http://schemas.openxmlformats.org/officeDocument/2006/relationships/slide" Target="slides/slide51.xml"/><Relationship Id="rId42" Type="http://schemas.openxmlformats.org/officeDocument/2006/relationships/slide" Target="slides/slide10.xml"/><Relationship Id="rId86" Type="http://schemas.openxmlformats.org/officeDocument/2006/relationships/font" Target="fonts/Play-regular.fntdata"/><Relationship Id="rId41" Type="http://schemas.openxmlformats.org/officeDocument/2006/relationships/slide" Target="slides/slide9.xml"/><Relationship Id="rId85" Type="http://schemas.openxmlformats.org/officeDocument/2006/relationships/font" Target="fonts/Dosis-bold.fntdata"/><Relationship Id="rId44" Type="http://schemas.openxmlformats.org/officeDocument/2006/relationships/slide" Target="slides/slide12.xml"/><Relationship Id="rId88" Type="http://schemas.openxmlformats.org/officeDocument/2006/relationships/font" Target="fonts/PoppinsExtraBold-bold.fntdata"/><Relationship Id="rId43" Type="http://schemas.openxmlformats.org/officeDocument/2006/relationships/slide" Target="slides/slide11.xml"/><Relationship Id="rId87" Type="http://schemas.openxmlformats.org/officeDocument/2006/relationships/font" Target="fonts/Play-bold.fntdata"/><Relationship Id="rId46" Type="http://schemas.openxmlformats.org/officeDocument/2006/relationships/slide" Target="slides/slide14.xml"/><Relationship Id="rId45" Type="http://schemas.openxmlformats.org/officeDocument/2006/relationships/slide" Target="slides/slide13.xml"/><Relationship Id="rId89" Type="http://schemas.openxmlformats.org/officeDocument/2006/relationships/font" Target="fonts/PoppinsExtraBold-boldItalic.fntdata"/><Relationship Id="rId80" Type="http://schemas.openxmlformats.org/officeDocument/2006/relationships/slide" Target="slides/slide48.xml"/><Relationship Id="rId82" Type="http://schemas.openxmlformats.org/officeDocument/2006/relationships/slide" Target="slides/slide50.xml"/><Relationship Id="rId81" Type="http://schemas.openxmlformats.org/officeDocument/2006/relationships/slide" Target="slides/slide49.xml"/><Relationship Id="rId1" Type="http://schemas.openxmlformats.org/officeDocument/2006/relationships/theme" Target="theme/theme27.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16.xml"/><Relationship Id="rId47" Type="http://schemas.openxmlformats.org/officeDocument/2006/relationships/slide" Target="slides/slide15.xml"/><Relationship Id="rId49" Type="http://schemas.openxmlformats.org/officeDocument/2006/relationships/slide" Target="slides/slide17.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41.xml"/><Relationship Id="rId72" Type="http://schemas.openxmlformats.org/officeDocument/2006/relationships/slide" Target="slides/slide40.xml"/><Relationship Id="rId31" Type="http://schemas.openxmlformats.org/officeDocument/2006/relationships/slideMaster" Target="slideMasters/slideMaster27.xml"/><Relationship Id="rId75" Type="http://schemas.openxmlformats.org/officeDocument/2006/relationships/slide" Target="slides/slide43.xml"/><Relationship Id="rId30" Type="http://schemas.openxmlformats.org/officeDocument/2006/relationships/slideMaster" Target="slideMasters/slideMaster26.xml"/><Relationship Id="rId74" Type="http://schemas.openxmlformats.org/officeDocument/2006/relationships/slide" Target="slides/slide42.xml"/><Relationship Id="rId33" Type="http://schemas.openxmlformats.org/officeDocument/2006/relationships/slide" Target="slides/slide1.xml"/><Relationship Id="rId77" Type="http://schemas.openxmlformats.org/officeDocument/2006/relationships/slide" Target="slides/slide45.xml"/><Relationship Id="rId32" Type="http://schemas.openxmlformats.org/officeDocument/2006/relationships/notesMaster" Target="notesMasters/notesMaster1.xml"/><Relationship Id="rId76" Type="http://schemas.openxmlformats.org/officeDocument/2006/relationships/slide" Target="slides/slide44.xml"/><Relationship Id="rId35" Type="http://schemas.openxmlformats.org/officeDocument/2006/relationships/slide" Target="slides/slide3.xml"/><Relationship Id="rId79" Type="http://schemas.openxmlformats.org/officeDocument/2006/relationships/slide" Target="slides/slide47.xml"/><Relationship Id="rId34" Type="http://schemas.openxmlformats.org/officeDocument/2006/relationships/slide" Target="slides/slide2.xml"/><Relationship Id="rId78" Type="http://schemas.openxmlformats.org/officeDocument/2006/relationships/slide" Target="slides/slide46.xml"/><Relationship Id="rId71" Type="http://schemas.openxmlformats.org/officeDocument/2006/relationships/slide" Target="slides/slide39.xml"/><Relationship Id="rId70" Type="http://schemas.openxmlformats.org/officeDocument/2006/relationships/slide" Target="slides/slide38.xml"/><Relationship Id="rId37" Type="http://schemas.openxmlformats.org/officeDocument/2006/relationships/slide" Target="slides/slide5.xml"/><Relationship Id="rId36" Type="http://schemas.openxmlformats.org/officeDocument/2006/relationships/slide" Target="slides/slide4.xml"/><Relationship Id="rId39" Type="http://schemas.openxmlformats.org/officeDocument/2006/relationships/slide" Target="slides/slide7.xml"/><Relationship Id="rId38" Type="http://schemas.openxmlformats.org/officeDocument/2006/relationships/slide" Target="slides/slide6.xml"/><Relationship Id="rId62" Type="http://schemas.openxmlformats.org/officeDocument/2006/relationships/slide" Target="slides/slide30.xml"/><Relationship Id="rId61" Type="http://schemas.openxmlformats.org/officeDocument/2006/relationships/slide" Target="slides/slide29.xml"/><Relationship Id="rId20" Type="http://schemas.openxmlformats.org/officeDocument/2006/relationships/slideMaster" Target="slideMasters/slideMaster16.xml"/><Relationship Id="rId64" Type="http://schemas.openxmlformats.org/officeDocument/2006/relationships/slide" Target="slides/slide32.xml"/><Relationship Id="rId63" Type="http://schemas.openxmlformats.org/officeDocument/2006/relationships/slide" Target="slides/slide31.xml"/><Relationship Id="rId22" Type="http://schemas.openxmlformats.org/officeDocument/2006/relationships/slideMaster" Target="slideMasters/slideMaster18.xml"/><Relationship Id="rId66" Type="http://schemas.openxmlformats.org/officeDocument/2006/relationships/slide" Target="slides/slide34.xml"/><Relationship Id="rId21" Type="http://schemas.openxmlformats.org/officeDocument/2006/relationships/slideMaster" Target="slideMasters/slideMaster17.xml"/><Relationship Id="rId65" Type="http://schemas.openxmlformats.org/officeDocument/2006/relationships/slide" Target="slides/slide33.xml"/><Relationship Id="rId24" Type="http://schemas.openxmlformats.org/officeDocument/2006/relationships/slideMaster" Target="slideMasters/slideMaster20.xml"/><Relationship Id="rId68" Type="http://schemas.openxmlformats.org/officeDocument/2006/relationships/slide" Target="slides/slide36.xml"/><Relationship Id="rId23" Type="http://schemas.openxmlformats.org/officeDocument/2006/relationships/slideMaster" Target="slideMasters/slideMaster19.xml"/><Relationship Id="rId67" Type="http://schemas.openxmlformats.org/officeDocument/2006/relationships/slide" Target="slides/slide35.xml"/><Relationship Id="rId60" Type="http://schemas.openxmlformats.org/officeDocument/2006/relationships/slide" Target="slides/slide28.xml"/><Relationship Id="rId26" Type="http://schemas.openxmlformats.org/officeDocument/2006/relationships/slideMaster" Target="slideMasters/slideMaster22.xml"/><Relationship Id="rId25" Type="http://schemas.openxmlformats.org/officeDocument/2006/relationships/slideMaster" Target="slideMasters/slideMaster21.xml"/><Relationship Id="rId69" Type="http://schemas.openxmlformats.org/officeDocument/2006/relationships/slide" Target="slides/slide37.xml"/><Relationship Id="rId28" Type="http://schemas.openxmlformats.org/officeDocument/2006/relationships/slideMaster" Target="slideMasters/slideMaster24.xml"/><Relationship Id="rId27" Type="http://schemas.openxmlformats.org/officeDocument/2006/relationships/slideMaster" Target="slideMasters/slideMaster23.xml"/><Relationship Id="rId29" Type="http://schemas.openxmlformats.org/officeDocument/2006/relationships/slideMaster" Target="slideMasters/slideMaster25.xml"/><Relationship Id="rId51" Type="http://schemas.openxmlformats.org/officeDocument/2006/relationships/slide" Target="slides/slide19.xml"/><Relationship Id="rId50" Type="http://schemas.openxmlformats.org/officeDocument/2006/relationships/slide" Target="slides/slide18.xml"/><Relationship Id="rId53" Type="http://schemas.openxmlformats.org/officeDocument/2006/relationships/slide" Target="slides/slide21.xml"/><Relationship Id="rId52" Type="http://schemas.openxmlformats.org/officeDocument/2006/relationships/slide" Target="slides/slide20.xml"/><Relationship Id="rId11" Type="http://schemas.openxmlformats.org/officeDocument/2006/relationships/slideMaster" Target="slideMasters/slideMaster7.xml"/><Relationship Id="rId55" Type="http://schemas.openxmlformats.org/officeDocument/2006/relationships/slide" Target="slides/slide23.xml"/><Relationship Id="rId10" Type="http://schemas.openxmlformats.org/officeDocument/2006/relationships/slideMaster" Target="slideMasters/slideMaster6.xml"/><Relationship Id="rId54" Type="http://schemas.openxmlformats.org/officeDocument/2006/relationships/slide" Target="slides/slide22.xml"/><Relationship Id="rId13" Type="http://schemas.openxmlformats.org/officeDocument/2006/relationships/slideMaster" Target="slideMasters/slideMaster9.xml"/><Relationship Id="rId57" Type="http://schemas.openxmlformats.org/officeDocument/2006/relationships/slide" Target="slides/slide25.xml"/><Relationship Id="rId12" Type="http://schemas.openxmlformats.org/officeDocument/2006/relationships/slideMaster" Target="slideMasters/slideMaster8.xml"/><Relationship Id="rId56" Type="http://schemas.openxmlformats.org/officeDocument/2006/relationships/slide" Target="slides/slide24.xml"/><Relationship Id="rId90" Type="http://customschemas.google.com/relationships/presentationmetadata" Target="metadata"/><Relationship Id="rId15" Type="http://schemas.openxmlformats.org/officeDocument/2006/relationships/slideMaster" Target="slideMasters/slideMaster11.xml"/><Relationship Id="rId59" Type="http://schemas.openxmlformats.org/officeDocument/2006/relationships/slide" Target="slides/slide27.xml"/><Relationship Id="rId14" Type="http://schemas.openxmlformats.org/officeDocument/2006/relationships/slideMaster" Target="slideMasters/slideMaster10.xml"/><Relationship Id="rId58" Type="http://schemas.openxmlformats.org/officeDocument/2006/relationships/slide" Target="slides/slide26.xml"/><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slideMaster" Target="slideMasters/slideMaster15.xml"/><Relationship Id="rId18" Type="http://schemas.openxmlformats.org/officeDocument/2006/relationships/slideMaster" Target="slideMasters/slideMaster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6" name="Shape 3356"/>
        <p:cNvGrpSpPr/>
        <p:nvPr/>
      </p:nvGrpSpPr>
      <p:grpSpPr>
        <a:xfrm>
          <a:off x="0" y="0"/>
          <a:ext cx="0" cy="0"/>
          <a:chOff x="0" y="0"/>
          <a:chExt cx="0" cy="0"/>
        </a:xfrm>
      </p:grpSpPr>
      <p:sp>
        <p:nvSpPr>
          <p:cNvPr id="3357" name="Google Shape;3357;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8" name="Google Shape;3358;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359" name="Google Shape;3359;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3" name="Shape 3383"/>
        <p:cNvGrpSpPr/>
        <p:nvPr/>
      </p:nvGrpSpPr>
      <p:grpSpPr>
        <a:xfrm>
          <a:off x="0" y="0"/>
          <a:ext cx="0" cy="0"/>
          <a:chOff x="0" y="0"/>
          <a:chExt cx="0" cy="0"/>
        </a:xfrm>
      </p:grpSpPr>
      <p:sp>
        <p:nvSpPr>
          <p:cNvPr id="3384" name="Google Shape;3384;p2: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3385" name="Google Shape;338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5" name="Shape 3425"/>
        <p:cNvGrpSpPr/>
        <p:nvPr/>
      </p:nvGrpSpPr>
      <p:grpSpPr>
        <a:xfrm>
          <a:off x="0" y="0"/>
          <a:ext cx="0" cy="0"/>
          <a:chOff x="0" y="0"/>
          <a:chExt cx="0" cy="0"/>
        </a:xfrm>
      </p:grpSpPr>
      <p:sp>
        <p:nvSpPr>
          <p:cNvPr id="3426" name="Google Shape;342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7" name="Google Shape;342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0" name="Shape 3440"/>
        <p:cNvGrpSpPr/>
        <p:nvPr/>
      </p:nvGrpSpPr>
      <p:grpSpPr>
        <a:xfrm>
          <a:off x="0" y="0"/>
          <a:ext cx="0" cy="0"/>
          <a:chOff x="0" y="0"/>
          <a:chExt cx="0" cy="0"/>
        </a:xfrm>
      </p:grpSpPr>
      <p:sp>
        <p:nvSpPr>
          <p:cNvPr id="3441" name="Google Shape;344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2" name="Google Shape;344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1" name="Shape 3481"/>
        <p:cNvGrpSpPr/>
        <p:nvPr/>
      </p:nvGrpSpPr>
      <p:grpSpPr>
        <a:xfrm>
          <a:off x="0" y="0"/>
          <a:ext cx="0" cy="0"/>
          <a:chOff x="0" y="0"/>
          <a:chExt cx="0" cy="0"/>
        </a:xfrm>
      </p:grpSpPr>
      <p:sp>
        <p:nvSpPr>
          <p:cNvPr id="3482" name="Google Shape;348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3" name="Google Shape;348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5" name="Shape 3495"/>
        <p:cNvGrpSpPr/>
        <p:nvPr/>
      </p:nvGrpSpPr>
      <p:grpSpPr>
        <a:xfrm>
          <a:off x="0" y="0"/>
          <a:ext cx="0" cy="0"/>
          <a:chOff x="0" y="0"/>
          <a:chExt cx="0" cy="0"/>
        </a:xfrm>
      </p:grpSpPr>
      <p:sp>
        <p:nvSpPr>
          <p:cNvPr id="3496" name="Google Shape;349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7" name="Google Shape;349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1" name="Shape 3501"/>
        <p:cNvGrpSpPr/>
        <p:nvPr/>
      </p:nvGrpSpPr>
      <p:grpSpPr>
        <a:xfrm>
          <a:off x="0" y="0"/>
          <a:ext cx="0" cy="0"/>
          <a:chOff x="0" y="0"/>
          <a:chExt cx="0" cy="0"/>
        </a:xfrm>
      </p:grpSpPr>
      <p:sp>
        <p:nvSpPr>
          <p:cNvPr id="3502" name="Google Shape;350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3" name="Google Shape;350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7" name="Shape 3517"/>
        <p:cNvGrpSpPr/>
        <p:nvPr/>
      </p:nvGrpSpPr>
      <p:grpSpPr>
        <a:xfrm>
          <a:off x="0" y="0"/>
          <a:ext cx="0" cy="0"/>
          <a:chOff x="0" y="0"/>
          <a:chExt cx="0" cy="0"/>
        </a:xfrm>
      </p:grpSpPr>
      <p:sp>
        <p:nvSpPr>
          <p:cNvPr id="3518" name="Google Shape;351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9" name="Google Shape;351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0" name="Shape 3530"/>
        <p:cNvGrpSpPr/>
        <p:nvPr/>
      </p:nvGrpSpPr>
      <p:grpSpPr>
        <a:xfrm>
          <a:off x="0" y="0"/>
          <a:ext cx="0" cy="0"/>
          <a:chOff x="0" y="0"/>
          <a:chExt cx="0" cy="0"/>
        </a:xfrm>
      </p:grpSpPr>
      <p:sp>
        <p:nvSpPr>
          <p:cNvPr id="3531" name="Google Shape;353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2" name="Google Shape;353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3" name="Shape 3543"/>
        <p:cNvGrpSpPr/>
        <p:nvPr/>
      </p:nvGrpSpPr>
      <p:grpSpPr>
        <a:xfrm>
          <a:off x="0" y="0"/>
          <a:ext cx="0" cy="0"/>
          <a:chOff x="0" y="0"/>
          <a:chExt cx="0" cy="0"/>
        </a:xfrm>
      </p:grpSpPr>
      <p:sp>
        <p:nvSpPr>
          <p:cNvPr id="3544" name="Google Shape;354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5" name="Google Shape;354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0" name="Shape 3560"/>
        <p:cNvGrpSpPr/>
        <p:nvPr/>
      </p:nvGrpSpPr>
      <p:grpSpPr>
        <a:xfrm>
          <a:off x="0" y="0"/>
          <a:ext cx="0" cy="0"/>
          <a:chOff x="0" y="0"/>
          <a:chExt cx="0" cy="0"/>
        </a:xfrm>
      </p:grpSpPr>
      <p:sp>
        <p:nvSpPr>
          <p:cNvPr id="3561" name="Google Shape;356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2" name="Google Shape;356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563" name="Google Shape;356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4" name="Shape 3594"/>
        <p:cNvGrpSpPr/>
        <p:nvPr/>
      </p:nvGrpSpPr>
      <p:grpSpPr>
        <a:xfrm>
          <a:off x="0" y="0"/>
          <a:ext cx="0" cy="0"/>
          <a:chOff x="0" y="0"/>
          <a:chExt cx="0" cy="0"/>
        </a:xfrm>
      </p:grpSpPr>
      <p:sp>
        <p:nvSpPr>
          <p:cNvPr id="3595" name="Google Shape;359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6" name="Google Shape;359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4" name="Shape 3604"/>
        <p:cNvGrpSpPr/>
        <p:nvPr/>
      </p:nvGrpSpPr>
      <p:grpSpPr>
        <a:xfrm>
          <a:off x="0" y="0"/>
          <a:ext cx="0" cy="0"/>
          <a:chOff x="0" y="0"/>
          <a:chExt cx="0" cy="0"/>
        </a:xfrm>
      </p:grpSpPr>
      <p:sp>
        <p:nvSpPr>
          <p:cNvPr id="3605" name="Google Shape;360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06" name="Google Shape;360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2" name="Shape 3622"/>
        <p:cNvGrpSpPr/>
        <p:nvPr/>
      </p:nvGrpSpPr>
      <p:grpSpPr>
        <a:xfrm>
          <a:off x="0" y="0"/>
          <a:ext cx="0" cy="0"/>
          <a:chOff x="0" y="0"/>
          <a:chExt cx="0" cy="0"/>
        </a:xfrm>
      </p:grpSpPr>
      <p:sp>
        <p:nvSpPr>
          <p:cNvPr id="3623" name="Google Shape;362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24" name="Google Shape;362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4" name="Shape 3634"/>
        <p:cNvGrpSpPr/>
        <p:nvPr/>
      </p:nvGrpSpPr>
      <p:grpSpPr>
        <a:xfrm>
          <a:off x="0" y="0"/>
          <a:ext cx="0" cy="0"/>
          <a:chOff x="0" y="0"/>
          <a:chExt cx="0" cy="0"/>
        </a:xfrm>
      </p:grpSpPr>
      <p:sp>
        <p:nvSpPr>
          <p:cNvPr id="3635" name="Google Shape;363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6" name="Google Shape;363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2" name="Shape 3642"/>
        <p:cNvGrpSpPr/>
        <p:nvPr/>
      </p:nvGrpSpPr>
      <p:grpSpPr>
        <a:xfrm>
          <a:off x="0" y="0"/>
          <a:ext cx="0" cy="0"/>
          <a:chOff x="0" y="0"/>
          <a:chExt cx="0" cy="0"/>
        </a:xfrm>
      </p:grpSpPr>
      <p:sp>
        <p:nvSpPr>
          <p:cNvPr id="3643" name="Google Shape;364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4" name="Google Shape;364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0" name="Shape 3650"/>
        <p:cNvGrpSpPr/>
        <p:nvPr/>
      </p:nvGrpSpPr>
      <p:grpSpPr>
        <a:xfrm>
          <a:off x="0" y="0"/>
          <a:ext cx="0" cy="0"/>
          <a:chOff x="0" y="0"/>
          <a:chExt cx="0" cy="0"/>
        </a:xfrm>
      </p:grpSpPr>
      <p:sp>
        <p:nvSpPr>
          <p:cNvPr id="3651" name="Google Shape;365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2" name="Google Shape;365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0" name="Shape 3660"/>
        <p:cNvGrpSpPr/>
        <p:nvPr/>
      </p:nvGrpSpPr>
      <p:grpSpPr>
        <a:xfrm>
          <a:off x="0" y="0"/>
          <a:ext cx="0" cy="0"/>
          <a:chOff x="0" y="0"/>
          <a:chExt cx="0" cy="0"/>
        </a:xfrm>
      </p:grpSpPr>
      <p:sp>
        <p:nvSpPr>
          <p:cNvPr id="3661" name="Google Shape;366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2" name="Google Shape;366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4" name="Shape 3674"/>
        <p:cNvGrpSpPr/>
        <p:nvPr/>
      </p:nvGrpSpPr>
      <p:grpSpPr>
        <a:xfrm>
          <a:off x="0" y="0"/>
          <a:ext cx="0" cy="0"/>
          <a:chOff x="0" y="0"/>
          <a:chExt cx="0" cy="0"/>
        </a:xfrm>
      </p:grpSpPr>
      <p:sp>
        <p:nvSpPr>
          <p:cNvPr id="3675" name="Google Shape;367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6" name="Google Shape;367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4" name="Shape 3684"/>
        <p:cNvGrpSpPr/>
        <p:nvPr/>
      </p:nvGrpSpPr>
      <p:grpSpPr>
        <a:xfrm>
          <a:off x="0" y="0"/>
          <a:ext cx="0" cy="0"/>
          <a:chOff x="0" y="0"/>
          <a:chExt cx="0" cy="0"/>
        </a:xfrm>
      </p:grpSpPr>
      <p:sp>
        <p:nvSpPr>
          <p:cNvPr id="3685" name="Google Shape;368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6" name="Google Shape;368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3" name="Shape 3693"/>
        <p:cNvGrpSpPr/>
        <p:nvPr/>
      </p:nvGrpSpPr>
      <p:grpSpPr>
        <a:xfrm>
          <a:off x="0" y="0"/>
          <a:ext cx="0" cy="0"/>
          <a:chOff x="0" y="0"/>
          <a:chExt cx="0" cy="0"/>
        </a:xfrm>
      </p:grpSpPr>
      <p:sp>
        <p:nvSpPr>
          <p:cNvPr id="3694" name="Google Shape;369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5" name="Google Shape;369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7" name="Shape 3707"/>
        <p:cNvGrpSpPr/>
        <p:nvPr/>
      </p:nvGrpSpPr>
      <p:grpSpPr>
        <a:xfrm>
          <a:off x="0" y="0"/>
          <a:ext cx="0" cy="0"/>
          <a:chOff x="0" y="0"/>
          <a:chExt cx="0" cy="0"/>
        </a:xfrm>
      </p:grpSpPr>
      <p:sp>
        <p:nvSpPr>
          <p:cNvPr id="3708" name="Google Shape;370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9" name="Google Shape;370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1" name="Shape 3721"/>
        <p:cNvGrpSpPr/>
        <p:nvPr/>
      </p:nvGrpSpPr>
      <p:grpSpPr>
        <a:xfrm>
          <a:off x="0" y="0"/>
          <a:ext cx="0" cy="0"/>
          <a:chOff x="0" y="0"/>
          <a:chExt cx="0" cy="0"/>
        </a:xfrm>
      </p:grpSpPr>
      <p:sp>
        <p:nvSpPr>
          <p:cNvPr id="3722" name="Google Shape;372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3" name="Google Shape;372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5" name="Shape 3735"/>
        <p:cNvGrpSpPr/>
        <p:nvPr/>
      </p:nvGrpSpPr>
      <p:grpSpPr>
        <a:xfrm>
          <a:off x="0" y="0"/>
          <a:ext cx="0" cy="0"/>
          <a:chOff x="0" y="0"/>
          <a:chExt cx="0" cy="0"/>
        </a:xfrm>
      </p:grpSpPr>
      <p:sp>
        <p:nvSpPr>
          <p:cNvPr id="3736" name="Google Shape;373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7" name="Google Shape;373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4" name="Shape 3744"/>
        <p:cNvGrpSpPr/>
        <p:nvPr/>
      </p:nvGrpSpPr>
      <p:grpSpPr>
        <a:xfrm>
          <a:off x="0" y="0"/>
          <a:ext cx="0" cy="0"/>
          <a:chOff x="0" y="0"/>
          <a:chExt cx="0" cy="0"/>
        </a:xfrm>
      </p:grpSpPr>
      <p:sp>
        <p:nvSpPr>
          <p:cNvPr id="3745" name="Google Shape;374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746" name="Google Shape;374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1" name="Shape 3751"/>
        <p:cNvGrpSpPr/>
        <p:nvPr/>
      </p:nvGrpSpPr>
      <p:grpSpPr>
        <a:xfrm>
          <a:off x="0" y="0"/>
          <a:ext cx="0" cy="0"/>
          <a:chOff x="0" y="0"/>
          <a:chExt cx="0" cy="0"/>
        </a:xfrm>
      </p:grpSpPr>
      <p:sp>
        <p:nvSpPr>
          <p:cNvPr id="3752" name="Google Shape;3752;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3" name="Google Shape;375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0" name="Shape 3760"/>
        <p:cNvGrpSpPr/>
        <p:nvPr/>
      </p:nvGrpSpPr>
      <p:grpSpPr>
        <a:xfrm>
          <a:off x="0" y="0"/>
          <a:ext cx="0" cy="0"/>
          <a:chOff x="0" y="0"/>
          <a:chExt cx="0" cy="0"/>
        </a:xfrm>
      </p:grpSpPr>
      <p:sp>
        <p:nvSpPr>
          <p:cNvPr id="3761" name="Google Shape;376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2" name="Google Shape;376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0" name="Shape 3770"/>
        <p:cNvGrpSpPr/>
        <p:nvPr/>
      </p:nvGrpSpPr>
      <p:grpSpPr>
        <a:xfrm>
          <a:off x="0" y="0"/>
          <a:ext cx="0" cy="0"/>
          <a:chOff x="0" y="0"/>
          <a:chExt cx="0" cy="0"/>
        </a:xfrm>
      </p:grpSpPr>
      <p:sp>
        <p:nvSpPr>
          <p:cNvPr id="3771" name="Google Shape;3771;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2" name="Google Shape;377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0" name="Shape 3780"/>
        <p:cNvGrpSpPr/>
        <p:nvPr/>
      </p:nvGrpSpPr>
      <p:grpSpPr>
        <a:xfrm>
          <a:off x="0" y="0"/>
          <a:ext cx="0" cy="0"/>
          <a:chOff x="0" y="0"/>
          <a:chExt cx="0" cy="0"/>
        </a:xfrm>
      </p:grpSpPr>
      <p:sp>
        <p:nvSpPr>
          <p:cNvPr id="3781" name="Google Shape;3781;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2" name="Google Shape;378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9" name="Shape 3789"/>
        <p:cNvGrpSpPr/>
        <p:nvPr/>
      </p:nvGrpSpPr>
      <p:grpSpPr>
        <a:xfrm>
          <a:off x="0" y="0"/>
          <a:ext cx="0" cy="0"/>
          <a:chOff x="0" y="0"/>
          <a:chExt cx="0" cy="0"/>
        </a:xfrm>
      </p:grpSpPr>
      <p:sp>
        <p:nvSpPr>
          <p:cNvPr id="3790" name="Google Shape;3790;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1" name="Google Shape;379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9" name="Shape 3799"/>
        <p:cNvGrpSpPr/>
        <p:nvPr/>
      </p:nvGrpSpPr>
      <p:grpSpPr>
        <a:xfrm>
          <a:off x="0" y="0"/>
          <a:ext cx="0" cy="0"/>
          <a:chOff x="0" y="0"/>
          <a:chExt cx="0" cy="0"/>
        </a:xfrm>
      </p:grpSpPr>
      <p:sp>
        <p:nvSpPr>
          <p:cNvPr id="3800" name="Google Shape;380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801" name="Google Shape;380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9" name="Shape 3809"/>
        <p:cNvGrpSpPr/>
        <p:nvPr/>
      </p:nvGrpSpPr>
      <p:grpSpPr>
        <a:xfrm>
          <a:off x="0" y="0"/>
          <a:ext cx="0" cy="0"/>
          <a:chOff x="0" y="0"/>
          <a:chExt cx="0" cy="0"/>
        </a:xfrm>
      </p:grpSpPr>
      <p:sp>
        <p:nvSpPr>
          <p:cNvPr id="3810" name="Google Shape;381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1" name="Google Shape;381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8" name="Shape 3818"/>
        <p:cNvGrpSpPr/>
        <p:nvPr/>
      </p:nvGrpSpPr>
      <p:grpSpPr>
        <a:xfrm>
          <a:off x="0" y="0"/>
          <a:ext cx="0" cy="0"/>
          <a:chOff x="0" y="0"/>
          <a:chExt cx="0" cy="0"/>
        </a:xfrm>
      </p:grpSpPr>
      <p:sp>
        <p:nvSpPr>
          <p:cNvPr id="3819" name="Google Shape;3819;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0" name="Google Shape;382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8" name="Shape 3828"/>
        <p:cNvGrpSpPr/>
        <p:nvPr/>
      </p:nvGrpSpPr>
      <p:grpSpPr>
        <a:xfrm>
          <a:off x="0" y="0"/>
          <a:ext cx="0" cy="0"/>
          <a:chOff x="0" y="0"/>
          <a:chExt cx="0" cy="0"/>
        </a:xfrm>
      </p:grpSpPr>
      <p:sp>
        <p:nvSpPr>
          <p:cNvPr id="3829" name="Google Shape;3829;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0" name="Google Shape;383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7" name="Shape 3837"/>
        <p:cNvGrpSpPr/>
        <p:nvPr/>
      </p:nvGrpSpPr>
      <p:grpSpPr>
        <a:xfrm>
          <a:off x="0" y="0"/>
          <a:ext cx="0" cy="0"/>
          <a:chOff x="0" y="0"/>
          <a:chExt cx="0" cy="0"/>
        </a:xfrm>
      </p:grpSpPr>
      <p:sp>
        <p:nvSpPr>
          <p:cNvPr id="3838" name="Google Shape;383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9" name="Google Shape;383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1" name="Shape 3851"/>
        <p:cNvGrpSpPr/>
        <p:nvPr/>
      </p:nvGrpSpPr>
      <p:grpSpPr>
        <a:xfrm>
          <a:off x="0" y="0"/>
          <a:ext cx="0" cy="0"/>
          <a:chOff x="0" y="0"/>
          <a:chExt cx="0" cy="0"/>
        </a:xfrm>
      </p:grpSpPr>
      <p:sp>
        <p:nvSpPr>
          <p:cNvPr id="3852" name="Google Shape;3852;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3" name="Google Shape;3853;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4" name="Google Shape;3854;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7" name="Shape 3867"/>
        <p:cNvGrpSpPr/>
        <p:nvPr/>
      </p:nvGrpSpPr>
      <p:grpSpPr>
        <a:xfrm>
          <a:off x="0" y="0"/>
          <a:ext cx="0" cy="0"/>
          <a:chOff x="0" y="0"/>
          <a:chExt cx="0" cy="0"/>
        </a:xfrm>
      </p:grpSpPr>
      <p:sp>
        <p:nvSpPr>
          <p:cNvPr id="3868" name="Google Shape;3868;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9" name="Google Shape;386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8" name="Shape 3878"/>
        <p:cNvGrpSpPr/>
        <p:nvPr/>
      </p:nvGrpSpPr>
      <p:grpSpPr>
        <a:xfrm>
          <a:off x="0" y="0"/>
          <a:ext cx="0" cy="0"/>
          <a:chOff x="0" y="0"/>
          <a:chExt cx="0" cy="0"/>
        </a:xfrm>
      </p:grpSpPr>
      <p:sp>
        <p:nvSpPr>
          <p:cNvPr id="3879" name="Google Shape;387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0" name="Google Shape;388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2" name="Shape 3892"/>
        <p:cNvGrpSpPr/>
        <p:nvPr/>
      </p:nvGrpSpPr>
      <p:grpSpPr>
        <a:xfrm>
          <a:off x="0" y="0"/>
          <a:ext cx="0" cy="0"/>
          <a:chOff x="0" y="0"/>
          <a:chExt cx="0" cy="0"/>
        </a:xfrm>
      </p:grpSpPr>
      <p:sp>
        <p:nvSpPr>
          <p:cNvPr id="3893" name="Google Shape;389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4" name="Google Shape;389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7" name="Shape 3907"/>
        <p:cNvGrpSpPr/>
        <p:nvPr/>
      </p:nvGrpSpPr>
      <p:grpSpPr>
        <a:xfrm>
          <a:off x="0" y="0"/>
          <a:ext cx="0" cy="0"/>
          <a:chOff x="0" y="0"/>
          <a:chExt cx="0" cy="0"/>
        </a:xfrm>
      </p:grpSpPr>
      <p:sp>
        <p:nvSpPr>
          <p:cNvPr id="3908" name="Google Shape;3908;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9" name="Google Shape;390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7" name="Shape 3917"/>
        <p:cNvGrpSpPr/>
        <p:nvPr/>
      </p:nvGrpSpPr>
      <p:grpSpPr>
        <a:xfrm>
          <a:off x="0" y="0"/>
          <a:ext cx="0" cy="0"/>
          <a:chOff x="0" y="0"/>
          <a:chExt cx="0" cy="0"/>
        </a:xfrm>
      </p:grpSpPr>
      <p:sp>
        <p:nvSpPr>
          <p:cNvPr id="3918" name="Google Shape;391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9" name="Google Shape;391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9" name="Shape 3929"/>
        <p:cNvGrpSpPr/>
        <p:nvPr/>
      </p:nvGrpSpPr>
      <p:grpSpPr>
        <a:xfrm>
          <a:off x="0" y="0"/>
          <a:ext cx="0" cy="0"/>
          <a:chOff x="0" y="0"/>
          <a:chExt cx="0" cy="0"/>
        </a:xfrm>
      </p:grpSpPr>
      <p:sp>
        <p:nvSpPr>
          <p:cNvPr id="3930" name="Google Shape;3930;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1" name="Google Shape;393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1" name="Shape 3941"/>
        <p:cNvGrpSpPr/>
        <p:nvPr/>
      </p:nvGrpSpPr>
      <p:grpSpPr>
        <a:xfrm>
          <a:off x="0" y="0"/>
          <a:ext cx="0" cy="0"/>
          <a:chOff x="0" y="0"/>
          <a:chExt cx="0" cy="0"/>
        </a:xfrm>
      </p:grpSpPr>
      <p:sp>
        <p:nvSpPr>
          <p:cNvPr id="3942" name="Google Shape;3942;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3" name="Google Shape;394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9" name="Shape 3949"/>
        <p:cNvGrpSpPr/>
        <p:nvPr/>
      </p:nvGrpSpPr>
      <p:grpSpPr>
        <a:xfrm>
          <a:off x="0" y="0"/>
          <a:ext cx="0" cy="0"/>
          <a:chOff x="0" y="0"/>
          <a:chExt cx="0" cy="0"/>
        </a:xfrm>
      </p:grpSpPr>
      <p:sp>
        <p:nvSpPr>
          <p:cNvPr id="3950" name="Google Shape;395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1" name="Google Shape;395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8" name="Shape 3958"/>
        <p:cNvGrpSpPr/>
        <p:nvPr/>
      </p:nvGrpSpPr>
      <p:grpSpPr>
        <a:xfrm>
          <a:off x="0" y="0"/>
          <a:ext cx="0" cy="0"/>
          <a:chOff x="0" y="0"/>
          <a:chExt cx="0" cy="0"/>
        </a:xfrm>
      </p:grpSpPr>
      <p:sp>
        <p:nvSpPr>
          <p:cNvPr id="3959" name="Google Shape;3959;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960" name="Google Shape;396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0" name="Shape 3970"/>
        <p:cNvGrpSpPr/>
        <p:nvPr/>
      </p:nvGrpSpPr>
      <p:grpSpPr>
        <a:xfrm>
          <a:off x="0" y="0"/>
          <a:ext cx="0" cy="0"/>
          <a:chOff x="0" y="0"/>
          <a:chExt cx="0" cy="0"/>
        </a:xfrm>
      </p:grpSpPr>
      <p:sp>
        <p:nvSpPr>
          <p:cNvPr id="3971" name="Google Shape;3971;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972" name="Google Shape;3972;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1" name="Shape 3981"/>
        <p:cNvGrpSpPr/>
        <p:nvPr/>
      </p:nvGrpSpPr>
      <p:grpSpPr>
        <a:xfrm>
          <a:off x="0" y="0"/>
          <a:ext cx="0" cy="0"/>
          <a:chOff x="0" y="0"/>
          <a:chExt cx="0" cy="0"/>
        </a:xfrm>
      </p:grpSpPr>
      <p:sp>
        <p:nvSpPr>
          <p:cNvPr id="3982" name="Google Shape;3982;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3" name="Google Shape;3983;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9" name="Shape 3989"/>
        <p:cNvGrpSpPr/>
        <p:nvPr/>
      </p:nvGrpSpPr>
      <p:grpSpPr>
        <a:xfrm>
          <a:off x="0" y="0"/>
          <a:ext cx="0" cy="0"/>
          <a:chOff x="0" y="0"/>
          <a:chExt cx="0" cy="0"/>
        </a:xfrm>
      </p:grpSpPr>
      <p:sp>
        <p:nvSpPr>
          <p:cNvPr id="3990" name="Google Shape;3990;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1" name="Google Shape;3991;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2" name="Shape 4002"/>
        <p:cNvGrpSpPr/>
        <p:nvPr/>
      </p:nvGrpSpPr>
      <p:grpSpPr>
        <a:xfrm>
          <a:off x="0" y="0"/>
          <a:ext cx="0" cy="0"/>
          <a:chOff x="0" y="0"/>
          <a:chExt cx="0" cy="0"/>
        </a:xfrm>
      </p:grpSpPr>
      <p:sp>
        <p:nvSpPr>
          <p:cNvPr id="4003" name="Google Shape;4003;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4" name="Google Shape;4004;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5" name="Shape 4015"/>
        <p:cNvGrpSpPr/>
        <p:nvPr/>
      </p:nvGrpSpPr>
      <p:grpSpPr>
        <a:xfrm>
          <a:off x="0" y="0"/>
          <a:ext cx="0" cy="0"/>
          <a:chOff x="0" y="0"/>
          <a:chExt cx="0" cy="0"/>
        </a:xfrm>
      </p:grpSpPr>
      <p:sp>
        <p:nvSpPr>
          <p:cNvPr id="4016" name="Google Shape;4016;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7" name="Google Shape;4017;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7" name="Shape 4027"/>
        <p:cNvGrpSpPr/>
        <p:nvPr/>
      </p:nvGrpSpPr>
      <p:grpSpPr>
        <a:xfrm>
          <a:off x="0" y="0"/>
          <a:ext cx="0" cy="0"/>
          <a:chOff x="0" y="0"/>
          <a:chExt cx="0" cy="0"/>
        </a:xfrm>
      </p:grpSpPr>
      <p:sp>
        <p:nvSpPr>
          <p:cNvPr id="4028" name="Google Shape;4028;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9" name="Google Shape;402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7.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7.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0.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7.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7.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7.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7.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3.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7.pn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0.png"/></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3.png"/></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7.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0.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3.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7.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0.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3.pn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7.png"/></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7.png"/></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0.png"/></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3.png"/></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7.png"/></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0.png"/></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3.png"/></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7.png"/></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5.png"/></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3.png"/></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2.png"/></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2.png"/></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7.png"/></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7.png"/></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7.png"/></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7.png"/></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3.pn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2.png"/></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2.png"/></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2.png"/></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2.png"/></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2.png"/></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8.png"/></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7.png"/></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0.png"/></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3.png"/></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2.png"/></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2.png"/></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7.png"/></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7.png"/></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7.png"/></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7.png"/></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3.png"/></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2.png"/></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2.png"/></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2.png"/></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2.png"/></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2.png"/></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1.png"/></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8.png"/></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7.png"/></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0.png"/></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8.png"/></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7.png"/></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10.png"/></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2.png"/></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2.png"/></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7.png"/></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7.png"/></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7.png"/></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7.png"/></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0.png"/></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2.png"/></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2.png"/></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2.png"/></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2.png"/></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2.png"/></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1.png"/></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8.png"/></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7.png"/></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0.png"/></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8.png"/></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7.png"/></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10.png"/></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2.png"/></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2.png"/></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7.png"/></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7.png"/></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7.png"/></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7.png"/></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5.png"/></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2.png"/></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2.png"/></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2.png"/></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2.png"/></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2.png"/></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3"/>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5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5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 name="Shape 27"/>
        <p:cNvGrpSpPr/>
        <p:nvPr/>
      </p:nvGrpSpPr>
      <p:grpSpPr>
        <a:xfrm>
          <a:off x="0" y="0"/>
          <a:ext cx="0" cy="0"/>
          <a:chOff x="0" y="0"/>
          <a:chExt cx="0" cy="0"/>
        </a:xfrm>
      </p:grpSpPr>
      <p:sp>
        <p:nvSpPr>
          <p:cNvPr id="28" name="Google Shape;28;p5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3" name="Shape 33"/>
        <p:cNvGrpSpPr/>
        <p:nvPr/>
      </p:nvGrpSpPr>
      <p:grpSpPr>
        <a:xfrm>
          <a:off x="0" y="0"/>
          <a:ext cx="0" cy="0"/>
          <a:chOff x="0" y="0"/>
          <a:chExt cx="0" cy="0"/>
        </a:xfrm>
      </p:grpSpPr>
      <p:sp>
        <p:nvSpPr>
          <p:cNvPr id="34" name="Google Shape;34;p5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5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9" name="Shape 39"/>
        <p:cNvGrpSpPr/>
        <p:nvPr/>
      </p:nvGrpSpPr>
      <p:grpSpPr>
        <a:xfrm>
          <a:off x="0" y="0"/>
          <a:ext cx="0" cy="0"/>
          <a:chOff x="0" y="0"/>
          <a:chExt cx="0" cy="0"/>
        </a:xfrm>
      </p:grpSpPr>
      <p:sp>
        <p:nvSpPr>
          <p:cNvPr id="40" name="Google Shape;40;p5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5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5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6" name="Shape 46"/>
        <p:cNvGrpSpPr/>
        <p:nvPr/>
      </p:nvGrpSpPr>
      <p:grpSpPr>
        <a:xfrm>
          <a:off x="0" y="0"/>
          <a:ext cx="0" cy="0"/>
          <a:chOff x="0" y="0"/>
          <a:chExt cx="0" cy="0"/>
        </a:xfrm>
      </p:grpSpPr>
      <p:sp>
        <p:nvSpPr>
          <p:cNvPr id="47" name="Google Shape;47;p5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5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5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5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5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5" name="Shape 55"/>
        <p:cNvGrpSpPr/>
        <p:nvPr/>
      </p:nvGrpSpPr>
      <p:grpSpPr>
        <a:xfrm>
          <a:off x="0" y="0"/>
          <a:ext cx="0" cy="0"/>
          <a:chOff x="0" y="0"/>
          <a:chExt cx="0" cy="0"/>
        </a:xfrm>
      </p:grpSpPr>
      <p:sp>
        <p:nvSpPr>
          <p:cNvPr id="56" name="Google Shape;56;p5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5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5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5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5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5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5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5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518"/>
          <p:cNvSpPr/>
          <p:nvPr>
            <p:ph idx="2" type="pic"/>
          </p:nvPr>
        </p:nvSpPr>
        <p:spPr>
          <a:xfrm>
            <a:off x="5183188" y="987425"/>
            <a:ext cx="6172200" cy="4873625"/>
          </a:xfrm>
          <a:prstGeom prst="rect">
            <a:avLst/>
          </a:prstGeom>
          <a:noFill/>
          <a:ln>
            <a:noFill/>
          </a:ln>
        </p:spPr>
      </p:sp>
      <p:sp>
        <p:nvSpPr>
          <p:cNvPr id="70" name="Google Shape;70;p51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5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5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5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51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5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52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52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86" name="Shape 8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5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5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5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121"/>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121"/>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121"/>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122"/>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122"/>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12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12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12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12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123"/>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12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12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12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124"/>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124"/>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12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12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12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12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125"/>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125"/>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12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12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12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126"/>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126"/>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126"/>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126"/>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126"/>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12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12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12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12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12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12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12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12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12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12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129"/>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129"/>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129"/>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12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12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12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130"/>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130"/>
          <p:cNvSpPr/>
          <p:nvPr>
            <p:ph idx="2" type="pic"/>
          </p:nvPr>
        </p:nvSpPr>
        <p:spPr>
          <a:xfrm>
            <a:off x="5183185" y="987430"/>
            <a:ext cx="6172199" cy="4873629"/>
          </a:xfrm>
          <a:prstGeom prst="rect">
            <a:avLst/>
          </a:prstGeom>
          <a:noFill/>
          <a:ln>
            <a:noFill/>
          </a:ln>
        </p:spPr>
      </p:sp>
      <p:sp>
        <p:nvSpPr>
          <p:cNvPr id="149" name="Google Shape;149;p130"/>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13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13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13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13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131"/>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13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13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13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132"/>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132"/>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13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13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13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133"/>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133"/>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133"/>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134"/>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134"/>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135"/>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13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135"/>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135"/>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36"/>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36"/>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36"/>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36"/>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37"/>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37"/>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37"/>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37"/>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38"/>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38"/>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38"/>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38"/>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2" name="Google Shape;192;p138"/>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38"/>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38"/>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3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39"/>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39"/>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5" name="Shape 205"/>
        <p:cNvGrpSpPr/>
        <p:nvPr/>
      </p:nvGrpSpPr>
      <p:grpSpPr>
        <a:xfrm>
          <a:off x="0" y="0"/>
          <a:ext cx="0" cy="0"/>
          <a:chOff x="0" y="0"/>
          <a:chExt cx="0" cy="0"/>
        </a:xfrm>
      </p:grpSpPr>
      <p:sp>
        <p:nvSpPr>
          <p:cNvPr id="206" name="Google Shape;206;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9" name="Shape 209"/>
        <p:cNvGrpSpPr/>
        <p:nvPr/>
      </p:nvGrpSpPr>
      <p:grpSpPr>
        <a:xfrm>
          <a:off x="0" y="0"/>
          <a:ext cx="0" cy="0"/>
          <a:chOff x="0" y="0"/>
          <a:chExt cx="0" cy="0"/>
        </a:xfrm>
      </p:grpSpPr>
      <p:sp>
        <p:nvSpPr>
          <p:cNvPr id="210" name="Google Shape;210;p1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1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2" name="Google Shape;212;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5" name="Shape 215"/>
        <p:cNvGrpSpPr/>
        <p:nvPr/>
      </p:nvGrpSpPr>
      <p:grpSpPr>
        <a:xfrm>
          <a:off x="0" y="0"/>
          <a:ext cx="0" cy="0"/>
          <a:chOff x="0" y="0"/>
          <a:chExt cx="0" cy="0"/>
        </a:xfrm>
      </p:grpSpPr>
      <p:sp>
        <p:nvSpPr>
          <p:cNvPr id="216" name="Google Shape;216;p1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1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1" name="Shape 221"/>
        <p:cNvGrpSpPr/>
        <p:nvPr/>
      </p:nvGrpSpPr>
      <p:grpSpPr>
        <a:xfrm>
          <a:off x="0" y="0"/>
          <a:ext cx="0" cy="0"/>
          <a:chOff x="0" y="0"/>
          <a:chExt cx="0" cy="0"/>
        </a:xfrm>
      </p:grpSpPr>
      <p:sp>
        <p:nvSpPr>
          <p:cNvPr id="222" name="Google Shape;222;p1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1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24" name="Google Shape;224;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7" name="Shape 227"/>
        <p:cNvGrpSpPr/>
        <p:nvPr/>
      </p:nvGrpSpPr>
      <p:grpSpPr>
        <a:xfrm>
          <a:off x="0" y="0"/>
          <a:ext cx="0" cy="0"/>
          <a:chOff x="0" y="0"/>
          <a:chExt cx="0" cy="0"/>
        </a:xfrm>
      </p:grpSpPr>
      <p:sp>
        <p:nvSpPr>
          <p:cNvPr id="228" name="Google Shape;228;p1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1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p1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4" name="Shape 234"/>
        <p:cNvGrpSpPr/>
        <p:nvPr/>
      </p:nvGrpSpPr>
      <p:grpSpPr>
        <a:xfrm>
          <a:off x="0" y="0"/>
          <a:ext cx="0" cy="0"/>
          <a:chOff x="0" y="0"/>
          <a:chExt cx="0" cy="0"/>
        </a:xfrm>
      </p:grpSpPr>
      <p:sp>
        <p:nvSpPr>
          <p:cNvPr id="235" name="Google Shape;235;p1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1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7" name="Google Shape;237;p1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1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9" name="Google Shape;239;p1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1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1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43" name="Shape 243"/>
        <p:cNvGrpSpPr/>
        <p:nvPr/>
      </p:nvGrpSpPr>
      <p:grpSpPr>
        <a:xfrm>
          <a:off x="0" y="0"/>
          <a:ext cx="0" cy="0"/>
          <a:chOff x="0" y="0"/>
          <a:chExt cx="0" cy="0"/>
        </a:xfrm>
      </p:grpSpPr>
      <p:sp>
        <p:nvSpPr>
          <p:cNvPr id="244" name="Google Shape;244;p1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1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1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48" name="Shape 248"/>
        <p:cNvGrpSpPr/>
        <p:nvPr/>
      </p:nvGrpSpPr>
      <p:grpSpPr>
        <a:xfrm>
          <a:off x="0" y="0"/>
          <a:ext cx="0" cy="0"/>
          <a:chOff x="0" y="0"/>
          <a:chExt cx="0" cy="0"/>
        </a:xfrm>
      </p:grpSpPr>
      <p:sp>
        <p:nvSpPr>
          <p:cNvPr id="249" name="Google Shape;249;p1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1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1" name="Google Shape;251;p1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2" name="Google Shape;252;p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55" name="Shape 255"/>
        <p:cNvGrpSpPr/>
        <p:nvPr/>
      </p:nvGrpSpPr>
      <p:grpSpPr>
        <a:xfrm>
          <a:off x="0" y="0"/>
          <a:ext cx="0" cy="0"/>
          <a:chOff x="0" y="0"/>
          <a:chExt cx="0" cy="0"/>
        </a:xfrm>
      </p:grpSpPr>
      <p:sp>
        <p:nvSpPr>
          <p:cNvPr id="256" name="Google Shape;256;p1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118"/>
          <p:cNvSpPr/>
          <p:nvPr>
            <p:ph idx="2" type="pic"/>
          </p:nvPr>
        </p:nvSpPr>
        <p:spPr>
          <a:xfrm>
            <a:off x="5183188" y="987425"/>
            <a:ext cx="6172200" cy="4873625"/>
          </a:xfrm>
          <a:prstGeom prst="rect">
            <a:avLst/>
          </a:prstGeom>
          <a:noFill/>
          <a:ln>
            <a:noFill/>
          </a:ln>
        </p:spPr>
      </p:sp>
      <p:sp>
        <p:nvSpPr>
          <p:cNvPr id="258" name="Google Shape;258;p11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9" name="Google Shape;259;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62" name="Shape 262"/>
        <p:cNvGrpSpPr/>
        <p:nvPr/>
      </p:nvGrpSpPr>
      <p:grpSpPr>
        <a:xfrm>
          <a:off x="0" y="0"/>
          <a:ext cx="0" cy="0"/>
          <a:chOff x="0" y="0"/>
          <a:chExt cx="0" cy="0"/>
        </a:xfrm>
      </p:grpSpPr>
      <p:sp>
        <p:nvSpPr>
          <p:cNvPr id="263" name="Google Shape;263;p1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 name="Google Shape;264;p11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68" name="Shape 268"/>
        <p:cNvGrpSpPr/>
        <p:nvPr/>
      </p:nvGrpSpPr>
      <p:grpSpPr>
        <a:xfrm>
          <a:off x="0" y="0"/>
          <a:ext cx="0" cy="0"/>
          <a:chOff x="0" y="0"/>
          <a:chExt cx="0" cy="0"/>
        </a:xfrm>
      </p:grpSpPr>
      <p:sp>
        <p:nvSpPr>
          <p:cNvPr id="269" name="Google Shape;269;p12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12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1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1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1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5" name="Shape 275"/>
        <p:cNvGrpSpPr/>
        <p:nvPr/>
      </p:nvGrpSpPr>
      <p:grpSpPr>
        <a:xfrm>
          <a:off x="0" y="0"/>
          <a:ext cx="0" cy="0"/>
          <a:chOff x="0" y="0"/>
          <a:chExt cx="0" cy="0"/>
        </a:xfrm>
      </p:grpSpPr>
      <p:sp>
        <p:nvSpPr>
          <p:cNvPr id="276" name="Google Shape;276;p6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7" name="Google Shape;277;p6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6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79" name="Shape 279"/>
        <p:cNvGrpSpPr/>
        <p:nvPr/>
      </p:nvGrpSpPr>
      <p:grpSpPr>
        <a:xfrm>
          <a:off x="0" y="0"/>
          <a:ext cx="0" cy="0"/>
          <a:chOff x="0" y="0"/>
          <a:chExt cx="0" cy="0"/>
        </a:xfrm>
      </p:grpSpPr>
      <p:sp>
        <p:nvSpPr>
          <p:cNvPr id="280" name="Google Shape;280;p600"/>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81" name="Google Shape;281;p600"/>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82" name="Google Shape;282;p600"/>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83" name="Shape 283"/>
        <p:cNvGrpSpPr/>
        <p:nvPr/>
      </p:nvGrpSpPr>
      <p:grpSpPr>
        <a:xfrm>
          <a:off x="0" y="0"/>
          <a:ext cx="0" cy="0"/>
          <a:chOff x="0" y="0"/>
          <a:chExt cx="0" cy="0"/>
        </a:xfrm>
      </p:grpSpPr>
      <p:sp>
        <p:nvSpPr>
          <p:cNvPr id="284" name="Google Shape;284;p601"/>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 name="Google Shape;285;p601"/>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6" name="Google Shape;286;p60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7" name="Google Shape;287;p60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8" name="Google Shape;288;p60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9" name="Shape 289"/>
        <p:cNvGrpSpPr/>
        <p:nvPr/>
      </p:nvGrpSpPr>
      <p:grpSpPr>
        <a:xfrm>
          <a:off x="0" y="0"/>
          <a:ext cx="0" cy="0"/>
          <a:chOff x="0" y="0"/>
          <a:chExt cx="0" cy="0"/>
        </a:xfrm>
      </p:grpSpPr>
      <p:sp>
        <p:nvSpPr>
          <p:cNvPr id="290" name="Google Shape;290;p60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1" name="Google Shape;291;p602"/>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2" name="Google Shape;292;p60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3" name="Google Shape;293;p60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4" name="Google Shape;294;p60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5" name="Shape 295"/>
        <p:cNvGrpSpPr/>
        <p:nvPr/>
      </p:nvGrpSpPr>
      <p:grpSpPr>
        <a:xfrm>
          <a:off x="0" y="0"/>
          <a:ext cx="0" cy="0"/>
          <a:chOff x="0" y="0"/>
          <a:chExt cx="0" cy="0"/>
        </a:xfrm>
      </p:grpSpPr>
      <p:sp>
        <p:nvSpPr>
          <p:cNvPr id="296" name="Google Shape;296;p603"/>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7" name="Google Shape;297;p603"/>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8" name="Google Shape;298;p60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9" name="Google Shape;299;p60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0" name="Google Shape;300;p60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01" name="Shape 301"/>
        <p:cNvGrpSpPr/>
        <p:nvPr/>
      </p:nvGrpSpPr>
      <p:grpSpPr>
        <a:xfrm>
          <a:off x="0" y="0"/>
          <a:ext cx="0" cy="0"/>
          <a:chOff x="0" y="0"/>
          <a:chExt cx="0" cy="0"/>
        </a:xfrm>
      </p:grpSpPr>
      <p:sp>
        <p:nvSpPr>
          <p:cNvPr id="302" name="Google Shape;302;p60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3" name="Google Shape;303;p604"/>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4" name="Google Shape;304;p604"/>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5" name="Google Shape;305;p60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6" name="Google Shape;306;p60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7" name="Google Shape;307;p60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08" name="Shape 308"/>
        <p:cNvGrpSpPr/>
        <p:nvPr/>
      </p:nvGrpSpPr>
      <p:grpSpPr>
        <a:xfrm>
          <a:off x="0" y="0"/>
          <a:ext cx="0" cy="0"/>
          <a:chOff x="0" y="0"/>
          <a:chExt cx="0" cy="0"/>
        </a:xfrm>
      </p:grpSpPr>
      <p:sp>
        <p:nvSpPr>
          <p:cNvPr id="309" name="Google Shape;309;p605"/>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605"/>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1" name="Google Shape;311;p605"/>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2" name="Google Shape;312;p605"/>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3" name="Google Shape;313;p605"/>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4" name="Google Shape;314;p60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5" name="Google Shape;315;p60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6" name="Google Shape;316;p60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17" name="Shape 317"/>
        <p:cNvGrpSpPr/>
        <p:nvPr/>
      </p:nvGrpSpPr>
      <p:grpSpPr>
        <a:xfrm>
          <a:off x="0" y="0"/>
          <a:ext cx="0" cy="0"/>
          <a:chOff x="0" y="0"/>
          <a:chExt cx="0" cy="0"/>
        </a:xfrm>
      </p:grpSpPr>
      <p:sp>
        <p:nvSpPr>
          <p:cNvPr id="318" name="Google Shape;318;p60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9" name="Google Shape;319;p60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0" name="Google Shape;320;p60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1" name="Google Shape;321;p60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322" name="Shape 322"/>
        <p:cNvGrpSpPr/>
        <p:nvPr/>
      </p:nvGrpSpPr>
      <p:grpSpPr>
        <a:xfrm>
          <a:off x="0" y="0"/>
          <a:ext cx="0" cy="0"/>
          <a:chOff x="0" y="0"/>
          <a:chExt cx="0" cy="0"/>
        </a:xfrm>
      </p:grpSpPr>
      <p:sp>
        <p:nvSpPr>
          <p:cNvPr id="323" name="Google Shape;323;p60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4" name="Google Shape;324;p60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 name="Google Shape;325;p60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26" name="Shape 326"/>
        <p:cNvGrpSpPr/>
        <p:nvPr/>
      </p:nvGrpSpPr>
      <p:grpSpPr>
        <a:xfrm>
          <a:off x="0" y="0"/>
          <a:ext cx="0" cy="0"/>
          <a:chOff x="0" y="0"/>
          <a:chExt cx="0" cy="0"/>
        </a:xfrm>
      </p:grpSpPr>
      <p:sp>
        <p:nvSpPr>
          <p:cNvPr id="327" name="Google Shape;327;p608"/>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8" name="Google Shape;328;p608"/>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9" name="Google Shape;329;p608"/>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0" name="Google Shape;330;p60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1" name="Google Shape;331;p60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2" name="Google Shape;332;p60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33" name="Shape 333"/>
        <p:cNvGrpSpPr/>
        <p:nvPr/>
      </p:nvGrpSpPr>
      <p:grpSpPr>
        <a:xfrm>
          <a:off x="0" y="0"/>
          <a:ext cx="0" cy="0"/>
          <a:chOff x="0" y="0"/>
          <a:chExt cx="0" cy="0"/>
        </a:xfrm>
      </p:grpSpPr>
      <p:sp>
        <p:nvSpPr>
          <p:cNvPr id="334" name="Google Shape;334;p609"/>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5" name="Google Shape;335;p609"/>
          <p:cNvSpPr/>
          <p:nvPr>
            <p:ph idx="2" type="pic"/>
          </p:nvPr>
        </p:nvSpPr>
        <p:spPr>
          <a:xfrm>
            <a:off x="5183185" y="987430"/>
            <a:ext cx="6172199" cy="4873629"/>
          </a:xfrm>
          <a:prstGeom prst="rect">
            <a:avLst/>
          </a:prstGeom>
          <a:noFill/>
          <a:ln>
            <a:noFill/>
          </a:ln>
        </p:spPr>
      </p:sp>
      <p:sp>
        <p:nvSpPr>
          <p:cNvPr id="336" name="Google Shape;336;p609"/>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7" name="Google Shape;337;p60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8" name="Google Shape;338;p60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9" name="Google Shape;339;p60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40" name="Shape 340"/>
        <p:cNvGrpSpPr/>
        <p:nvPr/>
      </p:nvGrpSpPr>
      <p:grpSpPr>
        <a:xfrm>
          <a:off x="0" y="0"/>
          <a:ext cx="0" cy="0"/>
          <a:chOff x="0" y="0"/>
          <a:chExt cx="0" cy="0"/>
        </a:xfrm>
      </p:grpSpPr>
      <p:sp>
        <p:nvSpPr>
          <p:cNvPr id="341" name="Google Shape;341;p61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2" name="Google Shape;342;p610"/>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3" name="Google Shape;343;p61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4" name="Google Shape;344;p61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5" name="Google Shape;345;p61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46" name="Shape 346"/>
        <p:cNvGrpSpPr/>
        <p:nvPr/>
      </p:nvGrpSpPr>
      <p:grpSpPr>
        <a:xfrm>
          <a:off x="0" y="0"/>
          <a:ext cx="0" cy="0"/>
          <a:chOff x="0" y="0"/>
          <a:chExt cx="0" cy="0"/>
        </a:xfrm>
      </p:grpSpPr>
      <p:sp>
        <p:nvSpPr>
          <p:cNvPr id="347" name="Google Shape;347;p611"/>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8" name="Google Shape;348;p611"/>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9" name="Google Shape;349;p61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0" name="Google Shape;350;p61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1" name="Google Shape;351;p61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52" name="Shape 352"/>
        <p:cNvGrpSpPr/>
        <p:nvPr/>
      </p:nvGrpSpPr>
      <p:grpSpPr>
        <a:xfrm>
          <a:off x="0" y="0"/>
          <a:ext cx="0" cy="0"/>
          <a:chOff x="0" y="0"/>
          <a:chExt cx="0" cy="0"/>
        </a:xfrm>
      </p:grpSpPr>
      <p:sp>
        <p:nvSpPr>
          <p:cNvPr id="353" name="Google Shape;353;p612"/>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54" name="Google Shape;354;p612"/>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55" name="Google Shape;355;p612"/>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56" name="Shape 356"/>
        <p:cNvGrpSpPr/>
        <p:nvPr/>
      </p:nvGrpSpPr>
      <p:grpSpPr>
        <a:xfrm>
          <a:off x="0" y="0"/>
          <a:ext cx="0" cy="0"/>
          <a:chOff x="0" y="0"/>
          <a:chExt cx="0" cy="0"/>
        </a:xfrm>
      </p:grpSpPr>
      <p:sp>
        <p:nvSpPr>
          <p:cNvPr id="357" name="Google Shape;357;p613"/>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58" name="Google Shape;358;p613"/>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59" name="Shape 359"/>
        <p:cNvGrpSpPr/>
        <p:nvPr/>
      </p:nvGrpSpPr>
      <p:grpSpPr>
        <a:xfrm>
          <a:off x="0" y="0"/>
          <a:ext cx="0" cy="0"/>
          <a:chOff x="0" y="0"/>
          <a:chExt cx="0" cy="0"/>
        </a:xfrm>
      </p:grpSpPr>
      <p:sp>
        <p:nvSpPr>
          <p:cNvPr id="360" name="Google Shape;360;p614"/>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61" name="Google Shape;361;p614"/>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62" name="Google Shape;362;p614"/>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3" name="Google Shape;363;p614"/>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64" name="Shape 364"/>
        <p:cNvGrpSpPr/>
        <p:nvPr/>
      </p:nvGrpSpPr>
      <p:grpSpPr>
        <a:xfrm>
          <a:off x="0" y="0"/>
          <a:ext cx="0" cy="0"/>
          <a:chOff x="0" y="0"/>
          <a:chExt cx="0" cy="0"/>
        </a:xfrm>
      </p:grpSpPr>
      <p:sp>
        <p:nvSpPr>
          <p:cNvPr id="365" name="Google Shape;365;p615"/>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66" name="Google Shape;366;p61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67" name="Google Shape;367;p615"/>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8" name="Google Shape;368;p615"/>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69" name="Shape 369"/>
        <p:cNvGrpSpPr/>
        <p:nvPr/>
      </p:nvGrpSpPr>
      <p:grpSpPr>
        <a:xfrm>
          <a:off x="0" y="0"/>
          <a:ext cx="0" cy="0"/>
          <a:chOff x="0" y="0"/>
          <a:chExt cx="0" cy="0"/>
        </a:xfrm>
      </p:grpSpPr>
      <p:sp>
        <p:nvSpPr>
          <p:cNvPr id="370" name="Google Shape;370;p616"/>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71" name="Google Shape;371;p616"/>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72" name="Google Shape;372;p616"/>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3" name="Google Shape;373;p616"/>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374" name="Shape 374"/>
        <p:cNvGrpSpPr/>
        <p:nvPr/>
      </p:nvGrpSpPr>
      <p:grpSpPr>
        <a:xfrm>
          <a:off x="0" y="0"/>
          <a:ext cx="0" cy="0"/>
          <a:chOff x="0" y="0"/>
          <a:chExt cx="0" cy="0"/>
        </a:xfrm>
      </p:grpSpPr>
      <p:sp>
        <p:nvSpPr>
          <p:cNvPr id="375" name="Google Shape;375;p617"/>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76" name="Google Shape;376;p617"/>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7" name="Google Shape;377;p617"/>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8" name="Google Shape;378;p617"/>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79" name="Google Shape;379;p617"/>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80" name="Google Shape;380;p617"/>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81" name="Google Shape;381;p617"/>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382" name="Shape 382"/>
        <p:cNvGrpSpPr/>
        <p:nvPr/>
      </p:nvGrpSpPr>
      <p:grpSpPr>
        <a:xfrm>
          <a:off x="0" y="0"/>
          <a:ext cx="0" cy="0"/>
          <a:chOff x="0" y="0"/>
          <a:chExt cx="0" cy="0"/>
        </a:xfrm>
      </p:grpSpPr>
      <p:sp>
        <p:nvSpPr>
          <p:cNvPr id="383" name="Google Shape;383;p61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384" name="Google Shape;384;p618"/>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85" name="Google Shape;385;p618"/>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86" name="Shape 386"/>
        <p:cNvGrpSpPr/>
        <p:nvPr/>
      </p:nvGrpSpPr>
      <p:grpSpPr>
        <a:xfrm>
          <a:off x="0" y="0"/>
          <a:ext cx="0" cy="0"/>
          <a:chOff x="0" y="0"/>
          <a:chExt cx="0" cy="0"/>
        </a:xfrm>
      </p:grpSpPr>
      <p:sp>
        <p:nvSpPr>
          <p:cNvPr id="387" name="Google Shape;387;p619"/>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8" name="Google Shape;388;p61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89" name="Google Shape;389;p61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0" name="Google Shape;390;p619"/>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1" name="Google Shape;391;p61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2" name="Google Shape;392;p61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3" name="Google Shape;393;p61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4" name="Google Shape;394;p61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5" name="Google Shape;395;p61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6" name="Google Shape;396;p61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7" name="Google Shape;397;p619"/>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8" name="Google Shape;398;p619"/>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9" name="Google Shape;399;p61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06" name="Shape 406"/>
        <p:cNvGrpSpPr/>
        <p:nvPr/>
      </p:nvGrpSpPr>
      <p:grpSpPr>
        <a:xfrm>
          <a:off x="0" y="0"/>
          <a:ext cx="0" cy="0"/>
          <a:chOff x="0" y="0"/>
          <a:chExt cx="0" cy="0"/>
        </a:xfrm>
      </p:grpSpPr>
      <p:sp>
        <p:nvSpPr>
          <p:cNvPr id="407" name="Google Shape;407;p6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6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9" name="Google Shape;409;p6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10" name="Shape 410"/>
        <p:cNvGrpSpPr/>
        <p:nvPr/>
      </p:nvGrpSpPr>
      <p:grpSpPr>
        <a:xfrm>
          <a:off x="0" y="0"/>
          <a:ext cx="0" cy="0"/>
          <a:chOff x="0" y="0"/>
          <a:chExt cx="0" cy="0"/>
        </a:xfrm>
      </p:grpSpPr>
      <p:sp>
        <p:nvSpPr>
          <p:cNvPr id="411" name="Google Shape;411;p63"/>
          <p:cNvSpPr txBox="1"/>
          <p:nvPr>
            <p:ph type="title"/>
          </p:nvPr>
        </p:nvSpPr>
        <p:spPr>
          <a:xfrm>
            <a:off x="2621731" y="2174781"/>
            <a:ext cx="3074002"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2" name="Google Shape;412;p63"/>
          <p:cNvSpPr txBox="1"/>
          <p:nvPr>
            <p:ph idx="1" type="subTitle"/>
          </p:nvPr>
        </p:nvSpPr>
        <p:spPr>
          <a:xfrm>
            <a:off x="2621740" y="2838928"/>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3" name="Google Shape;413;p63"/>
          <p:cNvSpPr txBox="1"/>
          <p:nvPr>
            <p:ph idx="2" type="subTitle"/>
          </p:nvPr>
        </p:nvSpPr>
        <p:spPr>
          <a:xfrm>
            <a:off x="8020257" y="2838928"/>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4" name="Google Shape;414;p63"/>
          <p:cNvSpPr txBox="1"/>
          <p:nvPr>
            <p:ph idx="3" type="title"/>
          </p:nvPr>
        </p:nvSpPr>
        <p:spPr>
          <a:xfrm>
            <a:off x="2621767" y="4184029"/>
            <a:ext cx="3074002"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5" name="Google Shape;415;p63"/>
          <p:cNvSpPr txBox="1"/>
          <p:nvPr>
            <p:ph idx="4" type="subTitle"/>
          </p:nvPr>
        </p:nvSpPr>
        <p:spPr>
          <a:xfrm>
            <a:off x="2621740" y="4835429"/>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6" name="Google Shape;416;p63"/>
          <p:cNvSpPr txBox="1"/>
          <p:nvPr>
            <p:ph idx="5" type="subTitle"/>
          </p:nvPr>
        </p:nvSpPr>
        <p:spPr>
          <a:xfrm>
            <a:off x="8020257" y="4835429"/>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7" name="Google Shape;417;p63"/>
          <p:cNvSpPr txBox="1"/>
          <p:nvPr>
            <p:ph idx="6" type="title"/>
          </p:nvPr>
        </p:nvSpPr>
        <p:spPr>
          <a:xfrm>
            <a:off x="1097755" y="24205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63"/>
          <p:cNvSpPr txBox="1"/>
          <p:nvPr>
            <p:ph idx="7" type="title"/>
          </p:nvPr>
        </p:nvSpPr>
        <p:spPr>
          <a:xfrm>
            <a:off x="1097755" y="44654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9" name="Google Shape;419;p63"/>
          <p:cNvSpPr txBox="1"/>
          <p:nvPr>
            <p:ph idx="8" type="title"/>
          </p:nvPr>
        </p:nvSpPr>
        <p:spPr>
          <a:xfrm>
            <a:off x="6496263" y="24205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0" name="Google Shape;420;p63"/>
          <p:cNvSpPr txBox="1"/>
          <p:nvPr>
            <p:ph idx="9" type="title"/>
          </p:nvPr>
        </p:nvSpPr>
        <p:spPr>
          <a:xfrm>
            <a:off x="6496263" y="44654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1" name="Google Shape;421;p63"/>
          <p:cNvSpPr txBox="1"/>
          <p:nvPr>
            <p:ph idx="13" type="title"/>
          </p:nvPr>
        </p:nvSpPr>
        <p:spPr>
          <a:xfrm>
            <a:off x="8020266" y="2174781"/>
            <a:ext cx="3074002"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2" name="Google Shape;422;p63"/>
          <p:cNvSpPr txBox="1"/>
          <p:nvPr>
            <p:ph idx="14" type="title"/>
          </p:nvPr>
        </p:nvSpPr>
        <p:spPr>
          <a:xfrm>
            <a:off x="8020302" y="4184029"/>
            <a:ext cx="3074002"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3" name="Google Shape;423;p63"/>
          <p:cNvSpPr txBox="1"/>
          <p:nvPr>
            <p:ph idx="15" type="title"/>
          </p:nvPr>
        </p:nvSpPr>
        <p:spPr>
          <a:xfrm>
            <a:off x="960001" y="593363"/>
            <a:ext cx="10272003" cy="763597"/>
          </a:xfrm>
          <a:prstGeom prst="rect">
            <a:avLst/>
          </a:prstGeom>
          <a:noFill/>
          <a:ln>
            <a:noFill/>
          </a:ln>
        </p:spPr>
        <p:txBody>
          <a:bodyPr anchorCtr="0" anchor="t" bIns="68550" lIns="68550" spcFirstLastPara="1" rIns="68550" wrap="square" tIns="68550">
            <a:no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24" name="Shape 424"/>
        <p:cNvGrpSpPr/>
        <p:nvPr/>
      </p:nvGrpSpPr>
      <p:grpSpPr>
        <a:xfrm>
          <a:off x="0" y="0"/>
          <a:ext cx="0" cy="0"/>
          <a:chOff x="0" y="0"/>
          <a:chExt cx="0" cy="0"/>
        </a:xfrm>
      </p:grpSpPr>
      <p:sp>
        <p:nvSpPr>
          <p:cNvPr id="425" name="Google Shape;425;p140"/>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26" name="Shape 426"/>
        <p:cNvGrpSpPr/>
        <p:nvPr/>
      </p:nvGrpSpPr>
      <p:grpSpPr>
        <a:xfrm>
          <a:off x="0" y="0"/>
          <a:ext cx="0" cy="0"/>
          <a:chOff x="0" y="0"/>
          <a:chExt cx="0" cy="0"/>
        </a:xfrm>
      </p:grpSpPr>
      <p:grpSp>
        <p:nvGrpSpPr>
          <p:cNvPr id="427" name="Google Shape;427;p141"/>
          <p:cNvGrpSpPr/>
          <p:nvPr/>
        </p:nvGrpSpPr>
        <p:grpSpPr>
          <a:xfrm>
            <a:off x="0" y="-38039"/>
            <a:ext cx="12192609" cy="6858000"/>
            <a:chOff x="0" y="-38039"/>
            <a:chExt cx="12192609" cy="6858000"/>
          </a:xfrm>
        </p:grpSpPr>
        <p:sp>
          <p:nvSpPr>
            <p:cNvPr id="428" name="Google Shape;428;p141"/>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29" name="Google Shape;429;p141"/>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30" name="Google Shape;430;p141"/>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31" name="Google Shape;431;p141"/>
          <p:cNvSpPr/>
          <p:nvPr/>
        </p:nvSpPr>
        <p:spPr>
          <a:xfrm flipH="1" rot="-10799991">
            <a:off x="586413" y="298753"/>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32" name="Google Shape;432;p141"/>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3" name="Google Shape;433;p141"/>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34" name="Shape 434"/>
        <p:cNvGrpSpPr/>
        <p:nvPr/>
      </p:nvGrpSpPr>
      <p:grpSpPr>
        <a:xfrm>
          <a:off x="0" y="0"/>
          <a:ext cx="0" cy="0"/>
          <a:chOff x="0" y="0"/>
          <a:chExt cx="0" cy="0"/>
        </a:xfrm>
      </p:grpSpPr>
      <p:sp>
        <p:nvSpPr>
          <p:cNvPr id="435" name="Google Shape;435;p142"/>
          <p:cNvSpPr/>
          <p:nvPr/>
        </p:nvSpPr>
        <p:spPr>
          <a:xfrm>
            <a:off x="1236927" y="706090"/>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36" name="Google Shape;436;p14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14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8" name="Google Shape;438;p14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39" name="Google Shape;439;p142"/>
          <p:cNvSpPr/>
          <p:nvPr/>
        </p:nvSpPr>
        <p:spPr>
          <a:xfrm>
            <a:off x="1360426" y="832899"/>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0" name="Google Shape;440;p142"/>
          <p:cNvSpPr/>
          <p:nvPr/>
        </p:nvSpPr>
        <p:spPr>
          <a:xfrm>
            <a:off x="1504654" y="958592"/>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1" name="Google Shape;441;p142"/>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2" name="Google Shape;442;p142"/>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443" name="Google Shape;443;p142"/>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444" name="Shape 444"/>
        <p:cNvGrpSpPr/>
        <p:nvPr/>
      </p:nvGrpSpPr>
      <p:grpSpPr>
        <a:xfrm>
          <a:off x="0" y="0"/>
          <a:ext cx="0" cy="0"/>
          <a:chOff x="0" y="0"/>
          <a:chExt cx="0" cy="0"/>
        </a:xfrm>
      </p:grpSpPr>
      <p:sp>
        <p:nvSpPr>
          <p:cNvPr id="445" name="Google Shape;445;p143"/>
          <p:cNvSpPr/>
          <p:nvPr/>
        </p:nvSpPr>
        <p:spPr>
          <a:xfrm>
            <a:off x="1236927" y="706090"/>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5882"/>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6" name="Google Shape;446;p143"/>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7" name="Google Shape;447;p143"/>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8" name="Google Shape;448;p143"/>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49" name="Google Shape;449;p143"/>
          <p:cNvSpPr/>
          <p:nvPr/>
        </p:nvSpPr>
        <p:spPr>
          <a:xfrm>
            <a:off x="1360426" y="832899"/>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50" name="Google Shape;450;p143"/>
          <p:cNvSpPr/>
          <p:nvPr/>
        </p:nvSpPr>
        <p:spPr>
          <a:xfrm>
            <a:off x="1504654" y="958592"/>
            <a:ext cx="9143204" cy="4901997"/>
          </a:xfrm>
          <a:prstGeom prst="rect">
            <a:avLst/>
          </a:prstGeom>
          <a:solidFill>
            <a:srgbClr val="FFFFFF"/>
          </a:solidFill>
          <a:ln>
            <a:noFill/>
          </a:ln>
          <a:effectLst>
            <a:outerShdw algn="tl">
              <a:srgbClr val="000000">
                <a:alpha val="3921"/>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51" name="Google Shape;451;p143"/>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2" name="Google Shape;452;p143"/>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453" name="Google Shape;453;p143"/>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54" name="Shape 454"/>
        <p:cNvGrpSpPr/>
        <p:nvPr/>
      </p:nvGrpSpPr>
      <p:grpSpPr>
        <a:xfrm>
          <a:off x="0" y="0"/>
          <a:ext cx="0" cy="0"/>
          <a:chOff x="0" y="0"/>
          <a:chExt cx="0" cy="0"/>
        </a:xfrm>
      </p:grpSpPr>
      <p:grpSp>
        <p:nvGrpSpPr>
          <p:cNvPr id="455" name="Google Shape;455;p144"/>
          <p:cNvGrpSpPr/>
          <p:nvPr/>
        </p:nvGrpSpPr>
        <p:grpSpPr>
          <a:xfrm>
            <a:off x="0" y="-38039"/>
            <a:ext cx="12192609" cy="6858000"/>
            <a:chOff x="0" y="-38039"/>
            <a:chExt cx="12192609" cy="6858000"/>
          </a:xfrm>
        </p:grpSpPr>
        <p:sp>
          <p:nvSpPr>
            <p:cNvPr id="456" name="Google Shape;456;p144"/>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57" name="Google Shape;457;p144"/>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58" name="Google Shape;458;p144"/>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59" name="Google Shape;459;p144"/>
          <p:cNvSpPr/>
          <p:nvPr/>
        </p:nvSpPr>
        <p:spPr>
          <a:xfrm flipH="1" rot="-10799991">
            <a:off x="586413" y="298753"/>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60" name="Google Shape;460;p144"/>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1" name="Google Shape;461;p144"/>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462" name="Shape 462"/>
        <p:cNvGrpSpPr/>
        <p:nvPr/>
      </p:nvGrpSpPr>
      <p:grpSpPr>
        <a:xfrm>
          <a:off x="0" y="0"/>
          <a:ext cx="0" cy="0"/>
          <a:chOff x="0" y="0"/>
          <a:chExt cx="0" cy="0"/>
        </a:xfrm>
      </p:grpSpPr>
      <p:grpSp>
        <p:nvGrpSpPr>
          <p:cNvPr id="463" name="Google Shape;463;p145"/>
          <p:cNvGrpSpPr/>
          <p:nvPr/>
        </p:nvGrpSpPr>
        <p:grpSpPr>
          <a:xfrm>
            <a:off x="0" y="-38039"/>
            <a:ext cx="12192609" cy="6858000"/>
            <a:chOff x="0" y="-38039"/>
            <a:chExt cx="12192609" cy="6858000"/>
          </a:xfrm>
        </p:grpSpPr>
        <p:sp>
          <p:nvSpPr>
            <p:cNvPr id="464" name="Google Shape;464;p145"/>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65" name="Google Shape;465;p145"/>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66" name="Google Shape;466;p145"/>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67" name="Google Shape;467;p145"/>
          <p:cNvSpPr/>
          <p:nvPr/>
        </p:nvSpPr>
        <p:spPr>
          <a:xfrm rot="10799991">
            <a:off x="11449330" y="272389"/>
            <a:ext cx="288136" cy="21933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68" name="Google Shape;468;p145"/>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9" name="Google Shape;469;p145"/>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r">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0" name="Shape 470"/>
        <p:cNvGrpSpPr/>
        <p:nvPr/>
      </p:nvGrpSpPr>
      <p:grpSpPr>
        <a:xfrm>
          <a:off x="0" y="0"/>
          <a:ext cx="0" cy="0"/>
          <a:chOff x="0" y="0"/>
          <a:chExt cx="0" cy="0"/>
        </a:xfrm>
      </p:grpSpPr>
      <p:sp>
        <p:nvSpPr>
          <p:cNvPr id="471" name="Google Shape;471;p146"/>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72" name="Google Shape;472;p146"/>
          <p:cNvSpPr txBox="1"/>
          <p:nvPr/>
        </p:nvSpPr>
        <p:spPr>
          <a:xfrm>
            <a:off x="0"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3" name="Google Shape;473;p146"/>
          <p:cNvSpPr txBox="1"/>
          <p:nvPr/>
        </p:nvSpPr>
        <p:spPr>
          <a:xfrm>
            <a:off x="0"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4" name="Google Shape;474;p146"/>
          <p:cNvSpPr txBox="1"/>
          <p:nvPr>
            <p:ph idx="1" type="body"/>
          </p:nvPr>
        </p:nvSpPr>
        <p:spPr>
          <a:xfrm>
            <a:off x="3715207" y="81024"/>
            <a:ext cx="4757595" cy="831198"/>
          </a:xfrm>
          <a:prstGeom prst="rect">
            <a:avLst/>
          </a:prstGeom>
          <a:noFill/>
          <a:ln>
            <a:noFill/>
          </a:ln>
        </p:spPr>
        <p:txBody>
          <a:bodyPr anchorCtr="0" anchor="t" bIns="34250" lIns="68550" spcFirstLastPara="1" rIns="68550" wrap="square" tIns="34250">
            <a:spAutoFit/>
          </a:bodyPr>
          <a:lstStyle>
            <a:lvl1pPr indent="-457200" lvl="0" marL="457200" algn="r">
              <a:lnSpc>
                <a:spcPct val="90000"/>
              </a:lnSpc>
              <a:spcBef>
                <a:spcPts val="1065"/>
              </a:spcBef>
              <a:spcAft>
                <a:spcPts val="0"/>
              </a:spcAft>
              <a:buSzPts val="3600"/>
              <a:buChar char="•"/>
              <a:defRPr b="1" sz="4800">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5" name="Google Shape;475;p146"/>
          <p:cNvSpPr txBox="1"/>
          <p:nvPr>
            <p:ph idx="2" type="body"/>
          </p:nvPr>
        </p:nvSpPr>
        <p:spPr>
          <a:xfrm>
            <a:off x="671334" y="1678673"/>
            <a:ext cx="10845597" cy="784802"/>
          </a:xfrm>
          <a:prstGeom prst="rect">
            <a:avLst/>
          </a:prstGeom>
          <a:noFill/>
          <a:ln>
            <a:noFill/>
          </a:ln>
        </p:spPr>
        <p:txBody>
          <a:bodyPr anchorCtr="0" anchor="t" bIns="34250" lIns="68550" spcFirstLastPara="1" rIns="68550" wrap="square" tIns="34250">
            <a:spAutoFit/>
          </a:bodyPr>
          <a:lstStyle>
            <a:lvl1pPr indent="-374650" lvl="0" marL="457200" algn="r">
              <a:lnSpc>
                <a:spcPct val="90000"/>
              </a:lnSpc>
              <a:spcBef>
                <a:spcPts val="1065"/>
              </a:spcBef>
              <a:spcAft>
                <a:spcPts val="0"/>
              </a:spcAft>
              <a:buSzPts val="2300"/>
              <a:buChar char="•"/>
              <a:defRPr sz="3067">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76" name="Shape 476"/>
        <p:cNvGrpSpPr/>
        <p:nvPr/>
      </p:nvGrpSpPr>
      <p:grpSpPr>
        <a:xfrm>
          <a:off x="0" y="0"/>
          <a:ext cx="0" cy="0"/>
          <a:chOff x="0" y="0"/>
          <a:chExt cx="0" cy="0"/>
        </a:xfrm>
      </p:grpSpPr>
      <p:sp>
        <p:nvSpPr>
          <p:cNvPr id="477" name="Google Shape;477;p147"/>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78" name="Google Shape;478;p147"/>
          <p:cNvSpPr txBox="1"/>
          <p:nvPr/>
        </p:nvSpPr>
        <p:spPr>
          <a:xfrm>
            <a:off x="0"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9" name="Google Shape;479;p147"/>
          <p:cNvSpPr txBox="1"/>
          <p:nvPr/>
        </p:nvSpPr>
        <p:spPr>
          <a:xfrm>
            <a:off x="0"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80" name="Google Shape;480;p147"/>
          <p:cNvSpPr txBox="1"/>
          <p:nvPr>
            <p:ph idx="1" type="body"/>
          </p:nvPr>
        </p:nvSpPr>
        <p:spPr>
          <a:xfrm>
            <a:off x="3715207" y="81024"/>
            <a:ext cx="4757595" cy="707599"/>
          </a:xfrm>
          <a:prstGeom prst="rect">
            <a:avLst/>
          </a:prstGeom>
          <a:noFill/>
          <a:ln>
            <a:noFill/>
          </a:ln>
        </p:spPr>
        <p:txBody>
          <a:bodyPr anchorCtr="1" anchor="t" bIns="34250" lIns="68550" spcFirstLastPara="1" rIns="68550" wrap="square" tIns="34250">
            <a:spAutoFit/>
          </a:bodyPr>
          <a:lstStyle>
            <a:lvl1pPr indent="-228600" lvl="0" marL="457200" algn="ctr">
              <a:lnSpc>
                <a:spcPct val="100000"/>
              </a:lnSpc>
              <a:spcBef>
                <a:spcPts val="0"/>
              </a:spcBef>
              <a:spcAft>
                <a:spcPts val="0"/>
              </a:spcAft>
              <a:buSzPts val="2100"/>
              <a:buNone/>
              <a:defRPr sz="4000"/>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1" name="Google Shape;481;p147"/>
          <p:cNvSpPr txBox="1"/>
          <p:nvPr>
            <p:ph idx="2" type="body"/>
          </p:nvPr>
        </p:nvSpPr>
        <p:spPr>
          <a:xfrm>
            <a:off x="671334" y="1678673"/>
            <a:ext cx="10845597" cy="3108804"/>
          </a:xfrm>
          <a:prstGeom prst="rect">
            <a:avLst/>
          </a:prstGeom>
          <a:noFill/>
          <a:ln>
            <a:noFill/>
          </a:ln>
        </p:spPr>
        <p:txBody>
          <a:bodyPr anchorCtr="0" anchor="t" bIns="34250" lIns="68550" spcFirstLastPara="1" rIns="68550" wrap="square" tIns="34250">
            <a:spAutoFit/>
          </a:bodyPr>
          <a:lstStyle>
            <a:lvl1pPr indent="-361950" lvl="0" marL="457200" algn="l">
              <a:lnSpc>
                <a:spcPct val="90000"/>
              </a:lnSpc>
              <a:spcBef>
                <a:spcPts val="1065"/>
              </a:spcBef>
              <a:spcAft>
                <a:spcPts val="0"/>
              </a:spcAft>
              <a:buSzPts val="2100"/>
              <a:buChar char="•"/>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82" name="Shape 482"/>
        <p:cNvGrpSpPr/>
        <p:nvPr/>
      </p:nvGrpSpPr>
      <p:grpSpPr>
        <a:xfrm>
          <a:off x="0" y="0"/>
          <a:ext cx="0" cy="0"/>
          <a:chOff x="0" y="0"/>
          <a:chExt cx="0" cy="0"/>
        </a:xfrm>
      </p:grpSpPr>
      <p:sp>
        <p:nvSpPr>
          <p:cNvPr id="483" name="Google Shape;483;p148"/>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4" name="Google Shape;484;p148"/>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5" name="Google Shape;485;p148"/>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148"/>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87" name="Shape 487"/>
        <p:cNvGrpSpPr/>
        <p:nvPr/>
      </p:nvGrpSpPr>
      <p:grpSpPr>
        <a:xfrm>
          <a:off x="0" y="0"/>
          <a:ext cx="0" cy="0"/>
          <a:chOff x="0" y="0"/>
          <a:chExt cx="0" cy="0"/>
        </a:xfrm>
      </p:grpSpPr>
      <p:sp>
        <p:nvSpPr>
          <p:cNvPr id="488" name="Google Shape;488;p149"/>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89" name="Google Shape;489;p149"/>
          <p:cNvSpPr txBox="1"/>
          <p:nvPr>
            <p:ph idx="10" type="dt"/>
          </p:nvPr>
        </p:nvSpPr>
        <p:spPr>
          <a:xfrm>
            <a:off x="388260" y="6675665"/>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0" name="Google Shape;490;p149"/>
          <p:cNvSpPr txBox="1"/>
          <p:nvPr>
            <p:ph idx="11" type="ftr"/>
          </p:nvPr>
        </p:nvSpPr>
        <p:spPr>
          <a:xfrm>
            <a:off x="3588660" y="6675665"/>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1" name="Google Shape;491;p149"/>
          <p:cNvSpPr txBox="1"/>
          <p:nvPr>
            <p:ph idx="12" type="sldNum"/>
          </p:nvPr>
        </p:nvSpPr>
        <p:spPr>
          <a:xfrm>
            <a:off x="8160660" y="6675665"/>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92" name="Google Shape;492;p149"/>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93" name="Google Shape;493;p149"/>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94" name="Google Shape;494;p149"/>
          <p:cNvSpPr txBox="1"/>
          <p:nvPr>
            <p:ph type="title"/>
          </p:nvPr>
        </p:nvSpPr>
        <p:spPr>
          <a:xfrm>
            <a:off x="1471622" y="2630990"/>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01" name="Shape 501"/>
        <p:cNvGrpSpPr/>
        <p:nvPr/>
      </p:nvGrpSpPr>
      <p:grpSpPr>
        <a:xfrm>
          <a:off x="0" y="0"/>
          <a:ext cx="0" cy="0"/>
          <a:chOff x="0" y="0"/>
          <a:chExt cx="0" cy="0"/>
        </a:xfrm>
      </p:grpSpPr>
      <p:sp>
        <p:nvSpPr>
          <p:cNvPr id="502" name="Google Shape;502;p65"/>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03" name="Google Shape;503;p65"/>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4" name="Google Shape;504;p65"/>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5" name="Google Shape;505;p65"/>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06" name="Google Shape;506;p65"/>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7" name="Google Shape;507;p65"/>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8" name="Google Shape;508;p65"/>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09" name="Google Shape;509;p65"/>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0" name="Google Shape;510;p65"/>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1" name="Google Shape;511;p65"/>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2" name="Google Shape;512;p65"/>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13" name="Google Shape;513;p65"/>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14" name="Google Shape;514;p65"/>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15" name="Shape 515"/>
        <p:cNvGrpSpPr/>
        <p:nvPr/>
      </p:nvGrpSpPr>
      <p:grpSpPr>
        <a:xfrm>
          <a:off x="0" y="0"/>
          <a:ext cx="0" cy="0"/>
          <a:chOff x="0" y="0"/>
          <a:chExt cx="0" cy="0"/>
        </a:xfrm>
      </p:grpSpPr>
      <p:sp>
        <p:nvSpPr>
          <p:cNvPr id="516" name="Google Shape;516;p19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7" name="Google Shape;517;p19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18" name="Google Shape;518;p1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9" name="Google Shape;519;p1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1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21" name="Shape 521"/>
        <p:cNvGrpSpPr/>
        <p:nvPr/>
      </p:nvGrpSpPr>
      <p:grpSpPr>
        <a:xfrm>
          <a:off x="0" y="0"/>
          <a:ext cx="0" cy="0"/>
          <a:chOff x="0" y="0"/>
          <a:chExt cx="0" cy="0"/>
        </a:xfrm>
      </p:grpSpPr>
      <p:sp>
        <p:nvSpPr>
          <p:cNvPr id="522" name="Google Shape;522;p1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3" name="Google Shape;523;p1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4" name="Google Shape;524;p1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5" name="Google Shape;525;p1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6" name="Google Shape;526;p1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27" name="Shape 527"/>
        <p:cNvGrpSpPr/>
        <p:nvPr/>
      </p:nvGrpSpPr>
      <p:grpSpPr>
        <a:xfrm>
          <a:off x="0" y="0"/>
          <a:ext cx="0" cy="0"/>
          <a:chOff x="0" y="0"/>
          <a:chExt cx="0" cy="0"/>
        </a:xfrm>
      </p:grpSpPr>
      <p:sp>
        <p:nvSpPr>
          <p:cNvPr id="528" name="Google Shape;528;p19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9" name="Google Shape;529;p19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30" name="Google Shape;530;p1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1" name="Google Shape;531;p1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2" name="Google Shape;532;p1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33" name="Shape 533"/>
        <p:cNvGrpSpPr/>
        <p:nvPr/>
      </p:nvGrpSpPr>
      <p:grpSpPr>
        <a:xfrm>
          <a:off x="0" y="0"/>
          <a:ext cx="0" cy="0"/>
          <a:chOff x="0" y="0"/>
          <a:chExt cx="0" cy="0"/>
        </a:xfrm>
      </p:grpSpPr>
      <p:sp>
        <p:nvSpPr>
          <p:cNvPr id="534" name="Google Shape;534;p1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5" name="Google Shape;535;p19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19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7" name="Google Shape;537;p1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8" name="Google Shape;538;p1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9" name="Google Shape;539;p1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40" name="Shape 540"/>
        <p:cNvGrpSpPr/>
        <p:nvPr/>
      </p:nvGrpSpPr>
      <p:grpSpPr>
        <a:xfrm>
          <a:off x="0" y="0"/>
          <a:ext cx="0" cy="0"/>
          <a:chOff x="0" y="0"/>
          <a:chExt cx="0" cy="0"/>
        </a:xfrm>
      </p:grpSpPr>
      <p:sp>
        <p:nvSpPr>
          <p:cNvPr id="541" name="Google Shape;541;p19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2" name="Google Shape;542;p19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3" name="Google Shape;543;p19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4" name="Google Shape;544;p19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5" name="Google Shape;545;p19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6" name="Google Shape;546;p1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7" name="Google Shape;547;p1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1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49" name="Shape 549"/>
        <p:cNvGrpSpPr/>
        <p:nvPr/>
      </p:nvGrpSpPr>
      <p:grpSpPr>
        <a:xfrm>
          <a:off x="0" y="0"/>
          <a:ext cx="0" cy="0"/>
          <a:chOff x="0" y="0"/>
          <a:chExt cx="0" cy="0"/>
        </a:xfrm>
      </p:grpSpPr>
      <p:sp>
        <p:nvSpPr>
          <p:cNvPr id="550" name="Google Shape;550;p1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1" name="Google Shape;551;p1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2" name="Google Shape;552;p1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3" name="Google Shape;553;p1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54" name="Shape 554"/>
        <p:cNvGrpSpPr/>
        <p:nvPr/>
      </p:nvGrpSpPr>
      <p:grpSpPr>
        <a:xfrm>
          <a:off x="0" y="0"/>
          <a:ext cx="0" cy="0"/>
          <a:chOff x="0" y="0"/>
          <a:chExt cx="0" cy="0"/>
        </a:xfrm>
      </p:grpSpPr>
      <p:sp>
        <p:nvSpPr>
          <p:cNvPr id="555" name="Google Shape;555;p1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1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7" name="Google Shape;557;p1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58" name="Shape 558"/>
        <p:cNvGrpSpPr/>
        <p:nvPr/>
      </p:nvGrpSpPr>
      <p:grpSpPr>
        <a:xfrm>
          <a:off x="0" y="0"/>
          <a:ext cx="0" cy="0"/>
          <a:chOff x="0" y="0"/>
          <a:chExt cx="0" cy="0"/>
        </a:xfrm>
      </p:grpSpPr>
      <p:sp>
        <p:nvSpPr>
          <p:cNvPr id="559" name="Google Shape;559;p20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0" name="Google Shape;560;p20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1" name="Google Shape;561;p20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2" name="Google Shape;562;p2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3" name="Google Shape;563;p2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4" name="Google Shape;564;p2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65" name="Shape 565"/>
        <p:cNvGrpSpPr/>
        <p:nvPr/>
      </p:nvGrpSpPr>
      <p:grpSpPr>
        <a:xfrm>
          <a:off x="0" y="0"/>
          <a:ext cx="0" cy="0"/>
          <a:chOff x="0" y="0"/>
          <a:chExt cx="0" cy="0"/>
        </a:xfrm>
      </p:grpSpPr>
      <p:sp>
        <p:nvSpPr>
          <p:cNvPr id="566" name="Google Shape;566;p20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7" name="Google Shape;567;p201"/>
          <p:cNvSpPr/>
          <p:nvPr>
            <p:ph idx="2" type="pic"/>
          </p:nvPr>
        </p:nvSpPr>
        <p:spPr>
          <a:xfrm>
            <a:off x="5183188" y="987425"/>
            <a:ext cx="6172200" cy="4873625"/>
          </a:xfrm>
          <a:prstGeom prst="rect">
            <a:avLst/>
          </a:prstGeom>
          <a:noFill/>
          <a:ln>
            <a:noFill/>
          </a:ln>
        </p:spPr>
      </p:sp>
      <p:sp>
        <p:nvSpPr>
          <p:cNvPr id="568" name="Google Shape;568;p20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9" name="Google Shape;569;p2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2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1" name="Google Shape;571;p2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72" name="Shape 572"/>
        <p:cNvGrpSpPr/>
        <p:nvPr/>
      </p:nvGrpSpPr>
      <p:grpSpPr>
        <a:xfrm>
          <a:off x="0" y="0"/>
          <a:ext cx="0" cy="0"/>
          <a:chOff x="0" y="0"/>
          <a:chExt cx="0" cy="0"/>
        </a:xfrm>
      </p:grpSpPr>
      <p:sp>
        <p:nvSpPr>
          <p:cNvPr id="573" name="Google Shape;573;p2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4" name="Google Shape;574;p20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5" name="Google Shape;575;p2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6" name="Google Shape;576;p2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7" name="Google Shape;577;p2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78" name="Shape 578"/>
        <p:cNvGrpSpPr/>
        <p:nvPr/>
      </p:nvGrpSpPr>
      <p:grpSpPr>
        <a:xfrm>
          <a:off x="0" y="0"/>
          <a:ext cx="0" cy="0"/>
          <a:chOff x="0" y="0"/>
          <a:chExt cx="0" cy="0"/>
        </a:xfrm>
      </p:grpSpPr>
      <p:sp>
        <p:nvSpPr>
          <p:cNvPr id="579" name="Google Shape;579;p20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0" name="Google Shape;580;p20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1" name="Google Shape;581;p2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2" name="Google Shape;582;p2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3" name="Google Shape;583;p2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84" name="Shape 584"/>
        <p:cNvGrpSpPr/>
        <p:nvPr/>
      </p:nvGrpSpPr>
      <p:grpSpPr>
        <a:xfrm>
          <a:off x="0" y="0"/>
          <a:ext cx="0" cy="0"/>
          <a:chOff x="0" y="0"/>
          <a:chExt cx="0" cy="0"/>
        </a:xfrm>
      </p:grpSpPr>
      <p:grpSp>
        <p:nvGrpSpPr>
          <p:cNvPr id="585" name="Google Shape;585;p204"/>
          <p:cNvGrpSpPr/>
          <p:nvPr/>
        </p:nvGrpSpPr>
        <p:grpSpPr>
          <a:xfrm>
            <a:off x="-1" y="-38042"/>
            <a:ext cx="12192000" cy="6858001"/>
            <a:chOff x="0" y="0"/>
            <a:chExt cx="13716000" cy="10287000"/>
          </a:xfrm>
        </p:grpSpPr>
        <p:sp>
          <p:nvSpPr>
            <p:cNvPr id="586" name="Google Shape;586;p20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87" name="Google Shape;587;p20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88" name="Google Shape;588;p20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89" name="Google Shape;589;p204"/>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0" name="Google Shape;590;p20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1" name="Google Shape;591;p204"/>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592" name="Shape 59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93" name="Shape 593"/>
        <p:cNvGrpSpPr/>
        <p:nvPr/>
      </p:nvGrpSpPr>
      <p:grpSpPr>
        <a:xfrm>
          <a:off x="0" y="0"/>
          <a:ext cx="0" cy="0"/>
          <a:chOff x="0" y="0"/>
          <a:chExt cx="0" cy="0"/>
        </a:xfrm>
      </p:grpSpPr>
      <p:sp>
        <p:nvSpPr>
          <p:cNvPr id="594" name="Google Shape;594;p20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5" name="Google Shape;595;p2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96" name="Google Shape;596;p2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97" name="Google Shape;597;p2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598" name="Google Shape;598;p20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9" name="Google Shape;599;p20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00" name="Google Shape;600;p20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1" name="Google Shape;601;p20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602" name="Google Shape;602;p20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03" name="Shape 603"/>
        <p:cNvGrpSpPr/>
        <p:nvPr/>
      </p:nvGrpSpPr>
      <p:grpSpPr>
        <a:xfrm>
          <a:off x="0" y="0"/>
          <a:ext cx="0" cy="0"/>
          <a:chOff x="0" y="0"/>
          <a:chExt cx="0" cy="0"/>
        </a:xfrm>
      </p:grpSpPr>
      <p:grpSp>
        <p:nvGrpSpPr>
          <p:cNvPr id="604" name="Google Shape;604;p207"/>
          <p:cNvGrpSpPr/>
          <p:nvPr/>
        </p:nvGrpSpPr>
        <p:grpSpPr>
          <a:xfrm>
            <a:off x="-1" y="-38042"/>
            <a:ext cx="12192000" cy="6858001"/>
            <a:chOff x="0" y="0"/>
            <a:chExt cx="13716000" cy="10287000"/>
          </a:xfrm>
        </p:grpSpPr>
        <p:sp>
          <p:nvSpPr>
            <p:cNvPr id="605" name="Google Shape;605;p20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6" name="Google Shape;606;p20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7" name="Google Shape;607;p20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08" name="Google Shape;608;p20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09" name="Google Shape;609;p20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0" name="Google Shape;610;p20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11" name="Shape 611"/>
        <p:cNvGrpSpPr/>
        <p:nvPr/>
      </p:nvGrpSpPr>
      <p:grpSpPr>
        <a:xfrm>
          <a:off x="0" y="0"/>
          <a:ext cx="0" cy="0"/>
          <a:chOff x="0" y="0"/>
          <a:chExt cx="0" cy="0"/>
        </a:xfrm>
      </p:grpSpPr>
      <p:grpSp>
        <p:nvGrpSpPr>
          <p:cNvPr id="612" name="Google Shape;612;p208"/>
          <p:cNvGrpSpPr/>
          <p:nvPr/>
        </p:nvGrpSpPr>
        <p:grpSpPr>
          <a:xfrm>
            <a:off x="-1" y="-38042"/>
            <a:ext cx="12192000" cy="6858001"/>
            <a:chOff x="0" y="0"/>
            <a:chExt cx="13716000" cy="10287000"/>
          </a:xfrm>
        </p:grpSpPr>
        <p:sp>
          <p:nvSpPr>
            <p:cNvPr id="613" name="Google Shape;613;p20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4" name="Google Shape;614;p20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5" name="Google Shape;615;p20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16" name="Google Shape;616;p20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17" name="Google Shape;617;p20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8" name="Google Shape;618;p20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619" name="Shape 61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20" name="Shape 620"/>
        <p:cNvGrpSpPr/>
        <p:nvPr/>
      </p:nvGrpSpPr>
      <p:grpSpPr>
        <a:xfrm>
          <a:off x="0" y="0"/>
          <a:ext cx="0" cy="0"/>
          <a:chOff x="0" y="0"/>
          <a:chExt cx="0" cy="0"/>
        </a:xfrm>
      </p:grpSpPr>
      <p:sp>
        <p:nvSpPr>
          <p:cNvPr id="621" name="Google Shape;621;p210"/>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2" name="Google Shape;622;p210"/>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3" name="Google Shape;623;p210"/>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4" name="Google Shape;624;p210"/>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625" name="Google Shape;625;p210"/>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6" name="Google Shape;626;p210"/>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7" name="Google Shape;627;p210"/>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628" name="Shape 62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629" name="Shape 629"/>
        <p:cNvGrpSpPr/>
        <p:nvPr/>
      </p:nvGrpSpPr>
      <p:grpSpPr>
        <a:xfrm>
          <a:off x="0" y="0"/>
          <a:ext cx="0" cy="0"/>
          <a:chOff x="0" y="0"/>
          <a:chExt cx="0" cy="0"/>
        </a:xfrm>
      </p:grpSpPr>
      <p:sp>
        <p:nvSpPr>
          <p:cNvPr id="630" name="Google Shape;630;p212"/>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1" name="Google Shape;631;p21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2" name="Google Shape;632;p21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3" name="Google Shape;633;p212"/>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21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5" name="Google Shape;635;p21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6" name="Google Shape;636;p212"/>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7" name="Google Shape;637;p212"/>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8" name="Google Shape;638;p212"/>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9" name="Google Shape;639;p212"/>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0" name="Google Shape;640;p212"/>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212"/>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2" name="Google Shape;642;p21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644" name="Shape 644"/>
        <p:cNvGrpSpPr/>
        <p:nvPr/>
      </p:nvGrpSpPr>
      <p:grpSpPr>
        <a:xfrm>
          <a:off x="0" y="0"/>
          <a:ext cx="0" cy="0"/>
          <a:chOff x="0" y="0"/>
          <a:chExt cx="0" cy="0"/>
        </a:xfrm>
      </p:grpSpPr>
      <p:sp>
        <p:nvSpPr>
          <p:cNvPr id="645" name="Google Shape;645;p6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6" name="Google Shape;646;p6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7" name="Google Shape;647;p6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648" name="Shape 64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649" name="Shape 649"/>
        <p:cNvGrpSpPr/>
        <p:nvPr/>
      </p:nvGrpSpPr>
      <p:grpSpPr>
        <a:xfrm>
          <a:off x="0" y="0"/>
          <a:ext cx="0" cy="0"/>
          <a:chOff x="0" y="0"/>
          <a:chExt cx="0" cy="0"/>
        </a:xfrm>
      </p:grpSpPr>
      <p:pic>
        <p:nvPicPr>
          <p:cNvPr descr="Image générée" id="650" name="Google Shape;650;p15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51" name="Google Shape;651;p15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652" name="Shape 652"/>
        <p:cNvGrpSpPr/>
        <p:nvPr/>
      </p:nvGrpSpPr>
      <p:grpSpPr>
        <a:xfrm>
          <a:off x="0" y="0"/>
          <a:ext cx="0" cy="0"/>
          <a:chOff x="0" y="0"/>
          <a:chExt cx="0" cy="0"/>
        </a:xfrm>
      </p:grpSpPr>
      <p:sp>
        <p:nvSpPr>
          <p:cNvPr id="653" name="Google Shape;653;p152"/>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4" name="Google Shape;654;p15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5" name="Google Shape;655;p15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6" name="Google Shape;656;p152"/>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7" name="Google Shape;657;p15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8" name="Google Shape;658;p15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9" name="Google Shape;659;p152"/>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0" name="Google Shape;660;p152"/>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1" name="Google Shape;661;p152"/>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2" name="Google Shape;662;p152"/>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3" name="Google Shape;663;p152"/>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4" name="Google Shape;664;p152"/>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5" name="Google Shape;665;p15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66" name="Shape 666"/>
        <p:cNvGrpSpPr/>
        <p:nvPr/>
      </p:nvGrpSpPr>
      <p:grpSpPr>
        <a:xfrm>
          <a:off x="0" y="0"/>
          <a:ext cx="0" cy="0"/>
          <a:chOff x="0" y="0"/>
          <a:chExt cx="0" cy="0"/>
        </a:xfrm>
      </p:grpSpPr>
      <p:pic>
        <p:nvPicPr>
          <p:cNvPr descr="Image générée" id="667" name="Google Shape;667;p153"/>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668" name="Shape 668"/>
        <p:cNvGrpSpPr/>
        <p:nvPr/>
      </p:nvGrpSpPr>
      <p:grpSpPr>
        <a:xfrm>
          <a:off x="0" y="0"/>
          <a:ext cx="0" cy="0"/>
          <a:chOff x="0" y="0"/>
          <a:chExt cx="0" cy="0"/>
        </a:xfrm>
      </p:grpSpPr>
      <p:sp>
        <p:nvSpPr>
          <p:cNvPr id="669" name="Google Shape;669;p15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0" name="Google Shape;670;p15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1" name="Google Shape;671;p15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72" name="Google Shape;672;p15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73" name="Google Shape;673;p15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74" name="Google Shape;674;p15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5" name="Google Shape;675;p15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76" name="Google Shape;676;p15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677" name="Shape 677"/>
        <p:cNvGrpSpPr/>
        <p:nvPr/>
      </p:nvGrpSpPr>
      <p:grpSpPr>
        <a:xfrm>
          <a:off x="0" y="0"/>
          <a:ext cx="0" cy="0"/>
          <a:chOff x="0" y="0"/>
          <a:chExt cx="0" cy="0"/>
        </a:xfrm>
      </p:grpSpPr>
      <p:sp>
        <p:nvSpPr>
          <p:cNvPr id="678" name="Google Shape;678;p15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9" name="Google Shape;679;p15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80" name="Google Shape;680;p15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81" name="Google Shape;681;p15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82" name="Google Shape;682;p155"/>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83" name="Google Shape;683;p15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84" name="Google Shape;684;p15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85" name="Google Shape;685;p15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86" name="Shape 686"/>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87" name="Shape 687"/>
        <p:cNvGrpSpPr/>
        <p:nvPr/>
      </p:nvGrpSpPr>
      <p:grpSpPr>
        <a:xfrm>
          <a:off x="0" y="0"/>
          <a:ext cx="0" cy="0"/>
          <a:chOff x="0" y="0"/>
          <a:chExt cx="0" cy="0"/>
        </a:xfrm>
      </p:grpSpPr>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88" name="Shape 688"/>
        <p:cNvGrpSpPr/>
        <p:nvPr/>
      </p:nvGrpSpPr>
      <p:grpSpPr>
        <a:xfrm>
          <a:off x="0" y="0"/>
          <a:ext cx="0" cy="0"/>
          <a:chOff x="0" y="0"/>
          <a:chExt cx="0" cy="0"/>
        </a:xfrm>
      </p:grpSpPr>
      <p:sp>
        <p:nvSpPr>
          <p:cNvPr id="689" name="Google Shape;689;p15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90" name="Google Shape;690;p15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1" name="Google Shape;691;p15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2" name="Google Shape;692;p158"/>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93" name="Google Shape;693;p158"/>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694" name="Shape 694"/>
        <p:cNvGrpSpPr/>
        <p:nvPr/>
      </p:nvGrpSpPr>
      <p:grpSpPr>
        <a:xfrm>
          <a:off x="0" y="0"/>
          <a:ext cx="0" cy="0"/>
          <a:chOff x="0" y="0"/>
          <a:chExt cx="0" cy="0"/>
        </a:xfrm>
      </p:grpSpPr>
      <p:sp>
        <p:nvSpPr>
          <p:cNvPr id="695" name="Google Shape;695;p159"/>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96" name="Google Shape;696;p159"/>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7" name="Google Shape;697;p159"/>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8" name="Google Shape;698;p159"/>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99" name="Google Shape;699;p159"/>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700" name="Shape 700"/>
        <p:cNvGrpSpPr/>
        <p:nvPr/>
      </p:nvGrpSpPr>
      <p:grpSpPr>
        <a:xfrm>
          <a:off x="0" y="0"/>
          <a:ext cx="0" cy="0"/>
          <a:chOff x="0" y="0"/>
          <a:chExt cx="0" cy="0"/>
        </a:xfrm>
      </p:grpSpPr>
      <p:sp>
        <p:nvSpPr>
          <p:cNvPr id="701" name="Google Shape;701;p160"/>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2" name="Google Shape;702;p16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3" name="Google Shape;703;p16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4" name="Google Shape;704;p16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05" name="Shape 705"/>
        <p:cNvGrpSpPr/>
        <p:nvPr/>
      </p:nvGrpSpPr>
      <p:grpSpPr>
        <a:xfrm>
          <a:off x="0" y="0"/>
          <a:ext cx="0" cy="0"/>
          <a:chOff x="0" y="0"/>
          <a:chExt cx="0" cy="0"/>
        </a:xfrm>
      </p:grpSpPr>
      <p:sp>
        <p:nvSpPr>
          <p:cNvPr id="706" name="Google Shape;706;p16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7" name="Google Shape;707;p16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8" name="Google Shape;708;p16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09" name="Google Shape;709;p16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10" name="Google Shape;710;p16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11" name="Google Shape;711;p16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12" name="Google Shape;712;p16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713" name="Google Shape;713;p16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714" name="Shape 714"/>
        <p:cNvGrpSpPr/>
        <p:nvPr/>
      </p:nvGrpSpPr>
      <p:grpSpPr>
        <a:xfrm>
          <a:off x="0" y="0"/>
          <a:ext cx="0" cy="0"/>
          <a:chOff x="0" y="0"/>
          <a:chExt cx="0" cy="0"/>
        </a:xfrm>
      </p:grpSpPr>
      <p:sp>
        <p:nvSpPr>
          <p:cNvPr id="715" name="Google Shape;715;p162"/>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16" name="Google Shape;716;p16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7" name="Google Shape;717;p16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8" name="Google Shape;718;p16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19" name="Google Shape;719;p162"/>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0" name="Google Shape;720;p162"/>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1" name="Google Shape;721;p162"/>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22" name="Google Shape;722;p162"/>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723" name="Google Shape;723;p16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724" name="Shape 724"/>
        <p:cNvGrpSpPr/>
        <p:nvPr/>
      </p:nvGrpSpPr>
      <p:grpSpPr>
        <a:xfrm>
          <a:off x="0" y="0"/>
          <a:ext cx="0" cy="0"/>
          <a:chOff x="0" y="0"/>
          <a:chExt cx="0" cy="0"/>
        </a:xfrm>
      </p:grpSpPr>
      <p:grpSp>
        <p:nvGrpSpPr>
          <p:cNvPr id="725" name="Google Shape;725;p163"/>
          <p:cNvGrpSpPr/>
          <p:nvPr/>
        </p:nvGrpSpPr>
        <p:grpSpPr>
          <a:xfrm>
            <a:off x="-1" y="-38041"/>
            <a:ext cx="12192000" cy="6858001"/>
            <a:chOff x="0" y="0"/>
            <a:chExt cx="13716000" cy="10287000"/>
          </a:xfrm>
        </p:grpSpPr>
        <p:sp>
          <p:nvSpPr>
            <p:cNvPr id="726" name="Google Shape;726;p16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727" name="Google Shape;727;p16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728" name="Google Shape;728;p16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729" name="Google Shape;729;p16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730" name="Google Shape;730;p163"/>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31" name="Google Shape;731;p163"/>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732" name="Shape 73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733" name="Shape 733"/>
        <p:cNvGrpSpPr/>
        <p:nvPr/>
      </p:nvGrpSpPr>
      <p:grpSpPr>
        <a:xfrm>
          <a:off x="0" y="0"/>
          <a:ext cx="0" cy="0"/>
          <a:chOff x="0" y="0"/>
          <a:chExt cx="0" cy="0"/>
        </a:xfrm>
      </p:grpSpPr>
      <p:sp>
        <p:nvSpPr>
          <p:cNvPr id="734" name="Google Shape;734;p16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735" name="Shape 735"/>
        <p:cNvGrpSpPr/>
        <p:nvPr/>
      </p:nvGrpSpPr>
      <p:grpSpPr>
        <a:xfrm>
          <a:off x="0" y="0"/>
          <a:ext cx="0" cy="0"/>
          <a:chOff x="0" y="0"/>
          <a:chExt cx="0" cy="0"/>
        </a:xfrm>
      </p:grpSpPr>
      <p:sp>
        <p:nvSpPr>
          <p:cNvPr id="736" name="Google Shape;736;p16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37" name="Google Shape;737;p16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38" name="Google Shape;738;p16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39" name="Google Shape;739;p166"/>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0" name="Google Shape;740;p166"/>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741" name="Shape 741"/>
        <p:cNvGrpSpPr/>
        <p:nvPr/>
      </p:nvGrpSpPr>
      <p:grpSpPr>
        <a:xfrm>
          <a:off x="0" y="0"/>
          <a:ext cx="0" cy="0"/>
          <a:chOff x="0" y="0"/>
          <a:chExt cx="0" cy="0"/>
        </a:xfrm>
      </p:grpSpPr>
      <p:sp>
        <p:nvSpPr>
          <p:cNvPr id="742" name="Google Shape;742;p16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3" name="Google Shape;743;p16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44" name="Google Shape;744;p16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45" name="Google Shape;745;p167"/>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6" name="Google Shape;746;p167"/>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747" name="Shape 747"/>
        <p:cNvGrpSpPr/>
        <p:nvPr/>
      </p:nvGrpSpPr>
      <p:grpSpPr>
        <a:xfrm>
          <a:off x="0" y="0"/>
          <a:ext cx="0" cy="0"/>
          <a:chOff x="0" y="0"/>
          <a:chExt cx="0" cy="0"/>
        </a:xfrm>
      </p:grpSpPr>
      <p:sp>
        <p:nvSpPr>
          <p:cNvPr id="748" name="Google Shape;748;p16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9" name="Google Shape;749;p16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0" name="Google Shape;750;p16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1" name="Google Shape;751;p16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752" name="Shape 752"/>
        <p:cNvGrpSpPr/>
        <p:nvPr/>
      </p:nvGrpSpPr>
      <p:grpSpPr>
        <a:xfrm>
          <a:off x="0" y="0"/>
          <a:ext cx="0" cy="0"/>
          <a:chOff x="0" y="0"/>
          <a:chExt cx="0" cy="0"/>
        </a:xfrm>
      </p:grpSpPr>
      <p:sp>
        <p:nvSpPr>
          <p:cNvPr id="753" name="Google Shape;753;p169"/>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754" name="Shape 754"/>
        <p:cNvGrpSpPr/>
        <p:nvPr/>
      </p:nvGrpSpPr>
      <p:grpSpPr>
        <a:xfrm>
          <a:off x="0" y="0"/>
          <a:ext cx="0" cy="0"/>
          <a:chOff x="0" y="0"/>
          <a:chExt cx="0" cy="0"/>
        </a:xfrm>
      </p:grpSpPr>
      <p:pic>
        <p:nvPicPr>
          <p:cNvPr descr="Image générée" id="755" name="Google Shape;755;p17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56" name="Google Shape;756;p17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757" name="Shape 757"/>
        <p:cNvGrpSpPr/>
        <p:nvPr/>
      </p:nvGrpSpPr>
      <p:grpSpPr>
        <a:xfrm>
          <a:off x="0" y="0"/>
          <a:ext cx="0" cy="0"/>
          <a:chOff x="0" y="0"/>
          <a:chExt cx="0" cy="0"/>
        </a:xfrm>
      </p:grpSpPr>
      <p:pic>
        <p:nvPicPr>
          <p:cNvPr descr="Image générée" id="758" name="Google Shape;758;p17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59" name="Google Shape;759;p17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760" name="Shape 760"/>
        <p:cNvGrpSpPr/>
        <p:nvPr/>
      </p:nvGrpSpPr>
      <p:grpSpPr>
        <a:xfrm>
          <a:off x="0" y="0"/>
          <a:ext cx="0" cy="0"/>
          <a:chOff x="0" y="0"/>
          <a:chExt cx="0" cy="0"/>
        </a:xfrm>
      </p:grpSpPr>
      <p:pic>
        <p:nvPicPr>
          <p:cNvPr descr="Image générée" id="761" name="Google Shape;761;p17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2" name="Google Shape;762;p17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763" name="Shape 763"/>
        <p:cNvGrpSpPr/>
        <p:nvPr/>
      </p:nvGrpSpPr>
      <p:grpSpPr>
        <a:xfrm>
          <a:off x="0" y="0"/>
          <a:ext cx="0" cy="0"/>
          <a:chOff x="0" y="0"/>
          <a:chExt cx="0" cy="0"/>
        </a:xfrm>
      </p:grpSpPr>
      <p:pic>
        <p:nvPicPr>
          <p:cNvPr descr="Image générée" id="764" name="Google Shape;764;p17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5" name="Google Shape;765;p17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766" name="Shape 766"/>
        <p:cNvGrpSpPr/>
        <p:nvPr/>
      </p:nvGrpSpPr>
      <p:grpSpPr>
        <a:xfrm>
          <a:off x="0" y="0"/>
          <a:ext cx="0" cy="0"/>
          <a:chOff x="0" y="0"/>
          <a:chExt cx="0" cy="0"/>
        </a:xfrm>
      </p:grpSpPr>
      <p:pic>
        <p:nvPicPr>
          <p:cNvPr descr="Image générée" id="767" name="Google Shape;767;p17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8" name="Google Shape;768;p17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769" name="Shape 769"/>
        <p:cNvGrpSpPr/>
        <p:nvPr/>
      </p:nvGrpSpPr>
      <p:grpSpPr>
        <a:xfrm>
          <a:off x="0" y="0"/>
          <a:ext cx="0" cy="0"/>
          <a:chOff x="0" y="0"/>
          <a:chExt cx="0" cy="0"/>
        </a:xfrm>
      </p:grpSpPr>
      <p:sp>
        <p:nvSpPr>
          <p:cNvPr id="770" name="Google Shape;770;p175"/>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771" name="Google Shape;771;p175"/>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772" name="Google Shape;772;p175"/>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779" name="Shape 77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780" name="Shape 780"/>
        <p:cNvGrpSpPr/>
        <p:nvPr/>
      </p:nvGrpSpPr>
      <p:grpSpPr>
        <a:xfrm>
          <a:off x="0" y="0"/>
          <a:ext cx="0" cy="0"/>
          <a:chOff x="0" y="0"/>
          <a:chExt cx="0" cy="0"/>
        </a:xfrm>
      </p:grpSpPr>
      <p:sp>
        <p:nvSpPr>
          <p:cNvPr id="781" name="Google Shape;781;p2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2" name="Google Shape;782;p2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3" name="Google Shape;783;p2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2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5" name="Google Shape;785;p2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786" name="Shape 786"/>
        <p:cNvGrpSpPr/>
        <p:nvPr/>
      </p:nvGrpSpPr>
      <p:grpSpPr>
        <a:xfrm>
          <a:off x="0" y="0"/>
          <a:ext cx="0" cy="0"/>
          <a:chOff x="0" y="0"/>
          <a:chExt cx="0" cy="0"/>
        </a:xfrm>
      </p:grpSpPr>
      <p:sp>
        <p:nvSpPr>
          <p:cNvPr id="787" name="Google Shape;787;p2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8" name="Google Shape;788;p2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9" name="Google Shape;789;p2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0" name="Google Shape;790;p2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1" name="Google Shape;791;p2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792" name="Shape 792"/>
        <p:cNvGrpSpPr/>
        <p:nvPr/>
      </p:nvGrpSpPr>
      <p:grpSpPr>
        <a:xfrm>
          <a:off x="0" y="0"/>
          <a:ext cx="0" cy="0"/>
          <a:chOff x="0" y="0"/>
          <a:chExt cx="0" cy="0"/>
        </a:xfrm>
      </p:grpSpPr>
      <p:sp>
        <p:nvSpPr>
          <p:cNvPr id="793" name="Google Shape;793;p2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4" name="Google Shape;794;p2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95" name="Google Shape;795;p2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6" name="Google Shape;796;p2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7" name="Google Shape;797;p2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98" name="Shape 798"/>
        <p:cNvGrpSpPr/>
        <p:nvPr/>
      </p:nvGrpSpPr>
      <p:grpSpPr>
        <a:xfrm>
          <a:off x="0" y="0"/>
          <a:ext cx="0" cy="0"/>
          <a:chOff x="0" y="0"/>
          <a:chExt cx="0" cy="0"/>
        </a:xfrm>
      </p:grpSpPr>
      <p:sp>
        <p:nvSpPr>
          <p:cNvPr id="799" name="Google Shape;799;p2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0" name="Google Shape;800;p2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1" name="Google Shape;801;p2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2" name="Google Shape;802;p2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3" name="Google Shape;803;p2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4" name="Google Shape;804;p2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805" name="Shape 805"/>
        <p:cNvGrpSpPr/>
        <p:nvPr/>
      </p:nvGrpSpPr>
      <p:grpSpPr>
        <a:xfrm>
          <a:off x="0" y="0"/>
          <a:ext cx="0" cy="0"/>
          <a:chOff x="0" y="0"/>
          <a:chExt cx="0" cy="0"/>
        </a:xfrm>
      </p:grpSpPr>
      <p:sp>
        <p:nvSpPr>
          <p:cNvPr id="806" name="Google Shape;806;p2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7" name="Google Shape;807;p2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8" name="Google Shape;808;p2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9" name="Google Shape;809;p2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0" name="Google Shape;810;p2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1" name="Google Shape;811;p2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2" name="Google Shape;812;p2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3" name="Google Shape;813;p2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814" name="Shape 814"/>
        <p:cNvGrpSpPr/>
        <p:nvPr/>
      </p:nvGrpSpPr>
      <p:grpSpPr>
        <a:xfrm>
          <a:off x="0" y="0"/>
          <a:ext cx="0" cy="0"/>
          <a:chOff x="0" y="0"/>
          <a:chExt cx="0" cy="0"/>
        </a:xfrm>
      </p:grpSpPr>
      <p:sp>
        <p:nvSpPr>
          <p:cNvPr id="815" name="Google Shape;815;p2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6" name="Google Shape;816;p2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7" name="Google Shape;817;p2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2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19" name="Shape 819"/>
        <p:cNvGrpSpPr/>
        <p:nvPr/>
      </p:nvGrpSpPr>
      <p:grpSpPr>
        <a:xfrm>
          <a:off x="0" y="0"/>
          <a:ext cx="0" cy="0"/>
          <a:chOff x="0" y="0"/>
          <a:chExt cx="0" cy="0"/>
        </a:xfrm>
      </p:grpSpPr>
      <p:sp>
        <p:nvSpPr>
          <p:cNvPr id="820" name="Google Shape;820;p2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1" name="Google Shape;821;p2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2" name="Google Shape;822;p2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823" name="Shape 823"/>
        <p:cNvGrpSpPr/>
        <p:nvPr/>
      </p:nvGrpSpPr>
      <p:grpSpPr>
        <a:xfrm>
          <a:off x="0" y="0"/>
          <a:ext cx="0" cy="0"/>
          <a:chOff x="0" y="0"/>
          <a:chExt cx="0" cy="0"/>
        </a:xfrm>
      </p:grpSpPr>
      <p:sp>
        <p:nvSpPr>
          <p:cNvPr id="824" name="Google Shape;824;p2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5" name="Google Shape;825;p2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6" name="Google Shape;826;p2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7" name="Google Shape;827;p2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8" name="Google Shape;828;p2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9" name="Google Shape;829;p2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830" name="Shape 830"/>
        <p:cNvGrpSpPr/>
        <p:nvPr/>
      </p:nvGrpSpPr>
      <p:grpSpPr>
        <a:xfrm>
          <a:off x="0" y="0"/>
          <a:ext cx="0" cy="0"/>
          <a:chOff x="0" y="0"/>
          <a:chExt cx="0" cy="0"/>
        </a:xfrm>
      </p:grpSpPr>
      <p:sp>
        <p:nvSpPr>
          <p:cNvPr id="831" name="Google Shape;831;p2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2" name="Google Shape;832;p221"/>
          <p:cNvSpPr/>
          <p:nvPr>
            <p:ph idx="2" type="pic"/>
          </p:nvPr>
        </p:nvSpPr>
        <p:spPr>
          <a:xfrm>
            <a:off x="5183188" y="987425"/>
            <a:ext cx="6172200" cy="4873625"/>
          </a:xfrm>
          <a:prstGeom prst="rect">
            <a:avLst/>
          </a:prstGeom>
          <a:noFill/>
          <a:ln>
            <a:noFill/>
          </a:ln>
        </p:spPr>
      </p:sp>
      <p:sp>
        <p:nvSpPr>
          <p:cNvPr id="833" name="Google Shape;833;p2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4" name="Google Shape;834;p2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5" name="Google Shape;835;p2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6" name="Google Shape;836;p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837" name="Shape 837"/>
        <p:cNvGrpSpPr/>
        <p:nvPr/>
      </p:nvGrpSpPr>
      <p:grpSpPr>
        <a:xfrm>
          <a:off x="0" y="0"/>
          <a:ext cx="0" cy="0"/>
          <a:chOff x="0" y="0"/>
          <a:chExt cx="0" cy="0"/>
        </a:xfrm>
      </p:grpSpPr>
      <p:sp>
        <p:nvSpPr>
          <p:cNvPr id="838" name="Google Shape;838;p2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9" name="Google Shape;839;p2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0" name="Google Shape;840;p2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1" name="Google Shape;841;p2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2" name="Google Shape;842;p2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43" name="Shape 843"/>
        <p:cNvGrpSpPr/>
        <p:nvPr/>
      </p:nvGrpSpPr>
      <p:grpSpPr>
        <a:xfrm>
          <a:off x="0" y="0"/>
          <a:ext cx="0" cy="0"/>
          <a:chOff x="0" y="0"/>
          <a:chExt cx="0" cy="0"/>
        </a:xfrm>
      </p:grpSpPr>
      <p:sp>
        <p:nvSpPr>
          <p:cNvPr id="844" name="Google Shape;844;p2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5" name="Google Shape;845;p2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6" name="Google Shape;846;p2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7" name="Google Shape;847;p2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8" name="Google Shape;848;p2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849" name="Shape 849"/>
        <p:cNvGrpSpPr/>
        <p:nvPr/>
      </p:nvGrpSpPr>
      <p:grpSpPr>
        <a:xfrm>
          <a:off x="0" y="0"/>
          <a:ext cx="0" cy="0"/>
          <a:chOff x="0" y="0"/>
          <a:chExt cx="0" cy="0"/>
        </a:xfrm>
      </p:grpSpPr>
      <p:grpSp>
        <p:nvGrpSpPr>
          <p:cNvPr id="850" name="Google Shape;850;p224"/>
          <p:cNvGrpSpPr/>
          <p:nvPr/>
        </p:nvGrpSpPr>
        <p:grpSpPr>
          <a:xfrm>
            <a:off x="-1" y="-38042"/>
            <a:ext cx="12192000" cy="6858001"/>
            <a:chOff x="0" y="0"/>
            <a:chExt cx="13716000" cy="10287000"/>
          </a:xfrm>
        </p:grpSpPr>
        <p:sp>
          <p:nvSpPr>
            <p:cNvPr id="851" name="Google Shape;851;p22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2" name="Google Shape;852;p22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3" name="Google Shape;853;p22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54" name="Google Shape;854;p224"/>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55" name="Google Shape;855;p22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6" name="Google Shape;856;p224"/>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857" name="Shape 857"/>
        <p:cNvGrpSpPr/>
        <p:nvPr/>
      </p:nvGrpSpPr>
      <p:grpSpPr>
        <a:xfrm>
          <a:off x="0" y="0"/>
          <a:ext cx="0" cy="0"/>
          <a:chOff x="0" y="0"/>
          <a:chExt cx="0" cy="0"/>
        </a:xfrm>
      </p:grpSpPr>
      <p:sp>
        <p:nvSpPr>
          <p:cNvPr id="858" name="Google Shape;858;p22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59" name="Google Shape;859;p2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60" name="Google Shape;860;p2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61" name="Google Shape;861;p2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862" name="Google Shape;862;p22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63" name="Google Shape;863;p22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64" name="Google Shape;864;p22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5" name="Google Shape;865;p22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866" name="Google Shape;866;p22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867" name="Shape 867"/>
        <p:cNvGrpSpPr/>
        <p:nvPr/>
      </p:nvGrpSpPr>
      <p:grpSpPr>
        <a:xfrm>
          <a:off x="0" y="0"/>
          <a:ext cx="0" cy="0"/>
          <a:chOff x="0" y="0"/>
          <a:chExt cx="0" cy="0"/>
        </a:xfrm>
      </p:grpSpPr>
      <p:grpSp>
        <p:nvGrpSpPr>
          <p:cNvPr id="868" name="Google Shape;868;p226"/>
          <p:cNvGrpSpPr/>
          <p:nvPr/>
        </p:nvGrpSpPr>
        <p:grpSpPr>
          <a:xfrm>
            <a:off x="-1" y="-38042"/>
            <a:ext cx="12192000" cy="6858001"/>
            <a:chOff x="0" y="0"/>
            <a:chExt cx="13716000" cy="10287000"/>
          </a:xfrm>
        </p:grpSpPr>
        <p:sp>
          <p:nvSpPr>
            <p:cNvPr id="869" name="Google Shape;869;p22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0" name="Google Shape;870;p22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1" name="Google Shape;871;p22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72" name="Google Shape;872;p22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73" name="Google Shape;873;p22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4" name="Google Shape;874;p22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75" name="Shape 875"/>
        <p:cNvGrpSpPr/>
        <p:nvPr/>
      </p:nvGrpSpPr>
      <p:grpSpPr>
        <a:xfrm>
          <a:off x="0" y="0"/>
          <a:ext cx="0" cy="0"/>
          <a:chOff x="0" y="0"/>
          <a:chExt cx="0" cy="0"/>
        </a:xfrm>
      </p:grpSpPr>
      <p:grpSp>
        <p:nvGrpSpPr>
          <p:cNvPr id="876" name="Google Shape;876;p227"/>
          <p:cNvGrpSpPr/>
          <p:nvPr/>
        </p:nvGrpSpPr>
        <p:grpSpPr>
          <a:xfrm>
            <a:off x="-1" y="-38042"/>
            <a:ext cx="12192000" cy="6858001"/>
            <a:chOff x="0" y="0"/>
            <a:chExt cx="13716000" cy="10287000"/>
          </a:xfrm>
        </p:grpSpPr>
        <p:sp>
          <p:nvSpPr>
            <p:cNvPr id="877" name="Google Shape;877;p22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8" name="Google Shape;878;p22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9" name="Google Shape;879;p22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80" name="Google Shape;880;p22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81" name="Google Shape;881;p22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2" name="Google Shape;882;p22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883" name="Shape 883"/>
        <p:cNvGrpSpPr/>
        <p:nvPr/>
      </p:nvGrpSpPr>
      <p:grpSpPr>
        <a:xfrm>
          <a:off x="0" y="0"/>
          <a:ext cx="0" cy="0"/>
          <a:chOff x="0" y="0"/>
          <a:chExt cx="0" cy="0"/>
        </a:xfrm>
      </p:grpSpPr>
      <p:sp>
        <p:nvSpPr>
          <p:cNvPr id="884" name="Google Shape;884;p2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885" name="Google Shape;885;p22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886" name="Google Shape;886;p228"/>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7" name="Google Shape;887;p228"/>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888" name="Shape 8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889" name="Shape 889"/>
        <p:cNvGrpSpPr/>
        <p:nvPr/>
      </p:nvGrpSpPr>
      <p:grpSpPr>
        <a:xfrm>
          <a:off x="0" y="0"/>
          <a:ext cx="0" cy="0"/>
          <a:chOff x="0" y="0"/>
          <a:chExt cx="0" cy="0"/>
        </a:xfrm>
      </p:grpSpPr>
      <p:sp>
        <p:nvSpPr>
          <p:cNvPr id="890" name="Google Shape;890;p230"/>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1" name="Google Shape;891;p23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2" name="Google Shape;892;p23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3" name="Google Shape;893;p230"/>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4" name="Google Shape;894;p23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5" name="Google Shape;895;p23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6" name="Google Shape;896;p230"/>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7" name="Google Shape;897;p230"/>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8" name="Google Shape;898;p230"/>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9" name="Google Shape;899;p230"/>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0" name="Google Shape;900;p230"/>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1" name="Google Shape;901;p230"/>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2" name="Google Shape;902;p23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09" name="Shape 909"/>
        <p:cNvGrpSpPr/>
        <p:nvPr/>
      </p:nvGrpSpPr>
      <p:grpSpPr>
        <a:xfrm>
          <a:off x="0" y="0"/>
          <a:ext cx="0" cy="0"/>
          <a:chOff x="0" y="0"/>
          <a:chExt cx="0" cy="0"/>
        </a:xfrm>
      </p:grpSpPr>
      <p:sp>
        <p:nvSpPr>
          <p:cNvPr id="910" name="Google Shape;910;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1" name="Google Shape;911;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2" name="Google Shape;912;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913" name="Shape 913"/>
        <p:cNvGrpSpPr/>
        <p:nvPr/>
      </p:nvGrpSpPr>
      <p:grpSpPr>
        <a:xfrm>
          <a:off x="0" y="0"/>
          <a:ext cx="0" cy="0"/>
          <a:chOff x="0" y="0"/>
          <a:chExt cx="0" cy="0"/>
        </a:xfrm>
      </p:grpSpPr>
      <p:sp>
        <p:nvSpPr>
          <p:cNvPr id="914" name="Google Shape;914;p72"/>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5" name="Google Shape;915;p7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6" name="Google Shape;916;p7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7" name="Google Shape;917;p72"/>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8" name="Google Shape;918;p7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9" name="Google Shape;919;p7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20" name="Google Shape;920;p72"/>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1" name="Google Shape;921;p72"/>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2" name="Google Shape;922;p72"/>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3" name="Google Shape;923;p72"/>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4" name="Google Shape;924;p72"/>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5" name="Google Shape;925;p72"/>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6" name="Google Shape;926;p7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27" name="Shape 927"/>
        <p:cNvGrpSpPr/>
        <p:nvPr/>
      </p:nvGrpSpPr>
      <p:grpSpPr>
        <a:xfrm>
          <a:off x="0" y="0"/>
          <a:ext cx="0" cy="0"/>
          <a:chOff x="0" y="0"/>
          <a:chExt cx="0" cy="0"/>
        </a:xfrm>
      </p:grpSpPr>
      <p:sp>
        <p:nvSpPr>
          <p:cNvPr id="928" name="Google Shape;928;p17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9" name="Google Shape;929;p17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0" name="Google Shape;930;p1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1" name="Google Shape;931;p1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2" name="Google Shape;932;p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933" name="Shape 933"/>
        <p:cNvGrpSpPr/>
        <p:nvPr/>
      </p:nvGrpSpPr>
      <p:grpSpPr>
        <a:xfrm>
          <a:off x="0" y="0"/>
          <a:ext cx="0" cy="0"/>
          <a:chOff x="0" y="0"/>
          <a:chExt cx="0" cy="0"/>
        </a:xfrm>
      </p:grpSpPr>
      <p:sp>
        <p:nvSpPr>
          <p:cNvPr id="934" name="Google Shape;934;p1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5" name="Google Shape;935;p1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6" name="Google Shape;936;p1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7" name="Google Shape;937;p1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8" name="Google Shape;938;p1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939" name="Shape 939"/>
        <p:cNvGrpSpPr/>
        <p:nvPr/>
      </p:nvGrpSpPr>
      <p:grpSpPr>
        <a:xfrm>
          <a:off x="0" y="0"/>
          <a:ext cx="0" cy="0"/>
          <a:chOff x="0" y="0"/>
          <a:chExt cx="0" cy="0"/>
        </a:xfrm>
      </p:grpSpPr>
      <p:sp>
        <p:nvSpPr>
          <p:cNvPr id="940" name="Google Shape;940;p17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1" name="Google Shape;941;p17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42" name="Google Shape;942;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3" name="Google Shape;943;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4" name="Google Shape;944;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945" name="Shape 945"/>
        <p:cNvGrpSpPr/>
        <p:nvPr/>
      </p:nvGrpSpPr>
      <p:grpSpPr>
        <a:xfrm>
          <a:off x="0" y="0"/>
          <a:ext cx="0" cy="0"/>
          <a:chOff x="0" y="0"/>
          <a:chExt cx="0" cy="0"/>
        </a:xfrm>
      </p:grpSpPr>
      <p:sp>
        <p:nvSpPr>
          <p:cNvPr id="946" name="Google Shape;946;p1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7" name="Google Shape;947;p17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8" name="Google Shape;948;p17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9" name="Google Shape;949;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0" name="Google Shape;950;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1" name="Google Shape;951;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952" name="Shape 952"/>
        <p:cNvGrpSpPr/>
        <p:nvPr/>
      </p:nvGrpSpPr>
      <p:grpSpPr>
        <a:xfrm>
          <a:off x="0" y="0"/>
          <a:ext cx="0" cy="0"/>
          <a:chOff x="0" y="0"/>
          <a:chExt cx="0" cy="0"/>
        </a:xfrm>
      </p:grpSpPr>
      <p:sp>
        <p:nvSpPr>
          <p:cNvPr id="953" name="Google Shape;953;p18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4" name="Google Shape;954;p18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5" name="Google Shape;955;p18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6" name="Google Shape;956;p18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7" name="Google Shape;957;p18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8" name="Google Shape;958;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9" name="Google Shape;959;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0" name="Google Shape;960;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61" name="Shape 961"/>
        <p:cNvGrpSpPr/>
        <p:nvPr/>
      </p:nvGrpSpPr>
      <p:grpSpPr>
        <a:xfrm>
          <a:off x="0" y="0"/>
          <a:ext cx="0" cy="0"/>
          <a:chOff x="0" y="0"/>
          <a:chExt cx="0" cy="0"/>
        </a:xfrm>
      </p:grpSpPr>
      <p:sp>
        <p:nvSpPr>
          <p:cNvPr id="962" name="Google Shape;962;p1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3" name="Google Shape;963;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4" name="Google Shape;964;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5" name="Google Shape;965;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66" name="Shape 966"/>
        <p:cNvGrpSpPr/>
        <p:nvPr/>
      </p:nvGrpSpPr>
      <p:grpSpPr>
        <a:xfrm>
          <a:off x="0" y="0"/>
          <a:ext cx="0" cy="0"/>
          <a:chOff x="0" y="0"/>
          <a:chExt cx="0" cy="0"/>
        </a:xfrm>
      </p:grpSpPr>
      <p:sp>
        <p:nvSpPr>
          <p:cNvPr id="967" name="Google Shape;967;p1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8" name="Google Shape;968;p18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69" name="Google Shape;969;p18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70" name="Google Shape;970;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1" name="Google Shape;971;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2" name="Google Shape;972;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73" name="Shape 973"/>
        <p:cNvGrpSpPr/>
        <p:nvPr/>
      </p:nvGrpSpPr>
      <p:grpSpPr>
        <a:xfrm>
          <a:off x="0" y="0"/>
          <a:ext cx="0" cy="0"/>
          <a:chOff x="0" y="0"/>
          <a:chExt cx="0" cy="0"/>
        </a:xfrm>
      </p:grpSpPr>
      <p:sp>
        <p:nvSpPr>
          <p:cNvPr id="974" name="Google Shape;974;p18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5" name="Google Shape;975;p183"/>
          <p:cNvSpPr/>
          <p:nvPr>
            <p:ph idx="2" type="pic"/>
          </p:nvPr>
        </p:nvSpPr>
        <p:spPr>
          <a:xfrm>
            <a:off x="5183188" y="987425"/>
            <a:ext cx="6172200" cy="4873625"/>
          </a:xfrm>
          <a:prstGeom prst="rect">
            <a:avLst/>
          </a:prstGeom>
          <a:noFill/>
          <a:ln>
            <a:noFill/>
          </a:ln>
        </p:spPr>
      </p:sp>
      <p:sp>
        <p:nvSpPr>
          <p:cNvPr id="976" name="Google Shape;976;p18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77" name="Google Shape;977;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8" name="Google Shape;978;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9" name="Google Shape;979;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80" name="Shape 980"/>
        <p:cNvGrpSpPr/>
        <p:nvPr/>
      </p:nvGrpSpPr>
      <p:grpSpPr>
        <a:xfrm>
          <a:off x="0" y="0"/>
          <a:ext cx="0" cy="0"/>
          <a:chOff x="0" y="0"/>
          <a:chExt cx="0" cy="0"/>
        </a:xfrm>
      </p:grpSpPr>
      <p:sp>
        <p:nvSpPr>
          <p:cNvPr id="981" name="Google Shape;981;p1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2" name="Google Shape;982;p18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3" name="Google Shape;983;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4" name="Google Shape;984;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5" name="Google Shape;985;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86" name="Shape 986"/>
        <p:cNvGrpSpPr/>
        <p:nvPr/>
      </p:nvGrpSpPr>
      <p:grpSpPr>
        <a:xfrm>
          <a:off x="0" y="0"/>
          <a:ext cx="0" cy="0"/>
          <a:chOff x="0" y="0"/>
          <a:chExt cx="0" cy="0"/>
        </a:xfrm>
      </p:grpSpPr>
      <p:sp>
        <p:nvSpPr>
          <p:cNvPr id="987" name="Google Shape;987;p18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8" name="Google Shape;988;p18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9" name="Google Shape;989;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0" name="Google Shape;990;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1" name="Google Shape;991;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92" name="Shape 992"/>
        <p:cNvGrpSpPr/>
        <p:nvPr/>
      </p:nvGrpSpPr>
      <p:grpSpPr>
        <a:xfrm>
          <a:off x="0" y="0"/>
          <a:ext cx="0" cy="0"/>
          <a:chOff x="0" y="0"/>
          <a:chExt cx="0" cy="0"/>
        </a:xfrm>
      </p:grpSpPr>
      <p:grpSp>
        <p:nvGrpSpPr>
          <p:cNvPr id="993" name="Google Shape;993;p186"/>
          <p:cNvGrpSpPr/>
          <p:nvPr/>
        </p:nvGrpSpPr>
        <p:grpSpPr>
          <a:xfrm>
            <a:off x="-1" y="-38042"/>
            <a:ext cx="12192000" cy="6858001"/>
            <a:chOff x="0" y="0"/>
            <a:chExt cx="13716000" cy="10287000"/>
          </a:xfrm>
        </p:grpSpPr>
        <p:sp>
          <p:nvSpPr>
            <p:cNvPr id="994" name="Google Shape;994;p18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95" name="Google Shape;995;p18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96" name="Google Shape;996;p18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97" name="Google Shape;997;p18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998" name="Google Shape;998;p18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9" name="Google Shape;999;p18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000" name="Shape 100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001" name="Shape 1001"/>
        <p:cNvGrpSpPr/>
        <p:nvPr/>
      </p:nvGrpSpPr>
      <p:grpSpPr>
        <a:xfrm>
          <a:off x="0" y="0"/>
          <a:ext cx="0" cy="0"/>
          <a:chOff x="0" y="0"/>
          <a:chExt cx="0" cy="0"/>
        </a:xfrm>
      </p:grpSpPr>
      <p:sp>
        <p:nvSpPr>
          <p:cNvPr id="1002" name="Google Shape;1002;p18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3" name="Google Shape;1003;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4" name="Google Shape;1004;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5" name="Google Shape;1005;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006" name="Google Shape;1006;p18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7" name="Google Shape;1007;p18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8" name="Google Shape;1008;p18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9" name="Google Shape;1009;p18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10" name="Google Shape;1010;p18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011" name="Shape 1011"/>
        <p:cNvGrpSpPr/>
        <p:nvPr/>
      </p:nvGrpSpPr>
      <p:grpSpPr>
        <a:xfrm>
          <a:off x="0" y="0"/>
          <a:ext cx="0" cy="0"/>
          <a:chOff x="0" y="0"/>
          <a:chExt cx="0" cy="0"/>
        </a:xfrm>
      </p:grpSpPr>
      <p:grpSp>
        <p:nvGrpSpPr>
          <p:cNvPr id="1012" name="Google Shape;1012;p189"/>
          <p:cNvGrpSpPr/>
          <p:nvPr/>
        </p:nvGrpSpPr>
        <p:grpSpPr>
          <a:xfrm>
            <a:off x="-1" y="-38042"/>
            <a:ext cx="12192000" cy="6858001"/>
            <a:chOff x="0" y="0"/>
            <a:chExt cx="13716000" cy="10287000"/>
          </a:xfrm>
        </p:grpSpPr>
        <p:sp>
          <p:nvSpPr>
            <p:cNvPr id="1013" name="Google Shape;1013;p18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4" name="Google Shape;1014;p18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5" name="Google Shape;1015;p18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16" name="Google Shape;1016;p18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17" name="Google Shape;1017;p18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8" name="Google Shape;1018;p18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19" name="Shape 1019"/>
        <p:cNvGrpSpPr/>
        <p:nvPr/>
      </p:nvGrpSpPr>
      <p:grpSpPr>
        <a:xfrm>
          <a:off x="0" y="0"/>
          <a:ext cx="0" cy="0"/>
          <a:chOff x="0" y="0"/>
          <a:chExt cx="0" cy="0"/>
        </a:xfrm>
      </p:grpSpPr>
      <p:grpSp>
        <p:nvGrpSpPr>
          <p:cNvPr id="1020" name="Google Shape;1020;p190"/>
          <p:cNvGrpSpPr/>
          <p:nvPr/>
        </p:nvGrpSpPr>
        <p:grpSpPr>
          <a:xfrm>
            <a:off x="-1" y="-38042"/>
            <a:ext cx="12192000" cy="6858001"/>
            <a:chOff x="0" y="0"/>
            <a:chExt cx="13716000" cy="10287000"/>
          </a:xfrm>
        </p:grpSpPr>
        <p:sp>
          <p:nvSpPr>
            <p:cNvPr id="1021" name="Google Shape;1021;p19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2" name="Google Shape;1022;p19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3" name="Google Shape;1023;p19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24" name="Google Shape;1024;p19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25" name="Google Shape;1025;p19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6" name="Google Shape;1026;p19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027" name="Shape 1027"/>
        <p:cNvGrpSpPr/>
        <p:nvPr/>
      </p:nvGrpSpPr>
      <p:grpSpPr>
        <a:xfrm>
          <a:off x="0" y="0"/>
          <a:ext cx="0" cy="0"/>
          <a:chOff x="0" y="0"/>
          <a:chExt cx="0" cy="0"/>
        </a:xfrm>
      </p:grpSpPr>
      <p:sp>
        <p:nvSpPr>
          <p:cNvPr id="1028" name="Google Shape;1028;p19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029" name="Google Shape;1029;p19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030" name="Google Shape;1030;p191"/>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1" name="Google Shape;1031;p191"/>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032" name="Shape 103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39" name="Shape 1039"/>
        <p:cNvGrpSpPr/>
        <p:nvPr/>
      </p:nvGrpSpPr>
      <p:grpSpPr>
        <a:xfrm>
          <a:off x="0" y="0"/>
          <a:ext cx="0" cy="0"/>
          <a:chOff x="0" y="0"/>
          <a:chExt cx="0" cy="0"/>
        </a:xfrm>
      </p:grpSpPr>
      <p:sp>
        <p:nvSpPr>
          <p:cNvPr id="1040" name="Google Shape;1040;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1" name="Google Shape;1041;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2" name="Google Shape;1042;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043" name="Shape 104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044" name="Shape 1044"/>
        <p:cNvGrpSpPr/>
        <p:nvPr/>
      </p:nvGrpSpPr>
      <p:grpSpPr>
        <a:xfrm>
          <a:off x="0" y="0"/>
          <a:ext cx="0" cy="0"/>
          <a:chOff x="0" y="0"/>
          <a:chExt cx="0" cy="0"/>
        </a:xfrm>
      </p:grpSpPr>
      <p:sp>
        <p:nvSpPr>
          <p:cNvPr id="1045" name="Google Shape;1045;p2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6" name="Google Shape;1046;p2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47" name="Google Shape;1047;p2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8" name="Google Shape;1048;p2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9" name="Google Shape;1049;p2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50" name="Shape 1050"/>
        <p:cNvGrpSpPr/>
        <p:nvPr/>
      </p:nvGrpSpPr>
      <p:grpSpPr>
        <a:xfrm>
          <a:off x="0" y="0"/>
          <a:ext cx="0" cy="0"/>
          <a:chOff x="0" y="0"/>
          <a:chExt cx="0" cy="0"/>
        </a:xfrm>
      </p:grpSpPr>
      <p:sp>
        <p:nvSpPr>
          <p:cNvPr id="1051" name="Google Shape;1051;p2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2" name="Google Shape;1052;p2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3" name="Google Shape;1053;p2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4" name="Google Shape;1054;p2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5" name="Google Shape;1055;p2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56" name="Shape 1056"/>
        <p:cNvGrpSpPr/>
        <p:nvPr/>
      </p:nvGrpSpPr>
      <p:grpSpPr>
        <a:xfrm>
          <a:off x="0" y="0"/>
          <a:ext cx="0" cy="0"/>
          <a:chOff x="0" y="0"/>
          <a:chExt cx="0" cy="0"/>
        </a:xfrm>
      </p:grpSpPr>
      <p:sp>
        <p:nvSpPr>
          <p:cNvPr id="1057" name="Google Shape;1057;p2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8" name="Google Shape;1058;p2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59" name="Google Shape;1059;p2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0" name="Google Shape;1060;p2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1" name="Google Shape;1061;p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062" name="Shape 1062"/>
        <p:cNvGrpSpPr/>
        <p:nvPr/>
      </p:nvGrpSpPr>
      <p:grpSpPr>
        <a:xfrm>
          <a:off x="0" y="0"/>
          <a:ext cx="0" cy="0"/>
          <a:chOff x="0" y="0"/>
          <a:chExt cx="0" cy="0"/>
        </a:xfrm>
      </p:grpSpPr>
      <p:sp>
        <p:nvSpPr>
          <p:cNvPr id="1063" name="Google Shape;1063;p2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4" name="Google Shape;1064;p2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5" name="Google Shape;1065;p2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6" name="Google Shape;1066;p2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7" name="Google Shape;1067;p2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8" name="Google Shape;1068;p2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069" name="Shape 1069"/>
        <p:cNvGrpSpPr/>
        <p:nvPr/>
      </p:nvGrpSpPr>
      <p:grpSpPr>
        <a:xfrm>
          <a:off x="0" y="0"/>
          <a:ext cx="0" cy="0"/>
          <a:chOff x="0" y="0"/>
          <a:chExt cx="0" cy="0"/>
        </a:xfrm>
      </p:grpSpPr>
      <p:sp>
        <p:nvSpPr>
          <p:cNvPr id="1070" name="Google Shape;1070;p2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1" name="Google Shape;1071;p2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2" name="Google Shape;1072;p2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3" name="Google Shape;1073;p2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4" name="Google Shape;1074;p2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5" name="Google Shape;1075;p2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6" name="Google Shape;1076;p2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7" name="Google Shape;1077;p2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078" name="Shape 1078"/>
        <p:cNvGrpSpPr/>
        <p:nvPr/>
      </p:nvGrpSpPr>
      <p:grpSpPr>
        <a:xfrm>
          <a:off x="0" y="0"/>
          <a:ext cx="0" cy="0"/>
          <a:chOff x="0" y="0"/>
          <a:chExt cx="0" cy="0"/>
        </a:xfrm>
      </p:grpSpPr>
      <p:sp>
        <p:nvSpPr>
          <p:cNvPr id="1079" name="Google Shape;1079;p2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0" name="Google Shape;1080;p2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1" name="Google Shape;1081;p2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2" name="Google Shape;1082;p2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083" name="Shape 1083"/>
        <p:cNvGrpSpPr/>
        <p:nvPr/>
      </p:nvGrpSpPr>
      <p:grpSpPr>
        <a:xfrm>
          <a:off x="0" y="0"/>
          <a:ext cx="0" cy="0"/>
          <a:chOff x="0" y="0"/>
          <a:chExt cx="0" cy="0"/>
        </a:xfrm>
      </p:grpSpPr>
      <p:sp>
        <p:nvSpPr>
          <p:cNvPr id="1084" name="Google Shape;1084;p2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5" name="Google Shape;1085;p2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6" name="Google Shape;1086;p2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87" name="Google Shape;1087;p2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8" name="Google Shape;1088;p2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9" name="Google Shape;1089;p2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090" name="Shape 1090"/>
        <p:cNvGrpSpPr/>
        <p:nvPr/>
      </p:nvGrpSpPr>
      <p:grpSpPr>
        <a:xfrm>
          <a:off x="0" y="0"/>
          <a:ext cx="0" cy="0"/>
          <a:chOff x="0" y="0"/>
          <a:chExt cx="0" cy="0"/>
        </a:xfrm>
      </p:grpSpPr>
      <p:sp>
        <p:nvSpPr>
          <p:cNvPr id="1091" name="Google Shape;1091;p2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2" name="Google Shape;1092;p238"/>
          <p:cNvSpPr/>
          <p:nvPr>
            <p:ph idx="2" type="pic"/>
          </p:nvPr>
        </p:nvSpPr>
        <p:spPr>
          <a:xfrm>
            <a:off x="5183188" y="987425"/>
            <a:ext cx="6172200" cy="4873625"/>
          </a:xfrm>
          <a:prstGeom prst="rect">
            <a:avLst/>
          </a:prstGeom>
          <a:noFill/>
          <a:ln>
            <a:noFill/>
          </a:ln>
        </p:spPr>
      </p:sp>
      <p:sp>
        <p:nvSpPr>
          <p:cNvPr id="1093" name="Google Shape;1093;p2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94" name="Google Shape;1094;p2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5" name="Google Shape;1095;p2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6" name="Google Shape;1096;p2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097" name="Shape 1097"/>
        <p:cNvGrpSpPr/>
        <p:nvPr/>
      </p:nvGrpSpPr>
      <p:grpSpPr>
        <a:xfrm>
          <a:off x="0" y="0"/>
          <a:ext cx="0" cy="0"/>
          <a:chOff x="0" y="0"/>
          <a:chExt cx="0" cy="0"/>
        </a:xfrm>
      </p:grpSpPr>
      <p:sp>
        <p:nvSpPr>
          <p:cNvPr id="1098" name="Google Shape;1098;p2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9" name="Google Shape;1099;p2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0" name="Google Shape;1100;p2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1" name="Google Shape;1101;p2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2" name="Google Shape;1102;p2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03" name="Shape 1103"/>
        <p:cNvGrpSpPr/>
        <p:nvPr/>
      </p:nvGrpSpPr>
      <p:grpSpPr>
        <a:xfrm>
          <a:off x="0" y="0"/>
          <a:ext cx="0" cy="0"/>
          <a:chOff x="0" y="0"/>
          <a:chExt cx="0" cy="0"/>
        </a:xfrm>
      </p:grpSpPr>
      <p:sp>
        <p:nvSpPr>
          <p:cNvPr id="1104" name="Google Shape;1104;p2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5" name="Google Shape;1105;p2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6" name="Google Shape;1106;p2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7" name="Google Shape;1107;p2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8" name="Google Shape;1108;p2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09" name="Shape 1109"/>
        <p:cNvGrpSpPr/>
        <p:nvPr/>
      </p:nvGrpSpPr>
      <p:grpSpPr>
        <a:xfrm>
          <a:off x="0" y="0"/>
          <a:ext cx="0" cy="0"/>
          <a:chOff x="0" y="0"/>
          <a:chExt cx="0" cy="0"/>
        </a:xfrm>
      </p:grpSpPr>
      <p:grpSp>
        <p:nvGrpSpPr>
          <p:cNvPr id="1110" name="Google Shape;1110;p241"/>
          <p:cNvGrpSpPr/>
          <p:nvPr/>
        </p:nvGrpSpPr>
        <p:grpSpPr>
          <a:xfrm>
            <a:off x="-1" y="-38042"/>
            <a:ext cx="12192000" cy="6858001"/>
            <a:chOff x="0" y="0"/>
            <a:chExt cx="13716000" cy="10287000"/>
          </a:xfrm>
        </p:grpSpPr>
        <p:sp>
          <p:nvSpPr>
            <p:cNvPr id="1111" name="Google Shape;1111;p2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2" name="Google Shape;1112;p2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3" name="Google Shape;1113;p2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14" name="Google Shape;1114;p24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15" name="Google Shape;1115;p2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6" name="Google Shape;1116;p24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117" name="Shape 111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118" name="Shape 1118"/>
        <p:cNvGrpSpPr/>
        <p:nvPr/>
      </p:nvGrpSpPr>
      <p:grpSpPr>
        <a:xfrm>
          <a:off x="0" y="0"/>
          <a:ext cx="0" cy="0"/>
          <a:chOff x="0" y="0"/>
          <a:chExt cx="0" cy="0"/>
        </a:xfrm>
      </p:grpSpPr>
      <p:sp>
        <p:nvSpPr>
          <p:cNvPr id="1119" name="Google Shape;1119;p24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0" name="Google Shape;1120;p2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1" name="Google Shape;1121;p2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2" name="Google Shape;1122;p2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23" name="Google Shape;1123;p24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4" name="Google Shape;1124;p24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5" name="Google Shape;1125;p24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6" name="Google Shape;1126;p24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127" name="Google Shape;1127;p24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28" name="Shape 1128"/>
        <p:cNvGrpSpPr/>
        <p:nvPr/>
      </p:nvGrpSpPr>
      <p:grpSpPr>
        <a:xfrm>
          <a:off x="0" y="0"/>
          <a:ext cx="0" cy="0"/>
          <a:chOff x="0" y="0"/>
          <a:chExt cx="0" cy="0"/>
        </a:xfrm>
      </p:grpSpPr>
      <p:grpSp>
        <p:nvGrpSpPr>
          <p:cNvPr id="1129" name="Google Shape;1129;p244"/>
          <p:cNvGrpSpPr/>
          <p:nvPr/>
        </p:nvGrpSpPr>
        <p:grpSpPr>
          <a:xfrm>
            <a:off x="-1" y="-38042"/>
            <a:ext cx="12192000" cy="6858001"/>
            <a:chOff x="0" y="0"/>
            <a:chExt cx="13716000" cy="10287000"/>
          </a:xfrm>
        </p:grpSpPr>
        <p:sp>
          <p:nvSpPr>
            <p:cNvPr id="1130" name="Google Shape;1130;p24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1" name="Google Shape;1131;p24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2" name="Google Shape;1132;p24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33" name="Google Shape;1133;p24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34" name="Google Shape;1134;p24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5" name="Google Shape;1135;p24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36" name="Shape 1136"/>
        <p:cNvGrpSpPr/>
        <p:nvPr/>
      </p:nvGrpSpPr>
      <p:grpSpPr>
        <a:xfrm>
          <a:off x="0" y="0"/>
          <a:ext cx="0" cy="0"/>
          <a:chOff x="0" y="0"/>
          <a:chExt cx="0" cy="0"/>
        </a:xfrm>
      </p:grpSpPr>
      <p:grpSp>
        <p:nvGrpSpPr>
          <p:cNvPr id="1137" name="Google Shape;1137;p245"/>
          <p:cNvGrpSpPr/>
          <p:nvPr/>
        </p:nvGrpSpPr>
        <p:grpSpPr>
          <a:xfrm>
            <a:off x="-1" y="-38042"/>
            <a:ext cx="12192000" cy="6858001"/>
            <a:chOff x="0" y="0"/>
            <a:chExt cx="13716000" cy="10287000"/>
          </a:xfrm>
        </p:grpSpPr>
        <p:sp>
          <p:nvSpPr>
            <p:cNvPr id="1138" name="Google Shape;1138;p24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9" name="Google Shape;1139;p24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40" name="Google Shape;1140;p24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41" name="Google Shape;1141;p24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42" name="Google Shape;1142;p24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3" name="Google Shape;1143;p24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144" name="Shape 114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45" name="Shape 1145"/>
        <p:cNvGrpSpPr/>
        <p:nvPr/>
      </p:nvGrpSpPr>
      <p:grpSpPr>
        <a:xfrm>
          <a:off x="0" y="0"/>
          <a:ext cx="0" cy="0"/>
          <a:chOff x="0" y="0"/>
          <a:chExt cx="0" cy="0"/>
        </a:xfrm>
      </p:grpSpPr>
      <p:sp>
        <p:nvSpPr>
          <p:cNvPr id="1146" name="Google Shape;1146;p247"/>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47" name="Google Shape;1147;p247"/>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48" name="Google Shape;1148;p247"/>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49" name="Google Shape;1149;p247"/>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0" name="Google Shape;1150;p247"/>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51" name="Google Shape;1151;p247"/>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52" name="Google Shape;1152;p247"/>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3" name="Google Shape;1153;p247"/>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4" name="Google Shape;1154;p247"/>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5" name="Google Shape;1155;p247"/>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6" name="Google Shape;1156;p247"/>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7" name="Google Shape;1157;p247"/>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8" name="Google Shape;1158;p247"/>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59" name="Shape 1159"/>
        <p:cNvGrpSpPr/>
        <p:nvPr/>
      </p:nvGrpSpPr>
      <p:grpSpPr>
        <a:xfrm>
          <a:off x="0" y="0"/>
          <a:ext cx="0" cy="0"/>
          <a:chOff x="0" y="0"/>
          <a:chExt cx="0" cy="0"/>
        </a:xfrm>
      </p:grpSpPr>
      <p:sp>
        <p:nvSpPr>
          <p:cNvPr id="1160" name="Google Shape;1160;p248"/>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1" name="Google Shape;1161;p248"/>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2" name="Google Shape;1162;p248"/>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3" name="Google Shape;1163;p248"/>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64" name="Google Shape;1164;p248"/>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5" name="Google Shape;1165;p248"/>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6" name="Google Shape;1166;p248"/>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167" name="Shape 1167"/>
        <p:cNvGrpSpPr/>
        <p:nvPr/>
      </p:nvGrpSpPr>
      <p:grpSpPr>
        <a:xfrm>
          <a:off x="0" y="0"/>
          <a:ext cx="0" cy="0"/>
          <a:chOff x="0" y="0"/>
          <a:chExt cx="0" cy="0"/>
        </a:xfrm>
      </p:grpSpPr>
      <p:sp>
        <p:nvSpPr>
          <p:cNvPr id="1168" name="Google Shape;1168;p24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9" name="Google Shape;1169;p24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0" name="Google Shape;1170;p24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1" name="Google Shape;1171;p24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2" name="Google Shape;1172;p24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3" name="Google Shape;1173;p24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4" name="Google Shape;1174;p24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5" name="Google Shape;1175;p24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6" name="Google Shape;1176;p24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7" name="Google Shape;1177;p24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8" name="Google Shape;1178;p24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9" name="Google Shape;1179;p24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0" name="Google Shape;1180;p24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82" name="Shape 1182"/>
        <p:cNvGrpSpPr/>
        <p:nvPr/>
      </p:nvGrpSpPr>
      <p:grpSpPr>
        <a:xfrm>
          <a:off x="0" y="0"/>
          <a:ext cx="0" cy="0"/>
          <a:chOff x="0" y="0"/>
          <a:chExt cx="0" cy="0"/>
        </a:xfrm>
      </p:grpSpPr>
      <p:sp>
        <p:nvSpPr>
          <p:cNvPr id="1183" name="Google Shape;1183;p77"/>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4" name="Google Shape;1184;p7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5" name="Google Shape;1185;p7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6" name="Google Shape;1186;p77"/>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7" name="Google Shape;1187;p7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8" name="Google Shape;1188;p7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9" name="Google Shape;1189;p77"/>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0" name="Google Shape;1190;p77"/>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1" name="Google Shape;1191;p77"/>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2" name="Google Shape;1192;p77"/>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3" name="Google Shape;1193;p77"/>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4" name="Google Shape;1194;p77"/>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5" name="Google Shape;1195;p7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196" name="Shape 1196"/>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197" name="Shape 1197"/>
        <p:cNvGrpSpPr/>
        <p:nvPr/>
      </p:nvGrpSpPr>
      <p:grpSpPr>
        <a:xfrm>
          <a:off x="0" y="0"/>
          <a:ext cx="0" cy="0"/>
          <a:chOff x="0" y="0"/>
          <a:chExt cx="0" cy="0"/>
        </a:xfrm>
      </p:grpSpPr>
      <p:pic>
        <p:nvPicPr>
          <p:cNvPr descr="Image générée" id="1198" name="Google Shape;1198;p5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99" name="Google Shape;1199;p5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00" name="Shape 1200"/>
        <p:cNvGrpSpPr/>
        <p:nvPr/>
      </p:nvGrpSpPr>
      <p:grpSpPr>
        <a:xfrm>
          <a:off x="0" y="0"/>
          <a:ext cx="0" cy="0"/>
          <a:chOff x="0" y="0"/>
          <a:chExt cx="0" cy="0"/>
        </a:xfrm>
      </p:grpSpPr>
      <p:sp>
        <p:nvSpPr>
          <p:cNvPr id="1201" name="Google Shape;1201;p52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2" name="Google Shape;1202;p52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3" name="Google Shape;1203;p52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04" name="Shape 1204"/>
        <p:cNvGrpSpPr/>
        <p:nvPr/>
      </p:nvGrpSpPr>
      <p:grpSpPr>
        <a:xfrm>
          <a:off x="0" y="0"/>
          <a:ext cx="0" cy="0"/>
          <a:chOff x="0" y="0"/>
          <a:chExt cx="0" cy="0"/>
        </a:xfrm>
      </p:grpSpPr>
      <p:pic>
        <p:nvPicPr>
          <p:cNvPr descr="Image générée" id="1205" name="Google Shape;1205;p525"/>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06" name="Shape 1206"/>
        <p:cNvGrpSpPr/>
        <p:nvPr/>
      </p:nvGrpSpPr>
      <p:grpSpPr>
        <a:xfrm>
          <a:off x="0" y="0"/>
          <a:ext cx="0" cy="0"/>
          <a:chOff x="0" y="0"/>
          <a:chExt cx="0" cy="0"/>
        </a:xfrm>
      </p:grpSpPr>
      <p:sp>
        <p:nvSpPr>
          <p:cNvPr id="1207" name="Google Shape;1207;p52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8" name="Google Shape;1208;p52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9" name="Google Shape;1209;p52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10" name="Google Shape;1210;p52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11" name="Google Shape;1211;p526"/>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12" name="Google Shape;1212;p52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3" name="Google Shape;1213;p52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14" name="Google Shape;1214;p52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215" name="Shape 1215"/>
        <p:cNvGrpSpPr/>
        <p:nvPr/>
      </p:nvGrpSpPr>
      <p:grpSpPr>
        <a:xfrm>
          <a:off x="0" y="0"/>
          <a:ext cx="0" cy="0"/>
          <a:chOff x="0" y="0"/>
          <a:chExt cx="0" cy="0"/>
        </a:xfrm>
      </p:grpSpPr>
      <p:sp>
        <p:nvSpPr>
          <p:cNvPr id="1216" name="Google Shape;1216;p52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7" name="Google Shape;1217;p52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8" name="Google Shape;1218;p52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19" name="Google Shape;1219;p52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0" name="Google Shape;1220;p527"/>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1" name="Google Shape;1221;p52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2" name="Google Shape;1222;p52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23" name="Google Shape;1223;p52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24" name="Shape 1224"/>
        <p:cNvGrpSpPr/>
        <p:nvPr/>
      </p:nvGrpSpPr>
      <p:grpSpPr>
        <a:xfrm>
          <a:off x="0" y="0"/>
          <a:ext cx="0" cy="0"/>
          <a:chOff x="0" y="0"/>
          <a:chExt cx="0" cy="0"/>
        </a:xfrm>
      </p:grpSpPr>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225" name="Shape 1225"/>
        <p:cNvGrpSpPr/>
        <p:nvPr/>
      </p:nvGrpSpPr>
      <p:grpSpPr>
        <a:xfrm>
          <a:off x="0" y="0"/>
          <a:ext cx="0" cy="0"/>
          <a:chOff x="0" y="0"/>
          <a:chExt cx="0" cy="0"/>
        </a:xfrm>
      </p:grpSpPr>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226" name="Shape 1226"/>
        <p:cNvGrpSpPr/>
        <p:nvPr/>
      </p:nvGrpSpPr>
      <p:grpSpPr>
        <a:xfrm>
          <a:off x="0" y="0"/>
          <a:ext cx="0" cy="0"/>
          <a:chOff x="0" y="0"/>
          <a:chExt cx="0" cy="0"/>
        </a:xfrm>
      </p:grpSpPr>
      <p:sp>
        <p:nvSpPr>
          <p:cNvPr id="1227" name="Google Shape;1227;p53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8" name="Google Shape;1228;p53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29" name="Google Shape;1229;p53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0" name="Google Shape;1230;p530"/>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31" name="Google Shape;1231;p530"/>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232" name="Shape 1232"/>
        <p:cNvGrpSpPr/>
        <p:nvPr/>
      </p:nvGrpSpPr>
      <p:grpSpPr>
        <a:xfrm>
          <a:off x="0" y="0"/>
          <a:ext cx="0" cy="0"/>
          <a:chOff x="0" y="0"/>
          <a:chExt cx="0" cy="0"/>
        </a:xfrm>
      </p:grpSpPr>
      <p:sp>
        <p:nvSpPr>
          <p:cNvPr id="1233" name="Google Shape;1233;p53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34" name="Google Shape;1234;p53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5" name="Google Shape;1235;p53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6" name="Google Shape;1236;p531"/>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37" name="Google Shape;1237;p531"/>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238" name="Shape 1238"/>
        <p:cNvGrpSpPr/>
        <p:nvPr/>
      </p:nvGrpSpPr>
      <p:grpSpPr>
        <a:xfrm>
          <a:off x="0" y="0"/>
          <a:ext cx="0" cy="0"/>
          <a:chOff x="0" y="0"/>
          <a:chExt cx="0" cy="0"/>
        </a:xfrm>
      </p:grpSpPr>
      <p:sp>
        <p:nvSpPr>
          <p:cNvPr id="1239" name="Google Shape;1239;p532"/>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40" name="Google Shape;1240;p53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1" name="Google Shape;1241;p53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2" name="Google Shape;1242;p53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43" name="Shape 1243"/>
        <p:cNvGrpSpPr/>
        <p:nvPr/>
      </p:nvGrpSpPr>
      <p:grpSpPr>
        <a:xfrm>
          <a:off x="0" y="0"/>
          <a:ext cx="0" cy="0"/>
          <a:chOff x="0" y="0"/>
          <a:chExt cx="0" cy="0"/>
        </a:xfrm>
      </p:grpSpPr>
      <p:sp>
        <p:nvSpPr>
          <p:cNvPr id="1244" name="Google Shape;1244;p53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5" name="Google Shape;1245;p53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6" name="Google Shape;1246;p53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47" name="Google Shape;1247;p53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48" name="Google Shape;1248;p53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49" name="Google Shape;1249;p53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50" name="Google Shape;1250;p53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51" name="Google Shape;1251;p53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252" name="Shape 1252"/>
        <p:cNvGrpSpPr/>
        <p:nvPr/>
      </p:nvGrpSpPr>
      <p:grpSpPr>
        <a:xfrm>
          <a:off x="0" y="0"/>
          <a:ext cx="0" cy="0"/>
          <a:chOff x="0" y="0"/>
          <a:chExt cx="0" cy="0"/>
        </a:xfrm>
      </p:grpSpPr>
      <p:sp>
        <p:nvSpPr>
          <p:cNvPr id="1253" name="Google Shape;1253;p534"/>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4" name="Google Shape;1254;p53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5" name="Google Shape;1255;p53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6" name="Google Shape;1256;p53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57" name="Google Shape;1257;p534"/>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8" name="Google Shape;1258;p534"/>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9" name="Google Shape;1259;p534"/>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0" name="Google Shape;1260;p534"/>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261" name="Google Shape;1261;p53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262" name="Shape 1262"/>
        <p:cNvGrpSpPr/>
        <p:nvPr/>
      </p:nvGrpSpPr>
      <p:grpSpPr>
        <a:xfrm>
          <a:off x="0" y="0"/>
          <a:ext cx="0" cy="0"/>
          <a:chOff x="0" y="0"/>
          <a:chExt cx="0" cy="0"/>
        </a:xfrm>
      </p:grpSpPr>
      <p:grpSp>
        <p:nvGrpSpPr>
          <p:cNvPr id="1263" name="Google Shape;1263;p535"/>
          <p:cNvGrpSpPr/>
          <p:nvPr/>
        </p:nvGrpSpPr>
        <p:grpSpPr>
          <a:xfrm>
            <a:off x="-1" y="-38041"/>
            <a:ext cx="12192000" cy="6858001"/>
            <a:chOff x="0" y="0"/>
            <a:chExt cx="13716000" cy="10287000"/>
          </a:xfrm>
        </p:grpSpPr>
        <p:sp>
          <p:nvSpPr>
            <p:cNvPr id="1264" name="Google Shape;1264;p53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65" name="Google Shape;1265;p53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66" name="Google Shape;1266;p53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267" name="Google Shape;1267;p53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268" name="Google Shape;1268;p535"/>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9" name="Google Shape;1269;p535"/>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270" name="Shape 127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271" name="Shape 1271"/>
        <p:cNvGrpSpPr/>
        <p:nvPr/>
      </p:nvGrpSpPr>
      <p:grpSpPr>
        <a:xfrm>
          <a:off x="0" y="0"/>
          <a:ext cx="0" cy="0"/>
          <a:chOff x="0" y="0"/>
          <a:chExt cx="0" cy="0"/>
        </a:xfrm>
      </p:grpSpPr>
      <p:sp>
        <p:nvSpPr>
          <p:cNvPr id="1272" name="Google Shape;1272;p53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273" name="Shape 1273"/>
        <p:cNvGrpSpPr/>
        <p:nvPr/>
      </p:nvGrpSpPr>
      <p:grpSpPr>
        <a:xfrm>
          <a:off x="0" y="0"/>
          <a:ext cx="0" cy="0"/>
          <a:chOff x="0" y="0"/>
          <a:chExt cx="0" cy="0"/>
        </a:xfrm>
      </p:grpSpPr>
      <p:sp>
        <p:nvSpPr>
          <p:cNvPr id="1274" name="Google Shape;1274;p53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75" name="Google Shape;1275;p53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6" name="Google Shape;1276;p53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7" name="Google Shape;1277;p538"/>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8" name="Google Shape;1278;p538"/>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279" name="Shape 1279"/>
        <p:cNvGrpSpPr/>
        <p:nvPr/>
      </p:nvGrpSpPr>
      <p:grpSpPr>
        <a:xfrm>
          <a:off x="0" y="0"/>
          <a:ext cx="0" cy="0"/>
          <a:chOff x="0" y="0"/>
          <a:chExt cx="0" cy="0"/>
        </a:xfrm>
      </p:grpSpPr>
      <p:sp>
        <p:nvSpPr>
          <p:cNvPr id="1280" name="Google Shape;1280;p53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81" name="Google Shape;1281;p53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2" name="Google Shape;1282;p53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3" name="Google Shape;1283;p539"/>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84" name="Google Shape;1284;p539"/>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285" name="Shape 1285"/>
        <p:cNvGrpSpPr/>
        <p:nvPr/>
      </p:nvGrpSpPr>
      <p:grpSpPr>
        <a:xfrm>
          <a:off x="0" y="0"/>
          <a:ext cx="0" cy="0"/>
          <a:chOff x="0" y="0"/>
          <a:chExt cx="0" cy="0"/>
        </a:xfrm>
      </p:grpSpPr>
      <p:sp>
        <p:nvSpPr>
          <p:cNvPr id="1286" name="Google Shape;1286;p54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7" name="Google Shape;1287;p54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8" name="Google Shape;1288;p54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9" name="Google Shape;1289;p54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290" name="Shape 1290"/>
        <p:cNvGrpSpPr/>
        <p:nvPr/>
      </p:nvGrpSpPr>
      <p:grpSpPr>
        <a:xfrm>
          <a:off x="0" y="0"/>
          <a:ext cx="0" cy="0"/>
          <a:chOff x="0" y="0"/>
          <a:chExt cx="0" cy="0"/>
        </a:xfrm>
      </p:grpSpPr>
      <p:sp>
        <p:nvSpPr>
          <p:cNvPr id="1291" name="Google Shape;1291;p541"/>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292" name="Shape 1292"/>
        <p:cNvGrpSpPr/>
        <p:nvPr/>
      </p:nvGrpSpPr>
      <p:grpSpPr>
        <a:xfrm>
          <a:off x="0" y="0"/>
          <a:ext cx="0" cy="0"/>
          <a:chOff x="0" y="0"/>
          <a:chExt cx="0" cy="0"/>
        </a:xfrm>
      </p:grpSpPr>
      <p:pic>
        <p:nvPicPr>
          <p:cNvPr descr="Image générée" id="1293" name="Google Shape;1293;p54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94" name="Google Shape;1294;p54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295" name="Shape 1295"/>
        <p:cNvGrpSpPr/>
        <p:nvPr/>
      </p:nvGrpSpPr>
      <p:grpSpPr>
        <a:xfrm>
          <a:off x="0" y="0"/>
          <a:ext cx="0" cy="0"/>
          <a:chOff x="0" y="0"/>
          <a:chExt cx="0" cy="0"/>
        </a:xfrm>
      </p:grpSpPr>
      <p:pic>
        <p:nvPicPr>
          <p:cNvPr descr="Image générée" id="1296" name="Google Shape;1296;p54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97" name="Google Shape;1297;p54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298" name="Shape 1298"/>
        <p:cNvGrpSpPr/>
        <p:nvPr/>
      </p:nvGrpSpPr>
      <p:grpSpPr>
        <a:xfrm>
          <a:off x="0" y="0"/>
          <a:ext cx="0" cy="0"/>
          <a:chOff x="0" y="0"/>
          <a:chExt cx="0" cy="0"/>
        </a:xfrm>
      </p:grpSpPr>
      <p:pic>
        <p:nvPicPr>
          <p:cNvPr descr="Image générée" id="1299" name="Google Shape;1299;p54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0" name="Google Shape;1300;p54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301" name="Shape 1301"/>
        <p:cNvGrpSpPr/>
        <p:nvPr/>
      </p:nvGrpSpPr>
      <p:grpSpPr>
        <a:xfrm>
          <a:off x="0" y="0"/>
          <a:ext cx="0" cy="0"/>
          <a:chOff x="0" y="0"/>
          <a:chExt cx="0" cy="0"/>
        </a:xfrm>
      </p:grpSpPr>
      <p:pic>
        <p:nvPicPr>
          <p:cNvPr descr="Image générée" id="1302" name="Google Shape;1302;p54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3" name="Google Shape;1303;p54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304" name="Shape 1304"/>
        <p:cNvGrpSpPr/>
        <p:nvPr/>
      </p:nvGrpSpPr>
      <p:grpSpPr>
        <a:xfrm>
          <a:off x="0" y="0"/>
          <a:ext cx="0" cy="0"/>
          <a:chOff x="0" y="0"/>
          <a:chExt cx="0" cy="0"/>
        </a:xfrm>
      </p:grpSpPr>
      <p:pic>
        <p:nvPicPr>
          <p:cNvPr descr="Image générée" id="1305" name="Google Shape;1305;p54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6" name="Google Shape;1306;p54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307" name="Shape 1307"/>
        <p:cNvGrpSpPr/>
        <p:nvPr/>
      </p:nvGrpSpPr>
      <p:grpSpPr>
        <a:xfrm>
          <a:off x="0" y="0"/>
          <a:ext cx="0" cy="0"/>
          <a:chOff x="0" y="0"/>
          <a:chExt cx="0" cy="0"/>
        </a:xfrm>
      </p:grpSpPr>
      <p:sp>
        <p:nvSpPr>
          <p:cNvPr id="1308" name="Google Shape;1308;p547"/>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309" name="Google Shape;1309;p547"/>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310" name="Google Shape;1310;p547"/>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17" name="Shape 1317"/>
        <p:cNvGrpSpPr/>
        <p:nvPr/>
      </p:nvGrpSpPr>
      <p:grpSpPr>
        <a:xfrm>
          <a:off x="0" y="0"/>
          <a:ext cx="0" cy="0"/>
          <a:chOff x="0" y="0"/>
          <a:chExt cx="0" cy="0"/>
        </a:xfrm>
      </p:grpSpPr>
      <p:sp>
        <p:nvSpPr>
          <p:cNvPr id="1318" name="Google Shape;1318;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9" name="Google Shape;1319;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0" name="Google Shape;1320;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321" name="Shape 1321"/>
        <p:cNvGrpSpPr/>
        <p:nvPr/>
      </p:nvGrpSpPr>
      <p:grpSpPr>
        <a:xfrm>
          <a:off x="0" y="0"/>
          <a:ext cx="0" cy="0"/>
          <a:chOff x="0" y="0"/>
          <a:chExt cx="0" cy="0"/>
        </a:xfrm>
      </p:grpSpPr>
      <p:sp>
        <p:nvSpPr>
          <p:cNvPr id="1322" name="Google Shape;1322;p2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3" name="Google Shape;1323;p2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24" name="Google Shape;1324;p2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5" name="Google Shape;1325;p2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6" name="Google Shape;1326;p2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27" name="Shape 1327"/>
        <p:cNvGrpSpPr/>
        <p:nvPr/>
      </p:nvGrpSpPr>
      <p:grpSpPr>
        <a:xfrm>
          <a:off x="0" y="0"/>
          <a:ext cx="0" cy="0"/>
          <a:chOff x="0" y="0"/>
          <a:chExt cx="0" cy="0"/>
        </a:xfrm>
      </p:grpSpPr>
      <p:sp>
        <p:nvSpPr>
          <p:cNvPr id="1328" name="Google Shape;1328;p2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9" name="Google Shape;1329;p2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0" name="Google Shape;1330;p2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1" name="Google Shape;1331;p2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2" name="Google Shape;1332;p2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333" name="Shape 1333"/>
        <p:cNvGrpSpPr/>
        <p:nvPr/>
      </p:nvGrpSpPr>
      <p:grpSpPr>
        <a:xfrm>
          <a:off x="0" y="0"/>
          <a:ext cx="0" cy="0"/>
          <a:chOff x="0" y="0"/>
          <a:chExt cx="0" cy="0"/>
        </a:xfrm>
      </p:grpSpPr>
      <p:sp>
        <p:nvSpPr>
          <p:cNvPr id="1334" name="Google Shape;1334;p2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5" name="Google Shape;1335;p2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36" name="Google Shape;1336;p2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7" name="Google Shape;1337;p2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8" name="Google Shape;1338;p2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339" name="Shape 1339"/>
        <p:cNvGrpSpPr/>
        <p:nvPr/>
      </p:nvGrpSpPr>
      <p:grpSpPr>
        <a:xfrm>
          <a:off x="0" y="0"/>
          <a:ext cx="0" cy="0"/>
          <a:chOff x="0" y="0"/>
          <a:chExt cx="0" cy="0"/>
        </a:xfrm>
      </p:grpSpPr>
      <p:sp>
        <p:nvSpPr>
          <p:cNvPr id="1340" name="Google Shape;1340;p2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1" name="Google Shape;1341;p2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2" name="Google Shape;1342;p2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3" name="Google Shape;1343;p2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4" name="Google Shape;1344;p2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5" name="Google Shape;1345;p2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346" name="Shape 1346"/>
        <p:cNvGrpSpPr/>
        <p:nvPr/>
      </p:nvGrpSpPr>
      <p:grpSpPr>
        <a:xfrm>
          <a:off x="0" y="0"/>
          <a:ext cx="0" cy="0"/>
          <a:chOff x="0" y="0"/>
          <a:chExt cx="0" cy="0"/>
        </a:xfrm>
      </p:grpSpPr>
      <p:sp>
        <p:nvSpPr>
          <p:cNvPr id="1347" name="Google Shape;1347;p2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8" name="Google Shape;1348;p2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49" name="Google Shape;1349;p2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0" name="Google Shape;1350;p2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51" name="Google Shape;1351;p2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2" name="Google Shape;1352;p2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3" name="Google Shape;1353;p2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4" name="Google Shape;1354;p2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55" name="Shape 1355"/>
        <p:cNvGrpSpPr/>
        <p:nvPr/>
      </p:nvGrpSpPr>
      <p:grpSpPr>
        <a:xfrm>
          <a:off x="0" y="0"/>
          <a:ext cx="0" cy="0"/>
          <a:chOff x="0" y="0"/>
          <a:chExt cx="0" cy="0"/>
        </a:xfrm>
      </p:grpSpPr>
      <p:sp>
        <p:nvSpPr>
          <p:cNvPr id="1356" name="Google Shape;1356;p2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7" name="Google Shape;1357;p2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8" name="Google Shape;1358;p2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9" name="Google Shape;1359;p2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60" name="Shape 1360"/>
        <p:cNvGrpSpPr/>
        <p:nvPr/>
      </p:nvGrpSpPr>
      <p:grpSpPr>
        <a:xfrm>
          <a:off x="0" y="0"/>
          <a:ext cx="0" cy="0"/>
          <a:chOff x="0" y="0"/>
          <a:chExt cx="0" cy="0"/>
        </a:xfrm>
      </p:grpSpPr>
      <p:sp>
        <p:nvSpPr>
          <p:cNvPr id="1361" name="Google Shape;1361;p25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2" name="Google Shape;1362;p25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63" name="Google Shape;1363;p25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64" name="Google Shape;1364;p2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5" name="Google Shape;1365;p2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6" name="Google Shape;1366;p2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367" name="Shape 1367"/>
        <p:cNvGrpSpPr/>
        <p:nvPr/>
      </p:nvGrpSpPr>
      <p:grpSpPr>
        <a:xfrm>
          <a:off x="0" y="0"/>
          <a:ext cx="0" cy="0"/>
          <a:chOff x="0" y="0"/>
          <a:chExt cx="0" cy="0"/>
        </a:xfrm>
      </p:grpSpPr>
      <p:sp>
        <p:nvSpPr>
          <p:cNvPr id="1368" name="Google Shape;1368;p2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9" name="Google Shape;1369;p257"/>
          <p:cNvSpPr/>
          <p:nvPr>
            <p:ph idx="2" type="pic"/>
          </p:nvPr>
        </p:nvSpPr>
        <p:spPr>
          <a:xfrm>
            <a:off x="5183188" y="987425"/>
            <a:ext cx="6172200" cy="4873625"/>
          </a:xfrm>
          <a:prstGeom prst="rect">
            <a:avLst/>
          </a:prstGeom>
          <a:noFill/>
          <a:ln>
            <a:noFill/>
          </a:ln>
        </p:spPr>
      </p:sp>
      <p:sp>
        <p:nvSpPr>
          <p:cNvPr id="1370" name="Google Shape;1370;p25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1" name="Google Shape;1371;p2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2" name="Google Shape;1372;p2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3" name="Google Shape;1373;p2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374" name="Shape 1374"/>
        <p:cNvGrpSpPr/>
        <p:nvPr/>
      </p:nvGrpSpPr>
      <p:grpSpPr>
        <a:xfrm>
          <a:off x="0" y="0"/>
          <a:ext cx="0" cy="0"/>
          <a:chOff x="0" y="0"/>
          <a:chExt cx="0" cy="0"/>
        </a:xfrm>
      </p:grpSpPr>
      <p:sp>
        <p:nvSpPr>
          <p:cNvPr id="1375" name="Google Shape;1375;p2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6" name="Google Shape;1376;p25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7" name="Google Shape;1377;p2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8" name="Google Shape;1378;p2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9" name="Google Shape;1379;p2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380" name="Shape 1380"/>
        <p:cNvGrpSpPr/>
        <p:nvPr/>
      </p:nvGrpSpPr>
      <p:grpSpPr>
        <a:xfrm>
          <a:off x="0" y="0"/>
          <a:ext cx="0" cy="0"/>
          <a:chOff x="0" y="0"/>
          <a:chExt cx="0" cy="0"/>
        </a:xfrm>
      </p:grpSpPr>
      <p:sp>
        <p:nvSpPr>
          <p:cNvPr id="1381" name="Google Shape;1381;p25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2" name="Google Shape;1382;p25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3" name="Google Shape;1383;p2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4" name="Google Shape;1384;p2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5" name="Google Shape;1385;p2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386" name="Shape 1386"/>
        <p:cNvGrpSpPr/>
        <p:nvPr/>
      </p:nvGrpSpPr>
      <p:grpSpPr>
        <a:xfrm>
          <a:off x="0" y="0"/>
          <a:ext cx="0" cy="0"/>
          <a:chOff x="0" y="0"/>
          <a:chExt cx="0" cy="0"/>
        </a:xfrm>
      </p:grpSpPr>
      <p:grpSp>
        <p:nvGrpSpPr>
          <p:cNvPr id="1387" name="Google Shape;1387;p260"/>
          <p:cNvGrpSpPr/>
          <p:nvPr/>
        </p:nvGrpSpPr>
        <p:grpSpPr>
          <a:xfrm>
            <a:off x="-1" y="-38042"/>
            <a:ext cx="12192000" cy="6858001"/>
            <a:chOff x="0" y="0"/>
            <a:chExt cx="13716000" cy="10287000"/>
          </a:xfrm>
        </p:grpSpPr>
        <p:sp>
          <p:nvSpPr>
            <p:cNvPr id="1388" name="Google Shape;1388;p26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89" name="Google Shape;1389;p26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90" name="Google Shape;1390;p26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91" name="Google Shape;1391;p260"/>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392" name="Google Shape;1392;p26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3" name="Google Shape;1393;p260"/>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394" name="Shape 139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395" name="Shape 1395"/>
        <p:cNvGrpSpPr/>
        <p:nvPr/>
      </p:nvGrpSpPr>
      <p:grpSpPr>
        <a:xfrm>
          <a:off x="0" y="0"/>
          <a:ext cx="0" cy="0"/>
          <a:chOff x="0" y="0"/>
          <a:chExt cx="0" cy="0"/>
        </a:xfrm>
      </p:grpSpPr>
      <p:sp>
        <p:nvSpPr>
          <p:cNvPr id="1396" name="Google Shape;1396;p26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397" name="Google Shape;1397;p2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98" name="Google Shape;1398;p2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99" name="Google Shape;1399;p2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00" name="Google Shape;1400;p26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01" name="Google Shape;1401;p26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02" name="Google Shape;1402;p26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3" name="Google Shape;1403;p26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404" name="Google Shape;1404;p26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05" name="Shape 1405"/>
        <p:cNvGrpSpPr/>
        <p:nvPr/>
      </p:nvGrpSpPr>
      <p:grpSpPr>
        <a:xfrm>
          <a:off x="0" y="0"/>
          <a:ext cx="0" cy="0"/>
          <a:chOff x="0" y="0"/>
          <a:chExt cx="0" cy="0"/>
        </a:xfrm>
      </p:grpSpPr>
      <p:grpSp>
        <p:nvGrpSpPr>
          <p:cNvPr id="1406" name="Google Shape;1406;p263"/>
          <p:cNvGrpSpPr/>
          <p:nvPr/>
        </p:nvGrpSpPr>
        <p:grpSpPr>
          <a:xfrm>
            <a:off x="-1" y="-38042"/>
            <a:ext cx="12192000" cy="6858001"/>
            <a:chOff x="0" y="0"/>
            <a:chExt cx="13716000" cy="10287000"/>
          </a:xfrm>
        </p:grpSpPr>
        <p:sp>
          <p:nvSpPr>
            <p:cNvPr id="1407" name="Google Shape;1407;p26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08" name="Google Shape;1408;p26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09" name="Google Shape;1409;p26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10" name="Google Shape;1410;p26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11" name="Google Shape;1411;p26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2" name="Google Shape;1412;p26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13" name="Shape 1413"/>
        <p:cNvGrpSpPr/>
        <p:nvPr/>
      </p:nvGrpSpPr>
      <p:grpSpPr>
        <a:xfrm>
          <a:off x="0" y="0"/>
          <a:ext cx="0" cy="0"/>
          <a:chOff x="0" y="0"/>
          <a:chExt cx="0" cy="0"/>
        </a:xfrm>
      </p:grpSpPr>
      <p:grpSp>
        <p:nvGrpSpPr>
          <p:cNvPr id="1414" name="Google Shape;1414;p264"/>
          <p:cNvGrpSpPr/>
          <p:nvPr/>
        </p:nvGrpSpPr>
        <p:grpSpPr>
          <a:xfrm>
            <a:off x="-1" y="-38042"/>
            <a:ext cx="12192000" cy="6858001"/>
            <a:chOff x="0" y="0"/>
            <a:chExt cx="13716000" cy="10287000"/>
          </a:xfrm>
        </p:grpSpPr>
        <p:sp>
          <p:nvSpPr>
            <p:cNvPr id="1415" name="Google Shape;1415;p26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16" name="Google Shape;1416;p26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17" name="Google Shape;1417;p26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18" name="Google Shape;1418;p26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19" name="Google Shape;1419;p26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0" name="Google Shape;1420;p26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421" name="Shape 14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422" name="Shape 1422"/>
        <p:cNvGrpSpPr/>
        <p:nvPr/>
      </p:nvGrpSpPr>
      <p:grpSpPr>
        <a:xfrm>
          <a:off x="0" y="0"/>
          <a:ext cx="0" cy="0"/>
          <a:chOff x="0" y="0"/>
          <a:chExt cx="0" cy="0"/>
        </a:xfrm>
      </p:grpSpPr>
      <p:sp>
        <p:nvSpPr>
          <p:cNvPr id="1423" name="Google Shape;1423;p26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24" name="Google Shape;1424;p26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25" name="Google Shape;1425;p26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26" name="Google Shape;1426;p26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27" name="Google Shape;1427;p26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28" name="Google Shape;1428;p26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29" name="Google Shape;1429;p26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30" name="Google Shape;1430;p26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31" name="Google Shape;1431;p26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32" name="Google Shape;1432;p26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33" name="Google Shape;1433;p26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34" name="Google Shape;1434;p26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35" name="Google Shape;1435;p26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36" name="Shape 1436"/>
        <p:cNvGrpSpPr/>
        <p:nvPr/>
      </p:nvGrpSpPr>
      <p:grpSpPr>
        <a:xfrm>
          <a:off x="0" y="0"/>
          <a:ext cx="0" cy="0"/>
          <a:chOff x="0" y="0"/>
          <a:chExt cx="0" cy="0"/>
        </a:xfrm>
      </p:grpSpPr>
      <p:sp>
        <p:nvSpPr>
          <p:cNvPr id="1437" name="Google Shape;1437;p267"/>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38" name="Google Shape;1438;p267"/>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9" name="Google Shape;1439;p267"/>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0" name="Google Shape;1440;p267"/>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41" name="Google Shape;1441;p267"/>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42" name="Google Shape;1442;p267"/>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43" name="Google Shape;1443;p267"/>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444" name="Shape 144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445" name="Shape 1445"/>
        <p:cNvGrpSpPr/>
        <p:nvPr/>
      </p:nvGrpSpPr>
      <p:grpSpPr>
        <a:xfrm>
          <a:off x="0" y="0"/>
          <a:ext cx="0" cy="0"/>
          <a:chOff x="0" y="0"/>
          <a:chExt cx="0" cy="0"/>
        </a:xfrm>
      </p:grpSpPr>
      <p:sp>
        <p:nvSpPr>
          <p:cNvPr id="1446" name="Google Shape;1446;p26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7" name="Google Shape;1447;p26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448" name="Google Shape;1448;p26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449" name="Google Shape;1449;p26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0" name="Google Shape;1450;p26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451" name="Google Shape;1451;p26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452" name="Google Shape;1452;p26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3" name="Google Shape;1453;p26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4" name="Google Shape;1454;p26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5" name="Google Shape;1455;p26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6" name="Google Shape;1456;p26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7" name="Google Shape;1457;p26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8" name="Google Shape;1458;p26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465" name="Shape 146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466" name="Shape 1466"/>
        <p:cNvGrpSpPr/>
        <p:nvPr/>
      </p:nvGrpSpPr>
      <p:grpSpPr>
        <a:xfrm>
          <a:off x="0" y="0"/>
          <a:ext cx="0" cy="0"/>
          <a:chOff x="0" y="0"/>
          <a:chExt cx="0" cy="0"/>
        </a:xfrm>
      </p:grpSpPr>
      <p:sp>
        <p:nvSpPr>
          <p:cNvPr id="1467" name="Google Shape;1467;p27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8" name="Google Shape;1468;p27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69" name="Google Shape;1469;p2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0" name="Google Shape;1470;p2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1" name="Google Shape;1471;p2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72" name="Shape 1472"/>
        <p:cNvGrpSpPr/>
        <p:nvPr/>
      </p:nvGrpSpPr>
      <p:grpSpPr>
        <a:xfrm>
          <a:off x="0" y="0"/>
          <a:ext cx="0" cy="0"/>
          <a:chOff x="0" y="0"/>
          <a:chExt cx="0" cy="0"/>
        </a:xfrm>
      </p:grpSpPr>
      <p:sp>
        <p:nvSpPr>
          <p:cNvPr id="1473" name="Google Shape;1473;p2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4" name="Google Shape;1474;p2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5" name="Google Shape;1475;p2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6" name="Google Shape;1476;p2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7" name="Google Shape;1477;p2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478" name="Shape 1478"/>
        <p:cNvGrpSpPr/>
        <p:nvPr/>
      </p:nvGrpSpPr>
      <p:grpSpPr>
        <a:xfrm>
          <a:off x="0" y="0"/>
          <a:ext cx="0" cy="0"/>
          <a:chOff x="0" y="0"/>
          <a:chExt cx="0" cy="0"/>
        </a:xfrm>
      </p:grpSpPr>
      <p:sp>
        <p:nvSpPr>
          <p:cNvPr id="1479" name="Google Shape;1479;p27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0" name="Google Shape;1480;p27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81" name="Google Shape;1481;p2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2" name="Google Shape;1482;p2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3" name="Google Shape;1483;p2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484" name="Shape 1484"/>
        <p:cNvGrpSpPr/>
        <p:nvPr/>
      </p:nvGrpSpPr>
      <p:grpSpPr>
        <a:xfrm>
          <a:off x="0" y="0"/>
          <a:ext cx="0" cy="0"/>
          <a:chOff x="0" y="0"/>
          <a:chExt cx="0" cy="0"/>
        </a:xfrm>
      </p:grpSpPr>
      <p:sp>
        <p:nvSpPr>
          <p:cNvPr id="1485" name="Google Shape;1485;p2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6" name="Google Shape;1486;p27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7" name="Google Shape;1487;p27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8" name="Google Shape;1488;p2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9" name="Google Shape;1489;p2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0" name="Google Shape;1490;p2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491" name="Shape 1491"/>
        <p:cNvGrpSpPr/>
        <p:nvPr/>
      </p:nvGrpSpPr>
      <p:grpSpPr>
        <a:xfrm>
          <a:off x="0" y="0"/>
          <a:ext cx="0" cy="0"/>
          <a:chOff x="0" y="0"/>
          <a:chExt cx="0" cy="0"/>
        </a:xfrm>
      </p:grpSpPr>
      <p:sp>
        <p:nvSpPr>
          <p:cNvPr id="1492" name="Google Shape;1492;p27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3" name="Google Shape;1493;p27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4" name="Google Shape;1494;p27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5" name="Google Shape;1495;p27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6" name="Google Shape;1496;p27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7" name="Google Shape;1497;p2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8" name="Google Shape;1498;p2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9" name="Google Shape;1499;p2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500" name="Shape 1500"/>
        <p:cNvGrpSpPr/>
        <p:nvPr/>
      </p:nvGrpSpPr>
      <p:grpSpPr>
        <a:xfrm>
          <a:off x="0" y="0"/>
          <a:ext cx="0" cy="0"/>
          <a:chOff x="0" y="0"/>
          <a:chExt cx="0" cy="0"/>
        </a:xfrm>
      </p:grpSpPr>
      <p:sp>
        <p:nvSpPr>
          <p:cNvPr id="1501" name="Google Shape;1501;p2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2" name="Google Shape;1502;p2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3" name="Google Shape;1503;p2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4" name="Google Shape;1504;p2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05" name="Shape 1505"/>
        <p:cNvGrpSpPr/>
        <p:nvPr/>
      </p:nvGrpSpPr>
      <p:grpSpPr>
        <a:xfrm>
          <a:off x="0" y="0"/>
          <a:ext cx="0" cy="0"/>
          <a:chOff x="0" y="0"/>
          <a:chExt cx="0" cy="0"/>
        </a:xfrm>
      </p:grpSpPr>
      <p:sp>
        <p:nvSpPr>
          <p:cNvPr id="1506" name="Google Shape;1506;p2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7" name="Google Shape;1507;p2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8" name="Google Shape;1508;p2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509" name="Shape 1509"/>
        <p:cNvGrpSpPr/>
        <p:nvPr/>
      </p:nvGrpSpPr>
      <p:grpSpPr>
        <a:xfrm>
          <a:off x="0" y="0"/>
          <a:ext cx="0" cy="0"/>
          <a:chOff x="0" y="0"/>
          <a:chExt cx="0" cy="0"/>
        </a:xfrm>
      </p:grpSpPr>
      <p:sp>
        <p:nvSpPr>
          <p:cNvPr id="1510" name="Google Shape;1510;p27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1" name="Google Shape;1511;p27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12" name="Google Shape;1512;p27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13" name="Google Shape;1513;p2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4" name="Google Shape;1514;p2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5" name="Google Shape;1515;p2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516" name="Shape 1516"/>
        <p:cNvGrpSpPr/>
        <p:nvPr/>
      </p:nvGrpSpPr>
      <p:grpSpPr>
        <a:xfrm>
          <a:off x="0" y="0"/>
          <a:ext cx="0" cy="0"/>
          <a:chOff x="0" y="0"/>
          <a:chExt cx="0" cy="0"/>
        </a:xfrm>
      </p:grpSpPr>
      <p:sp>
        <p:nvSpPr>
          <p:cNvPr id="1517" name="Google Shape;1517;p27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8" name="Google Shape;1518;p278"/>
          <p:cNvSpPr/>
          <p:nvPr>
            <p:ph idx="2" type="pic"/>
          </p:nvPr>
        </p:nvSpPr>
        <p:spPr>
          <a:xfrm>
            <a:off x="5183188" y="987425"/>
            <a:ext cx="6172200" cy="4873625"/>
          </a:xfrm>
          <a:prstGeom prst="rect">
            <a:avLst/>
          </a:prstGeom>
          <a:noFill/>
          <a:ln>
            <a:noFill/>
          </a:ln>
        </p:spPr>
      </p:sp>
      <p:sp>
        <p:nvSpPr>
          <p:cNvPr id="1519" name="Google Shape;1519;p27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20" name="Google Shape;1520;p2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1" name="Google Shape;1521;p2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2" name="Google Shape;1522;p2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23" name="Shape 1523"/>
        <p:cNvGrpSpPr/>
        <p:nvPr/>
      </p:nvGrpSpPr>
      <p:grpSpPr>
        <a:xfrm>
          <a:off x="0" y="0"/>
          <a:ext cx="0" cy="0"/>
          <a:chOff x="0" y="0"/>
          <a:chExt cx="0" cy="0"/>
        </a:xfrm>
      </p:grpSpPr>
      <p:sp>
        <p:nvSpPr>
          <p:cNvPr id="1524" name="Google Shape;1524;p2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5" name="Google Shape;1525;p27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6" name="Google Shape;1526;p2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7" name="Google Shape;1527;p2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8" name="Google Shape;1528;p2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29" name="Shape 1529"/>
        <p:cNvGrpSpPr/>
        <p:nvPr/>
      </p:nvGrpSpPr>
      <p:grpSpPr>
        <a:xfrm>
          <a:off x="0" y="0"/>
          <a:ext cx="0" cy="0"/>
          <a:chOff x="0" y="0"/>
          <a:chExt cx="0" cy="0"/>
        </a:xfrm>
      </p:grpSpPr>
      <p:sp>
        <p:nvSpPr>
          <p:cNvPr id="1530" name="Google Shape;1530;p28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1" name="Google Shape;1531;p28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2" name="Google Shape;1532;p2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3" name="Google Shape;1533;p2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4" name="Google Shape;1534;p2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35" name="Shape 1535"/>
        <p:cNvGrpSpPr/>
        <p:nvPr/>
      </p:nvGrpSpPr>
      <p:grpSpPr>
        <a:xfrm>
          <a:off x="0" y="0"/>
          <a:ext cx="0" cy="0"/>
          <a:chOff x="0" y="0"/>
          <a:chExt cx="0" cy="0"/>
        </a:xfrm>
      </p:grpSpPr>
      <p:grpSp>
        <p:nvGrpSpPr>
          <p:cNvPr id="1536" name="Google Shape;1536;p281"/>
          <p:cNvGrpSpPr/>
          <p:nvPr/>
        </p:nvGrpSpPr>
        <p:grpSpPr>
          <a:xfrm>
            <a:off x="-1" y="-38042"/>
            <a:ext cx="12192000" cy="6858001"/>
            <a:chOff x="0" y="0"/>
            <a:chExt cx="13716000" cy="10287000"/>
          </a:xfrm>
        </p:grpSpPr>
        <p:sp>
          <p:nvSpPr>
            <p:cNvPr id="1537" name="Google Shape;1537;p28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38" name="Google Shape;1538;p28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39" name="Google Shape;1539;p28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40" name="Google Shape;1540;p28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41" name="Google Shape;1541;p28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2" name="Google Shape;1542;p28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543" name="Shape 1543"/>
        <p:cNvGrpSpPr/>
        <p:nvPr/>
      </p:nvGrpSpPr>
      <p:grpSpPr>
        <a:xfrm>
          <a:off x="0" y="0"/>
          <a:ext cx="0" cy="0"/>
          <a:chOff x="0" y="0"/>
          <a:chExt cx="0" cy="0"/>
        </a:xfrm>
      </p:grpSpPr>
      <p:sp>
        <p:nvSpPr>
          <p:cNvPr id="1544" name="Google Shape;1544;p28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45" name="Google Shape;1545;p2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46" name="Google Shape;1546;p2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47" name="Google Shape;1547;p2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548" name="Google Shape;1548;p28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49" name="Google Shape;1549;p28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50" name="Google Shape;1550;p28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1" name="Google Shape;1551;p28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552" name="Google Shape;1552;p28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53" name="Shape 1553"/>
        <p:cNvGrpSpPr/>
        <p:nvPr/>
      </p:nvGrpSpPr>
      <p:grpSpPr>
        <a:xfrm>
          <a:off x="0" y="0"/>
          <a:ext cx="0" cy="0"/>
          <a:chOff x="0" y="0"/>
          <a:chExt cx="0" cy="0"/>
        </a:xfrm>
      </p:grpSpPr>
      <p:grpSp>
        <p:nvGrpSpPr>
          <p:cNvPr id="1554" name="Google Shape;1554;p283"/>
          <p:cNvGrpSpPr/>
          <p:nvPr/>
        </p:nvGrpSpPr>
        <p:grpSpPr>
          <a:xfrm>
            <a:off x="-1" y="-38042"/>
            <a:ext cx="12192000" cy="6858001"/>
            <a:chOff x="0" y="0"/>
            <a:chExt cx="13716000" cy="10287000"/>
          </a:xfrm>
        </p:grpSpPr>
        <p:sp>
          <p:nvSpPr>
            <p:cNvPr id="1555" name="Google Shape;1555;p28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6" name="Google Shape;1556;p28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7" name="Google Shape;1557;p28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58" name="Google Shape;1558;p28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59" name="Google Shape;1559;p28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0" name="Google Shape;1560;p28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61" name="Shape 1561"/>
        <p:cNvGrpSpPr/>
        <p:nvPr/>
      </p:nvGrpSpPr>
      <p:grpSpPr>
        <a:xfrm>
          <a:off x="0" y="0"/>
          <a:ext cx="0" cy="0"/>
          <a:chOff x="0" y="0"/>
          <a:chExt cx="0" cy="0"/>
        </a:xfrm>
      </p:grpSpPr>
      <p:grpSp>
        <p:nvGrpSpPr>
          <p:cNvPr id="1562" name="Google Shape;1562;p284"/>
          <p:cNvGrpSpPr/>
          <p:nvPr/>
        </p:nvGrpSpPr>
        <p:grpSpPr>
          <a:xfrm>
            <a:off x="-1" y="-38042"/>
            <a:ext cx="12192000" cy="6858001"/>
            <a:chOff x="0" y="0"/>
            <a:chExt cx="13716000" cy="10287000"/>
          </a:xfrm>
        </p:grpSpPr>
        <p:sp>
          <p:nvSpPr>
            <p:cNvPr id="1563" name="Google Shape;1563;p28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4" name="Google Shape;1564;p28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5" name="Google Shape;1565;p28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66" name="Google Shape;1566;p28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67" name="Google Shape;1567;p28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8" name="Google Shape;1568;p28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569" name="Shape 156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76" name="Shape 1576"/>
        <p:cNvGrpSpPr/>
        <p:nvPr/>
      </p:nvGrpSpPr>
      <p:grpSpPr>
        <a:xfrm>
          <a:off x="0" y="0"/>
          <a:ext cx="0" cy="0"/>
          <a:chOff x="0" y="0"/>
          <a:chExt cx="0" cy="0"/>
        </a:xfrm>
      </p:grpSpPr>
      <p:sp>
        <p:nvSpPr>
          <p:cNvPr id="1577" name="Google Shape;1577;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8" name="Google Shape;1578;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9" name="Google Shape;1579;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580" name="Shape 1580"/>
        <p:cNvGrpSpPr/>
        <p:nvPr/>
      </p:nvGrpSpPr>
      <p:grpSpPr>
        <a:xfrm>
          <a:off x="0" y="0"/>
          <a:ext cx="0" cy="0"/>
          <a:chOff x="0" y="0"/>
          <a:chExt cx="0" cy="0"/>
        </a:xfrm>
      </p:grpSpPr>
      <p:sp>
        <p:nvSpPr>
          <p:cNvPr id="1581" name="Google Shape;1581;p28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2" name="Google Shape;1582;p28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83" name="Google Shape;1583;p2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4" name="Google Shape;1584;p2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5" name="Google Shape;1585;p2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586" name="Shape 1586"/>
        <p:cNvGrpSpPr/>
        <p:nvPr/>
      </p:nvGrpSpPr>
      <p:grpSpPr>
        <a:xfrm>
          <a:off x="0" y="0"/>
          <a:ext cx="0" cy="0"/>
          <a:chOff x="0" y="0"/>
          <a:chExt cx="0" cy="0"/>
        </a:xfrm>
      </p:grpSpPr>
      <p:sp>
        <p:nvSpPr>
          <p:cNvPr id="1587" name="Google Shape;1587;p2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8" name="Google Shape;1588;p2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9" name="Google Shape;1589;p2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0" name="Google Shape;1590;p2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1" name="Google Shape;1591;p2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592" name="Shape 1592"/>
        <p:cNvGrpSpPr/>
        <p:nvPr/>
      </p:nvGrpSpPr>
      <p:grpSpPr>
        <a:xfrm>
          <a:off x="0" y="0"/>
          <a:ext cx="0" cy="0"/>
          <a:chOff x="0" y="0"/>
          <a:chExt cx="0" cy="0"/>
        </a:xfrm>
      </p:grpSpPr>
      <p:sp>
        <p:nvSpPr>
          <p:cNvPr id="1593" name="Google Shape;1593;p28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4" name="Google Shape;1594;p28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95" name="Google Shape;1595;p2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6" name="Google Shape;1596;p2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7" name="Google Shape;1597;p2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598" name="Shape 1598"/>
        <p:cNvGrpSpPr/>
        <p:nvPr/>
      </p:nvGrpSpPr>
      <p:grpSpPr>
        <a:xfrm>
          <a:off x="0" y="0"/>
          <a:ext cx="0" cy="0"/>
          <a:chOff x="0" y="0"/>
          <a:chExt cx="0" cy="0"/>
        </a:xfrm>
      </p:grpSpPr>
      <p:sp>
        <p:nvSpPr>
          <p:cNvPr id="1599" name="Google Shape;1599;p2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0" name="Google Shape;1600;p28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1" name="Google Shape;1601;p28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2" name="Google Shape;1602;p2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3" name="Google Shape;1603;p2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4" name="Google Shape;1604;p2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05" name="Shape 1605"/>
        <p:cNvGrpSpPr/>
        <p:nvPr/>
      </p:nvGrpSpPr>
      <p:grpSpPr>
        <a:xfrm>
          <a:off x="0" y="0"/>
          <a:ext cx="0" cy="0"/>
          <a:chOff x="0" y="0"/>
          <a:chExt cx="0" cy="0"/>
        </a:xfrm>
      </p:grpSpPr>
      <p:sp>
        <p:nvSpPr>
          <p:cNvPr id="1606" name="Google Shape;1606;p29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7" name="Google Shape;1607;p29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08" name="Google Shape;1608;p29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9" name="Google Shape;1609;p29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10" name="Google Shape;1610;p29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1" name="Google Shape;1611;p2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2" name="Google Shape;1612;p2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3" name="Google Shape;1613;p2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614" name="Shape 1614"/>
        <p:cNvGrpSpPr/>
        <p:nvPr/>
      </p:nvGrpSpPr>
      <p:grpSpPr>
        <a:xfrm>
          <a:off x="0" y="0"/>
          <a:ext cx="0" cy="0"/>
          <a:chOff x="0" y="0"/>
          <a:chExt cx="0" cy="0"/>
        </a:xfrm>
      </p:grpSpPr>
      <p:sp>
        <p:nvSpPr>
          <p:cNvPr id="1615" name="Google Shape;1615;p2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6" name="Google Shape;1616;p2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7" name="Google Shape;1617;p2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8" name="Google Shape;1618;p2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619" name="Shape 1619"/>
        <p:cNvGrpSpPr/>
        <p:nvPr/>
      </p:nvGrpSpPr>
      <p:grpSpPr>
        <a:xfrm>
          <a:off x="0" y="0"/>
          <a:ext cx="0" cy="0"/>
          <a:chOff x="0" y="0"/>
          <a:chExt cx="0" cy="0"/>
        </a:xfrm>
      </p:grpSpPr>
      <p:sp>
        <p:nvSpPr>
          <p:cNvPr id="1620" name="Google Shape;1620;p2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1" name="Google Shape;1621;p29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22" name="Google Shape;1622;p29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23" name="Google Shape;1623;p2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4" name="Google Shape;1624;p2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5" name="Google Shape;1625;p2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626" name="Shape 1626"/>
        <p:cNvGrpSpPr/>
        <p:nvPr/>
      </p:nvGrpSpPr>
      <p:grpSpPr>
        <a:xfrm>
          <a:off x="0" y="0"/>
          <a:ext cx="0" cy="0"/>
          <a:chOff x="0" y="0"/>
          <a:chExt cx="0" cy="0"/>
        </a:xfrm>
      </p:grpSpPr>
      <p:sp>
        <p:nvSpPr>
          <p:cNvPr id="1627" name="Google Shape;1627;p29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8" name="Google Shape;1628;p293"/>
          <p:cNvSpPr/>
          <p:nvPr>
            <p:ph idx="2" type="pic"/>
          </p:nvPr>
        </p:nvSpPr>
        <p:spPr>
          <a:xfrm>
            <a:off x="5183188" y="987425"/>
            <a:ext cx="6172200" cy="4873625"/>
          </a:xfrm>
          <a:prstGeom prst="rect">
            <a:avLst/>
          </a:prstGeom>
          <a:noFill/>
          <a:ln>
            <a:noFill/>
          </a:ln>
        </p:spPr>
      </p:sp>
      <p:sp>
        <p:nvSpPr>
          <p:cNvPr id="1629" name="Google Shape;1629;p29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30" name="Google Shape;1630;p2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1" name="Google Shape;1631;p2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2" name="Google Shape;1632;p2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633" name="Shape 1633"/>
        <p:cNvGrpSpPr/>
        <p:nvPr/>
      </p:nvGrpSpPr>
      <p:grpSpPr>
        <a:xfrm>
          <a:off x="0" y="0"/>
          <a:ext cx="0" cy="0"/>
          <a:chOff x="0" y="0"/>
          <a:chExt cx="0" cy="0"/>
        </a:xfrm>
      </p:grpSpPr>
      <p:sp>
        <p:nvSpPr>
          <p:cNvPr id="1634" name="Google Shape;1634;p2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5" name="Google Shape;1635;p29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6" name="Google Shape;1636;p2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7" name="Google Shape;1637;p2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8" name="Google Shape;1638;p2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639" name="Shape 1639"/>
        <p:cNvGrpSpPr/>
        <p:nvPr/>
      </p:nvGrpSpPr>
      <p:grpSpPr>
        <a:xfrm>
          <a:off x="0" y="0"/>
          <a:ext cx="0" cy="0"/>
          <a:chOff x="0" y="0"/>
          <a:chExt cx="0" cy="0"/>
        </a:xfrm>
      </p:grpSpPr>
      <p:sp>
        <p:nvSpPr>
          <p:cNvPr id="1640" name="Google Shape;1640;p29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1" name="Google Shape;1641;p29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2" name="Google Shape;1642;p2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3" name="Google Shape;1643;p2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4" name="Google Shape;1644;p2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45" name="Shape 1645"/>
        <p:cNvGrpSpPr/>
        <p:nvPr/>
      </p:nvGrpSpPr>
      <p:grpSpPr>
        <a:xfrm>
          <a:off x="0" y="0"/>
          <a:ext cx="0" cy="0"/>
          <a:chOff x="0" y="0"/>
          <a:chExt cx="0" cy="0"/>
        </a:xfrm>
      </p:grpSpPr>
      <p:grpSp>
        <p:nvGrpSpPr>
          <p:cNvPr id="1646" name="Google Shape;1646;p296"/>
          <p:cNvGrpSpPr/>
          <p:nvPr/>
        </p:nvGrpSpPr>
        <p:grpSpPr>
          <a:xfrm>
            <a:off x="-1" y="-38042"/>
            <a:ext cx="12192000" cy="6858001"/>
            <a:chOff x="0" y="0"/>
            <a:chExt cx="13716000" cy="10287000"/>
          </a:xfrm>
        </p:grpSpPr>
        <p:sp>
          <p:nvSpPr>
            <p:cNvPr id="1647" name="Google Shape;1647;p29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48" name="Google Shape;1648;p29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49" name="Google Shape;1649;p29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50" name="Google Shape;1650;p29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51" name="Google Shape;1651;p29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2" name="Google Shape;1652;p29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653" name="Shape 165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654" name="Shape 1654"/>
        <p:cNvGrpSpPr/>
        <p:nvPr/>
      </p:nvGrpSpPr>
      <p:grpSpPr>
        <a:xfrm>
          <a:off x="0" y="0"/>
          <a:ext cx="0" cy="0"/>
          <a:chOff x="0" y="0"/>
          <a:chExt cx="0" cy="0"/>
        </a:xfrm>
      </p:grpSpPr>
      <p:sp>
        <p:nvSpPr>
          <p:cNvPr id="1655" name="Google Shape;1655;p29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56" name="Google Shape;1656;p2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57" name="Google Shape;1657;p2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58" name="Google Shape;1658;p2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659" name="Google Shape;1659;p29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60" name="Google Shape;1660;p29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61" name="Google Shape;1661;p29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2" name="Google Shape;1662;p29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663" name="Google Shape;1663;p29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664" name="Shape 1664"/>
        <p:cNvGrpSpPr/>
        <p:nvPr/>
      </p:nvGrpSpPr>
      <p:grpSpPr>
        <a:xfrm>
          <a:off x="0" y="0"/>
          <a:ext cx="0" cy="0"/>
          <a:chOff x="0" y="0"/>
          <a:chExt cx="0" cy="0"/>
        </a:xfrm>
      </p:grpSpPr>
      <p:grpSp>
        <p:nvGrpSpPr>
          <p:cNvPr id="1665" name="Google Shape;1665;p299"/>
          <p:cNvGrpSpPr/>
          <p:nvPr/>
        </p:nvGrpSpPr>
        <p:grpSpPr>
          <a:xfrm>
            <a:off x="-1" y="-38042"/>
            <a:ext cx="12192000" cy="6858001"/>
            <a:chOff x="0" y="0"/>
            <a:chExt cx="13716000" cy="10287000"/>
          </a:xfrm>
        </p:grpSpPr>
        <p:sp>
          <p:nvSpPr>
            <p:cNvPr id="1666" name="Google Shape;1666;p2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67" name="Google Shape;1667;p2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68" name="Google Shape;1668;p2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69" name="Google Shape;1669;p29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70" name="Google Shape;1670;p29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1" name="Google Shape;1671;p29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72" name="Shape 1672"/>
        <p:cNvGrpSpPr/>
        <p:nvPr/>
      </p:nvGrpSpPr>
      <p:grpSpPr>
        <a:xfrm>
          <a:off x="0" y="0"/>
          <a:ext cx="0" cy="0"/>
          <a:chOff x="0" y="0"/>
          <a:chExt cx="0" cy="0"/>
        </a:xfrm>
      </p:grpSpPr>
      <p:grpSp>
        <p:nvGrpSpPr>
          <p:cNvPr id="1673" name="Google Shape;1673;p300"/>
          <p:cNvGrpSpPr/>
          <p:nvPr/>
        </p:nvGrpSpPr>
        <p:grpSpPr>
          <a:xfrm>
            <a:off x="-1" y="-38042"/>
            <a:ext cx="12192000" cy="6858001"/>
            <a:chOff x="0" y="0"/>
            <a:chExt cx="13716000" cy="10287000"/>
          </a:xfrm>
        </p:grpSpPr>
        <p:sp>
          <p:nvSpPr>
            <p:cNvPr id="1674" name="Google Shape;1674;p30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75" name="Google Shape;1675;p30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76" name="Google Shape;1676;p30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77" name="Google Shape;1677;p30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78" name="Google Shape;1678;p30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9" name="Google Shape;1679;p30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680" name="Shape 168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81" name="Shape 1681"/>
        <p:cNvGrpSpPr/>
        <p:nvPr/>
      </p:nvGrpSpPr>
      <p:grpSpPr>
        <a:xfrm>
          <a:off x="0" y="0"/>
          <a:ext cx="0" cy="0"/>
          <a:chOff x="0" y="0"/>
          <a:chExt cx="0" cy="0"/>
        </a:xfrm>
      </p:grpSpPr>
      <p:sp>
        <p:nvSpPr>
          <p:cNvPr id="1682" name="Google Shape;1682;p302"/>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683" name="Google Shape;1683;p302"/>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684" name="Google Shape;1684;p302"/>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685" name="Google Shape;1685;p302"/>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686" name="Google Shape;1686;p302"/>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687" name="Google Shape;1687;p302"/>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688" name="Google Shape;1688;p302"/>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689" name="Google Shape;1689;p302"/>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690" name="Google Shape;1690;p302"/>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691" name="Google Shape;1691;p302"/>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692" name="Google Shape;1692;p302"/>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693" name="Google Shape;1693;p302"/>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694" name="Google Shape;1694;p302"/>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695" name="Shape 1695"/>
        <p:cNvGrpSpPr/>
        <p:nvPr/>
      </p:nvGrpSpPr>
      <p:grpSpPr>
        <a:xfrm>
          <a:off x="0" y="0"/>
          <a:ext cx="0" cy="0"/>
          <a:chOff x="0" y="0"/>
          <a:chExt cx="0" cy="0"/>
        </a:xfrm>
      </p:grpSpPr>
      <p:sp>
        <p:nvSpPr>
          <p:cNvPr id="1696" name="Google Shape;1696;p303"/>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97" name="Google Shape;1697;p303"/>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8" name="Google Shape;1698;p303"/>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9" name="Google Shape;1699;p303"/>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00" name="Google Shape;1700;p303"/>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01" name="Google Shape;1701;p303"/>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02" name="Google Shape;1702;p303"/>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703" name="Shape 170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704" name="Shape 1704"/>
        <p:cNvGrpSpPr/>
        <p:nvPr/>
      </p:nvGrpSpPr>
      <p:grpSpPr>
        <a:xfrm>
          <a:off x="0" y="0"/>
          <a:ext cx="0" cy="0"/>
          <a:chOff x="0" y="0"/>
          <a:chExt cx="0" cy="0"/>
        </a:xfrm>
      </p:grpSpPr>
      <p:sp>
        <p:nvSpPr>
          <p:cNvPr id="1705" name="Google Shape;1705;p305"/>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6" name="Google Shape;1706;p30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07" name="Google Shape;1707;p30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08" name="Google Shape;1708;p305"/>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9" name="Google Shape;1709;p30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10" name="Google Shape;1710;p30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11" name="Google Shape;1711;p305"/>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2" name="Google Shape;1712;p305"/>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3" name="Google Shape;1713;p305"/>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4" name="Google Shape;1714;p305"/>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5" name="Google Shape;1715;p305"/>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6" name="Google Shape;1716;p305"/>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7" name="Google Shape;1717;p30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24" name="Shape 1724"/>
        <p:cNvGrpSpPr/>
        <p:nvPr/>
      </p:nvGrpSpPr>
      <p:grpSpPr>
        <a:xfrm>
          <a:off x="0" y="0"/>
          <a:ext cx="0" cy="0"/>
          <a:chOff x="0" y="0"/>
          <a:chExt cx="0" cy="0"/>
        </a:xfrm>
      </p:grpSpPr>
      <p:sp>
        <p:nvSpPr>
          <p:cNvPr id="1725" name="Google Shape;1725;p8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6" name="Google Shape;1726;p8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27" name="Google Shape;1727;p8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28" name="Google Shape;1728;p85"/>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9" name="Google Shape;1729;p85"/>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730" name="Shape 1730"/>
        <p:cNvGrpSpPr/>
        <p:nvPr/>
      </p:nvGrpSpPr>
      <p:grpSpPr>
        <a:xfrm>
          <a:off x="0" y="0"/>
          <a:ext cx="0" cy="0"/>
          <a:chOff x="0" y="0"/>
          <a:chExt cx="0" cy="0"/>
        </a:xfrm>
      </p:grpSpPr>
      <p:sp>
        <p:nvSpPr>
          <p:cNvPr id="1731" name="Google Shape;1731;p30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732" name="Google Shape;1732;p3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3" name="Google Shape;1733;p3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4" name="Google Shape;1734;p3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35" name="Google Shape;1735;p30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736" name="Google Shape;1736;p30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737" name="Google Shape;1737;p30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8" name="Google Shape;1738;p30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1739" name="Google Shape;1739;p30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740" name="Shape 1740"/>
        <p:cNvGrpSpPr/>
        <p:nvPr/>
      </p:nvGrpSpPr>
      <p:grpSpPr>
        <a:xfrm>
          <a:off x="0" y="0"/>
          <a:ext cx="0" cy="0"/>
          <a:chOff x="0" y="0"/>
          <a:chExt cx="0" cy="0"/>
        </a:xfrm>
      </p:grpSpPr>
      <p:sp>
        <p:nvSpPr>
          <p:cNvPr id="1741" name="Google Shape;1741;p30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2" name="Google Shape;1742;p30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743" name="Google Shape;1743;p3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4" name="Google Shape;1744;p3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5" name="Google Shape;1745;p3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46" name="Shape 1746"/>
        <p:cNvGrpSpPr/>
        <p:nvPr/>
      </p:nvGrpSpPr>
      <p:grpSpPr>
        <a:xfrm>
          <a:off x="0" y="0"/>
          <a:ext cx="0" cy="0"/>
          <a:chOff x="0" y="0"/>
          <a:chExt cx="0" cy="0"/>
        </a:xfrm>
      </p:grpSpPr>
      <p:sp>
        <p:nvSpPr>
          <p:cNvPr id="1747" name="Google Shape;1747;p30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8" name="Google Shape;1748;p30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9" name="Google Shape;1749;p3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0" name="Google Shape;1750;p3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1" name="Google Shape;1751;p3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752" name="Shape 1752"/>
        <p:cNvGrpSpPr/>
        <p:nvPr/>
      </p:nvGrpSpPr>
      <p:grpSpPr>
        <a:xfrm>
          <a:off x="0" y="0"/>
          <a:ext cx="0" cy="0"/>
          <a:chOff x="0" y="0"/>
          <a:chExt cx="0" cy="0"/>
        </a:xfrm>
      </p:grpSpPr>
      <p:sp>
        <p:nvSpPr>
          <p:cNvPr id="1753" name="Google Shape;1753;p30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4" name="Google Shape;1754;p30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755" name="Google Shape;1755;p3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6" name="Google Shape;1756;p3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7" name="Google Shape;1757;p3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758" name="Shape 1758"/>
        <p:cNvGrpSpPr/>
        <p:nvPr/>
      </p:nvGrpSpPr>
      <p:grpSpPr>
        <a:xfrm>
          <a:off x="0" y="0"/>
          <a:ext cx="0" cy="0"/>
          <a:chOff x="0" y="0"/>
          <a:chExt cx="0" cy="0"/>
        </a:xfrm>
      </p:grpSpPr>
      <p:sp>
        <p:nvSpPr>
          <p:cNvPr id="1759" name="Google Shape;1759;p3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0" name="Google Shape;1760;p3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1" name="Google Shape;1761;p3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2" name="Google Shape;1762;p3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3" name="Google Shape;1763;p3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4" name="Google Shape;1764;p3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765" name="Shape 1765"/>
        <p:cNvGrpSpPr/>
        <p:nvPr/>
      </p:nvGrpSpPr>
      <p:grpSpPr>
        <a:xfrm>
          <a:off x="0" y="0"/>
          <a:ext cx="0" cy="0"/>
          <a:chOff x="0" y="0"/>
          <a:chExt cx="0" cy="0"/>
        </a:xfrm>
      </p:grpSpPr>
      <p:sp>
        <p:nvSpPr>
          <p:cNvPr id="1766" name="Google Shape;1766;p3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7" name="Google Shape;1767;p3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8" name="Google Shape;1768;p3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9" name="Google Shape;1769;p3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70" name="Shape 1770"/>
        <p:cNvGrpSpPr/>
        <p:nvPr/>
      </p:nvGrpSpPr>
      <p:grpSpPr>
        <a:xfrm>
          <a:off x="0" y="0"/>
          <a:ext cx="0" cy="0"/>
          <a:chOff x="0" y="0"/>
          <a:chExt cx="0" cy="0"/>
        </a:xfrm>
      </p:grpSpPr>
      <p:sp>
        <p:nvSpPr>
          <p:cNvPr id="1771" name="Google Shape;1771;p3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2" name="Google Shape;1772;p3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3" name="Google Shape;1773;p3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774" name="Shape 1774"/>
        <p:cNvGrpSpPr/>
        <p:nvPr/>
      </p:nvGrpSpPr>
      <p:grpSpPr>
        <a:xfrm>
          <a:off x="0" y="0"/>
          <a:ext cx="0" cy="0"/>
          <a:chOff x="0" y="0"/>
          <a:chExt cx="0" cy="0"/>
        </a:xfrm>
      </p:grpSpPr>
      <p:sp>
        <p:nvSpPr>
          <p:cNvPr id="1775" name="Google Shape;1775;p3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6" name="Google Shape;1776;p31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77" name="Google Shape;1777;p31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78" name="Google Shape;1778;p3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9" name="Google Shape;1779;p3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0" name="Google Shape;1780;p3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787" name="Shape 178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88" name="Shape 1788"/>
        <p:cNvGrpSpPr/>
        <p:nvPr/>
      </p:nvGrpSpPr>
      <p:grpSpPr>
        <a:xfrm>
          <a:off x="0" y="0"/>
          <a:ext cx="0" cy="0"/>
          <a:chOff x="0" y="0"/>
          <a:chExt cx="0" cy="0"/>
        </a:xfrm>
      </p:grpSpPr>
      <p:sp>
        <p:nvSpPr>
          <p:cNvPr id="1789" name="Google Shape;1789;p3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0" name="Google Shape;1790;p3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91" name="Google Shape;1791;p3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2" name="Google Shape;1792;p3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3" name="Google Shape;1793;p3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94" name="Shape 1794"/>
        <p:cNvGrpSpPr/>
        <p:nvPr/>
      </p:nvGrpSpPr>
      <p:grpSpPr>
        <a:xfrm>
          <a:off x="0" y="0"/>
          <a:ext cx="0" cy="0"/>
          <a:chOff x="0" y="0"/>
          <a:chExt cx="0" cy="0"/>
        </a:xfrm>
      </p:grpSpPr>
      <p:sp>
        <p:nvSpPr>
          <p:cNvPr id="1795" name="Google Shape;1795;p3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6" name="Google Shape;1796;p3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97" name="Google Shape;1797;p3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8" name="Google Shape;1798;p3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9" name="Google Shape;1799;p3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800" name="Shape 1800"/>
        <p:cNvGrpSpPr/>
        <p:nvPr/>
      </p:nvGrpSpPr>
      <p:grpSpPr>
        <a:xfrm>
          <a:off x="0" y="0"/>
          <a:ext cx="0" cy="0"/>
          <a:chOff x="0" y="0"/>
          <a:chExt cx="0" cy="0"/>
        </a:xfrm>
      </p:grpSpPr>
      <p:sp>
        <p:nvSpPr>
          <p:cNvPr id="1801" name="Google Shape;1801;p3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2" name="Google Shape;1802;p3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03" name="Google Shape;1803;p3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4" name="Google Shape;1804;p3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5" name="Google Shape;1805;p3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806" name="Shape 1806"/>
        <p:cNvGrpSpPr/>
        <p:nvPr/>
      </p:nvGrpSpPr>
      <p:grpSpPr>
        <a:xfrm>
          <a:off x="0" y="0"/>
          <a:ext cx="0" cy="0"/>
          <a:chOff x="0" y="0"/>
          <a:chExt cx="0" cy="0"/>
        </a:xfrm>
      </p:grpSpPr>
      <p:sp>
        <p:nvSpPr>
          <p:cNvPr id="1807" name="Google Shape;1807;p3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8" name="Google Shape;1808;p3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9" name="Google Shape;1809;p3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0" name="Google Shape;1810;p3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1" name="Google Shape;1811;p3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2" name="Google Shape;1812;p3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813" name="Shape 1813"/>
        <p:cNvGrpSpPr/>
        <p:nvPr/>
      </p:nvGrpSpPr>
      <p:grpSpPr>
        <a:xfrm>
          <a:off x="0" y="0"/>
          <a:ext cx="0" cy="0"/>
          <a:chOff x="0" y="0"/>
          <a:chExt cx="0" cy="0"/>
        </a:xfrm>
      </p:grpSpPr>
      <p:sp>
        <p:nvSpPr>
          <p:cNvPr id="1814" name="Google Shape;1814;p3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5" name="Google Shape;1815;p3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6" name="Google Shape;1816;p3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7" name="Google Shape;1817;p3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8" name="Google Shape;1818;p3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9" name="Google Shape;1819;p3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0" name="Google Shape;1820;p3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1" name="Google Shape;1821;p3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822" name="Shape 1822"/>
        <p:cNvGrpSpPr/>
        <p:nvPr/>
      </p:nvGrpSpPr>
      <p:grpSpPr>
        <a:xfrm>
          <a:off x="0" y="0"/>
          <a:ext cx="0" cy="0"/>
          <a:chOff x="0" y="0"/>
          <a:chExt cx="0" cy="0"/>
        </a:xfrm>
      </p:grpSpPr>
      <p:sp>
        <p:nvSpPr>
          <p:cNvPr id="1823" name="Google Shape;1823;p3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4" name="Google Shape;1824;p3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5" name="Google Shape;1825;p3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6" name="Google Shape;1826;p3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827" name="Shape 1827"/>
        <p:cNvGrpSpPr/>
        <p:nvPr/>
      </p:nvGrpSpPr>
      <p:grpSpPr>
        <a:xfrm>
          <a:off x="0" y="0"/>
          <a:ext cx="0" cy="0"/>
          <a:chOff x="0" y="0"/>
          <a:chExt cx="0" cy="0"/>
        </a:xfrm>
      </p:grpSpPr>
      <p:sp>
        <p:nvSpPr>
          <p:cNvPr id="1828" name="Google Shape;1828;p3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9" name="Google Shape;1829;p3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0" name="Google Shape;1830;p3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831" name="Shape 1831"/>
        <p:cNvGrpSpPr/>
        <p:nvPr/>
      </p:nvGrpSpPr>
      <p:grpSpPr>
        <a:xfrm>
          <a:off x="0" y="0"/>
          <a:ext cx="0" cy="0"/>
          <a:chOff x="0" y="0"/>
          <a:chExt cx="0" cy="0"/>
        </a:xfrm>
      </p:grpSpPr>
      <p:sp>
        <p:nvSpPr>
          <p:cNvPr id="1832" name="Google Shape;1832;p3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3" name="Google Shape;1833;p32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34" name="Google Shape;1834;p32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35" name="Google Shape;1835;p3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6" name="Google Shape;1836;p3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7" name="Google Shape;1837;p3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838" name="Shape 1838"/>
        <p:cNvGrpSpPr/>
        <p:nvPr/>
      </p:nvGrpSpPr>
      <p:grpSpPr>
        <a:xfrm>
          <a:off x="0" y="0"/>
          <a:ext cx="0" cy="0"/>
          <a:chOff x="0" y="0"/>
          <a:chExt cx="0" cy="0"/>
        </a:xfrm>
      </p:grpSpPr>
      <p:sp>
        <p:nvSpPr>
          <p:cNvPr id="1839" name="Google Shape;1839;p3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0" name="Google Shape;1840;p322"/>
          <p:cNvSpPr/>
          <p:nvPr>
            <p:ph idx="2" type="pic"/>
          </p:nvPr>
        </p:nvSpPr>
        <p:spPr>
          <a:xfrm>
            <a:off x="5183188" y="987425"/>
            <a:ext cx="6172200" cy="4873625"/>
          </a:xfrm>
          <a:prstGeom prst="rect">
            <a:avLst/>
          </a:prstGeom>
          <a:noFill/>
          <a:ln>
            <a:noFill/>
          </a:ln>
        </p:spPr>
      </p:sp>
      <p:sp>
        <p:nvSpPr>
          <p:cNvPr id="1841" name="Google Shape;1841;p32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42" name="Google Shape;1842;p3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3" name="Google Shape;1843;p3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4" name="Google Shape;1844;p3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845" name="Shape 1845"/>
        <p:cNvGrpSpPr/>
        <p:nvPr/>
      </p:nvGrpSpPr>
      <p:grpSpPr>
        <a:xfrm>
          <a:off x="0" y="0"/>
          <a:ext cx="0" cy="0"/>
          <a:chOff x="0" y="0"/>
          <a:chExt cx="0" cy="0"/>
        </a:xfrm>
      </p:grpSpPr>
      <p:sp>
        <p:nvSpPr>
          <p:cNvPr id="1846" name="Google Shape;1846;p3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7" name="Google Shape;1847;p32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8" name="Google Shape;1848;p3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9" name="Google Shape;1849;p3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0" name="Google Shape;1850;p3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851" name="Shape 1851"/>
        <p:cNvGrpSpPr/>
        <p:nvPr/>
      </p:nvGrpSpPr>
      <p:grpSpPr>
        <a:xfrm>
          <a:off x="0" y="0"/>
          <a:ext cx="0" cy="0"/>
          <a:chOff x="0" y="0"/>
          <a:chExt cx="0" cy="0"/>
        </a:xfrm>
      </p:grpSpPr>
      <p:sp>
        <p:nvSpPr>
          <p:cNvPr id="1852" name="Google Shape;1852;p32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3" name="Google Shape;1853;p32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4" name="Google Shape;1854;p3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5" name="Google Shape;1855;p3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6" name="Google Shape;1856;p3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857" name="Shape 1857"/>
        <p:cNvGrpSpPr/>
        <p:nvPr/>
      </p:nvGrpSpPr>
      <p:grpSpPr>
        <a:xfrm>
          <a:off x="0" y="0"/>
          <a:ext cx="0" cy="0"/>
          <a:chOff x="0" y="0"/>
          <a:chExt cx="0" cy="0"/>
        </a:xfrm>
      </p:grpSpPr>
      <p:grpSp>
        <p:nvGrpSpPr>
          <p:cNvPr id="1858" name="Google Shape;1858;p325"/>
          <p:cNvGrpSpPr/>
          <p:nvPr/>
        </p:nvGrpSpPr>
        <p:grpSpPr>
          <a:xfrm>
            <a:off x="-1" y="-38042"/>
            <a:ext cx="12192000" cy="6858001"/>
            <a:chOff x="0" y="0"/>
            <a:chExt cx="13716000" cy="10287000"/>
          </a:xfrm>
        </p:grpSpPr>
        <p:sp>
          <p:nvSpPr>
            <p:cNvPr id="1859" name="Google Shape;1859;p32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60" name="Google Shape;1860;p32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61" name="Google Shape;1861;p32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62" name="Google Shape;1862;p32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63" name="Google Shape;1863;p32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4" name="Google Shape;1864;p32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865" name="Shape 1865"/>
        <p:cNvGrpSpPr/>
        <p:nvPr/>
      </p:nvGrpSpPr>
      <p:grpSpPr>
        <a:xfrm>
          <a:off x="0" y="0"/>
          <a:ext cx="0" cy="0"/>
          <a:chOff x="0" y="0"/>
          <a:chExt cx="0" cy="0"/>
        </a:xfrm>
      </p:grpSpPr>
      <p:sp>
        <p:nvSpPr>
          <p:cNvPr id="1866" name="Google Shape;1866;p32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67" name="Google Shape;1867;p3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68" name="Google Shape;1868;p3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69" name="Google Shape;1869;p3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870" name="Google Shape;1870;p32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71" name="Google Shape;1871;p32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72" name="Google Shape;1872;p32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3" name="Google Shape;1873;p32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874" name="Google Shape;1874;p32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75" name="Shape 1875"/>
        <p:cNvGrpSpPr/>
        <p:nvPr/>
      </p:nvGrpSpPr>
      <p:grpSpPr>
        <a:xfrm>
          <a:off x="0" y="0"/>
          <a:ext cx="0" cy="0"/>
          <a:chOff x="0" y="0"/>
          <a:chExt cx="0" cy="0"/>
        </a:xfrm>
      </p:grpSpPr>
      <p:grpSp>
        <p:nvGrpSpPr>
          <p:cNvPr id="1876" name="Google Shape;1876;p327"/>
          <p:cNvGrpSpPr/>
          <p:nvPr/>
        </p:nvGrpSpPr>
        <p:grpSpPr>
          <a:xfrm>
            <a:off x="-1" y="-38042"/>
            <a:ext cx="12192000" cy="6858001"/>
            <a:chOff x="0" y="0"/>
            <a:chExt cx="13716000" cy="10287000"/>
          </a:xfrm>
        </p:grpSpPr>
        <p:sp>
          <p:nvSpPr>
            <p:cNvPr id="1877" name="Google Shape;1877;p32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78" name="Google Shape;1878;p32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79" name="Google Shape;1879;p32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80" name="Google Shape;1880;p32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81" name="Google Shape;1881;p32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2" name="Google Shape;1882;p32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883" name="Shape 1883"/>
        <p:cNvGrpSpPr/>
        <p:nvPr/>
      </p:nvGrpSpPr>
      <p:grpSpPr>
        <a:xfrm>
          <a:off x="0" y="0"/>
          <a:ext cx="0" cy="0"/>
          <a:chOff x="0" y="0"/>
          <a:chExt cx="0" cy="0"/>
        </a:xfrm>
      </p:grpSpPr>
      <p:grpSp>
        <p:nvGrpSpPr>
          <p:cNvPr id="1884" name="Google Shape;1884;p328"/>
          <p:cNvGrpSpPr/>
          <p:nvPr/>
        </p:nvGrpSpPr>
        <p:grpSpPr>
          <a:xfrm>
            <a:off x="-1" y="-38042"/>
            <a:ext cx="12192000" cy="6858001"/>
            <a:chOff x="0" y="0"/>
            <a:chExt cx="13716000" cy="10287000"/>
          </a:xfrm>
        </p:grpSpPr>
        <p:sp>
          <p:nvSpPr>
            <p:cNvPr id="1885" name="Google Shape;1885;p32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6" name="Google Shape;1886;p32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7" name="Google Shape;1887;p32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88" name="Google Shape;1888;p32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89" name="Google Shape;1889;p32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0" name="Google Shape;1890;p32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891" name="Shape 189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898" name="Shape 189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899" name="Shape 1899"/>
        <p:cNvGrpSpPr/>
        <p:nvPr/>
      </p:nvGrpSpPr>
      <p:grpSpPr>
        <a:xfrm>
          <a:off x="0" y="0"/>
          <a:ext cx="0" cy="0"/>
          <a:chOff x="0" y="0"/>
          <a:chExt cx="0" cy="0"/>
        </a:xfrm>
      </p:grpSpPr>
      <p:sp>
        <p:nvSpPr>
          <p:cNvPr id="1900" name="Google Shape;1900;p3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1" name="Google Shape;1901;p3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02" name="Google Shape;1902;p3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3" name="Google Shape;1903;p3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4" name="Google Shape;1904;p3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905" name="Shape 1905"/>
        <p:cNvGrpSpPr/>
        <p:nvPr/>
      </p:nvGrpSpPr>
      <p:grpSpPr>
        <a:xfrm>
          <a:off x="0" y="0"/>
          <a:ext cx="0" cy="0"/>
          <a:chOff x="0" y="0"/>
          <a:chExt cx="0" cy="0"/>
        </a:xfrm>
      </p:grpSpPr>
      <p:sp>
        <p:nvSpPr>
          <p:cNvPr id="1906" name="Google Shape;1906;p3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7" name="Google Shape;1907;p3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8" name="Google Shape;1908;p3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9" name="Google Shape;1909;p3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0" name="Google Shape;1910;p3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911" name="Shape 1911"/>
        <p:cNvGrpSpPr/>
        <p:nvPr/>
      </p:nvGrpSpPr>
      <p:grpSpPr>
        <a:xfrm>
          <a:off x="0" y="0"/>
          <a:ext cx="0" cy="0"/>
          <a:chOff x="0" y="0"/>
          <a:chExt cx="0" cy="0"/>
        </a:xfrm>
      </p:grpSpPr>
      <p:sp>
        <p:nvSpPr>
          <p:cNvPr id="1912" name="Google Shape;1912;p3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3" name="Google Shape;1913;p3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914" name="Google Shape;1914;p3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5" name="Google Shape;1915;p3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6" name="Google Shape;1916;p3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917" name="Shape 1917"/>
        <p:cNvGrpSpPr/>
        <p:nvPr/>
      </p:nvGrpSpPr>
      <p:grpSpPr>
        <a:xfrm>
          <a:off x="0" y="0"/>
          <a:ext cx="0" cy="0"/>
          <a:chOff x="0" y="0"/>
          <a:chExt cx="0" cy="0"/>
        </a:xfrm>
      </p:grpSpPr>
      <p:sp>
        <p:nvSpPr>
          <p:cNvPr id="1918" name="Google Shape;1918;p3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9" name="Google Shape;1919;p3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0" name="Google Shape;1920;p3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1" name="Google Shape;1921;p3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2" name="Google Shape;1922;p3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3" name="Google Shape;1923;p3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924" name="Shape 1924"/>
        <p:cNvGrpSpPr/>
        <p:nvPr/>
      </p:nvGrpSpPr>
      <p:grpSpPr>
        <a:xfrm>
          <a:off x="0" y="0"/>
          <a:ext cx="0" cy="0"/>
          <a:chOff x="0" y="0"/>
          <a:chExt cx="0" cy="0"/>
        </a:xfrm>
      </p:grpSpPr>
      <p:sp>
        <p:nvSpPr>
          <p:cNvPr id="1925" name="Google Shape;1925;p33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6" name="Google Shape;1926;p33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27" name="Google Shape;1927;p33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8" name="Google Shape;1928;p33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29" name="Google Shape;1929;p33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0" name="Google Shape;1930;p3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1" name="Google Shape;1931;p3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2" name="Google Shape;1932;p3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933" name="Shape 1933"/>
        <p:cNvGrpSpPr/>
        <p:nvPr/>
      </p:nvGrpSpPr>
      <p:grpSpPr>
        <a:xfrm>
          <a:off x="0" y="0"/>
          <a:ext cx="0" cy="0"/>
          <a:chOff x="0" y="0"/>
          <a:chExt cx="0" cy="0"/>
        </a:xfrm>
      </p:grpSpPr>
      <p:sp>
        <p:nvSpPr>
          <p:cNvPr id="1934" name="Google Shape;1934;p3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5" name="Google Shape;1935;p3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6" name="Google Shape;1936;p3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7" name="Google Shape;1937;p3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938" name="Shape 1938"/>
        <p:cNvGrpSpPr/>
        <p:nvPr/>
      </p:nvGrpSpPr>
      <p:grpSpPr>
        <a:xfrm>
          <a:off x="0" y="0"/>
          <a:ext cx="0" cy="0"/>
          <a:chOff x="0" y="0"/>
          <a:chExt cx="0" cy="0"/>
        </a:xfrm>
      </p:grpSpPr>
      <p:sp>
        <p:nvSpPr>
          <p:cNvPr id="1939" name="Google Shape;1939;p3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0" name="Google Shape;1940;p3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1" name="Google Shape;1941;p3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942" name="Shape 1942"/>
        <p:cNvGrpSpPr/>
        <p:nvPr/>
      </p:nvGrpSpPr>
      <p:grpSpPr>
        <a:xfrm>
          <a:off x="0" y="0"/>
          <a:ext cx="0" cy="0"/>
          <a:chOff x="0" y="0"/>
          <a:chExt cx="0" cy="0"/>
        </a:xfrm>
      </p:grpSpPr>
      <p:sp>
        <p:nvSpPr>
          <p:cNvPr id="1943" name="Google Shape;1943;p3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4" name="Google Shape;1944;p3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45" name="Google Shape;1945;p3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46" name="Google Shape;1946;p3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7" name="Google Shape;1947;p3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8" name="Google Shape;1948;p3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949" name="Shape 1949"/>
        <p:cNvGrpSpPr/>
        <p:nvPr/>
      </p:nvGrpSpPr>
      <p:grpSpPr>
        <a:xfrm>
          <a:off x="0" y="0"/>
          <a:ext cx="0" cy="0"/>
          <a:chOff x="0" y="0"/>
          <a:chExt cx="0" cy="0"/>
        </a:xfrm>
      </p:grpSpPr>
      <p:sp>
        <p:nvSpPr>
          <p:cNvPr id="1950" name="Google Shape;1950;p3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1" name="Google Shape;1951;p338"/>
          <p:cNvSpPr/>
          <p:nvPr>
            <p:ph idx="2" type="pic"/>
          </p:nvPr>
        </p:nvSpPr>
        <p:spPr>
          <a:xfrm>
            <a:off x="5183188" y="987425"/>
            <a:ext cx="6172200" cy="4873625"/>
          </a:xfrm>
          <a:prstGeom prst="rect">
            <a:avLst/>
          </a:prstGeom>
          <a:noFill/>
          <a:ln>
            <a:noFill/>
          </a:ln>
        </p:spPr>
      </p:sp>
      <p:sp>
        <p:nvSpPr>
          <p:cNvPr id="1952" name="Google Shape;1952;p3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53" name="Google Shape;1953;p3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4" name="Google Shape;1954;p3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5" name="Google Shape;1955;p3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56" name="Shape 1956"/>
        <p:cNvGrpSpPr/>
        <p:nvPr/>
      </p:nvGrpSpPr>
      <p:grpSpPr>
        <a:xfrm>
          <a:off x="0" y="0"/>
          <a:ext cx="0" cy="0"/>
          <a:chOff x="0" y="0"/>
          <a:chExt cx="0" cy="0"/>
        </a:xfrm>
      </p:grpSpPr>
      <p:sp>
        <p:nvSpPr>
          <p:cNvPr id="1957" name="Google Shape;1957;p3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8" name="Google Shape;1958;p3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9" name="Google Shape;1959;p3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0" name="Google Shape;1960;p3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1" name="Google Shape;1961;p3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962" name="Shape 1962"/>
        <p:cNvGrpSpPr/>
        <p:nvPr/>
      </p:nvGrpSpPr>
      <p:grpSpPr>
        <a:xfrm>
          <a:off x="0" y="0"/>
          <a:ext cx="0" cy="0"/>
          <a:chOff x="0" y="0"/>
          <a:chExt cx="0" cy="0"/>
        </a:xfrm>
      </p:grpSpPr>
      <p:sp>
        <p:nvSpPr>
          <p:cNvPr id="1963" name="Google Shape;1963;p3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4" name="Google Shape;1964;p3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5" name="Google Shape;1965;p3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6" name="Google Shape;1966;p3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7" name="Google Shape;1967;p3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68" name="Shape 1968"/>
        <p:cNvGrpSpPr/>
        <p:nvPr/>
      </p:nvGrpSpPr>
      <p:grpSpPr>
        <a:xfrm>
          <a:off x="0" y="0"/>
          <a:ext cx="0" cy="0"/>
          <a:chOff x="0" y="0"/>
          <a:chExt cx="0" cy="0"/>
        </a:xfrm>
      </p:grpSpPr>
      <p:grpSp>
        <p:nvGrpSpPr>
          <p:cNvPr id="1969" name="Google Shape;1969;p341"/>
          <p:cNvGrpSpPr/>
          <p:nvPr/>
        </p:nvGrpSpPr>
        <p:grpSpPr>
          <a:xfrm>
            <a:off x="-1" y="-38042"/>
            <a:ext cx="12192000" cy="6858001"/>
            <a:chOff x="0" y="0"/>
            <a:chExt cx="13716000" cy="10287000"/>
          </a:xfrm>
        </p:grpSpPr>
        <p:sp>
          <p:nvSpPr>
            <p:cNvPr id="1970" name="Google Shape;1970;p3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71" name="Google Shape;1971;p3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72" name="Google Shape;1972;p3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73" name="Google Shape;1973;p34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74" name="Google Shape;1974;p3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5" name="Google Shape;1975;p34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976" name="Shape 1976"/>
        <p:cNvGrpSpPr/>
        <p:nvPr/>
      </p:nvGrpSpPr>
      <p:grpSpPr>
        <a:xfrm>
          <a:off x="0" y="0"/>
          <a:ext cx="0" cy="0"/>
          <a:chOff x="0" y="0"/>
          <a:chExt cx="0" cy="0"/>
        </a:xfrm>
      </p:grpSpPr>
      <p:sp>
        <p:nvSpPr>
          <p:cNvPr id="1977" name="Google Shape;1977;p34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78" name="Google Shape;1978;p3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979" name="Google Shape;1979;p3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980" name="Google Shape;1980;p3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981" name="Google Shape;1981;p34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82" name="Google Shape;1982;p34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83" name="Google Shape;1983;p34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4" name="Google Shape;1984;p34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985" name="Google Shape;1985;p34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986" name="Shape 1986"/>
        <p:cNvGrpSpPr/>
        <p:nvPr/>
      </p:nvGrpSpPr>
      <p:grpSpPr>
        <a:xfrm>
          <a:off x="0" y="0"/>
          <a:ext cx="0" cy="0"/>
          <a:chOff x="0" y="0"/>
          <a:chExt cx="0" cy="0"/>
        </a:xfrm>
      </p:grpSpPr>
      <p:grpSp>
        <p:nvGrpSpPr>
          <p:cNvPr id="1987" name="Google Shape;1987;p343"/>
          <p:cNvGrpSpPr/>
          <p:nvPr/>
        </p:nvGrpSpPr>
        <p:grpSpPr>
          <a:xfrm>
            <a:off x="-1" y="-38042"/>
            <a:ext cx="12192000" cy="6858001"/>
            <a:chOff x="0" y="0"/>
            <a:chExt cx="13716000" cy="10287000"/>
          </a:xfrm>
        </p:grpSpPr>
        <p:sp>
          <p:nvSpPr>
            <p:cNvPr id="1988" name="Google Shape;1988;p34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89" name="Google Shape;1989;p34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90" name="Google Shape;1990;p34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91" name="Google Shape;1991;p34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92" name="Google Shape;1992;p34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3" name="Google Shape;1993;p34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994" name="Shape 1994"/>
        <p:cNvGrpSpPr/>
        <p:nvPr/>
      </p:nvGrpSpPr>
      <p:grpSpPr>
        <a:xfrm>
          <a:off x="0" y="0"/>
          <a:ext cx="0" cy="0"/>
          <a:chOff x="0" y="0"/>
          <a:chExt cx="0" cy="0"/>
        </a:xfrm>
      </p:grpSpPr>
      <p:grpSp>
        <p:nvGrpSpPr>
          <p:cNvPr id="1995" name="Google Shape;1995;p344"/>
          <p:cNvGrpSpPr/>
          <p:nvPr/>
        </p:nvGrpSpPr>
        <p:grpSpPr>
          <a:xfrm>
            <a:off x="-1" y="-38042"/>
            <a:ext cx="12192000" cy="6858001"/>
            <a:chOff x="0" y="0"/>
            <a:chExt cx="13716000" cy="10287000"/>
          </a:xfrm>
        </p:grpSpPr>
        <p:sp>
          <p:nvSpPr>
            <p:cNvPr id="1996" name="Google Shape;1996;p34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97" name="Google Shape;1997;p34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98" name="Google Shape;1998;p34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99" name="Google Shape;1999;p34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000" name="Google Shape;2000;p34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1" name="Google Shape;2001;p34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002" name="Shape 200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03" name="Shape 2003"/>
        <p:cNvGrpSpPr/>
        <p:nvPr/>
      </p:nvGrpSpPr>
      <p:grpSpPr>
        <a:xfrm>
          <a:off x="0" y="0"/>
          <a:ext cx="0" cy="0"/>
          <a:chOff x="0" y="0"/>
          <a:chExt cx="0" cy="0"/>
        </a:xfrm>
      </p:grpSpPr>
      <p:sp>
        <p:nvSpPr>
          <p:cNvPr id="2004" name="Google Shape;2004;p34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05" name="Google Shape;2005;p34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06" name="Google Shape;2006;p34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07" name="Google Shape;2007;p34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08" name="Google Shape;2008;p34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09" name="Google Shape;2009;p34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10" name="Google Shape;2010;p34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11" name="Google Shape;2011;p34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12" name="Google Shape;2012;p34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13" name="Google Shape;2013;p34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14" name="Google Shape;2014;p34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15" name="Google Shape;2015;p34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16" name="Google Shape;2016;p34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017" name="Shape 2017"/>
        <p:cNvGrpSpPr/>
        <p:nvPr/>
      </p:nvGrpSpPr>
      <p:grpSpPr>
        <a:xfrm>
          <a:off x="0" y="0"/>
          <a:ext cx="0" cy="0"/>
          <a:chOff x="0" y="0"/>
          <a:chExt cx="0" cy="0"/>
        </a:xfrm>
      </p:grpSpPr>
      <p:sp>
        <p:nvSpPr>
          <p:cNvPr id="2018" name="Google Shape;2018;p347"/>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19" name="Google Shape;2019;p347"/>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0" name="Google Shape;2020;p347"/>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1" name="Google Shape;2021;p347"/>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022" name="Google Shape;2022;p347"/>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23" name="Google Shape;2023;p347"/>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24" name="Google Shape;2024;p347"/>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25" name="Shape 202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026" name="Shape 2026"/>
        <p:cNvGrpSpPr/>
        <p:nvPr/>
      </p:nvGrpSpPr>
      <p:grpSpPr>
        <a:xfrm>
          <a:off x="0" y="0"/>
          <a:ext cx="0" cy="0"/>
          <a:chOff x="0" y="0"/>
          <a:chExt cx="0" cy="0"/>
        </a:xfrm>
      </p:grpSpPr>
      <p:sp>
        <p:nvSpPr>
          <p:cNvPr id="2027" name="Google Shape;2027;p34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8" name="Google Shape;2028;p34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29" name="Google Shape;2029;p34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30" name="Google Shape;2030;p34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1" name="Google Shape;2031;p34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32" name="Google Shape;2032;p34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33" name="Google Shape;2033;p34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4" name="Google Shape;2034;p34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5" name="Google Shape;2035;p34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6" name="Google Shape;2036;p34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7" name="Google Shape;2037;p34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8" name="Google Shape;2038;p34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9" name="Google Shape;2039;p34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046" name="Shape 204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47" name="Shape 2047"/>
        <p:cNvGrpSpPr/>
        <p:nvPr/>
      </p:nvGrpSpPr>
      <p:grpSpPr>
        <a:xfrm>
          <a:off x="0" y="0"/>
          <a:ext cx="0" cy="0"/>
          <a:chOff x="0" y="0"/>
          <a:chExt cx="0" cy="0"/>
        </a:xfrm>
      </p:grpSpPr>
      <p:sp>
        <p:nvSpPr>
          <p:cNvPr id="2048" name="Google Shape;2048;p3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9" name="Google Shape;2049;p3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50" name="Google Shape;2050;p3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1" name="Google Shape;2051;p3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2" name="Google Shape;2052;p3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053" name="Shape 2053"/>
        <p:cNvGrpSpPr/>
        <p:nvPr/>
      </p:nvGrpSpPr>
      <p:grpSpPr>
        <a:xfrm>
          <a:off x="0" y="0"/>
          <a:ext cx="0" cy="0"/>
          <a:chOff x="0" y="0"/>
          <a:chExt cx="0" cy="0"/>
        </a:xfrm>
      </p:grpSpPr>
      <p:sp>
        <p:nvSpPr>
          <p:cNvPr id="2054" name="Google Shape;2054;p3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5" name="Google Shape;2055;p3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6" name="Google Shape;2056;p3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7" name="Google Shape;2057;p3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8" name="Google Shape;2058;p3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059" name="Shape 2059"/>
        <p:cNvGrpSpPr/>
        <p:nvPr/>
      </p:nvGrpSpPr>
      <p:grpSpPr>
        <a:xfrm>
          <a:off x="0" y="0"/>
          <a:ext cx="0" cy="0"/>
          <a:chOff x="0" y="0"/>
          <a:chExt cx="0" cy="0"/>
        </a:xfrm>
      </p:grpSpPr>
      <p:sp>
        <p:nvSpPr>
          <p:cNvPr id="2060" name="Google Shape;2060;p3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1" name="Google Shape;2061;p3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062" name="Google Shape;2062;p3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3" name="Google Shape;2063;p3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4" name="Google Shape;2064;p3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065" name="Shape 2065"/>
        <p:cNvGrpSpPr/>
        <p:nvPr/>
      </p:nvGrpSpPr>
      <p:grpSpPr>
        <a:xfrm>
          <a:off x="0" y="0"/>
          <a:ext cx="0" cy="0"/>
          <a:chOff x="0" y="0"/>
          <a:chExt cx="0" cy="0"/>
        </a:xfrm>
      </p:grpSpPr>
      <p:sp>
        <p:nvSpPr>
          <p:cNvPr id="2066" name="Google Shape;2066;p3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7" name="Google Shape;2067;p3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8" name="Google Shape;2068;p3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9" name="Google Shape;2069;p3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0" name="Google Shape;2070;p3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1" name="Google Shape;2071;p3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072" name="Shape 2072"/>
        <p:cNvGrpSpPr/>
        <p:nvPr/>
      </p:nvGrpSpPr>
      <p:grpSpPr>
        <a:xfrm>
          <a:off x="0" y="0"/>
          <a:ext cx="0" cy="0"/>
          <a:chOff x="0" y="0"/>
          <a:chExt cx="0" cy="0"/>
        </a:xfrm>
      </p:grpSpPr>
      <p:sp>
        <p:nvSpPr>
          <p:cNvPr id="2073" name="Google Shape;2073;p3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4" name="Google Shape;2074;p3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75" name="Google Shape;2075;p3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6" name="Google Shape;2076;p3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77" name="Google Shape;2077;p3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8" name="Google Shape;2078;p3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9" name="Google Shape;2079;p3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0" name="Google Shape;2080;p3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081" name="Shape 2081"/>
        <p:cNvGrpSpPr/>
        <p:nvPr/>
      </p:nvGrpSpPr>
      <p:grpSpPr>
        <a:xfrm>
          <a:off x="0" y="0"/>
          <a:ext cx="0" cy="0"/>
          <a:chOff x="0" y="0"/>
          <a:chExt cx="0" cy="0"/>
        </a:xfrm>
      </p:grpSpPr>
      <p:sp>
        <p:nvSpPr>
          <p:cNvPr id="2082" name="Google Shape;2082;p3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83" name="Google Shape;2083;p3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4" name="Google Shape;2084;p3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5" name="Google Shape;2085;p3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86" name="Shape 2086"/>
        <p:cNvGrpSpPr/>
        <p:nvPr/>
      </p:nvGrpSpPr>
      <p:grpSpPr>
        <a:xfrm>
          <a:off x="0" y="0"/>
          <a:ext cx="0" cy="0"/>
          <a:chOff x="0" y="0"/>
          <a:chExt cx="0" cy="0"/>
        </a:xfrm>
      </p:grpSpPr>
      <p:sp>
        <p:nvSpPr>
          <p:cNvPr id="2087" name="Google Shape;2087;p3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8" name="Google Shape;2088;p3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9" name="Google Shape;2089;p3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090" name="Shape 2090"/>
        <p:cNvGrpSpPr/>
        <p:nvPr/>
      </p:nvGrpSpPr>
      <p:grpSpPr>
        <a:xfrm>
          <a:off x="0" y="0"/>
          <a:ext cx="0" cy="0"/>
          <a:chOff x="0" y="0"/>
          <a:chExt cx="0" cy="0"/>
        </a:xfrm>
      </p:grpSpPr>
      <p:sp>
        <p:nvSpPr>
          <p:cNvPr id="2091" name="Google Shape;2091;p3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2" name="Google Shape;2092;p3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93" name="Google Shape;2093;p3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94" name="Google Shape;2094;p3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5" name="Google Shape;2095;p3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6" name="Google Shape;2096;p3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097" name="Shape 2097"/>
        <p:cNvGrpSpPr/>
        <p:nvPr/>
      </p:nvGrpSpPr>
      <p:grpSpPr>
        <a:xfrm>
          <a:off x="0" y="0"/>
          <a:ext cx="0" cy="0"/>
          <a:chOff x="0" y="0"/>
          <a:chExt cx="0" cy="0"/>
        </a:xfrm>
      </p:grpSpPr>
      <p:sp>
        <p:nvSpPr>
          <p:cNvPr id="2098" name="Google Shape;2098;p3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9" name="Google Shape;2099;p358"/>
          <p:cNvSpPr/>
          <p:nvPr>
            <p:ph idx="2" type="pic"/>
          </p:nvPr>
        </p:nvSpPr>
        <p:spPr>
          <a:xfrm>
            <a:off x="5183188" y="987425"/>
            <a:ext cx="6172200" cy="4873625"/>
          </a:xfrm>
          <a:prstGeom prst="rect">
            <a:avLst/>
          </a:prstGeom>
          <a:noFill/>
          <a:ln>
            <a:noFill/>
          </a:ln>
        </p:spPr>
      </p:sp>
      <p:sp>
        <p:nvSpPr>
          <p:cNvPr id="2100" name="Google Shape;2100;p3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01" name="Google Shape;2101;p3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2" name="Google Shape;2102;p3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3" name="Google Shape;2103;p3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104" name="Shape 2104"/>
        <p:cNvGrpSpPr/>
        <p:nvPr/>
      </p:nvGrpSpPr>
      <p:grpSpPr>
        <a:xfrm>
          <a:off x="0" y="0"/>
          <a:ext cx="0" cy="0"/>
          <a:chOff x="0" y="0"/>
          <a:chExt cx="0" cy="0"/>
        </a:xfrm>
      </p:grpSpPr>
      <p:sp>
        <p:nvSpPr>
          <p:cNvPr id="2105" name="Google Shape;2105;p3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6" name="Google Shape;2106;p3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07" name="Google Shape;2107;p3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8" name="Google Shape;2108;p3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9" name="Google Shape;2109;p3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110" name="Shape 2110"/>
        <p:cNvGrpSpPr/>
        <p:nvPr/>
      </p:nvGrpSpPr>
      <p:grpSpPr>
        <a:xfrm>
          <a:off x="0" y="0"/>
          <a:ext cx="0" cy="0"/>
          <a:chOff x="0" y="0"/>
          <a:chExt cx="0" cy="0"/>
        </a:xfrm>
      </p:grpSpPr>
      <p:sp>
        <p:nvSpPr>
          <p:cNvPr id="2111" name="Google Shape;2111;p3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2" name="Google Shape;2112;p3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3" name="Google Shape;2113;p3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4" name="Google Shape;2114;p3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5" name="Google Shape;2115;p3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16" name="Shape 2116"/>
        <p:cNvGrpSpPr/>
        <p:nvPr/>
      </p:nvGrpSpPr>
      <p:grpSpPr>
        <a:xfrm>
          <a:off x="0" y="0"/>
          <a:ext cx="0" cy="0"/>
          <a:chOff x="0" y="0"/>
          <a:chExt cx="0" cy="0"/>
        </a:xfrm>
      </p:grpSpPr>
      <p:grpSp>
        <p:nvGrpSpPr>
          <p:cNvPr id="2117" name="Google Shape;2117;p361"/>
          <p:cNvGrpSpPr/>
          <p:nvPr/>
        </p:nvGrpSpPr>
        <p:grpSpPr>
          <a:xfrm>
            <a:off x="-1" y="-38042"/>
            <a:ext cx="12192000" cy="6858001"/>
            <a:chOff x="0" y="0"/>
            <a:chExt cx="13716000" cy="10287000"/>
          </a:xfrm>
        </p:grpSpPr>
        <p:sp>
          <p:nvSpPr>
            <p:cNvPr id="2118" name="Google Shape;2118;p3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19" name="Google Shape;2119;p3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20" name="Google Shape;2120;p3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21" name="Google Shape;2121;p36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22" name="Google Shape;2122;p3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3" name="Google Shape;2123;p36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24" name="Shape 212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125" name="Shape 2125"/>
        <p:cNvGrpSpPr/>
        <p:nvPr/>
      </p:nvGrpSpPr>
      <p:grpSpPr>
        <a:xfrm>
          <a:off x="0" y="0"/>
          <a:ext cx="0" cy="0"/>
          <a:chOff x="0" y="0"/>
          <a:chExt cx="0" cy="0"/>
        </a:xfrm>
      </p:grpSpPr>
      <p:sp>
        <p:nvSpPr>
          <p:cNvPr id="2126" name="Google Shape;2126;p36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27" name="Google Shape;2127;p3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128" name="Google Shape;2128;p3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129" name="Google Shape;2129;p3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130" name="Google Shape;2130;p36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31" name="Google Shape;2131;p36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32" name="Google Shape;2132;p36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3" name="Google Shape;2133;p36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134" name="Google Shape;2134;p36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135" name="Shape 2135"/>
        <p:cNvGrpSpPr/>
        <p:nvPr/>
      </p:nvGrpSpPr>
      <p:grpSpPr>
        <a:xfrm>
          <a:off x="0" y="0"/>
          <a:ext cx="0" cy="0"/>
          <a:chOff x="0" y="0"/>
          <a:chExt cx="0" cy="0"/>
        </a:xfrm>
      </p:grpSpPr>
      <p:grpSp>
        <p:nvGrpSpPr>
          <p:cNvPr id="2136" name="Google Shape;2136;p364"/>
          <p:cNvGrpSpPr/>
          <p:nvPr/>
        </p:nvGrpSpPr>
        <p:grpSpPr>
          <a:xfrm>
            <a:off x="-1" y="-38042"/>
            <a:ext cx="12192000" cy="6858001"/>
            <a:chOff x="0" y="0"/>
            <a:chExt cx="13716000" cy="10287000"/>
          </a:xfrm>
        </p:grpSpPr>
        <p:sp>
          <p:nvSpPr>
            <p:cNvPr id="2137" name="Google Shape;2137;p36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38" name="Google Shape;2138;p36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39" name="Google Shape;2139;p36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40" name="Google Shape;2140;p36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41" name="Google Shape;2141;p36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2" name="Google Shape;2142;p36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143" name="Shape 2143"/>
        <p:cNvGrpSpPr/>
        <p:nvPr/>
      </p:nvGrpSpPr>
      <p:grpSpPr>
        <a:xfrm>
          <a:off x="0" y="0"/>
          <a:ext cx="0" cy="0"/>
          <a:chOff x="0" y="0"/>
          <a:chExt cx="0" cy="0"/>
        </a:xfrm>
      </p:grpSpPr>
      <p:grpSp>
        <p:nvGrpSpPr>
          <p:cNvPr id="2144" name="Google Shape;2144;p365"/>
          <p:cNvGrpSpPr/>
          <p:nvPr/>
        </p:nvGrpSpPr>
        <p:grpSpPr>
          <a:xfrm>
            <a:off x="-1" y="-38042"/>
            <a:ext cx="12192000" cy="6858001"/>
            <a:chOff x="0" y="0"/>
            <a:chExt cx="13716000" cy="10287000"/>
          </a:xfrm>
        </p:grpSpPr>
        <p:sp>
          <p:nvSpPr>
            <p:cNvPr id="2145" name="Google Shape;2145;p36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46" name="Google Shape;2146;p36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47" name="Google Shape;2147;p36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48" name="Google Shape;2148;p36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49" name="Google Shape;2149;p36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0" name="Google Shape;2150;p36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151" name="Shape 2151"/>
        <p:cNvGrpSpPr/>
        <p:nvPr/>
      </p:nvGrpSpPr>
      <p:grpSpPr>
        <a:xfrm>
          <a:off x="0" y="0"/>
          <a:ext cx="0" cy="0"/>
          <a:chOff x="0" y="0"/>
          <a:chExt cx="0" cy="0"/>
        </a:xfrm>
      </p:grpSpPr>
      <p:sp>
        <p:nvSpPr>
          <p:cNvPr id="2152" name="Google Shape;2152;p36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2153" name="Google Shape;2153;p36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2154" name="Google Shape;2154;p366"/>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5" name="Google Shape;2155;p366"/>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56" name="Shape 2156"/>
        <p:cNvGrpSpPr/>
        <p:nvPr/>
      </p:nvGrpSpPr>
      <p:grpSpPr>
        <a:xfrm>
          <a:off x="0" y="0"/>
          <a:ext cx="0" cy="0"/>
          <a:chOff x="0" y="0"/>
          <a:chExt cx="0" cy="0"/>
        </a:xfrm>
      </p:grpSpPr>
      <p:sp>
        <p:nvSpPr>
          <p:cNvPr id="2157" name="Google Shape;2157;p367"/>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8" name="Google Shape;2158;p36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59" name="Google Shape;2159;p36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60" name="Google Shape;2160;p367"/>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1" name="Google Shape;2161;p36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62" name="Google Shape;2162;p36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63" name="Google Shape;2163;p36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4" name="Google Shape;2164;p36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5" name="Google Shape;2165;p36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6" name="Google Shape;2166;p36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7" name="Google Shape;2167;p367"/>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8" name="Google Shape;2168;p367"/>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9" name="Google Shape;2169;p36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171" name="Shape 2171"/>
        <p:cNvGrpSpPr/>
        <p:nvPr/>
      </p:nvGrpSpPr>
      <p:grpSpPr>
        <a:xfrm>
          <a:off x="0" y="0"/>
          <a:ext cx="0" cy="0"/>
          <a:chOff x="0" y="0"/>
          <a:chExt cx="0" cy="0"/>
        </a:xfrm>
      </p:grpSpPr>
      <p:sp>
        <p:nvSpPr>
          <p:cNvPr id="2172" name="Google Shape;2172;p9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73" name="Google Shape;2173;p9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74" name="Google Shape;2174;p9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175" name="Shape 217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76" name="Shape 2176"/>
        <p:cNvGrpSpPr/>
        <p:nvPr/>
      </p:nvGrpSpPr>
      <p:grpSpPr>
        <a:xfrm>
          <a:off x="0" y="0"/>
          <a:ext cx="0" cy="0"/>
          <a:chOff x="0" y="0"/>
          <a:chExt cx="0" cy="0"/>
        </a:xfrm>
      </p:grpSpPr>
      <p:pic>
        <p:nvPicPr>
          <p:cNvPr descr="Image générée" id="2177" name="Google Shape;2177;p54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78" name="Google Shape;2178;p54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79" name="Shape 2179"/>
        <p:cNvGrpSpPr/>
        <p:nvPr/>
      </p:nvGrpSpPr>
      <p:grpSpPr>
        <a:xfrm>
          <a:off x="0" y="0"/>
          <a:ext cx="0" cy="0"/>
          <a:chOff x="0" y="0"/>
          <a:chExt cx="0" cy="0"/>
        </a:xfrm>
      </p:grpSpPr>
      <p:sp>
        <p:nvSpPr>
          <p:cNvPr id="2180" name="Google Shape;2180;p550"/>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1" name="Google Shape;2181;p55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2" name="Google Shape;2182;p55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3" name="Google Shape;2183;p550"/>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4" name="Google Shape;2184;p55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5" name="Google Shape;2185;p55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6" name="Google Shape;2186;p550"/>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7" name="Google Shape;2187;p550"/>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8" name="Google Shape;2188;p550"/>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9" name="Google Shape;2189;p550"/>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0" name="Google Shape;2190;p550"/>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1" name="Google Shape;2191;p550"/>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2" name="Google Shape;2192;p55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93" name="Shape 2193"/>
        <p:cNvGrpSpPr/>
        <p:nvPr/>
      </p:nvGrpSpPr>
      <p:grpSpPr>
        <a:xfrm>
          <a:off x="0" y="0"/>
          <a:ext cx="0" cy="0"/>
          <a:chOff x="0" y="0"/>
          <a:chExt cx="0" cy="0"/>
        </a:xfrm>
      </p:grpSpPr>
      <p:pic>
        <p:nvPicPr>
          <p:cNvPr descr="Image générée" id="2194" name="Google Shape;2194;p551"/>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195" name="Shape 2195"/>
        <p:cNvGrpSpPr/>
        <p:nvPr/>
      </p:nvGrpSpPr>
      <p:grpSpPr>
        <a:xfrm>
          <a:off x="0" y="0"/>
          <a:ext cx="0" cy="0"/>
          <a:chOff x="0" y="0"/>
          <a:chExt cx="0" cy="0"/>
        </a:xfrm>
      </p:grpSpPr>
      <p:sp>
        <p:nvSpPr>
          <p:cNvPr id="2196" name="Google Shape;2196;p55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97" name="Google Shape;2197;p55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98" name="Google Shape;2198;p55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199" name="Google Shape;2199;p55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00" name="Google Shape;2200;p552"/>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01" name="Google Shape;2201;p55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2" name="Google Shape;2202;p55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203" name="Google Shape;2203;p55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204" name="Shape 2204"/>
        <p:cNvGrpSpPr/>
        <p:nvPr/>
      </p:nvGrpSpPr>
      <p:grpSpPr>
        <a:xfrm>
          <a:off x="0" y="0"/>
          <a:ext cx="0" cy="0"/>
          <a:chOff x="0" y="0"/>
          <a:chExt cx="0" cy="0"/>
        </a:xfrm>
      </p:grpSpPr>
      <p:sp>
        <p:nvSpPr>
          <p:cNvPr id="2205" name="Google Shape;2205;p55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6" name="Google Shape;2206;p55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7" name="Google Shape;2207;p55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08" name="Google Shape;2208;p55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09" name="Google Shape;2209;p553"/>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10" name="Google Shape;2210;p55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1" name="Google Shape;2211;p55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212" name="Google Shape;2212;p55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213" name="Shape 2213"/>
        <p:cNvGrpSpPr/>
        <p:nvPr/>
      </p:nvGrpSpPr>
      <p:grpSpPr>
        <a:xfrm>
          <a:off x="0" y="0"/>
          <a:ext cx="0" cy="0"/>
          <a:chOff x="0" y="0"/>
          <a:chExt cx="0" cy="0"/>
        </a:xfrm>
      </p:grpSpPr>
    </p:spTree>
  </p:cSld>
  <p:clrMapOvr>
    <a:masterClrMapping/>
  </p:clrMapOvr>
</p:sldLayout>
</file>

<file path=ppt/slideLayouts/slideLayout3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214" name="Shape 2214"/>
        <p:cNvGrpSpPr/>
        <p:nvPr/>
      </p:nvGrpSpPr>
      <p:grpSpPr>
        <a:xfrm>
          <a:off x="0" y="0"/>
          <a:ext cx="0" cy="0"/>
          <a:chOff x="0" y="0"/>
          <a:chExt cx="0" cy="0"/>
        </a:xfrm>
      </p:grpSpPr>
    </p:spTree>
  </p:cSld>
  <p:clrMapOvr>
    <a:masterClrMapping/>
  </p:clrMapOvr>
</p:sldLayout>
</file>

<file path=ppt/slideLayouts/slideLayout3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215" name="Shape 2215"/>
        <p:cNvGrpSpPr/>
        <p:nvPr/>
      </p:nvGrpSpPr>
      <p:grpSpPr>
        <a:xfrm>
          <a:off x="0" y="0"/>
          <a:ext cx="0" cy="0"/>
          <a:chOff x="0" y="0"/>
          <a:chExt cx="0" cy="0"/>
        </a:xfrm>
      </p:grpSpPr>
      <p:sp>
        <p:nvSpPr>
          <p:cNvPr id="2216" name="Google Shape;2216;p55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17" name="Google Shape;2217;p55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218" name="Google Shape;2218;p55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219" name="Google Shape;2219;p556"/>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20" name="Google Shape;2220;p556"/>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221" name="Shape 2221"/>
        <p:cNvGrpSpPr/>
        <p:nvPr/>
      </p:nvGrpSpPr>
      <p:grpSpPr>
        <a:xfrm>
          <a:off x="0" y="0"/>
          <a:ext cx="0" cy="0"/>
          <a:chOff x="0" y="0"/>
          <a:chExt cx="0" cy="0"/>
        </a:xfrm>
      </p:grpSpPr>
      <p:sp>
        <p:nvSpPr>
          <p:cNvPr id="2222" name="Google Shape;2222;p55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23" name="Google Shape;2223;p55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224" name="Google Shape;2224;p55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225" name="Google Shape;2225;p557"/>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26" name="Google Shape;2226;p557"/>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227" name="Shape 2227"/>
        <p:cNvGrpSpPr/>
        <p:nvPr/>
      </p:nvGrpSpPr>
      <p:grpSpPr>
        <a:xfrm>
          <a:off x="0" y="0"/>
          <a:ext cx="0" cy="0"/>
          <a:chOff x="0" y="0"/>
          <a:chExt cx="0" cy="0"/>
        </a:xfrm>
      </p:grpSpPr>
      <p:sp>
        <p:nvSpPr>
          <p:cNvPr id="2228" name="Google Shape;2228;p558"/>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29" name="Google Shape;2229;p55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0" name="Google Shape;2230;p55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1" name="Google Shape;2231;p55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232" name="Shape 2232"/>
        <p:cNvGrpSpPr/>
        <p:nvPr/>
      </p:nvGrpSpPr>
      <p:grpSpPr>
        <a:xfrm>
          <a:off x="0" y="0"/>
          <a:ext cx="0" cy="0"/>
          <a:chOff x="0" y="0"/>
          <a:chExt cx="0" cy="0"/>
        </a:xfrm>
      </p:grpSpPr>
      <p:sp>
        <p:nvSpPr>
          <p:cNvPr id="2233" name="Google Shape;2233;p55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4" name="Google Shape;2234;p55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5" name="Google Shape;2235;p55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36" name="Google Shape;2236;p55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37" name="Google Shape;2237;p559"/>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38" name="Google Shape;2238;p55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39" name="Google Shape;2239;p55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240" name="Google Shape;2240;p55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241" name="Shape 2241"/>
        <p:cNvGrpSpPr/>
        <p:nvPr/>
      </p:nvGrpSpPr>
      <p:grpSpPr>
        <a:xfrm>
          <a:off x="0" y="0"/>
          <a:ext cx="0" cy="0"/>
          <a:chOff x="0" y="0"/>
          <a:chExt cx="0" cy="0"/>
        </a:xfrm>
      </p:grpSpPr>
      <p:sp>
        <p:nvSpPr>
          <p:cNvPr id="2242" name="Google Shape;2242;p560"/>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43" name="Google Shape;2243;p56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44" name="Google Shape;2244;p56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45" name="Google Shape;2245;p56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46" name="Google Shape;2246;p560"/>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47" name="Google Shape;2247;p560"/>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48" name="Google Shape;2248;p560"/>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9" name="Google Shape;2249;p560"/>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250" name="Google Shape;2250;p56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251" name="Shape 2251"/>
        <p:cNvGrpSpPr/>
        <p:nvPr/>
      </p:nvGrpSpPr>
      <p:grpSpPr>
        <a:xfrm>
          <a:off x="0" y="0"/>
          <a:ext cx="0" cy="0"/>
          <a:chOff x="0" y="0"/>
          <a:chExt cx="0" cy="0"/>
        </a:xfrm>
      </p:grpSpPr>
      <p:grpSp>
        <p:nvGrpSpPr>
          <p:cNvPr id="2252" name="Google Shape;2252;p561"/>
          <p:cNvGrpSpPr/>
          <p:nvPr/>
        </p:nvGrpSpPr>
        <p:grpSpPr>
          <a:xfrm>
            <a:off x="-1" y="-38041"/>
            <a:ext cx="12192000" cy="6858001"/>
            <a:chOff x="0" y="0"/>
            <a:chExt cx="13716000" cy="10287000"/>
          </a:xfrm>
        </p:grpSpPr>
        <p:sp>
          <p:nvSpPr>
            <p:cNvPr id="2253" name="Google Shape;2253;p5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254" name="Google Shape;2254;p5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255" name="Google Shape;2255;p5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256" name="Google Shape;2256;p561"/>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257" name="Google Shape;2257;p561"/>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58" name="Google Shape;2258;p561"/>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259" name="Shape 225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260" name="Shape 2260"/>
        <p:cNvGrpSpPr/>
        <p:nvPr/>
      </p:nvGrpSpPr>
      <p:grpSpPr>
        <a:xfrm>
          <a:off x="0" y="0"/>
          <a:ext cx="0" cy="0"/>
          <a:chOff x="0" y="0"/>
          <a:chExt cx="0" cy="0"/>
        </a:xfrm>
      </p:grpSpPr>
      <p:sp>
        <p:nvSpPr>
          <p:cNvPr id="2261" name="Google Shape;2261;p5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262" name="Shape 2262"/>
        <p:cNvGrpSpPr/>
        <p:nvPr/>
      </p:nvGrpSpPr>
      <p:grpSpPr>
        <a:xfrm>
          <a:off x="0" y="0"/>
          <a:ext cx="0" cy="0"/>
          <a:chOff x="0" y="0"/>
          <a:chExt cx="0" cy="0"/>
        </a:xfrm>
      </p:grpSpPr>
      <p:sp>
        <p:nvSpPr>
          <p:cNvPr id="2263" name="Google Shape;2263;p56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64" name="Google Shape;2264;p56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5" name="Google Shape;2265;p56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6" name="Google Shape;2266;p564"/>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67" name="Google Shape;2267;p564"/>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268" name="Shape 2268"/>
        <p:cNvGrpSpPr/>
        <p:nvPr/>
      </p:nvGrpSpPr>
      <p:grpSpPr>
        <a:xfrm>
          <a:off x="0" y="0"/>
          <a:ext cx="0" cy="0"/>
          <a:chOff x="0" y="0"/>
          <a:chExt cx="0" cy="0"/>
        </a:xfrm>
      </p:grpSpPr>
      <p:sp>
        <p:nvSpPr>
          <p:cNvPr id="2269" name="Google Shape;2269;p56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70" name="Google Shape;2270;p56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1" name="Google Shape;2271;p56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2" name="Google Shape;2272;p565"/>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73" name="Google Shape;2273;p565"/>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274" name="Shape 2274"/>
        <p:cNvGrpSpPr/>
        <p:nvPr/>
      </p:nvGrpSpPr>
      <p:grpSpPr>
        <a:xfrm>
          <a:off x="0" y="0"/>
          <a:ext cx="0" cy="0"/>
          <a:chOff x="0" y="0"/>
          <a:chExt cx="0" cy="0"/>
        </a:xfrm>
      </p:grpSpPr>
      <p:sp>
        <p:nvSpPr>
          <p:cNvPr id="2275" name="Google Shape;2275;p56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6" name="Google Shape;2276;p56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77" name="Google Shape;2277;p56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78" name="Google Shape;2278;p56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279" name="Shape 2279"/>
        <p:cNvGrpSpPr/>
        <p:nvPr/>
      </p:nvGrpSpPr>
      <p:grpSpPr>
        <a:xfrm>
          <a:off x="0" y="0"/>
          <a:ext cx="0" cy="0"/>
          <a:chOff x="0" y="0"/>
          <a:chExt cx="0" cy="0"/>
        </a:xfrm>
      </p:grpSpPr>
      <p:sp>
        <p:nvSpPr>
          <p:cNvPr id="2280" name="Google Shape;2280;p567"/>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281" name="Shape 2281"/>
        <p:cNvGrpSpPr/>
        <p:nvPr/>
      </p:nvGrpSpPr>
      <p:grpSpPr>
        <a:xfrm>
          <a:off x="0" y="0"/>
          <a:ext cx="0" cy="0"/>
          <a:chOff x="0" y="0"/>
          <a:chExt cx="0" cy="0"/>
        </a:xfrm>
      </p:grpSpPr>
      <p:pic>
        <p:nvPicPr>
          <p:cNvPr descr="Image générée" id="2282" name="Google Shape;2282;p56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83" name="Google Shape;2283;p56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284" name="Shape 2284"/>
        <p:cNvGrpSpPr/>
        <p:nvPr/>
      </p:nvGrpSpPr>
      <p:grpSpPr>
        <a:xfrm>
          <a:off x="0" y="0"/>
          <a:ext cx="0" cy="0"/>
          <a:chOff x="0" y="0"/>
          <a:chExt cx="0" cy="0"/>
        </a:xfrm>
      </p:grpSpPr>
      <p:pic>
        <p:nvPicPr>
          <p:cNvPr descr="Image générée" id="2285" name="Google Shape;2285;p56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86" name="Google Shape;2286;p56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287" name="Shape 2287"/>
        <p:cNvGrpSpPr/>
        <p:nvPr/>
      </p:nvGrpSpPr>
      <p:grpSpPr>
        <a:xfrm>
          <a:off x="0" y="0"/>
          <a:ext cx="0" cy="0"/>
          <a:chOff x="0" y="0"/>
          <a:chExt cx="0" cy="0"/>
        </a:xfrm>
      </p:grpSpPr>
      <p:pic>
        <p:nvPicPr>
          <p:cNvPr descr="Image générée" id="2288" name="Google Shape;2288;p57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89" name="Google Shape;2289;p57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290" name="Shape 2290"/>
        <p:cNvGrpSpPr/>
        <p:nvPr/>
      </p:nvGrpSpPr>
      <p:grpSpPr>
        <a:xfrm>
          <a:off x="0" y="0"/>
          <a:ext cx="0" cy="0"/>
          <a:chOff x="0" y="0"/>
          <a:chExt cx="0" cy="0"/>
        </a:xfrm>
      </p:grpSpPr>
      <p:pic>
        <p:nvPicPr>
          <p:cNvPr descr="Image générée" id="2291" name="Google Shape;2291;p57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92" name="Google Shape;2292;p57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293" name="Shape 2293"/>
        <p:cNvGrpSpPr/>
        <p:nvPr/>
      </p:nvGrpSpPr>
      <p:grpSpPr>
        <a:xfrm>
          <a:off x="0" y="0"/>
          <a:ext cx="0" cy="0"/>
          <a:chOff x="0" y="0"/>
          <a:chExt cx="0" cy="0"/>
        </a:xfrm>
      </p:grpSpPr>
      <p:pic>
        <p:nvPicPr>
          <p:cNvPr descr="Image générée" id="2294" name="Google Shape;2294;p57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95" name="Google Shape;2295;p57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296" name="Shape 2296"/>
        <p:cNvGrpSpPr/>
        <p:nvPr/>
      </p:nvGrpSpPr>
      <p:grpSpPr>
        <a:xfrm>
          <a:off x="0" y="0"/>
          <a:ext cx="0" cy="0"/>
          <a:chOff x="0" y="0"/>
          <a:chExt cx="0" cy="0"/>
        </a:xfrm>
      </p:grpSpPr>
      <p:sp>
        <p:nvSpPr>
          <p:cNvPr id="2297" name="Google Shape;2297;p573"/>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298" name="Google Shape;2298;p573"/>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299" name="Google Shape;2299;p573"/>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3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306" name="Shape 230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307" name="Shape 2307"/>
        <p:cNvGrpSpPr/>
        <p:nvPr/>
      </p:nvGrpSpPr>
      <p:grpSpPr>
        <a:xfrm>
          <a:off x="0" y="0"/>
          <a:ext cx="0" cy="0"/>
          <a:chOff x="0" y="0"/>
          <a:chExt cx="0" cy="0"/>
        </a:xfrm>
      </p:grpSpPr>
      <p:sp>
        <p:nvSpPr>
          <p:cNvPr id="2308" name="Google Shape;2308;p36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9" name="Google Shape;2309;p36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10" name="Google Shape;2310;p3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1" name="Google Shape;2311;p3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2" name="Google Shape;2312;p3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13" name="Shape 2313"/>
        <p:cNvGrpSpPr/>
        <p:nvPr/>
      </p:nvGrpSpPr>
      <p:grpSpPr>
        <a:xfrm>
          <a:off x="0" y="0"/>
          <a:ext cx="0" cy="0"/>
          <a:chOff x="0" y="0"/>
          <a:chExt cx="0" cy="0"/>
        </a:xfrm>
      </p:grpSpPr>
      <p:sp>
        <p:nvSpPr>
          <p:cNvPr id="2314" name="Google Shape;2314;p3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5" name="Google Shape;2315;p3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6" name="Google Shape;2316;p3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7" name="Google Shape;2317;p3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8" name="Google Shape;2318;p3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19" name="Shape 2319"/>
        <p:cNvGrpSpPr/>
        <p:nvPr/>
      </p:nvGrpSpPr>
      <p:grpSpPr>
        <a:xfrm>
          <a:off x="0" y="0"/>
          <a:ext cx="0" cy="0"/>
          <a:chOff x="0" y="0"/>
          <a:chExt cx="0" cy="0"/>
        </a:xfrm>
      </p:grpSpPr>
      <p:sp>
        <p:nvSpPr>
          <p:cNvPr id="2320" name="Google Shape;2320;p37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21" name="Google Shape;2321;p37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322" name="Google Shape;2322;p3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3" name="Google Shape;2323;p3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4" name="Google Shape;2324;p3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325" name="Shape 2325"/>
        <p:cNvGrpSpPr/>
        <p:nvPr/>
      </p:nvGrpSpPr>
      <p:grpSpPr>
        <a:xfrm>
          <a:off x="0" y="0"/>
          <a:ext cx="0" cy="0"/>
          <a:chOff x="0" y="0"/>
          <a:chExt cx="0" cy="0"/>
        </a:xfrm>
      </p:grpSpPr>
      <p:sp>
        <p:nvSpPr>
          <p:cNvPr id="2326" name="Google Shape;2326;p3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27" name="Google Shape;2327;p37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28" name="Google Shape;2328;p37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29" name="Google Shape;2329;p3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0" name="Google Shape;2330;p3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1" name="Google Shape;2331;p3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32" name="Shape 2332"/>
        <p:cNvGrpSpPr/>
        <p:nvPr/>
      </p:nvGrpSpPr>
      <p:grpSpPr>
        <a:xfrm>
          <a:off x="0" y="0"/>
          <a:ext cx="0" cy="0"/>
          <a:chOff x="0" y="0"/>
          <a:chExt cx="0" cy="0"/>
        </a:xfrm>
      </p:grpSpPr>
      <p:sp>
        <p:nvSpPr>
          <p:cNvPr id="2333" name="Google Shape;2333;p37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34" name="Google Shape;2334;p37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35" name="Google Shape;2335;p37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6" name="Google Shape;2336;p37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37" name="Google Shape;2337;p37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8" name="Google Shape;2338;p3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9" name="Google Shape;2339;p3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0" name="Google Shape;2340;p3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341" name="Shape 2341"/>
        <p:cNvGrpSpPr/>
        <p:nvPr/>
      </p:nvGrpSpPr>
      <p:grpSpPr>
        <a:xfrm>
          <a:off x="0" y="0"/>
          <a:ext cx="0" cy="0"/>
          <a:chOff x="0" y="0"/>
          <a:chExt cx="0" cy="0"/>
        </a:xfrm>
      </p:grpSpPr>
      <p:sp>
        <p:nvSpPr>
          <p:cNvPr id="2342" name="Google Shape;2342;p3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3" name="Google Shape;2343;p3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4" name="Google Shape;2344;p3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5" name="Google Shape;2345;p3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346" name="Shape 2346"/>
        <p:cNvGrpSpPr/>
        <p:nvPr/>
      </p:nvGrpSpPr>
      <p:grpSpPr>
        <a:xfrm>
          <a:off x="0" y="0"/>
          <a:ext cx="0" cy="0"/>
          <a:chOff x="0" y="0"/>
          <a:chExt cx="0" cy="0"/>
        </a:xfrm>
      </p:grpSpPr>
      <p:sp>
        <p:nvSpPr>
          <p:cNvPr id="2347" name="Google Shape;2347;p3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8" name="Google Shape;2348;p3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9" name="Google Shape;2349;p3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350" name="Shape 2350"/>
        <p:cNvGrpSpPr/>
        <p:nvPr/>
      </p:nvGrpSpPr>
      <p:grpSpPr>
        <a:xfrm>
          <a:off x="0" y="0"/>
          <a:ext cx="0" cy="0"/>
          <a:chOff x="0" y="0"/>
          <a:chExt cx="0" cy="0"/>
        </a:xfrm>
      </p:grpSpPr>
      <p:sp>
        <p:nvSpPr>
          <p:cNvPr id="2351" name="Google Shape;2351;p37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2" name="Google Shape;2352;p37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53" name="Google Shape;2353;p37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54" name="Google Shape;2354;p3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5" name="Google Shape;2355;p3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6" name="Google Shape;2356;p3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357" name="Shape 2357"/>
        <p:cNvGrpSpPr/>
        <p:nvPr/>
      </p:nvGrpSpPr>
      <p:grpSpPr>
        <a:xfrm>
          <a:off x="0" y="0"/>
          <a:ext cx="0" cy="0"/>
          <a:chOff x="0" y="0"/>
          <a:chExt cx="0" cy="0"/>
        </a:xfrm>
      </p:grpSpPr>
      <p:sp>
        <p:nvSpPr>
          <p:cNvPr id="2358" name="Google Shape;2358;p37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9" name="Google Shape;2359;p376"/>
          <p:cNvSpPr/>
          <p:nvPr>
            <p:ph idx="2" type="pic"/>
          </p:nvPr>
        </p:nvSpPr>
        <p:spPr>
          <a:xfrm>
            <a:off x="5183188" y="987425"/>
            <a:ext cx="6172200" cy="4873625"/>
          </a:xfrm>
          <a:prstGeom prst="rect">
            <a:avLst/>
          </a:prstGeom>
          <a:noFill/>
          <a:ln>
            <a:noFill/>
          </a:ln>
        </p:spPr>
      </p:sp>
      <p:sp>
        <p:nvSpPr>
          <p:cNvPr id="2360" name="Google Shape;2360;p37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61" name="Google Shape;2361;p3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2" name="Google Shape;2362;p3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3" name="Google Shape;2363;p3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364" name="Shape 2364"/>
        <p:cNvGrpSpPr/>
        <p:nvPr/>
      </p:nvGrpSpPr>
      <p:grpSpPr>
        <a:xfrm>
          <a:off x="0" y="0"/>
          <a:ext cx="0" cy="0"/>
          <a:chOff x="0" y="0"/>
          <a:chExt cx="0" cy="0"/>
        </a:xfrm>
      </p:grpSpPr>
      <p:sp>
        <p:nvSpPr>
          <p:cNvPr id="2365" name="Google Shape;2365;p3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6" name="Google Shape;2366;p37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7" name="Google Shape;2367;p3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8" name="Google Shape;2368;p3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9" name="Google Shape;2369;p3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370" name="Shape 2370"/>
        <p:cNvGrpSpPr/>
        <p:nvPr/>
      </p:nvGrpSpPr>
      <p:grpSpPr>
        <a:xfrm>
          <a:off x="0" y="0"/>
          <a:ext cx="0" cy="0"/>
          <a:chOff x="0" y="0"/>
          <a:chExt cx="0" cy="0"/>
        </a:xfrm>
      </p:grpSpPr>
      <p:sp>
        <p:nvSpPr>
          <p:cNvPr id="2371" name="Google Shape;2371;p37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2" name="Google Shape;2372;p37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3" name="Google Shape;2373;p3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4" name="Google Shape;2374;p3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5" name="Google Shape;2375;p3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376" name="Shape 2376"/>
        <p:cNvGrpSpPr/>
        <p:nvPr/>
      </p:nvGrpSpPr>
      <p:grpSpPr>
        <a:xfrm>
          <a:off x="0" y="0"/>
          <a:ext cx="0" cy="0"/>
          <a:chOff x="0" y="0"/>
          <a:chExt cx="0" cy="0"/>
        </a:xfrm>
      </p:grpSpPr>
      <p:grpSp>
        <p:nvGrpSpPr>
          <p:cNvPr id="2377" name="Google Shape;2377;p379"/>
          <p:cNvGrpSpPr/>
          <p:nvPr/>
        </p:nvGrpSpPr>
        <p:grpSpPr>
          <a:xfrm>
            <a:off x="-1" y="-38042"/>
            <a:ext cx="12192000" cy="6858001"/>
            <a:chOff x="0" y="0"/>
            <a:chExt cx="13716000" cy="10287000"/>
          </a:xfrm>
        </p:grpSpPr>
        <p:sp>
          <p:nvSpPr>
            <p:cNvPr id="2378" name="Google Shape;2378;p37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79" name="Google Shape;2379;p37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80" name="Google Shape;2380;p37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81" name="Google Shape;2381;p379"/>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382" name="Google Shape;2382;p37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3" name="Google Shape;2383;p379"/>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384" name="Shape 2384"/>
        <p:cNvGrpSpPr/>
        <p:nvPr/>
      </p:nvGrpSpPr>
      <p:grpSpPr>
        <a:xfrm>
          <a:off x="0" y="0"/>
          <a:ext cx="0" cy="0"/>
          <a:chOff x="0" y="0"/>
          <a:chExt cx="0" cy="0"/>
        </a:xfrm>
      </p:grpSpPr>
      <p:sp>
        <p:nvSpPr>
          <p:cNvPr id="2385" name="Google Shape;2385;p38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86" name="Google Shape;2386;p3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387" name="Google Shape;2387;p3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388" name="Google Shape;2388;p3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389" name="Google Shape;2389;p38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90" name="Google Shape;2390;p38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91" name="Google Shape;2391;p38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2" name="Google Shape;2392;p38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393" name="Google Shape;2393;p38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94" name="Shape 2394"/>
        <p:cNvGrpSpPr/>
        <p:nvPr/>
      </p:nvGrpSpPr>
      <p:grpSpPr>
        <a:xfrm>
          <a:off x="0" y="0"/>
          <a:ext cx="0" cy="0"/>
          <a:chOff x="0" y="0"/>
          <a:chExt cx="0" cy="0"/>
        </a:xfrm>
      </p:grpSpPr>
      <p:grpSp>
        <p:nvGrpSpPr>
          <p:cNvPr id="2395" name="Google Shape;2395;p381"/>
          <p:cNvGrpSpPr/>
          <p:nvPr/>
        </p:nvGrpSpPr>
        <p:grpSpPr>
          <a:xfrm>
            <a:off x="-1" y="-38042"/>
            <a:ext cx="12192000" cy="6858001"/>
            <a:chOff x="0" y="0"/>
            <a:chExt cx="13716000" cy="10287000"/>
          </a:xfrm>
        </p:grpSpPr>
        <p:sp>
          <p:nvSpPr>
            <p:cNvPr id="2396" name="Google Shape;2396;p38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97" name="Google Shape;2397;p38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98" name="Google Shape;2398;p38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99" name="Google Shape;2399;p38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00" name="Google Shape;2400;p38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1" name="Google Shape;2401;p38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02" name="Shape 2402"/>
        <p:cNvGrpSpPr/>
        <p:nvPr/>
      </p:nvGrpSpPr>
      <p:grpSpPr>
        <a:xfrm>
          <a:off x="0" y="0"/>
          <a:ext cx="0" cy="0"/>
          <a:chOff x="0" y="0"/>
          <a:chExt cx="0" cy="0"/>
        </a:xfrm>
      </p:grpSpPr>
      <p:grpSp>
        <p:nvGrpSpPr>
          <p:cNvPr id="2403" name="Google Shape;2403;p382"/>
          <p:cNvGrpSpPr/>
          <p:nvPr/>
        </p:nvGrpSpPr>
        <p:grpSpPr>
          <a:xfrm>
            <a:off x="-1" y="-38042"/>
            <a:ext cx="12192000" cy="6858001"/>
            <a:chOff x="0" y="0"/>
            <a:chExt cx="13716000" cy="10287000"/>
          </a:xfrm>
        </p:grpSpPr>
        <p:sp>
          <p:nvSpPr>
            <p:cNvPr id="2404" name="Google Shape;2404;p38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05" name="Google Shape;2405;p38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06" name="Google Shape;2406;p38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07" name="Google Shape;2407;p38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08" name="Google Shape;2408;p38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9" name="Google Shape;2409;p38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410" name="Shape 241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411" name="Shape 2411"/>
        <p:cNvGrpSpPr/>
        <p:nvPr/>
      </p:nvGrpSpPr>
      <p:grpSpPr>
        <a:xfrm>
          <a:off x="0" y="0"/>
          <a:ext cx="0" cy="0"/>
          <a:chOff x="0" y="0"/>
          <a:chExt cx="0" cy="0"/>
        </a:xfrm>
      </p:grpSpPr>
      <p:sp>
        <p:nvSpPr>
          <p:cNvPr id="2412" name="Google Shape;2412;p384"/>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413" name="Google Shape;2413;p384"/>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14" name="Google Shape;2414;p384"/>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15" name="Google Shape;2415;p384"/>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416" name="Google Shape;2416;p384"/>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17" name="Google Shape;2417;p384"/>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18" name="Google Shape;2418;p384"/>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419" name="Google Shape;2419;p384"/>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420" name="Google Shape;2420;p384"/>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421" name="Google Shape;2421;p384"/>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422" name="Google Shape;2422;p384"/>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423" name="Google Shape;2423;p384"/>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424" name="Google Shape;2424;p384"/>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425" name="Shape 2425"/>
        <p:cNvGrpSpPr/>
        <p:nvPr/>
      </p:nvGrpSpPr>
      <p:grpSpPr>
        <a:xfrm>
          <a:off x="0" y="0"/>
          <a:ext cx="0" cy="0"/>
          <a:chOff x="0" y="0"/>
          <a:chExt cx="0" cy="0"/>
        </a:xfrm>
      </p:grpSpPr>
      <p:sp>
        <p:nvSpPr>
          <p:cNvPr id="2426" name="Google Shape;2426;p385"/>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27" name="Google Shape;2427;p385"/>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8" name="Google Shape;2428;p385"/>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9" name="Google Shape;2429;p385"/>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430" name="Google Shape;2430;p385"/>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31" name="Google Shape;2431;p385"/>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32" name="Google Shape;2432;p385"/>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433" name="Shape 243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434" name="Shape 2434"/>
        <p:cNvGrpSpPr/>
        <p:nvPr/>
      </p:nvGrpSpPr>
      <p:grpSpPr>
        <a:xfrm>
          <a:off x="0" y="0"/>
          <a:ext cx="0" cy="0"/>
          <a:chOff x="0" y="0"/>
          <a:chExt cx="0" cy="0"/>
        </a:xfrm>
      </p:grpSpPr>
      <p:sp>
        <p:nvSpPr>
          <p:cNvPr id="2435" name="Google Shape;2435;p387"/>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6" name="Google Shape;2436;p38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437" name="Google Shape;2437;p38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438" name="Google Shape;2438;p387"/>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9" name="Google Shape;2439;p38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440" name="Google Shape;2440;p38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441" name="Google Shape;2441;p38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2" name="Google Shape;2442;p38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3" name="Google Shape;2443;p38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4" name="Google Shape;2444;p38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5" name="Google Shape;2445;p387"/>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6" name="Google Shape;2446;p387"/>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7" name="Google Shape;2447;p38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449" name="Shape 2449"/>
        <p:cNvGrpSpPr/>
        <p:nvPr/>
      </p:nvGrpSpPr>
      <p:grpSpPr>
        <a:xfrm>
          <a:off x="0" y="0"/>
          <a:ext cx="0" cy="0"/>
          <a:chOff x="0" y="0"/>
          <a:chExt cx="0" cy="0"/>
        </a:xfrm>
      </p:grpSpPr>
      <p:sp>
        <p:nvSpPr>
          <p:cNvPr id="2450" name="Google Shape;2450;p9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51" name="Google Shape;2451;p9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52" name="Google Shape;2452;p9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453" name="Shape 245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454" name="Shape 2454"/>
        <p:cNvGrpSpPr/>
        <p:nvPr/>
      </p:nvGrpSpPr>
      <p:grpSpPr>
        <a:xfrm>
          <a:off x="0" y="0"/>
          <a:ext cx="0" cy="0"/>
          <a:chOff x="0" y="0"/>
          <a:chExt cx="0" cy="0"/>
        </a:xfrm>
      </p:grpSpPr>
      <p:pic>
        <p:nvPicPr>
          <p:cNvPr descr="Image générée" id="2455" name="Google Shape;2455;p57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456" name="Google Shape;2456;p57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457" name="Shape 2457"/>
        <p:cNvGrpSpPr/>
        <p:nvPr/>
      </p:nvGrpSpPr>
      <p:grpSpPr>
        <a:xfrm>
          <a:off x="0" y="0"/>
          <a:ext cx="0" cy="0"/>
          <a:chOff x="0" y="0"/>
          <a:chExt cx="0" cy="0"/>
        </a:xfrm>
      </p:grpSpPr>
      <p:sp>
        <p:nvSpPr>
          <p:cNvPr id="2458" name="Google Shape;2458;p576"/>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9" name="Google Shape;2459;p57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0" name="Google Shape;2460;p57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1" name="Google Shape;2461;p576"/>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2" name="Google Shape;2462;p57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3" name="Google Shape;2463;p57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4" name="Google Shape;2464;p576"/>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5" name="Google Shape;2465;p576"/>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6" name="Google Shape;2466;p576"/>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7" name="Google Shape;2467;p576"/>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8" name="Google Shape;2468;p576"/>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9" name="Google Shape;2469;p576"/>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70" name="Google Shape;2470;p57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471" name="Shape 2471"/>
        <p:cNvGrpSpPr/>
        <p:nvPr/>
      </p:nvGrpSpPr>
      <p:grpSpPr>
        <a:xfrm>
          <a:off x="0" y="0"/>
          <a:ext cx="0" cy="0"/>
          <a:chOff x="0" y="0"/>
          <a:chExt cx="0" cy="0"/>
        </a:xfrm>
      </p:grpSpPr>
      <p:pic>
        <p:nvPicPr>
          <p:cNvPr descr="Image générée" id="2472" name="Google Shape;2472;p577"/>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473" name="Shape 2473"/>
        <p:cNvGrpSpPr/>
        <p:nvPr/>
      </p:nvGrpSpPr>
      <p:grpSpPr>
        <a:xfrm>
          <a:off x="0" y="0"/>
          <a:ext cx="0" cy="0"/>
          <a:chOff x="0" y="0"/>
          <a:chExt cx="0" cy="0"/>
        </a:xfrm>
      </p:grpSpPr>
      <p:sp>
        <p:nvSpPr>
          <p:cNvPr id="2474" name="Google Shape;2474;p57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75" name="Google Shape;2475;p57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76" name="Google Shape;2476;p57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477" name="Google Shape;2477;p57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78" name="Google Shape;2478;p57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79" name="Google Shape;2479;p57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80" name="Google Shape;2480;p57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481" name="Google Shape;2481;p57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482" name="Shape 2482"/>
        <p:cNvGrpSpPr/>
        <p:nvPr/>
      </p:nvGrpSpPr>
      <p:grpSpPr>
        <a:xfrm>
          <a:off x="0" y="0"/>
          <a:ext cx="0" cy="0"/>
          <a:chOff x="0" y="0"/>
          <a:chExt cx="0" cy="0"/>
        </a:xfrm>
      </p:grpSpPr>
      <p:sp>
        <p:nvSpPr>
          <p:cNvPr id="2483" name="Google Shape;2483;p57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84" name="Google Shape;2484;p57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85" name="Google Shape;2485;p57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486" name="Google Shape;2486;p57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87" name="Google Shape;2487;p579"/>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88" name="Google Shape;2488;p57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89" name="Google Shape;2489;p57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490" name="Google Shape;2490;p57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91" name="Shape 2491"/>
        <p:cNvGrpSpPr/>
        <p:nvPr/>
      </p:nvGrpSpPr>
      <p:grpSpPr>
        <a:xfrm>
          <a:off x="0" y="0"/>
          <a:ext cx="0" cy="0"/>
          <a:chOff x="0" y="0"/>
          <a:chExt cx="0" cy="0"/>
        </a:xfrm>
      </p:grpSpPr>
    </p:spTree>
  </p:cSld>
  <p:clrMapOvr>
    <a:masterClrMapping/>
  </p:clrMapOvr>
</p:sldLayout>
</file>

<file path=ppt/slideLayouts/slideLayout3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92" name="Shape 2492"/>
        <p:cNvGrpSpPr/>
        <p:nvPr/>
      </p:nvGrpSpPr>
      <p:grpSpPr>
        <a:xfrm>
          <a:off x="0" y="0"/>
          <a:ext cx="0" cy="0"/>
          <a:chOff x="0" y="0"/>
          <a:chExt cx="0" cy="0"/>
        </a:xfrm>
      </p:grpSpPr>
    </p:spTree>
  </p:cSld>
  <p:clrMapOvr>
    <a:masterClrMapping/>
  </p:clrMapOvr>
</p:sldLayout>
</file>

<file path=ppt/slideLayouts/slideLayout3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93" name="Shape 2493"/>
        <p:cNvGrpSpPr/>
        <p:nvPr/>
      </p:nvGrpSpPr>
      <p:grpSpPr>
        <a:xfrm>
          <a:off x="0" y="0"/>
          <a:ext cx="0" cy="0"/>
          <a:chOff x="0" y="0"/>
          <a:chExt cx="0" cy="0"/>
        </a:xfrm>
      </p:grpSpPr>
      <p:sp>
        <p:nvSpPr>
          <p:cNvPr id="2494" name="Google Shape;2494;p58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95" name="Google Shape;2495;p58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496" name="Google Shape;2496;p58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497" name="Google Shape;2497;p582"/>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98" name="Google Shape;2498;p582"/>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499" name="Shape 2499"/>
        <p:cNvGrpSpPr/>
        <p:nvPr/>
      </p:nvGrpSpPr>
      <p:grpSpPr>
        <a:xfrm>
          <a:off x="0" y="0"/>
          <a:ext cx="0" cy="0"/>
          <a:chOff x="0" y="0"/>
          <a:chExt cx="0" cy="0"/>
        </a:xfrm>
      </p:grpSpPr>
      <p:sp>
        <p:nvSpPr>
          <p:cNvPr id="2500" name="Google Shape;2500;p583"/>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01" name="Google Shape;2501;p583"/>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02" name="Google Shape;2502;p583"/>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03" name="Google Shape;2503;p583"/>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04" name="Google Shape;2504;p583"/>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505" name="Shape 2505"/>
        <p:cNvGrpSpPr/>
        <p:nvPr/>
      </p:nvGrpSpPr>
      <p:grpSpPr>
        <a:xfrm>
          <a:off x="0" y="0"/>
          <a:ext cx="0" cy="0"/>
          <a:chOff x="0" y="0"/>
          <a:chExt cx="0" cy="0"/>
        </a:xfrm>
      </p:grpSpPr>
      <p:sp>
        <p:nvSpPr>
          <p:cNvPr id="2506" name="Google Shape;2506;p584"/>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07" name="Google Shape;2507;p58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08" name="Google Shape;2508;p58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09" name="Google Shape;2509;p58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510" name="Shape 2510"/>
        <p:cNvGrpSpPr/>
        <p:nvPr/>
      </p:nvGrpSpPr>
      <p:grpSpPr>
        <a:xfrm>
          <a:off x="0" y="0"/>
          <a:ext cx="0" cy="0"/>
          <a:chOff x="0" y="0"/>
          <a:chExt cx="0" cy="0"/>
        </a:xfrm>
      </p:grpSpPr>
      <p:sp>
        <p:nvSpPr>
          <p:cNvPr id="2511" name="Google Shape;2511;p58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12" name="Google Shape;2512;p58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13" name="Google Shape;2513;p58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514" name="Google Shape;2514;p58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15" name="Google Shape;2515;p58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16" name="Google Shape;2516;p58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17" name="Google Shape;2517;p58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518" name="Google Shape;2518;p58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519" name="Shape 2519"/>
        <p:cNvGrpSpPr/>
        <p:nvPr/>
      </p:nvGrpSpPr>
      <p:grpSpPr>
        <a:xfrm>
          <a:off x="0" y="0"/>
          <a:ext cx="0" cy="0"/>
          <a:chOff x="0" y="0"/>
          <a:chExt cx="0" cy="0"/>
        </a:xfrm>
      </p:grpSpPr>
      <p:sp>
        <p:nvSpPr>
          <p:cNvPr id="2520" name="Google Shape;2520;p586"/>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21" name="Google Shape;2521;p58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22" name="Google Shape;2522;p58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23" name="Google Shape;2523;p58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524" name="Google Shape;2524;p586"/>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25" name="Google Shape;2525;p586"/>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26" name="Google Shape;2526;p586"/>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27" name="Google Shape;2527;p586"/>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528" name="Google Shape;2528;p58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529" name="Shape 2529"/>
        <p:cNvGrpSpPr/>
        <p:nvPr/>
      </p:nvGrpSpPr>
      <p:grpSpPr>
        <a:xfrm>
          <a:off x="0" y="0"/>
          <a:ext cx="0" cy="0"/>
          <a:chOff x="0" y="0"/>
          <a:chExt cx="0" cy="0"/>
        </a:xfrm>
      </p:grpSpPr>
      <p:grpSp>
        <p:nvGrpSpPr>
          <p:cNvPr id="2530" name="Google Shape;2530;p587"/>
          <p:cNvGrpSpPr/>
          <p:nvPr/>
        </p:nvGrpSpPr>
        <p:grpSpPr>
          <a:xfrm>
            <a:off x="-1" y="-38041"/>
            <a:ext cx="12192000" cy="6858001"/>
            <a:chOff x="0" y="0"/>
            <a:chExt cx="13716000" cy="10287000"/>
          </a:xfrm>
        </p:grpSpPr>
        <p:sp>
          <p:nvSpPr>
            <p:cNvPr id="2531" name="Google Shape;2531;p58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532" name="Google Shape;2532;p58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533" name="Google Shape;2533;p58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534" name="Google Shape;2534;p58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535" name="Google Shape;2535;p587"/>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36" name="Google Shape;2536;p587"/>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537" name="Shape 253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538" name="Shape 2538"/>
        <p:cNvGrpSpPr/>
        <p:nvPr/>
      </p:nvGrpSpPr>
      <p:grpSpPr>
        <a:xfrm>
          <a:off x="0" y="0"/>
          <a:ext cx="0" cy="0"/>
          <a:chOff x="0" y="0"/>
          <a:chExt cx="0" cy="0"/>
        </a:xfrm>
      </p:grpSpPr>
      <p:sp>
        <p:nvSpPr>
          <p:cNvPr id="2539" name="Google Shape;2539;p58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540" name="Shape 2540"/>
        <p:cNvGrpSpPr/>
        <p:nvPr/>
      </p:nvGrpSpPr>
      <p:grpSpPr>
        <a:xfrm>
          <a:off x="0" y="0"/>
          <a:ext cx="0" cy="0"/>
          <a:chOff x="0" y="0"/>
          <a:chExt cx="0" cy="0"/>
        </a:xfrm>
      </p:grpSpPr>
      <p:sp>
        <p:nvSpPr>
          <p:cNvPr id="2541" name="Google Shape;2541;p59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42" name="Google Shape;2542;p59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3" name="Google Shape;2543;p59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4" name="Google Shape;2544;p590"/>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45" name="Google Shape;2545;p590"/>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546" name="Shape 2546"/>
        <p:cNvGrpSpPr/>
        <p:nvPr/>
      </p:nvGrpSpPr>
      <p:grpSpPr>
        <a:xfrm>
          <a:off x="0" y="0"/>
          <a:ext cx="0" cy="0"/>
          <a:chOff x="0" y="0"/>
          <a:chExt cx="0" cy="0"/>
        </a:xfrm>
      </p:grpSpPr>
      <p:sp>
        <p:nvSpPr>
          <p:cNvPr id="2547" name="Google Shape;2547;p59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48" name="Google Shape;2548;p59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9" name="Google Shape;2549;p59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0" name="Google Shape;2550;p591"/>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51" name="Google Shape;2551;p591"/>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552" name="Shape 2552"/>
        <p:cNvGrpSpPr/>
        <p:nvPr/>
      </p:nvGrpSpPr>
      <p:grpSpPr>
        <a:xfrm>
          <a:off x="0" y="0"/>
          <a:ext cx="0" cy="0"/>
          <a:chOff x="0" y="0"/>
          <a:chExt cx="0" cy="0"/>
        </a:xfrm>
      </p:grpSpPr>
      <p:sp>
        <p:nvSpPr>
          <p:cNvPr id="2553" name="Google Shape;2553;p59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4" name="Google Shape;2554;p59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5" name="Google Shape;2555;p59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6" name="Google Shape;2556;p59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557" name="Shape 2557"/>
        <p:cNvGrpSpPr/>
        <p:nvPr/>
      </p:nvGrpSpPr>
      <p:grpSpPr>
        <a:xfrm>
          <a:off x="0" y="0"/>
          <a:ext cx="0" cy="0"/>
          <a:chOff x="0" y="0"/>
          <a:chExt cx="0" cy="0"/>
        </a:xfrm>
      </p:grpSpPr>
      <p:sp>
        <p:nvSpPr>
          <p:cNvPr id="2558" name="Google Shape;2558;p593"/>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559" name="Shape 2559"/>
        <p:cNvGrpSpPr/>
        <p:nvPr/>
      </p:nvGrpSpPr>
      <p:grpSpPr>
        <a:xfrm>
          <a:off x="0" y="0"/>
          <a:ext cx="0" cy="0"/>
          <a:chOff x="0" y="0"/>
          <a:chExt cx="0" cy="0"/>
        </a:xfrm>
      </p:grpSpPr>
      <p:pic>
        <p:nvPicPr>
          <p:cNvPr descr="Image générée" id="2560" name="Google Shape;2560;p59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61" name="Google Shape;2561;p59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562" name="Shape 2562"/>
        <p:cNvGrpSpPr/>
        <p:nvPr/>
      </p:nvGrpSpPr>
      <p:grpSpPr>
        <a:xfrm>
          <a:off x="0" y="0"/>
          <a:ext cx="0" cy="0"/>
          <a:chOff x="0" y="0"/>
          <a:chExt cx="0" cy="0"/>
        </a:xfrm>
      </p:grpSpPr>
      <p:pic>
        <p:nvPicPr>
          <p:cNvPr descr="Image générée" id="2563" name="Google Shape;2563;p59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64" name="Google Shape;2564;p59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565" name="Shape 2565"/>
        <p:cNvGrpSpPr/>
        <p:nvPr/>
      </p:nvGrpSpPr>
      <p:grpSpPr>
        <a:xfrm>
          <a:off x="0" y="0"/>
          <a:ext cx="0" cy="0"/>
          <a:chOff x="0" y="0"/>
          <a:chExt cx="0" cy="0"/>
        </a:xfrm>
      </p:grpSpPr>
      <p:pic>
        <p:nvPicPr>
          <p:cNvPr descr="Image générée" id="2566" name="Google Shape;2566;p59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67" name="Google Shape;2567;p59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568" name="Shape 2568"/>
        <p:cNvGrpSpPr/>
        <p:nvPr/>
      </p:nvGrpSpPr>
      <p:grpSpPr>
        <a:xfrm>
          <a:off x="0" y="0"/>
          <a:ext cx="0" cy="0"/>
          <a:chOff x="0" y="0"/>
          <a:chExt cx="0" cy="0"/>
        </a:xfrm>
      </p:grpSpPr>
      <p:pic>
        <p:nvPicPr>
          <p:cNvPr descr="Image générée" id="2569" name="Google Shape;2569;p59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70" name="Google Shape;2570;p59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571" name="Shape 2571"/>
        <p:cNvGrpSpPr/>
        <p:nvPr/>
      </p:nvGrpSpPr>
      <p:grpSpPr>
        <a:xfrm>
          <a:off x="0" y="0"/>
          <a:ext cx="0" cy="0"/>
          <a:chOff x="0" y="0"/>
          <a:chExt cx="0" cy="0"/>
        </a:xfrm>
      </p:grpSpPr>
      <p:pic>
        <p:nvPicPr>
          <p:cNvPr descr="Image générée" id="2572" name="Google Shape;2572;p59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73" name="Google Shape;2573;p59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574" name="Shape 2574"/>
        <p:cNvGrpSpPr/>
        <p:nvPr/>
      </p:nvGrpSpPr>
      <p:grpSpPr>
        <a:xfrm>
          <a:off x="0" y="0"/>
          <a:ext cx="0" cy="0"/>
          <a:chOff x="0" y="0"/>
          <a:chExt cx="0" cy="0"/>
        </a:xfrm>
      </p:grpSpPr>
      <p:sp>
        <p:nvSpPr>
          <p:cNvPr id="2575" name="Google Shape;2575;p599"/>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576" name="Google Shape;2576;p599"/>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577" name="Google Shape;2577;p599"/>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4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584" name="Shape 25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585" name="Shape 2585"/>
        <p:cNvGrpSpPr/>
        <p:nvPr/>
      </p:nvGrpSpPr>
      <p:grpSpPr>
        <a:xfrm>
          <a:off x="0" y="0"/>
          <a:ext cx="0" cy="0"/>
          <a:chOff x="0" y="0"/>
          <a:chExt cx="0" cy="0"/>
        </a:xfrm>
      </p:grpSpPr>
      <p:sp>
        <p:nvSpPr>
          <p:cNvPr id="2586" name="Google Shape;2586;p38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7" name="Google Shape;2587;p38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88" name="Google Shape;2588;p3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89" name="Google Shape;2589;p3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0" name="Google Shape;2590;p3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591" name="Shape 2591"/>
        <p:cNvGrpSpPr/>
        <p:nvPr/>
      </p:nvGrpSpPr>
      <p:grpSpPr>
        <a:xfrm>
          <a:off x="0" y="0"/>
          <a:ext cx="0" cy="0"/>
          <a:chOff x="0" y="0"/>
          <a:chExt cx="0" cy="0"/>
        </a:xfrm>
      </p:grpSpPr>
      <p:sp>
        <p:nvSpPr>
          <p:cNvPr id="2592" name="Google Shape;2592;p3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3" name="Google Shape;2593;p3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4" name="Google Shape;2594;p3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5" name="Google Shape;2595;p3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6" name="Google Shape;2596;p3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597" name="Shape 2597"/>
        <p:cNvGrpSpPr/>
        <p:nvPr/>
      </p:nvGrpSpPr>
      <p:grpSpPr>
        <a:xfrm>
          <a:off x="0" y="0"/>
          <a:ext cx="0" cy="0"/>
          <a:chOff x="0" y="0"/>
          <a:chExt cx="0" cy="0"/>
        </a:xfrm>
      </p:grpSpPr>
      <p:sp>
        <p:nvSpPr>
          <p:cNvPr id="2598" name="Google Shape;2598;p39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9" name="Google Shape;2599;p39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00" name="Google Shape;2600;p3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1" name="Google Shape;2601;p3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2" name="Google Shape;2602;p3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603" name="Shape 2603"/>
        <p:cNvGrpSpPr/>
        <p:nvPr/>
      </p:nvGrpSpPr>
      <p:grpSpPr>
        <a:xfrm>
          <a:off x="0" y="0"/>
          <a:ext cx="0" cy="0"/>
          <a:chOff x="0" y="0"/>
          <a:chExt cx="0" cy="0"/>
        </a:xfrm>
      </p:grpSpPr>
      <p:sp>
        <p:nvSpPr>
          <p:cNvPr id="2604" name="Google Shape;2604;p3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5" name="Google Shape;2605;p39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6" name="Google Shape;2606;p39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7" name="Google Shape;2607;p3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8" name="Google Shape;2608;p3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9" name="Google Shape;2609;p3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610" name="Shape 2610"/>
        <p:cNvGrpSpPr/>
        <p:nvPr/>
      </p:nvGrpSpPr>
      <p:grpSpPr>
        <a:xfrm>
          <a:off x="0" y="0"/>
          <a:ext cx="0" cy="0"/>
          <a:chOff x="0" y="0"/>
          <a:chExt cx="0" cy="0"/>
        </a:xfrm>
      </p:grpSpPr>
      <p:sp>
        <p:nvSpPr>
          <p:cNvPr id="2611" name="Google Shape;2611;p39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12" name="Google Shape;2612;p39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13" name="Google Shape;2613;p39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4" name="Google Shape;2614;p39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15" name="Google Shape;2615;p39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6" name="Google Shape;2616;p3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7" name="Google Shape;2617;p3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8" name="Google Shape;2618;p3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619" name="Shape 2619"/>
        <p:cNvGrpSpPr/>
        <p:nvPr/>
      </p:nvGrpSpPr>
      <p:grpSpPr>
        <a:xfrm>
          <a:off x="0" y="0"/>
          <a:ext cx="0" cy="0"/>
          <a:chOff x="0" y="0"/>
          <a:chExt cx="0" cy="0"/>
        </a:xfrm>
      </p:grpSpPr>
      <p:sp>
        <p:nvSpPr>
          <p:cNvPr id="2620" name="Google Shape;2620;p3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21" name="Google Shape;2621;p3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2" name="Google Shape;2622;p3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3" name="Google Shape;2623;p3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624" name="Shape 2624"/>
        <p:cNvGrpSpPr/>
        <p:nvPr/>
      </p:nvGrpSpPr>
      <p:grpSpPr>
        <a:xfrm>
          <a:off x="0" y="0"/>
          <a:ext cx="0" cy="0"/>
          <a:chOff x="0" y="0"/>
          <a:chExt cx="0" cy="0"/>
        </a:xfrm>
      </p:grpSpPr>
      <p:sp>
        <p:nvSpPr>
          <p:cNvPr id="2625" name="Google Shape;2625;p3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6" name="Google Shape;2626;p3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7" name="Google Shape;2627;p3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628" name="Shape 2628"/>
        <p:cNvGrpSpPr/>
        <p:nvPr/>
      </p:nvGrpSpPr>
      <p:grpSpPr>
        <a:xfrm>
          <a:off x="0" y="0"/>
          <a:ext cx="0" cy="0"/>
          <a:chOff x="0" y="0"/>
          <a:chExt cx="0" cy="0"/>
        </a:xfrm>
      </p:grpSpPr>
      <p:sp>
        <p:nvSpPr>
          <p:cNvPr id="2629" name="Google Shape;2629;p39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0" name="Google Shape;2630;p39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631" name="Google Shape;2631;p39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32" name="Google Shape;2632;p3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3" name="Google Shape;2633;p3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4" name="Google Shape;2634;p3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635" name="Shape 2635"/>
        <p:cNvGrpSpPr/>
        <p:nvPr/>
      </p:nvGrpSpPr>
      <p:grpSpPr>
        <a:xfrm>
          <a:off x="0" y="0"/>
          <a:ext cx="0" cy="0"/>
          <a:chOff x="0" y="0"/>
          <a:chExt cx="0" cy="0"/>
        </a:xfrm>
      </p:grpSpPr>
      <p:sp>
        <p:nvSpPr>
          <p:cNvPr id="2636" name="Google Shape;2636;p39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7" name="Google Shape;2637;p396"/>
          <p:cNvSpPr/>
          <p:nvPr>
            <p:ph idx="2" type="pic"/>
          </p:nvPr>
        </p:nvSpPr>
        <p:spPr>
          <a:xfrm>
            <a:off x="5183188" y="987425"/>
            <a:ext cx="6172200" cy="4873625"/>
          </a:xfrm>
          <a:prstGeom prst="rect">
            <a:avLst/>
          </a:prstGeom>
          <a:noFill/>
          <a:ln>
            <a:noFill/>
          </a:ln>
        </p:spPr>
      </p:sp>
      <p:sp>
        <p:nvSpPr>
          <p:cNvPr id="2638" name="Google Shape;2638;p39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39" name="Google Shape;2639;p3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0" name="Google Shape;2640;p3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1" name="Google Shape;2641;p3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642" name="Shape 2642"/>
        <p:cNvGrpSpPr/>
        <p:nvPr/>
      </p:nvGrpSpPr>
      <p:grpSpPr>
        <a:xfrm>
          <a:off x="0" y="0"/>
          <a:ext cx="0" cy="0"/>
          <a:chOff x="0" y="0"/>
          <a:chExt cx="0" cy="0"/>
        </a:xfrm>
      </p:grpSpPr>
      <p:sp>
        <p:nvSpPr>
          <p:cNvPr id="2643" name="Google Shape;2643;p3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4" name="Google Shape;2644;p39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45" name="Google Shape;2645;p3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6" name="Google Shape;2646;p3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7" name="Google Shape;2647;p3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648" name="Shape 2648"/>
        <p:cNvGrpSpPr/>
        <p:nvPr/>
      </p:nvGrpSpPr>
      <p:grpSpPr>
        <a:xfrm>
          <a:off x="0" y="0"/>
          <a:ext cx="0" cy="0"/>
          <a:chOff x="0" y="0"/>
          <a:chExt cx="0" cy="0"/>
        </a:xfrm>
      </p:grpSpPr>
      <p:sp>
        <p:nvSpPr>
          <p:cNvPr id="2649" name="Google Shape;2649;p39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0" name="Google Shape;2650;p39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1" name="Google Shape;2651;p3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2" name="Google Shape;2652;p3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3" name="Google Shape;2653;p3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654" name="Shape 2654"/>
        <p:cNvGrpSpPr/>
        <p:nvPr/>
      </p:nvGrpSpPr>
      <p:grpSpPr>
        <a:xfrm>
          <a:off x="0" y="0"/>
          <a:ext cx="0" cy="0"/>
          <a:chOff x="0" y="0"/>
          <a:chExt cx="0" cy="0"/>
        </a:xfrm>
      </p:grpSpPr>
      <p:grpSp>
        <p:nvGrpSpPr>
          <p:cNvPr id="2655" name="Google Shape;2655;p399"/>
          <p:cNvGrpSpPr/>
          <p:nvPr/>
        </p:nvGrpSpPr>
        <p:grpSpPr>
          <a:xfrm>
            <a:off x="-1" y="-38042"/>
            <a:ext cx="12192000" cy="6858001"/>
            <a:chOff x="0" y="0"/>
            <a:chExt cx="13716000" cy="10287000"/>
          </a:xfrm>
        </p:grpSpPr>
        <p:sp>
          <p:nvSpPr>
            <p:cNvPr id="2656" name="Google Shape;2656;p3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57" name="Google Shape;2657;p3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58" name="Google Shape;2658;p3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659" name="Google Shape;2659;p399"/>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660" name="Google Shape;2660;p39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1" name="Google Shape;2661;p399"/>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662" name="Shape 2662"/>
        <p:cNvGrpSpPr/>
        <p:nvPr/>
      </p:nvGrpSpPr>
      <p:grpSpPr>
        <a:xfrm>
          <a:off x="0" y="0"/>
          <a:ext cx="0" cy="0"/>
          <a:chOff x="0" y="0"/>
          <a:chExt cx="0" cy="0"/>
        </a:xfrm>
      </p:grpSpPr>
      <p:sp>
        <p:nvSpPr>
          <p:cNvPr id="2663" name="Google Shape;2663;p40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664" name="Google Shape;2664;p4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665" name="Google Shape;2665;p4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666" name="Google Shape;2666;p4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667" name="Google Shape;2667;p40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668" name="Google Shape;2668;p40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669" name="Google Shape;2669;p40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0" name="Google Shape;2670;p40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671" name="Google Shape;2671;p40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672" name="Shape 2672"/>
        <p:cNvGrpSpPr/>
        <p:nvPr/>
      </p:nvGrpSpPr>
      <p:grpSpPr>
        <a:xfrm>
          <a:off x="0" y="0"/>
          <a:ext cx="0" cy="0"/>
          <a:chOff x="0" y="0"/>
          <a:chExt cx="0" cy="0"/>
        </a:xfrm>
      </p:grpSpPr>
      <p:grpSp>
        <p:nvGrpSpPr>
          <p:cNvPr id="2673" name="Google Shape;2673;p401"/>
          <p:cNvGrpSpPr/>
          <p:nvPr/>
        </p:nvGrpSpPr>
        <p:grpSpPr>
          <a:xfrm>
            <a:off x="-1" y="-38042"/>
            <a:ext cx="12192000" cy="6858001"/>
            <a:chOff x="0" y="0"/>
            <a:chExt cx="13716000" cy="10287000"/>
          </a:xfrm>
        </p:grpSpPr>
        <p:sp>
          <p:nvSpPr>
            <p:cNvPr id="2674" name="Google Shape;2674;p40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75" name="Google Shape;2675;p40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76" name="Google Shape;2676;p40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677" name="Google Shape;2677;p40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678" name="Google Shape;2678;p40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9" name="Google Shape;2679;p40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680" name="Shape 2680"/>
        <p:cNvGrpSpPr/>
        <p:nvPr/>
      </p:nvGrpSpPr>
      <p:grpSpPr>
        <a:xfrm>
          <a:off x="0" y="0"/>
          <a:ext cx="0" cy="0"/>
          <a:chOff x="0" y="0"/>
          <a:chExt cx="0" cy="0"/>
        </a:xfrm>
      </p:grpSpPr>
      <p:grpSp>
        <p:nvGrpSpPr>
          <p:cNvPr id="2681" name="Google Shape;2681;p402"/>
          <p:cNvGrpSpPr/>
          <p:nvPr/>
        </p:nvGrpSpPr>
        <p:grpSpPr>
          <a:xfrm>
            <a:off x="-1" y="-38042"/>
            <a:ext cx="12192000" cy="6858001"/>
            <a:chOff x="0" y="0"/>
            <a:chExt cx="13716000" cy="10287000"/>
          </a:xfrm>
        </p:grpSpPr>
        <p:sp>
          <p:nvSpPr>
            <p:cNvPr id="2682" name="Google Shape;2682;p40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83" name="Google Shape;2683;p40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84" name="Google Shape;2684;p40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685" name="Google Shape;2685;p40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686" name="Google Shape;2686;p40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7" name="Google Shape;2687;p40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688" name="Shape 26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689" name="Shape 2689"/>
        <p:cNvGrpSpPr/>
        <p:nvPr/>
      </p:nvGrpSpPr>
      <p:grpSpPr>
        <a:xfrm>
          <a:off x="0" y="0"/>
          <a:ext cx="0" cy="0"/>
          <a:chOff x="0" y="0"/>
          <a:chExt cx="0" cy="0"/>
        </a:xfrm>
      </p:grpSpPr>
      <p:sp>
        <p:nvSpPr>
          <p:cNvPr id="2690" name="Google Shape;2690;p404"/>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691" name="Google Shape;2691;p404"/>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692" name="Google Shape;2692;p404"/>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693" name="Google Shape;2693;p404"/>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694" name="Google Shape;2694;p404"/>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695" name="Google Shape;2695;p404"/>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696" name="Google Shape;2696;p404"/>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697" name="Google Shape;2697;p404"/>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698" name="Google Shape;2698;p404"/>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699" name="Google Shape;2699;p404"/>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700" name="Google Shape;2700;p404"/>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701" name="Google Shape;2701;p404"/>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702" name="Google Shape;2702;p404"/>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703" name="Shape 2703"/>
        <p:cNvGrpSpPr/>
        <p:nvPr/>
      </p:nvGrpSpPr>
      <p:grpSpPr>
        <a:xfrm>
          <a:off x="0" y="0"/>
          <a:ext cx="0" cy="0"/>
          <a:chOff x="0" y="0"/>
          <a:chExt cx="0" cy="0"/>
        </a:xfrm>
      </p:grpSpPr>
      <p:sp>
        <p:nvSpPr>
          <p:cNvPr id="2704" name="Google Shape;2704;p405"/>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05" name="Google Shape;2705;p405"/>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6" name="Google Shape;2706;p405"/>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7" name="Google Shape;2707;p405"/>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708" name="Google Shape;2708;p405"/>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09" name="Google Shape;2709;p405"/>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10" name="Google Shape;2710;p405"/>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711" name="Shape 271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712" name="Shape 2712"/>
        <p:cNvGrpSpPr/>
        <p:nvPr/>
      </p:nvGrpSpPr>
      <p:grpSpPr>
        <a:xfrm>
          <a:off x="0" y="0"/>
          <a:ext cx="0" cy="0"/>
          <a:chOff x="0" y="0"/>
          <a:chExt cx="0" cy="0"/>
        </a:xfrm>
      </p:grpSpPr>
      <p:sp>
        <p:nvSpPr>
          <p:cNvPr id="2713" name="Google Shape;2713;p407"/>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4" name="Google Shape;2714;p40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715" name="Google Shape;2715;p40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716" name="Google Shape;2716;p407"/>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7" name="Google Shape;2717;p40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718" name="Google Shape;2718;p40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719" name="Google Shape;2719;p40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0" name="Google Shape;2720;p40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1" name="Google Shape;2721;p40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2" name="Google Shape;2722;p40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3" name="Google Shape;2723;p407"/>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4" name="Google Shape;2724;p407"/>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5" name="Google Shape;2725;p40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732" name="Shape 2732"/>
        <p:cNvGrpSpPr/>
        <p:nvPr/>
      </p:nvGrpSpPr>
      <p:grpSpPr>
        <a:xfrm>
          <a:off x="0" y="0"/>
          <a:ext cx="0" cy="0"/>
          <a:chOff x="0" y="0"/>
          <a:chExt cx="0" cy="0"/>
        </a:xfrm>
      </p:grpSpPr>
      <p:sp>
        <p:nvSpPr>
          <p:cNvPr id="2733" name="Google Shape;2733;p10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4" name="Google Shape;2734;p10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735" name="Google Shape;2735;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6" name="Google Shape;2736;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7" name="Google Shape;2737;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738" name="Shape 2738"/>
        <p:cNvGrpSpPr/>
        <p:nvPr/>
      </p:nvGrpSpPr>
      <p:grpSpPr>
        <a:xfrm>
          <a:off x="0" y="0"/>
          <a:ext cx="0" cy="0"/>
          <a:chOff x="0" y="0"/>
          <a:chExt cx="0" cy="0"/>
        </a:xfrm>
      </p:grpSpPr>
      <p:sp>
        <p:nvSpPr>
          <p:cNvPr id="2739" name="Google Shape;2739;p40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0" name="Google Shape;2740;p40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741" name="Google Shape;2741;p4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2" name="Google Shape;2742;p4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3" name="Google Shape;2743;p4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44" name="Shape 2744"/>
        <p:cNvGrpSpPr/>
        <p:nvPr/>
      </p:nvGrpSpPr>
      <p:grpSpPr>
        <a:xfrm>
          <a:off x="0" y="0"/>
          <a:ext cx="0" cy="0"/>
          <a:chOff x="0" y="0"/>
          <a:chExt cx="0" cy="0"/>
        </a:xfrm>
      </p:grpSpPr>
      <p:sp>
        <p:nvSpPr>
          <p:cNvPr id="2745" name="Google Shape;2745;p4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6" name="Google Shape;2746;p40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47" name="Google Shape;2747;p4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8" name="Google Shape;2748;p4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9" name="Google Shape;2749;p4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750" name="Shape 2750"/>
        <p:cNvGrpSpPr/>
        <p:nvPr/>
      </p:nvGrpSpPr>
      <p:grpSpPr>
        <a:xfrm>
          <a:off x="0" y="0"/>
          <a:ext cx="0" cy="0"/>
          <a:chOff x="0" y="0"/>
          <a:chExt cx="0" cy="0"/>
        </a:xfrm>
      </p:grpSpPr>
      <p:sp>
        <p:nvSpPr>
          <p:cNvPr id="2751" name="Google Shape;2751;p4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2" name="Google Shape;2752;p4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3" name="Google Shape;2753;p4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4" name="Google Shape;2754;p4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55" name="Google Shape;2755;p4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56" name="Google Shape;2756;p4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757" name="Shape 2757"/>
        <p:cNvGrpSpPr/>
        <p:nvPr/>
      </p:nvGrpSpPr>
      <p:grpSpPr>
        <a:xfrm>
          <a:off x="0" y="0"/>
          <a:ext cx="0" cy="0"/>
          <a:chOff x="0" y="0"/>
          <a:chExt cx="0" cy="0"/>
        </a:xfrm>
      </p:grpSpPr>
      <p:sp>
        <p:nvSpPr>
          <p:cNvPr id="2758" name="Google Shape;2758;p4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9" name="Google Shape;2759;p4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60" name="Google Shape;2760;p4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61" name="Google Shape;2761;p4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62" name="Google Shape;2762;p4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63" name="Google Shape;2763;p4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4" name="Google Shape;2764;p4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5" name="Google Shape;2765;p4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766" name="Shape 2766"/>
        <p:cNvGrpSpPr/>
        <p:nvPr/>
      </p:nvGrpSpPr>
      <p:grpSpPr>
        <a:xfrm>
          <a:off x="0" y="0"/>
          <a:ext cx="0" cy="0"/>
          <a:chOff x="0" y="0"/>
          <a:chExt cx="0" cy="0"/>
        </a:xfrm>
      </p:grpSpPr>
      <p:sp>
        <p:nvSpPr>
          <p:cNvPr id="2767" name="Google Shape;2767;p4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8" name="Google Shape;2768;p4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9" name="Google Shape;2769;p4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0" name="Google Shape;2770;p4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771" name="Shape 2771"/>
        <p:cNvGrpSpPr/>
        <p:nvPr/>
      </p:nvGrpSpPr>
      <p:grpSpPr>
        <a:xfrm>
          <a:off x="0" y="0"/>
          <a:ext cx="0" cy="0"/>
          <a:chOff x="0" y="0"/>
          <a:chExt cx="0" cy="0"/>
        </a:xfrm>
      </p:grpSpPr>
      <p:sp>
        <p:nvSpPr>
          <p:cNvPr id="2772" name="Google Shape;2772;p4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3" name="Google Shape;2773;p4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4" name="Google Shape;2774;p4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775" name="Shape 2775"/>
        <p:cNvGrpSpPr/>
        <p:nvPr/>
      </p:nvGrpSpPr>
      <p:grpSpPr>
        <a:xfrm>
          <a:off x="0" y="0"/>
          <a:ext cx="0" cy="0"/>
          <a:chOff x="0" y="0"/>
          <a:chExt cx="0" cy="0"/>
        </a:xfrm>
      </p:grpSpPr>
      <p:sp>
        <p:nvSpPr>
          <p:cNvPr id="2776" name="Google Shape;2776;p4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7" name="Google Shape;2777;p41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78" name="Google Shape;2778;p41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79" name="Google Shape;2779;p4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0" name="Google Shape;2780;p4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1" name="Google Shape;2781;p4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782" name="Shape 2782"/>
        <p:cNvGrpSpPr/>
        <p:nvPr/>
      </p:nvGrpSpPr>
      <p:grpSpPr>
        <a:xfrm>
          <a:off x="0" y="0"/>
          <a:ext cx="0" cy="0"/>
          <a:chOff x="0" y="0"/>
          <a:chExt cx="0" cy="0"/>
        </a:xfrm>
      </p:grpSpPr>
      <p:sp>
        <p:nvSpPr>
          <p:cNvPr id="2783" name="Google Shape;2783;p4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84" name="Google Shape;2784;p415"/>
          <p:cNvSpPr/>
          <p:nvPr>
            <p:ph idx="2" type="pic"/>
          </p:nvPr>
        </p:nvSpPr>
        <p:spPr>
          <a:xfrm>
            <a:off x="5183188" y="987425"/>
            <a:ext cx="6172200" cy="4873625"/>
          </a:xfrm>
          <a:prstGeom prst="rect">
            <a:avLst/>
          </a:prstGeom>
          <a:noFill/>
          <a:ln>
            <a:noFill/>
          </a:ln>
        </p:spPr>
      </p:sp>
      <p:sp>
        <p:nvSpPr>
          <p:cNvPr id="2785" name="Google Shape;2785;p41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86" name="Google Shape;2786;p4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7" name="Google Shape;2787;p4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8" name="Google Shape;2788;p4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789" name="Shape 2789"/>
        <p:cNvGrpSpPr/>
        <p:nvPr/>
      </p:nvGrpSpPr>
      <p:grpSpPr>
        <a:xfrm>
          <a:off x="0" y="0"/>
          <a:ext cx="0" cy="0"/>
          <a:chOff x="0" y="0"/>
          <a:chExt cx="0" cy="0"/>
        </a:xfrm>
      </p:grpSpPr>
      <p:sp>
        <p:nvSpPr>
          <p:cNvPr id="2790" name="Google Shape;2790;p4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1" name="Google Shape;2791;p41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92" name="Google Shape;2792;p4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3" name="Google Shape;2793;p4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4" name="Google Shape;2794;p4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795" name="Shape 2795"/>
        <p:cNvGrpSpPr/>
        <p:nvPr/>
      </p:nvGrpSpPr>
      <p:grpSpPr>
        <a:xfrm>
          <a:off x="0" y="0"/>
          <a:ext cx="0" cy="0"/>
          <a:chOff x="0" y="0"/>
          <a:chExt cx="0" cy="0"/>
        </a:xfrm>
      </p:grpSpPr>
      <p:sp>
        <p:nvSpPr>
          <p:cNvPr id="2796" name="Google Shape;2796;p41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7" name="Google Shape;2797;p41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98" name="Google Shape;2798;p4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9" name="Google Shape;2799;p4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00" name="Google Shape;2800;p4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801" name="Shape 2801"/>
        <p:cNvGrpSpPr/>
        <p:nvPr/>
      </p:nvGrpSpPr>
      <p:grpSpPr>
        <a:xfrm>
          <a:off x="0" y="0"/>
          <a:ext cx="0" cy="0"/>
          <a:chOff x="0" y="0"/>
          <a:chExt cx="0" cy="0"/>
        </a:xfrm>
      </p:grpSpPr>
      <p:grpSp>
        <p:nvGrpSpPr>
          <p:cNvPr id="2802" name="Google Shape;2802;p418"/>
          <p:cNvGrpSpPr/>
          <p:nvPr/>
        </p:nvGrpSpPr>
        <p:grpSpPr>
          <a:xfrm>
            <a:off x="-1" y="-38042"/>
            <a:ext cx="12192000" cy="6858001"/>
            <a:chOff x="0" y="0"/>
            <a:chExt cx="13716000" cy="10287000"/>
          </a:xfrm>
        </p:grpSpPr>
        <p:sp>
          <p:nvSpPr>
            <p:cNvPr id="2803" name="Google Shape;2803;p41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04" name="Google Shape;2804;p41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05" name="Google Shape;2805;p41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806" name="Google Shape;2806;p41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807" name="Google Shape;2807;p41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8" name="Google Shape;2808;p41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809" name="Shape 280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810" name="Shape 2810"/>
        <p:cNvGrpSpPr/>
        <p:nvPr/>
      </p:nvGrpSpPr>
      <p:grpSpPr>
        <a:xfrm>
          <a:off x="0" y="0"/>
          <a:ext cx="0" cy="0"/>
          <a:chOff x="0" y="0"/>
          <a:chExt cx="0" cy="0"/>
        </a:xfrm>
      </p:grpSpPr>
      <p:sp>
        <p:nvSpPr>
          <p:cNvPr id="2811" name="Google Shape;2811;p42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2" name="Google Shape;2812;p4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813" name="Google Shape;2813;p4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814" name="Google Shape;2814;p4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815" name="Google Shape;2815;p42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6" name="Google Shape;2816;p42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7" name="Google Shape;2817;p42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8" name="Google Shape;2818;p42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819" name="Google Shape;2819;p42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820" name="Shape 2820"/>
        <p:cNvGrpSpPr/>
        <p:nvPr/>
      </p:nvGrpSpPr>
      <p:grpSpPr>
        <a:xfrm>
          <a:off x="0" y="0"/>
          <a:ext cx="0" cy="0"/>
          <a:chOff x="0" y="0"/>
          <a:chExt cx="0" cy="0"/>
        </a:xfrm>
      </p:grpSpPr>
      <p:grpSp>
        <p:nvGrpSpPr>
          <p:cNvPr id="2821" name="Google Shape;2821;p421"/>
          <p:cNvGrpSpPr/>
          <p:nvPr/>
        </p:nvGrpSpPr>
        <p:grpSpPr>
          <a:xfrm>
            <a:off x="-1" y="-38042"/>
            <a:ext cx="12192000" cy="6858001"/>
            <a:chOff x="0" y="0"/>
            <a:chExt cx="13716000" cy="10287000"/>
          </a:xfrm>
        </p:grpSpPr>
        <p:sp>
          <p:nvSpPr>
            <p:cNvPr id="2822" name="Google Shape;2822;p42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23" name="Google Shape;2823;p42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24" name="Google Shape;2824;p42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825" name="Google Shape;2825;p42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826" name="Google Shape;2826;p42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7" name="Google Shape;2827;p42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828" name="Shape 2828"/>
        <p:cNvGrpSpPr/>
        <p:nvPr/>
      </p:nvGrpSpPr>
      <p:grpSpPr>
        <a:xfrm>
          <a:off x="0" y="0"/>
          <a:ext cx="0" cy="0"/>
          <a:chOff x="0" y="0"/>
          <a:chExt cx="0" cy="0"/>
        </a:xfrm>
      </p:grpSpPr>
      <p:grpSp>
        <p:nvGrpSpPr>
          <p:cNvPr id="2829" name="Google Shape;2829;p422"/>
          <p:cNvGrpSpPr/>
          <p:nvPr/>
        </p:nvGrpSpPr>
        <p:grpSpPr>
          <a:xfrm>
            <a:off x="-1" y="-38042"/>
            <a:ext cx="12192000" cy="6858001"/>
            <a:chOff x="0" y="0"/>
            <a:chExt cx="13716000" cy="10287000"/>
          </a:xfrm>
        </p:grpSpPr>
        <p:sp>
          <p:nvSpPr>
            <p:cNvPr id="2830" name="Google Shape;2830;p42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31" name="Google Shape;2831;p42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32" name="Google Shape;2832;p42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833" name="Google Shape;2833;p42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834" name="Google Shape;2834;p42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5" name="Google Shape;2835;p42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836" name="Shape 283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838" name="Shape 2838"/>
        <p:cNvGrpSpPr/>
        <p:nvPr/>
      </p:nvGrpSpPr>
      <p:grpSpPr>
        <a:xfrm>
          <a:off x="0" y="0"/>
          <a:ext cx="0" cy="0"/>
          <a:chOff x="0" y="0"/>
          <a:chExt cx="0" cy="0"/>
        </a:xfrm>
      </p:grpSpPr>
      <p:sp>
        <p:nvSpPr>
          <p:cNvPr id="2839" name="Google Shape;2839;p10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40" name="Google Shape;2840;p10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41" name="Google Shape;2841;p10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842" name="Shape 284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843" name="Shape 2843"/>
        <p:cNvGrpSpPr/>
        <p:nvPr/>
      </p:nvGrpSpPr>
      <p:grpSpPr>
        <a:xfrm>
          <a:off x="0" y="0"/>
          <a:ext cx="0" cy="0"/>
          <a:chOff x="0" y="0"/>
          <a:chExt cx="0" cy="0"/>
        </a:xfrm>
      </p:grpSpPr>
      <p:pic>
        <p:nvPicPr>
          <p:cNvPr descr="Image générée" id="2844" name="Google Shape;2844;p42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845" name="Google Shape;2845;p42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846" name="Shape 2846"/>
        <p:cNvGrpSpPr/>
        <p:nvPr/>
      </p:nvGrpSpPr>
      <p:grpSpPr>
        <a:xfrm>
          <a:off x="0" y="0"/>
          <a:ext cx="0" cy="0"/>
          <a:chOff x="0" y="0"/>
          <a:chExt cx="0" cy="0"/>
        </a:xfrm>
      </p:grpSpPr>
      <p:sp>
        <p:nvSpPr>
          <p:cNvPr id="2847" name="Google Shape;2847;p426"/>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48" name="Google Shape;2848;p42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49" name="Google Shape;2849;p42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50" name="Google Shape;2850;p426"/>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1" name="Google Shape;2851;p42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52" name="Google Shape;2852;p42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53" name="Google Shape;2853;p426"/>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4" name="Google Shape;2854;p426"/>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5" name="Google Shape;2855;p426"/>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6" name="Google Shape;2856;p426"/>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7" name="Google Shape;2857;p426"/>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8" name="Google Shape;2858;p426"/>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9" name="Google Shape;2859;p42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4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860" name="Shape 2860"/>
        <p:cNvGrpSpPr/>
        <p:nvPr/>
      </p:nvGrpSpPr>
      <p:grpSpPr>
        <a:xfrm>
          <a:off x="0" y="0"/>
          <a:ext cx="0" cy="0"/>
          <a:chOff x="0" y="0"/>
          <a:chExt cx="0" cy="0"/>
        </a:xfrm>
      </p:grpSpPr>
      <p:pic>
        <p:nvPicPr>
          <p:cNvPr descr="Image générée" id="2861" name="Google Shape;2861;p427"/>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862" name="Shape 2862"/>
        <p:cNvGrpSpPr/>
        <p:nvPr/>
      </p:nvGrpSpPr>
      <p:grpSpPr>
        <a:xfrm>
          <a:off x="0" y="0"/>
          <a:ext cx="0" cy="0"/>
          <a:chOff x="0" y="0"/>
          <a:chExt cx="0" cy="0"/>
        </a:xfrm>
      </p:grpSpPr>
      <p:sp>
        <p:nvSpPr>
          <p:cNvPr id="2863" name="Google Shape;2863;p42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64" name="Google Shape;2864;p42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65" name="Google Shape;2865;p42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866" name="Google Shape;2866;p42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67" name="Google Shape;2867;p42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68" name="Google Shape;2868;p42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69" name="Google Shape;2869;p42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870" name="Google Shape;2870;p42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871" name="Shape 2871"/>
        <p:cNvGrpSpPr/>
        <p:nvPr/>
      </p:nvGrpSpPr>
      <p:grpSpPr>
        <a:xfrm>
          <a:off x="0" y="0"/>
          <a:ext cx="0" cy="0"/>
          <a:chOff x="0" y="0"/>
          <a:chExt cx="0" cy="0"/>
        </a:xfrm>
      </p:grpSpPr>
      <p:sp>
        <p:nvSpPr>
          <p:cNvPr id="2872" name="Google Shape;2872;p42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73" name="Google Shape;2873;p42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74" name="Google Shape;2874;p42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875" name="Google Shape;2875;p42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76" name="Google Shape;2876;p429"/>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77" name="Google Shape;2877;p42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78" name="Google Shape;2878;p42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879" name="Google Shape;2879;p42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880" name="Shape 2880"/>
        <p:cNvGrpSpPr/>
        <p:nvPr/>
      </p:nvGrpSpPr>
      <p:grpSpPr>
        <a:xfrm>
          <a:off x="0" y="0"/>
          <a:ext cx="0" cy="0"/>
          <a:chOff x="0" y="0"/>
          <a:chExt cx="0" cy="0"/>
        </a:xfrm>
      </p:grpSpPr>
    </p:spTree>
  </p:cSld>
  <p:clrMapOvr>
    <a:masterClrMapping/>
  </p:clrMapOvr>
</p:sldLayout>
</file>

<file path=ppt/slideLayouts/slideLayout4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881" name="Shape 2881"/>
        <p:cNvGrpSpPr/>
        <p:nvPr/>
      </p:nvGrpSpPr>
      <p:grpSpPr>
        <a:xfrm>
          <a:off x="0" y="0"/>
          <a:ext cx="0" cy="0"/>
          <a:chOff x="0" y="0"/>
          <a:chExt cx="0" cy="0"/>
        </a:xfrm>
      </p:grpSpPr>
    </p:spTree>
  </p:cSld>
  <p:clrMapOvr>
    <a:masterClrMapping/>
  </p:clrMapOvr>
</p:sldLayout>
</file>

<file path=ppt/slideLayouts/slideLayout4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882" name="Shape 2882"/>
        <p:cNvGrpSpPr/>
        <p:nvPr/>
      </p:nvGrpSpPr>
      <p:grpSpPr>
        <a:xfrm>
          <a:off x="0" y="0"/>
          <a:ext cx="0" cy="0"/>
          <a:chOff x="0" y="0"/>
          <a:chExt cx="0" cy="0"/>
        </a:xfrm>
      </p:grpSpPr>
      <p:sp>
        <p:nvSpPr>
          <p:cNvPr id="2883" name="Google Shape;2883;p43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84" name="Google Shape;2884;p43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885" name="Google Shape;2885;p43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886" name="Google Shape;2886;p432"/>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87" name="Google Shape;2887;p432"/>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888" name="Shape 2888"/>
        <p:cNvGrpSpPr/>
        <p:nvPr/>
      </p:nvGrpSpPr>
      <p:grpSpPr>
        <a:xfrm>
          <a:off x="0" y="0"/>
          <a:ext cx="0" cy="0"/>
          <a:chOff x="0" y="0"/>
          <a:chExt cx="0" cy="0"/>
        </a:xfrm>
      </p:grpSpPr>
      <p:sp>
        <p:nvSpPr>
          <p:cNvPr id="2889" name="Google Shape;2889;p433"/>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90" name="Google Shape;2890;p433"/>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891" name="Google Shape;2891;p433"/>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892" name="Google Shape;2892;p433"/>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93" name="Google Shape;2893;p433"/>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894" name="Shape 2894"/>
        <p:cNvGrpSpPr/>
        <p:nvPr/>
      </p:nvGrpSpPr>
      <p:grpSpPr>
        <a:xfrm>
          <a:off x="0" y="0"/>
          <a:ext cx="0" cy="0"/>
          <a:chOff x="0" y="0"/>
          <a:chExt cx="0" cy="0"/>
        </a:xfrm>
      </p:grpSpPr>
      <p:sp>
        <p:nvSpPr>
          <p:cNvPr id="2895" name="Google Shape;2895;p434"/>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96" name="Google Shape;2896;p43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97" name="Google Shape;2897;p43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98" name="Google Shape;2898;p43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899" name="Shape 2899"/>
        <p:cNvGrpSpPr/>
        <p:nvPr/>
      </p:nvGrpSpPr>
      <p:grpSpPr>
        <a:xfrm>
          <a:off x="0" y="0"/>
          <a:ext cx="0" cy="0"/>
          <a:chOff x="0" y="0"/>
          <a:chExt cx="0" cy="0"/>
        </a:xfrm>
      </p:grpSpPr>
      <p:sp>
        <p:nvSpPr>
          <p:cNvPr id="2900" name="Google Shape;2900;p43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01" name="Google Shape;2901;p43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02" name="Google Shape;2902;p43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03" name="Google Shape;2903;p43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04" name="Google Shape;2904;p43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05" name="Google Shape;2905;p43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06" name="Google Shape;2906;p43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907" name="Google Shape;2907;p43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908" name="Shape 2908"/>
        <p:cNvGrpSpPr/>
        <p:nvPr/>
      </p:nvGrpSpPr>
      <p:grpSpPr>
        <a:xfrm>
          <a:off x="0" y="0"/>
          <a:ext cx="0" cy="0"/>
          <a:chOff x="0" y="0"/>
          <a:chExt cx="0" cy="0"/>
        </a:xfrm>
      </p:grpSpPr>
      <p:sp>
        <p:nvSpPr>
          <p:cNvPr id="2909" name="Google Shape;2909;p436"/>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10" name="Google Shape;2910;p43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11" name="Google Shape;2911;p43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12" name="Google Shape;2912;p43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13" name="Google Shape;2913;p436"/>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14" name="Google Shape;2914;p436"/>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15" name="Google Shape;2915;p436"/>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16" name="Google Shape;2916;p436"/>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917" name="Google Shape;2917;p43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918" name="Shape 2918"/>
        <p:cNvGrpSpPr/>
        <p:nvPr/>
      </p:nvGrpSpPr>
      <p:grpSpPr>
        <a:xfrm>
          <a:off x="0" y="0"/>
          <a:ext cx="0" cy="0"/>
          <a:chOff x="0" y="0"/>
          <a:chExt cx="0" cy="0"/>
        </a:xfrm>
      </p:grpSpPr>
      <p:grpSp>
        <p:nvGrpSpPr>
          <p:cNvPr id="2919" name="Google Shape;2919;p437"/>
          <p:cNvGrpSpPr/>
          <p:nvPr/>
        </p:nvGrpSpPr>
        <p:grpSpPr>
          <a:xfrm>
            <a:off x="-1" y="-38041"/>
            <a:ext cx="12192000" cy="6858001"/>
            <a:chOff x="0" y="0"/>
            <a:chExt cx="13716000" cy="10287000"/>
          </a:xfrm>
        </p:grpSpPr>
        <p:sp>
          <p:nvSpPr>
            <p:cNvPr id="2920" name="Google Shape;2920;p43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921" name="Google Shape;2921;p43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922" name="Google Shape;2922;p43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923" name="Google Shape;2923;p43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924" name="Google Shape;2924;p437"/>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25" name="Google Shape;2925;p437"/>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926" name="Shape 292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927" name="Shape 2927"/>
        <p:cNvGrpSpPr/>
        <p:nvPr/>
      </p:nvGrpSpPr>
      <p:grpSpPr>
        <a:xfrm>
          <a:off x="0" y="0"/>
          <a:ext cx="0" cy="0"/>
          <a:chOff x="0" y="0"/>
          <a:chExt cx="0" cy="0"/>
        </a:xfrm>
      </p:grpSpPr>
      <p:sp>
        <p:nvSpPr>
          <p:cNvPr id="2928" name="Google Shape;2928;p43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4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29" name="Shape 2929"/>
        <p:cNvGrpSpPr/>
        <p:nvPr/>
      </p:nvGrpSpPr>
      <p:grpSpPr>
        <a:xfrm>
          <a:off x="0" y="0"/>
          <a:ext cx="0" cy="0"/>
          <a:chOff x="0" y="0"/>
          <a:chExt cx="0" cy="0"/>
        </a:xfrm>
      </p:grpSpPr>
      <p:sp>
        <p:nvSpPr>
          <p:cNvPr id="2930" name="Google Shape;2930;p44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31" name="Google Shape;2931;p44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2" name="Google Shape;2932;p44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3" name="Google Shape;2933;p440"/>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34" name="Google Shape;2934;p440"/>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935" name="Shape 2935"/>
        <p:cNvGrpSpPr/>
        <p:nvPr/>
      </p:nvGrpSpPr>
      <p:grpSpPr>
        <a:xfrm>
          <a:off x="0" y="0"/>
          <a:ext cx="0" cy="0"/>
          <a:chOff x="0" y="0"/>
          <a:chExt cx="0" cy="0"/>
        </a:xfrm>
      </p:grpSpPr>
      <p:sp>
        <p:nvSpPr>
          <p:cNvPr id="2936" name="Google Shape;2936;p44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37" name="Google Shape;2937;p44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8" name="Google Shape;2938;p44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9" name="Google Shape;2939;p441"/>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40" name="Google Shape;2940;p441"/>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941" name="Shape 2941"/>
        <p:cNvGrpSpPr/>
        <p:nvPr/>
      </p:nvGrpSpPr>
      <p:grpSpPr>
        <a:xfrm>
          <a:off x="0" y="0"/>
          <a:ext cx="0" cy="0"/>
          <a:chOff x="0" y="0"/>
          <a:chExt cx="0" cy="0"/>
        </a:xfrm>
      </p:grpSpPr>
      <p:sp>
        <p:nvSpPr>
          <p:cNvPr id="2942" name="Google Shape;2942;p44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3" name="Google Shape;2943;p44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44" name="Google Shape;2944;p44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45" name="Google Shape;2945;p44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946" name="Shape 2946"/>
        <p:cNvGrpSpPr/>
        <p:nvPr/>
      </p:nvGrpSpPr>
      <p:grpSpPr>
        <a:xfrm>
          <a:off x="0" y="0"/>
          <a:ext cx="0" cy="0"/>
          <a:chOff x="0" y="0"/>
          <a:chExt cx="0" cy="0"/>
        </a:xfrm>
      </p:grpSpPr>
      <p:sp>
        <p:nvSpPr>
          <p:cNvPr id="2947" name="Google Shape;2947;p443"/>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948" name="Shape 2948"/>
        <p:cNvGrpSpPr/>
        <p:nvPr/>
      </p:nvGrpSpPr>
      <p:grpSpPr>
        <a:xfrm>
          <a:off x="0" y="0"/>
          <a:ext cx="0" cy="0"/>
          <a:chOff x="0" y="0"/>
          <a:chExt cx="0" cy="0"/>
        </a:xfrm>
      </p:grpSpPr>
      <p:pic>
        <p:nvPicPr>
          <p:cNvPr descr="Image générée" id="2949" name="Google Shape;2949;p44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50" name="Google Shape;2950;p44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951" name="Shape 2951"/>
        <p:cNvGrpSpPr/>
        <p:nvPr/>
      </p:nvGrpSpPr>
      <p:grpSpPr>
        <a:xfrm>
          <a:off x="0" y="0"/>
          <a:ext cx="0" cy="0"/>
          <a:chOff x="0" y="0"/>
          <a:chExt cx="0" cy="0"/>
        </a:xfrm>
      </p:grpSpPr>
      <p:pic>
        <p:nvPicPr>
          <p:cNvPr descr="Image générée" id="2952" name="Google Shape;2952;p44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53" name="Google Shape;2953;p44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954" name="Shape 2954"/>
        <p:cNvGrpSpPr/>
        <p:nvPr/>
      </p:nvGrpSpPr>
      <p:grpSpPr>
        <a:xfrm>
          <a:off x="0" y="0"/>
          <a:ext cx="0" cy="0"/>
          <a:chOff x="0" y="0"/>
          <a:chExt cx="0" cy="0"/>
        </a:xfrm>
      </p:grpSpPr>
      <p:pic>
        <p:nvPicPr>
          <p:cNvPr descr="Image générée" id="2955" name="Google Shape;2955;p44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56" name="Google Shape;2956;p44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957" name="Shape 2957"/>
        <p:cNvGrpSpPr/>
        <p:nvPr/>
      </p:nvGrpSpPr>
      <p:grpSpPr>
        <a:xfrm>
          <a:off x="0" y="0"/>
          <a:ext cx="0" cy="0"/>
          <a:chOff x="0" y="0"/>
          <a:chExt cx="0" cy="0"/>
        </a:xfrm>
      </p:grpSpPr>
      <p:pic>
        <p:nvPicPr>
          <p:cNvPr descr="Image générée" id="2958" name="Google Shape;2958;p44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59" name="Google Shape;2959;p44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960" name="Shape 2960"/>
        <p:cNvGrpSpPr/>
        <p:nvPr/>
      </p:nvGrpSpPr>
      <p:grpSpPr>
        <a:xfrm>
          <a:off x="0" y="0"/>
          <a:ext cx="0" cy="0"/>
          <a:chOff x="0" y="0"/>
          <a:chExt cx="0" cy="0"/>
        </a:xfrm>
      </p:grpSpPr>
      <p:pic>
        <p:nvPicPr>
          <p:cNvPr descr="Image générée" id="2961" name="Google Shape;2961;p44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62" name="Google Shape;2962;p44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963" name="Shape 2963"/>
        <p:cNvGrpSpPr/>
        <p:nvPr/>
      </p:nvGrpSpPr>
      <p:grpSpPr>
        <a:xfrm>
          <a:off x="0" y="0"/>
          <a:ext cx="0" cy="0"/>
          <a:chOff x="0" y="0"/>
          <a:chExt cx="0" cy="0"/>
        </a:xfrm>
      </p:grpSpPr>
      <p:sp>
        <p:nvSpPr>
          <p:cNvPr id="2964" name="Google Shape;2964;p449"/>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965" name="Google Shape;2965;p449"/>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966" name="Google Shape;2966;p449"/>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4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973" name="Shape 297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974" name="Shape 2974"/>
        <p:cNvGrpSpPr/>
        <p:nvPr/>
      </p:nvGrpSpPr>
      <p:grpSpPr>
        <a:xfrm>
          <a:off x="0" y="0"/>
          <a:ext cx="0" cy="0"/>
          <a:chOff x="0" y="0"/>
          <a:chExt cx="0" cy="0"/>
        </a:xfrm>
      </p:grpSpPr>
      <p:sp>
        <p:nvSpPr>
          <p:cNvPr id="2975" name="Google Shape;2975;p4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6" name="Google Shape;2976;p4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77" name="Google Shape;2977;p4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8" name="Google Shape;2978;p4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9" name="Google Shape;2979;p4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980" name="Shape 2980"/>
        <p:cNvGrpSpPr/>
        <p:nvPr/>
      </p:nvGrpSpPr>
      <p:grpSpPr>
        <a:xfrm>
          <a:off x="0" y="0"/>
          <a:ext cx="0" cy="0"/>
          <a:chOff x="0" y="0"/>
          <a:chExt cx="0" cy="0"/>
        </a:xfrm>
      </p:grpSpPr>
      <p:sp>
        <p:nvSpPr>
          <p:cNvPr id="2981" name="Google Shape;2981;p4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82" name="Google Shape;2982;p4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83" name="Google Shape;2983;p4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84" name="Google Shape;2984;p4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85" name="Google Shape;2985;p4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86" name="Shape 2986"/>
        <p:cNvGrpSpPr/>
        <p:nvPr/>
      </p:nvGrpSpPr>
      <p:grpSpPr>
        <a:xfrm>
          <a:off x="0" y="0"/>
          <a:ext cx="0" cy="0"/>
          <a:chOff x="0" y="0"/>
          <a:chExt cx="0" cy="0"/>
        </a:xfrm>
      </p:grpSpPr>
      <p:sp>
        <p:nvSpPr>
          <p:cNvPr id="2987" name="Google Shape;2987;p4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88" name="Google Shape;2988;p4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989" name="Google Shape;2989;p4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0" name="Google Shape;2990;p4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1" name="Google Shape;2991;p4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992" name="Shape 2992"/>
        <p:cNvGrpSpPr/>
        <p:nvPr/>
      </p:nvGrpSpPr>
      <p:grpSpPr>
        <a:xfrm>
          <a:off x="0" y="0"/>
          <a:ext cx="0" cy="0"/>
          <a:chOff x="0" y="0"/>
          <a:chExt cx="0" cy="0"/>
        </a:xfrm>
      </p:grpSpPr>
      <p:sp>
        <p:nvSpPr>
          <p:cNvPr id="2993" name="Google Shape;2993;p4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94" name="Google Shape;2994;p4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5" name="Google Shape;2995;p4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6" name="Google Shape;2996;p4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7" name="Google Shape;2997;p4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8" name="Google Shape;2998;p4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999" name="Shape 2999"/>
        <p:cNvGrpSpPr/>
        <p:nvPr/>
      </p:nvGrpSpPr>
      <p:grpSpPr>
        <a:xfrm>
          <a:off x="0" y="0"/>
          <a:ext cx="0" cy="0"/>
          <a:chOff x="0" y="0"/>
          <a:chExt cx="0" cy="0"/>
        </a:xfrm>
      </p:grpSpPr>
      <p:sp>
        <p:nvSpPr>
          <p:cNvPr id="3000" name="Google Shape;3000;p4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01" name="Google Shape;3001;p4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02" name="Google Shape;3002;p4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3" name="Google Shape;3003;p4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04" name="Google Shape;3004;p4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5" name="Google Shape;3005;p4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6" name="Google Shape;3006;p4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7" name="Google Shape;3007;p4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008" name="Shape 3008"/>
        <p:cNvGrpSpPr/>
        <p:nvPr/>
      </p:nvGrpSpPr>
      <p:grpSpPr>
        <a:xfrm>
          <a:off x="0" y="0"/>
          <a:ext cx="0" cy="0"/>
          <a:chOff x="0" y="0"/>
          <a:chExt cx="0" cy="0"/>
        </a:xfrm>
      </p:grpSpPr>
      <p:sp>
        <p:nvSpPr>
          <p:cNvPr id="3009" name="Google Shape;3009;p4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10" name="Google Shape;3010;p4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1" name="Google Shape;3011;p4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2" name="Google Shape;3012;p4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013" name="Shape 3013"/>
        <p:cNvGrpSpPr/>
        <p:nvPr/>
      </p:nvGrpSpPr>
      <p:grpSpPr>
        <a:xfrm>
          <a:off x="0" y="0"/>
          <a:ext cx="0" cy="0"/>
          <a:chOff x="0" y="0"/>
          <a:chExt cx="0" cy="0"/>
        </a:xfrm>
      </p:grpSpPr>
      <p:sp>
        <p:nvSpPr>
          <p:cNvPr id="3014" name="Google Shape;3014;p4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5" name="Google Shape;3015;p4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6" name="Google Shape;3016;p4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017" name="Shape 3017"/>
        <p:cNvGrpSpPr/>
        <p:nvPr/>
      </p:nvGrpSpPr>
      <p:grpSpPr>
        <a:xfrm>
          <a:off x="0" y="0"/>
          <a:ext cx="0" cy="0"/>
          <a:chOff x="0" y="0"/>
          <a:chExt cx="0" cy="0"/>
        </a:xfrm>
      </p:grpSpPr>
      <p:sp>
        <p:nvSpPr>
          <p:cNvPr id="3018" name="Google Shape;3018;p4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19" name="Google Shape;3019;p4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020" name="Google Shape;3020;p4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021" name="Google Shape;3021;p4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2" name="Google Shape;3022;p4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3" name="Google Shape;3023;p4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024" name="Shape 3024"/>
        <p:cNvGrpSpPr/>
        <p:nvPr/>
      </p:nvGrpSpPr>
      <p:grpSpPr>
        <a:xfrm>
          <a:off x="0" y="0"/>
          <a:ext cx="0" cy="0"/>
          <a:chOff x="0" y="0"/>
          <a:chExt cx="0" cy="0"/>
        </a:xfrm>
      </p:grpSpPr>
      <p:sp>
        <p:nvSpPr>
          <p:cNvPr id="3025" name="Google Shape;3025;p4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26" name="Google Shape;3026;p458"/>
          <p:cNvSpPr/>
          <p:nvPr>
            <p:ph idx="2" type="pic"/>
          </p:nvPr>
        </p:nvSpPr>
        <p:spPr>
          <a:xfrm>
            <a:off x="5183188" y="987425"/>
            <a:ext cx="6172200" cy="4873625"/>
          </a:xfrm>
          <a:prstGeom prst="rect">
            <a:avLst/>
          </a:prstGeom>
          <a:noFill/>
          <a:ln>
            <a:noFill/>
          </a:ln>
        </p:spPr>
      </p:sp>
      <p:sp>
        <p:nvSpPr>
          <p:cNvPr id="3027" name="Google Shape;3027;p4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028" name="Google Shape;3028;p4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9" name="Google Shape;3029;p4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0" name="Google Shape;3030;p4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031" name="Shape 3031"/>
        <p:cNvGrpSpPr/>
        <p:nvPr/>
      </p:nvGrpSpPr>
      <p:grpSpPr>
        <a:xfrm>
          <a:off x="0" y="0"/>
          <a:ext cx="0" cy="0"/>
          <a:chOff x="0" y="0"/>
          <a:chExt cx="0" cy="0"/>
        </a:xfrm>
      </p:grpSpPr>
      <p:sp>
        <p:nvSpPr>
          <p:cNvPr id="3032" name="Google Shape;3032;p4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33" name="Google Shape;3033;p4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34" name="Google Shape;3034;p4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5" name="Google Shape;3035;p4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6" name="Google Shape;3036;p4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037" name="Shape 3037"/>
        <p:cNvGrpSpPr/>
        <p:nvPr/>
      </p:nvGrpSpPr>
      <p:grpSpPr>
        <a:xfrm>
          <a:off x="0" y="0"/>
          <a:ext cx="0" cy="0"/>
          <a:chOff x="0" y="0"/>
          <a:chExt cx="0" cy="0"/>
        </a:xfrm>
      </p:grpSpPr>
      <p:sp>
        <p:nvSpPr>
          <p:cNvPr id="3038" name="Google Shape;3038;p4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39" name="Google Shape;3039;p4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0" name="Google Shape;3040;p4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1" name="Google Shape;3041;p4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2" name="Google Shape;3042;p4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043" name="Shape 3043"/>
        <p:cNvGrpSpPr/>
        <p:nvPr/>
      </p:nvGrpSpPr>
      <p:grpSpPr>
        <a:xfrm>
          <a:off x="0" y="0"/>
          <a:ext cx="0" cy="0"/>
          <a:chOff x="0" y="0"/>
          <a:chExt cx="0" cy="0"/>
        </a:xfrm>
      </p:grpSpPr>
      <p:grpSp>
        <p:nvGrpSpPr>
          <p:cNvPr id="3044" name="Google Shape;3044;p461"/>
          <p:cNvGrpSpPr/>
          <p:nvPr/>
        </p:nvGrpSpPr>
        <p:grpSpPr>
          <a:xfrm>
            <a:off x="-1" y="-38042"/>
            <a:ext cx="12192000" cy="6858001"/>
            <a:chOff x="0" y="0"/>
            <a:chExt cx="13716000" cy="10287000"/>
          </a:xfrm>
        </p:grpSpPr>
        <p:sp>
          <p:nvSpPr>
            <p:cNvPr id="3045" name="Google Shape;3045;p4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46" name="Google Shape;3046;p4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47" name="Google Shape;3047;p4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048" name="Google Shape;3048;p46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049" name="Google Shape;3049;p4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50" name="Google Shape;3050;p46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051" name="Shape 305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052" name="Shape 3052"/>
        <p:cNvGrpSpPr/>
        <p:nvPr/>
      </p:nvGrpSpPr>
      <p:grpSpPr>
        <a:xfrm>
          <a:off x="0" y="0"/>
          <a:ext cx="0" cy="0"/>
          <a:chOff x="0" y="0"/>
          <a:chExt cx="0" cy="0"/>
        </a:xfrm>
      </p:grpSpPr>
      <p:sp>
        <p:nvSpPr>
          <p:cNvPr id="3053" name="Google Shape;3053;p46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054" name="Google Shape;3054;p4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055" name="Google Shape;3055;p4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056" name="Google Shape;3056;p4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057" name="Google Shape;3057;p46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058" name="Google Shape;3058;p46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059" name="Google Shape;3059;p46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60" name="Google Shape;3060;p46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3061" name="Google Shape;3061;p46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062" name="Shape 3062"/>
        <p:cNvGrpSpPr/>
        <p:nvPr/>
      </p:nvGrpSpPr>
      <p:grpSpPr>
        <a:xfrm>
          <a:off x="0" y="0"/>
          <a:ext cx="0" cy="0"/>
          <a:chOff x="0" y="0"/>
          <a:chExt cx="0" cy="0"/>
        </a:xfrm>
      </p:grpSpPr>
      <p:grpSp>
        <p:nvGrpSpPr>
          <p:cNvPr id="3063" name="Google Shape;3063;p464"/>
          <p:cNvGrpSpPr/>
          <p:nvPr/>
        </p:nvGrpSpPr>
        <p:grpSpPr>
          <a:xfrm>
            <a:off x="-1" y="-38042"/>
            <a:ext cx="12192000" cy="6858001"/>
            <a:chOff x="0" y="0"/>
            <a:chExt cx="13716000" cy="10287000"/>
          </a:xfrm>
        </p:grpSpPr>
        <p:sp>
          <p:nvSpPr>
            <p:cNvPr id="3064" name="Google Shape;3064;p46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65" name="Google Shape;3065;p46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66" name="Google Shape;3066;p46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067" name="Google Shape;3067;p46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068" name="Google Shape;3068;p46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69" name="Google Shape;3069;p46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070" name="Shape 3070"/>
        <p:cNvGrpSpPr/>
        <p:nvPr/>
      </p:nvGrpSpPr>
      <p:grpSpPr>
        <a:xfrm>
          <a:off x="0" y="0"/>
          <a:ext cx="0" cy="0"/>
          <a:chOff x="0" y="0"/>
          <a:chExt cx="0" cy="0"/>
        </a:xfrm>
      </p:grpSpPr>
      <p:grpSp>
        <p:nvGrpSpPr>
          <p:cNvPr id="3071" name="Google Shape;3071;p465"/>
          <p:cNvGrpSpPr/>
          <p:nvPr/>
        </p:nvGrpSpPr>
        <p:grpSpPr>
          <a:xfrm>
            <a:off x="-1" y="-38042"/>
            <a:ext cx="12192000" cy="6858001"/>
            <a:chOff x="0" y="0"/>
            <a:chExt cx="13716000" cy="10287000"/>
          </a:xfrm>
        </p:grpSpPr>
        <p:sp>
          <p:nvSpPr>
            <p:cNvPr id="3072" name="Google Shape;3072;p46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73" name="Google Shape;3073;p46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74" name="Google Shape;3074;p46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075" name="Google Shape;3075;p46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076" name="Google Shape;3076;p46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7" name="Google Shape;3077;p46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3084" name="Shape 30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085" name="Shape 308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3086" name="Shape 3086"/>
        <p:cNvGrpSpPr/>
        <p:nvPr/>
      </p:nvGrpSpPr>
      <p:grpSpPr>
        <a:xfrm>
          <a:off x="0" y="0"/>
          <a:ext cx="0" cy="0"/>
          <a:chOff x="0" y="0"/>
          <a:chExt cx="0" cy="0"/>
        </a:xfrm>
      </p:grpSpPr>
      <p:sp>
        <p:nvSpPr>
          <p:cNvPr id="3087" name="Google Shape;3087;p46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88" name="Google Shape;3088;p46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089" name="Google Shape;3089;p4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0" name="Google Shape;3090;p4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1" name="Google Shape;3091;p4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092" name="Shape 3092"/>
        <p:cNvGrpSpPr/>
        <p:nvPr/>
      </p:nvGrpSpPr>
      <p:grpSpPr>
        <a:xfrm>
          <a:off x="0" y="0"/>
          <a:ext cx="0" cy="0"/>
          <a:chOff x="0" y="0"/>
          <a:chExt cx="0" cy="0"/>
        </a:xfrm>
      </p:grpSpPr>
      <p:sp>
        <p:nvSpPr>
          <p:cNvPr id="3093" name="Google Shape;3093;p4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94" name="Google Shape;3094;p4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5" name="Google Shape;3095;p4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6" name="Google Shape;3096;p4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7" name="Google Shape;3097;p4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098" name="Shape 3098"/>
        <p:cNvGrpSpPr/>
        <p:nvPr/>
      </p:nvGrpSpPr>
      <p:grpSpPr>
        <a:xfrm>
          <a:off x="0" y="0"/>
          <a:ext cx="0" cy="0"/>
          <a:chOff x="0" y="0"/>
          <a:chExt cx="0" cy="0"/>
        </a:xfrm>
      </p:grpSpPr>
      <p:sp>
        <p:nvSpPr>
          <p:cNvPr id="3099" name="Google Shape;3099;p46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00" name="Google Shape;3100;p46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01" name="Google Shape;3101;p4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2" name="Google Shape;3102;p4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3" name="Google Shape;3103;p4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104" name="Shape 3104"/>
        <p:cNvGrpSpPr/>
        <p:nvPr/>
      </p:nvGrpSpPr>
      <p:grpSpPr>
        <a:xfrm>
          <a:off x="0" y="0"/>
          <a:ext cx="0" cy="0"/>
          <a:chOff x="0" y="0"/>
          <a:chExt cx="0" cy="0"/>
        </a:xfrm>
      </p:grpSpPr>
      <p:sp>
        <p:nvSpPr>
          <p:cNvPr id="3105" name="Google Shape;3105;p4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06" name="Google Shape;3106;p46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7" name="Google Shape;3107;p46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8" name="Google Shape;3108;p4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9" name="Google Shape;3109;p4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0" name="Google Shape;3110;p4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111" name="Shape 3111"/>
        <p:cNvGrpSpPr/>
        <p:nvPr/>
      </p:nvGrpSpPr>
      <p:grpSpPr>
        <a:xfrm>
          <a:off x="0" y="0"/>
          <a:ext cx="0" cy="0"/>
          <a:chOff x="0" y="0"/>
          <a:chExt cx="0" cy="0"/>
        </a:xfrm>
      </p:grpSpPr>
      <p:sp>
        <p:nvSpPr>
          <p:cNvPr id="3112" name="Google Shape;3112;p47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13" name="Google Shape;3113;p47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14" name="Google Shape;3114;p47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5" name="Google Shape;3115;p47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16" name="Google Shape;3116;p47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7" name="Google Shape;3117;p4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8" name="Google Shape;3118;p4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9" name="Google Shape;3119;p4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120" name="Shape 3120"/>
        <p:cNvGrpSpPr/>
        <p:nvPr/>
      </p:nvGrpSpPr>
      <p:grpSpPr>
        <a:xfrm>
          <a:off x="0" y="0"/>
          <a:ext cx="0" cy="0"/>
          <a:chOff x="0" y="0"/>
          <a:chExt cx="0" cy="0"/>
        </a:xfrm>
      </p:grpSpPr>
      <p:sp>
        <p:nvSpPr>
          <p:cNvPr id="3121" name="Google Shape;3121;p4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22" name="Google Shape;3122;p4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3" name="Google Shape;3123;p4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4" name="Google Shape;3124;p4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125" name="Shape 3125"/>
        <p:cNvGrpSpPr/>
        <p:nvPr/>
      </p:nvGrpSpPr>
      <p:grpSpPr>
        <a:xfrm>
          <a:off x="0" y="0"/>
          <a:ext cx="0" cy="0"/>
          <a:chOff x="0" y="0"/>
          <a:chExt cx="0" cy="0"/>
        </a:xfrm>
      </p:grpSpPr>
      <p:sp>
        <p:nvSpPr>
          <p:cNvPr id="3126" name="Google Shape;3126;p4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7" name="Google Shape;3127;p4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8" name="Google Shape;3128;p4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129" name="Shape 3129"/>
        <p:cNvGrpSpPr/>
        <p:nvPr/>
      </p:nvGrpSpPr>
      <p:grpSpPr>
        <a:xfrm>
          <a:off x="0" y="0"/>
          <a:ext cx="0" cy="0"/>
          <a:chOff x="0" y="0"/>
          <a:chExt cx="0" cy="0"/>
        </a:xfrm>
      </p:grpSpPr>
      <p:sp>
        <p:nvSpPr>
          <p:cNvPr id="3130" name="Google Shape;3130;p47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31" name="Google Shape;3131;p47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132" name="Google Shape;3132;p47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133" name="Google Shape;3133;p4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4" name="Google Shape;3134;p4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5" name="Google Shape;3135;p4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136" name="Shape 3136"/>
        <p:cNvGrpSpPr/>
        <p:nvPr/>
      </p:nvGrpSpPr>
      <p:grpSpPr>
        <a:xfrm>
          <a:off x="0" y="0"/>
          <a:ext cx="0" cy="0"/>
          <a:chOff x="0" y="0"/>
          <a:chExt cx="0" cy="0"/>
        </a:xfrm>
      </p:grpSpPr>
      <p:sp>
        <p:nvSpPr>
          <p:cNvPr id="3137" name="Google Shape;3137;p47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38" name="Google Shape;3138;p474"/>
          <p:cNvSpPr/>
          <p:nvPr>
            <p:ph idx="2" type="pic"/>
          </p:nvPr>
        </p:nvSpPr>
        <p:spPr>
          <a:xfrm>
            <a:off x="5183188" y="987425"/>
            <a:ext cx="6172200" cy="4873625"/>
          </a:xfrm>
          <a:prstGeom prst="rect">
            <a:avLst/>
          </a:prstGeom>
          <a:noFill/>
          <a:ln>
            <a:noFill/>
          </a:ln>
        </p:spPr>
      </p:sp>
      <p:sp>
        <p:nvSpPr>
          <p:cNvPr id="3139" name="Google Shape;3139;p47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140" name="Google Shape;3140;p4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1" name="Google Shape;3141;p4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2" name="Google Shape;3142;p4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143" name="Shape 3143"/>
        <p:cNvGrpSpPr/>
        <p:nvPr/>
      </p:nvGrpSpPr>
      <p:grpSpPr>
        <a:xfrm>
          <a:off x="0" y="0"/>
          <a:ext cx="0" cy="0"/>
          <a:chOff x="0" y="0"/>
          <a:chExt cx="0" cy="0"/>
        </a:xfrm>
      </p:grpSpPr>
      <p:sp>
        <p:nvSpPr>
          <p:cNvPr id="3144" name="Google Shape;3144;p4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5" name="Google Shape;3145;p47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46" name="Google Shape;3146;p4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7" name="Google Shape;3147;p4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8" name="Google Shape;3148;p4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149" name="Shape 3149"/>
        <p:cNvGrpSpPr/>
        <p:nvPr/>
      </p:nvGrpSpPr>
      <p:grpSpPr>
        <a:xfrm>
          <a:off x="0" y="0"/>
          <a:ext cx="0" cy="0"/>
          <a:chOff x="0" y="0"/>
          <a:chExt cx="0" cy="0"/>
        </a:xfrm>
      </p:grpSpPr>
      <p:sp>
        <p:nvSpPr>
          <p:cNvPr id="3150" name="Google Shape;3150;p47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51" name="Google Shape;3151;p47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52" name="Google Shape;3152;p4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53" name="Google Shape;3153;p4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54" name="Google Shape;3154;p4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155" name="Shape 3155"/>
        <p:cNvGrpSpPr/>
        <p:nvPr/>
      </p:nvGrpSpPr>
      <p:grpSpPr>
        <a:xfrm>
          <a:off x="0" y="0"/>
          <a:ext cx="0" cy="0"/>
          <a:chOff x="0" y="0"/>
          <a:chExt cx="0" cy="0"/>
        </a:xfrm>
      </p:grpSpPr>
      <p:grpSp>
        <p:nvGrpSpPr>
          <p:cNvPr id="3156" name="Google Shape;3156;p477"/>
          <p:cNvGrpSpPr/>
          <p:nvPr/>
        </p:nvGrpSpPr>
        <p:grpSpPr>
          <a:xfrm>
            <a:off x="-1" y="-38042"/>
            <a:ext cx="12192000" cy="6858001"/>
            <a:chOff x="0" y="0"/>
            <a:chExt cx="13716000" cy="10287000"/>
          </a:xfrm>
        </p:grpSpPr>
        <p:sp>
          <p:nvSpPr>
            <p:cNvPr id="3157" name="Google Shape;3157;p47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58" name="Google Shape;3158;p47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59" name="Google Shape;3159;p47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60" name="Google Shape;3160;p477"/>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61" name="Google Shape;3161;p47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2" name="Google Shape;3162;p477"/>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163" name="Shape 3163"/>
        <p:cNvGrpSpPr/>
        <p:nvPr/>
      </p:nvGrpSpPr>
      <p:grpSpPr>
        <a:xfrm>
          <a:off x="0" y="0"/>
          <a:ext cx="0" cy="0"/>
          <a:chOff x="0" y="0"/>
          <a:chExt cx="0" cy="0"/>
        </a:xfrm>
      </p:grpSpPr>
      <p:sp>
        <p:nvSpPr>
          <p:cNvPr id="3164" name="Google Shape;3164;p47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65" name="Google Shape;3165;p4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166" name="Google Shape;3166;p4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167" name="Google Shape;3167;p4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168" name="Google Shape;3168;p47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69" name="Google Shape;3169;p47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70" name="Google Shape;3170;p47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71" name="Google Shape;3171;p47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3172" name="Google Shape;3172;p47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173" name="Shape 3173"/>
        <p:cNvGrpSpPr/>
        <p:nvPr/>
      </p:nvGrpSpPr>
      <p:grpSpPr>
        <a:xfrm>
          <a:off x="0" y="0"/>
          <a:ext cx="0" cy="0"/>
          <a:chOff x="0" y="0"/>
          <a:chExt cx="0" cy="0"/>
        </a:xfrm>
      </p:grpSpPr>
      <p:grpSp>
        <p:nvGrpSpPr>
          <p:cNvPr id="3174" name="Google Shape;3174;p479"/>
          <p:cNvGrpSpPr/>
          <p:nvPr/>
        </p:nvGrpSpPr>
        <p:grpSpPr>
          <a:xfrm>
            <a:off x="-1" y="-38042"/>
            <a:ext cx="12192000" cy="6858001"/>
            <a:chOff x="0" y="0"/>
            <a:chExt cx="13716000" cy="10287000"/>
          </a:xfrm>
        </p:grpSpPr>
        <p:sp>
          <p:nvSpPr>
            <p:cNvPr id="3175" name="Google Shape;3175;p47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76" name="Google Shape;3176;p47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77" name="Google Shape;3177;p47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78" name="Google Shape;3178;p47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79" name="Google Shape;3179;p47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0" name="Google Shape;3180;p47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181" name="Shape 3181"/>
        <p:cNvGrpSpPr/>
        <p:nvPr/>
      </p:nvGrpSpPr>
      <p:grpSpPr>
        <a:xfrm>
          <a:off x="0" y="0"/>
          <a:ext cx="0" cy="0"/>
          <a:chOff x="0" y="0"/>
          <a:chExt cx="0" cy="0"/>
        </a:xfrm>
      </p:grpSpPr>
      <p:grpSp>
        <p:nvGrpSpPr>
          <p:cNvPr id="3182" name="Google Shape;3182;p480"/>
          <p:cNvGrpSpPr/>
          <p:nvPr/>
        </p:nvGrpSpPr>
        <p:grpSpPr>
          <a:xfrm>
            <a:off x="-1" y="-38042"/>
            <a:ext cx="12192000" cy="6858001"/>
            <a:chOff x="0" y="0"/>
            <a:chExt cx="13716000" cy="10287000"/>
          </a:xfrm>
        </p:grpSpPr>
        <p:sp>
          <p:nvSpPr>
            <p:cNvPr id="3183" name="Google Shape;3183;p48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84" name="Google Shape;3184;p48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85" name="Google Shape;3185;p48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86" name="Google Shape;3186;p48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87" name="Google Shape;3187;p48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8" name="Google Shape;3188;p48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189" name="Shape 3189"/>
        <p:cNvGrpSpPr/>
        <p:nvPr/>
      </p:nvGrpSpPr>
      <p:grpSpPr>
        <a:xfrm>
          <a:off x="0" y="0"/>
          <a:ext cx="0" cy="0"/>
          <a:chOff x="0" y="0"/>
          <a:chExt cx="0" cy="0"/>
        </a:xfrm>
      </p:grpSpPr>
      <p:sp>
        <p:nvSpPr>
          <p:cNvPr id="3190" name="Google Shape;3190;p48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191" name="Google Shape;3191;p48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192" name="Google Shape;3192;p48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193" name="Google Shape;3193;p48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194" name="Google Shape;3194;p48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195" name="Google Shape;3195;p48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196" name="Google Shape;3196;p48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197" name="Google Shape;3197;p48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198" name="Google Shape;3198;p48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199" name="Google Shape;3199;p48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200" name="Google Shape;3200;p48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201" name="Google Shape;3201;p48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202" name="Google Shape;3202;p48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5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203" name="Shape 3203"/>
        <p:cNvGrpSpPr/>
        <p:nvPr/>
      </p:nvGrpSpPr>
      <p:grpSpPr>
        <a:xfrm>
          <a:off x="0" y="0"/>
          <a:ext cx="0" cy="0"/>
          <a:chOff x="0" y="0"/>
          <a:chExt cx="0" cy="0"/>
        </a:xfrm>
      </p:grpSpPr>
      <p:sp>
        <p:nvSpPr>
          <p:cNvPr id="3204" name="Google Shape;3204;p482"/>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05" name="Google Shape;3205;p482"/>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6" name="Google Shape;3206;p482"/>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7" name="Google Shape;3207;p482"/>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208" name="Google Shape;3208;p482"/>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09" name="Google Shape;3209;p482"/>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10" name="Google Shape;3210;p482"/>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211" name="Shape 321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3212" name="Shape 3212"/>
        <p:cNvGrpSpPr/>
        <p:nvPr/>
      </p:nvGrpSpPr>
      <p:grpSpPr>
        <a:xfrm>
          <a:off x="0" y="0"/>
          <a:ext cx="0" cy="0"/>
          <a:chOff x="0" y="0"/>
          <a:chExt cx="0" cy="0"/>
        </a:xfrm>
      </p:grpSpPr>
      <p:sp>
        <p:nvSpPr>
          <p:cNvPr id="3213" name="Google Shape;3213;p48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4" name="Google Shape;3214;p48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215" name="Google Shape;3215;p48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216" name="Google Shape;3216;p48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7" name="Google Shape;3217;p48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218" name="Google Shape;3218;p48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219" name="Google Shape;3219;p48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0" name="Google Shape;3220;p48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1" name="Google Shape;3221;p48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2" name="Google Shape;3222;p48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3" name="Google Shape;3223;p48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4" name="Google Shape;3224;p48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5" name="Google Shape;3225;p48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227" name="Shape 3227"/>
        <p:cNvGrpSpPr/>
        <p:nvPr/>
      </p:nvGrpSpPr>
      <p:grpSpPr>
        <a:xfrm>
          <a:off x="0" y="0"/>
          <a:ext cx="0" cy="0"/>
          <a:chOff x="0" y="0"/>
          <a:chExt cx="0" cy="0"/>
        </a:xfrm>
      </p:grpSpPr>
      <p:sp>
        <p:nvSpPr>
          <p:cNvPr id="3228" name="Google Shape;3228;p10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29" name="Google Shape;3229;p10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30" name="Google Shape;3230;p10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231" name="Shape 323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232" name="Shape 3232"/>
        <p:cNvGrpSpPr/>
        <p:nvPr/>
      </p:nvGrpSpPr>
      <p:grpSpPr>
        <a:xfrm>
          <a:off x="0" y="0"/>
          <a:ext cx="0" cy="0"/>
          <a:chOff x="0" y="0"/>
          <a:chExt cx="0" cy="0"/>
        </a:xfrm>
      </p:grpSpPr>
      <p:pic>
        <p:nvPicPr>
          <p:cNvPr descr="Image générée" id="3233" name="Google Shape;3233;p48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34" name="Google Shape;3234;p48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5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235" name="Shape 3235"/>
        <p:cNvGrpSpPr/>
        <p:nvPr/>
      </p:nvGrpSpPr>
      <p:grpSpPr>
        <a:xfrm>
          <a:off x="0" y="0"/>
          <a:ext cx="0" cy="0"/>
          <a:chOff x="0" y="0"/>
          <a:chExt cx="0" cy="0"/>
        </a:xfrm>
      </p:grpSpPr>
      <p:sp>
        <p:nvSpPr>
          <p:cNvPr id="3236" name="Google Shape;3236;p487"/>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37" name="Google Shape;3237;p48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38" name="Google Shape;3238;p48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39" name="Google Shape;3239;p487"/>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0" name="Google Shape;3240;p48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41" name="Google Shape;3241;p48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42" name="Google Shape;3242;p487"/>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3" name="Google Shape;3243;p487"/>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4" name="Google Shape;3244;p487"/>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5" name="Google Shape;3245;p487"/>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6" name="Google Shape;3246;p487"/>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7" name="Google Shape;3247;p487"/>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8" name="Google Shape;3248;p48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5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249" name="Shape 3249"/>
        <p:cNvGrpSpPr/>
        <p:nvPr/>
      </p:nvGrpSpPr>
      <p:grpSpPr>
        <a:xfrm>
          <a:off x="0" y="0"/>
          <a:ext cx="0" cy="0"/>
          <a:chOff x="0" y="0"/>
          <a:chExt cx="0" cy="0"/>
        </a:xfrm>
      </p:grpSpPr>
      <p:pic>
        <p:nvPicPr>
          <p:cNvPr descr="Image générée" id="3250" name="Google Shape;3250;p488"/>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251" name="Shape 3251"/>
        <p:cNvGrpSpPr/>
        <p:nvPr/>
      </p:nvGrpSpPr>
      <p:grpSpPr>
        <a:xfrm>
          <a:off x="0" y="0"/>
          <a:ext cx="0" cy="0"/>
          <a:chOff x="0" y="0"/>
          <a:chExt cx="0" cy="0"/>
        </a:xfrm>
      </p:grpSpPr>
      <p:sp>
        <p:nvSpPr>
          <p:cNvPr id="3252" name="Google Shape;3252;p48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3" name="Google Shape;3253;p48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4" name="Google Shape;3254;p48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255" name="Google Shape;3255;p48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56" name="Google Shape;3256;p489"/>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57" name="Google Shape;3257;p48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58" name="Google Shape;3258;p48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259" name="Google Shape;3259;p48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260" name="Shape 3260"/>
        <p:cNvGrpSpPr/>
        <p:nvPr/>
      </p:nvGrpSpPr>
      <p:grpSpPr>
        <a:xfrm>
          <a:off x="0" y="0"/>
          <a:ext cx="0" cy="0"/>
          <a:chOff x="0" y="0"/>
          <a:chExt cx="0" cy="0"/>
        </a:xfrm>
      </p:grpSpPr>
      <p:sp>
        <p:nvSpPr>
          <p:cNvPr id="3261" name="Google Shape;3261;p49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62" name="Google Shape;3262;p49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63" name="Google Shape;3263;p49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264" name="Google Shape;3264;p49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65" name="Google Shape;3265;p490"/>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66" name="Google Shape;3266;p49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67" name="Google Shape;3267;p49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268" name="Google Shape;3268;p49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269" name="Shape 3269"/>
        <p:cNvGrpSpPr/>
        <p:nvPr/>
      </p:nvGrpSpPr>
      <p:grpSpPr>
        <a:xfrm>
          <a:off x="0" y="0"/>
          <a:ext cx="0" cy="0"/>
          <a:chOff x="0" y="0"/>
          <a:chExt cx="0" cy="0"/>
        </a:xfrm>
      </p:grpSpPr>
    </p:spTree>
  </p:cSld>
  <p:clrMapOvr>
    <a:masterClrMapping/>
  </p:clrMapOvr>
</p:sldLayout>
</file>

<file path=ppt/slideLayouts/slideLayout5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270" name="Shape 3270"/>
        <p:cNvGrpSpPr/>
        <p:nvPr/>
      </p:nvGrpSpPr>
      <p:grpSpPr>
        <a:xfrm>
          <a:off x="0" y="0"/>
          <a:ext cx="0" cy="0"/>
          <a:chOff x="0" y="0"/>
          <a:chExt cx="0" cy="0"/>
        </a:xfrm>
      </p:grpSpPr>
    </p:spTree>
  </p:cSld>
  <p:clrMapOvr>
    <a:masterClrMapping/>
  </p:clrMapOvr>
</p:sldLayout>
</file>

<file path=ppt/slideLayouts/slideLayout5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271" name="Shape 3271"/>
        <p:cNvGrpSpPr/>
        <p:nvPr/>
      </p:nvGrpSpPr>
      <p:grpSpPr>
        <a:xfrm>
          <a:off x="0" y="0"/>
          <a:ext cx="0" cy="0"/>
          <a:chOff x="0" y="0"/>
          <a:chExt cx="0" cy="0"/>
        </a:xfrm>
      </p:grpSpPr>
      <p:sp>
        <p:nvSpPr>
          <p:cNvPr id="3272" name="Google Shape;3272;p493"/>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73" name="Google Shape;3273;p493"/>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274" name="Google Shape;3274;p493"/>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275" name="Google Shape;3275;p493"/>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76" name="Google Shape;3276;p493"/>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277" name="Shape 3277"/>
        <p:cNvGrpSpPr/>
        <p:nvPr/>
      </p:nvGrpSpPr>
      <p:grpSpPr>
        <a:xfrm>
          <a:off x="0" y="0"/>
          <a:ext cx="0" cy="0"/>
          <a:chOff x="0" y="0"/>
          <a:chExt cx="0" cy="0"/>
        </a:xfrm>
      </p:grpSpPr>
      <p:sp>
        <p:nvSpPr>
          <p:cNvPr id="3278" name="Google Shape;3278;p494"/>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79" name="Google Shape;3279;p494"/>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280" name="Google Shape;3280;p494"/>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281" name="Google Shape;3281;p494"/>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82" name="Google Shape;3282;p494"/>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3283" name="Shape 3283"/>
        <p:cNvGrpSpPr/>
        <p:nvPr/>
      </p:nvGrpSpPr>
      <p:grpSpPr>
        <a:xfrm>
          <a:off x="0" y="0"/>
          <a:ext cx="0" cy="0"/>
          <a:chOff x="0" y="0"/>
          <a:chExt cx="0" cy="0"/>
        </a:xfrm>
      </p:grpSpPr>
      <p:sp>
        <p:nvSpPr>
          <p:cNvPr id="3284" name="Google Shape;3284;p495"/>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85" name="Google Shape;3285;p49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86" name="Google Shape;3286;p49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87" name="Google Shape;3287;p49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288" name="Shape 3288"/>
        <p:cNvGrpSpPr/>
        <p:nvPr/>
      </p:nvGrpSpPr>
      <p:grpSpPr>
        <a:xfrm>
          <a:off x="0" y="0"/>
          <a:ext cx="0" cy="0"/>
          <a:chOff x="0" y="0"/>
          <a:chExt cx="0" cy="0"/>
        </a:xfrm>
      </p:grpSpPr>
      <p:sp>
        <p:nvSpPr>
          <p:cNvPr id="3289" name="Google Shape;3289;p49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90" name="Google Shape;3290;p49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91" name="Google Shape;3291;p49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292" name="Google Shape;3292;p49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93" name="Google Shape;3293;p496"/>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94" name="Google Shape;3294;p49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95" name="Google Shape;3295;p49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296" name="Google Shape;3296;p49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3297" name="Shape 3297"/>
        <p:cNvGrpSpPr/>
        <p:nvPr/>
      </p:nvGrpSpPr>
      <p:grpSpPr>
        <a:xfrm>
          <a:off x="0" y="0"/>
          <a:ext cx="0" cy="0"/>
          <a:chOff x="0" y="0"/>
          <a:chExt cx="0" cy="0"/>
        </a:xfrm>
      </p:grpSpPr>
      <p:sp>
        <p:nvSpPr>
          <p:cNvPr id="3298" name="Google Shape;3298;p497"/>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299" name="Google Shape;3299;p49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00" name="Google Shape;3300;p49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01" name="Google Shape;3301;p49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302" name="Google Shape;3302;p497"/>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03" name="Google Shape;3303;p497"/>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04" name="Google Shape;3304;p497"/>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05" name="Google Shape;3305;p497"/>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3306" name="Google Shape;3306;p49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307" name="Shape 3307"/>
        <p:cNvGrpSpPr/>
        <p:nvPr/>
      </p:nvGrpSpPr>
      <p:grpSpPr>
        <a:xfrm>
          <a:off x="0" y="0"/>
          <a:ext cx="0" cy="0"/>
          <a:chOff x="0" y="0"/>
          <a:chExt cx="0" cy="0"/>
        </a:xfrm>
      </p:grpSpPr>
      <p:grpSp>
        <p:nvGrpSpPr>
          <p:cNvPr id="3308" name="Google Shape;3308;p498"/>
          <p:cNvGrpSpPr/>
          <p:nvPr/>
        </p:nvGrpSpPr>
        <p:grpSpPr>
          <a:xfrm>
            <a:off x="-1" y="-38041"/>
            <a:ext cx="12192000" cy="6858001"/>
            <a:chOff x="0" y="0"/>
            <a:chExt cx="13716000" cy="10287000"/>
          </a:xfrm>
        </p:grpSpPr>
        <p:sp>
          <p:nvSpPr>
            <p:cNvPr id="3309" name="Google Shape;3309;p49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310" name="Google Shape;3310;p49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311" name="Google Shape;3311;p49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3312" name="Google Shape;3312;p498"/>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313" name="Google Shape;3313;p498"/>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14" name="Google Shape;3314;p498"/>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3315" name="Shape 331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3316" name="Shape 3316"/>
        <p:cNvGrpSpPr/>
        <p:nvPr/>
      </p:nvGrpSpPr>
      <p:grpSpPr>
        <a:xfrm>
          <a:off x="0" y="0"/>
          <a:ext cx="0" cy="0"/>
          <a:chOff x="0" y="0"/>
          <a:chExt cx="0" cy="0"/>
        </a:xfrm>
      </p:grpSpPr>
      <p:sp>
        <p:nvSpPr>
          <p:cNvPr id="3317" name="Google Shape;3317;p50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5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318" name="Shape 3318"/>
        <p:cNvGrpSpPr/>
        <p:nvPr/>
      </p:nvGrpSpPr>
      <p:grpSpPr>
        <a:xfrm>
          <a:off x="0" y="0"/>
          <a:ext cx="0" cy="0"/>
          <a:chOff x="0" y="0"/>
          <a:chExt cx="0" cy="0"/>
        </a:xfrm>
      </p:grpSpPr>
      <p:sp>
        <p:nvSpPr>
          <p:cNvPr id="3319" name="Google Shape;3319;p50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20" name="Google Shape;3320;p50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1" name="Google Shape;3321;p50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2" name="Google Shape;3322;p501"/>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23" name="Google Shape;3323;p501"/>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324" name="Shape 3324"/>
        <p:cNvGrpSpPr/>
        <p:nvPr/>
      </p:nvGrpSpPr>
      <p:grpSpPr>
        <a:xfrm>
          <a:off x="0" y="0"/>
          <a:ext cx="0" cy="0"/>
          <a:chOff x="0" y="0"/>
          <a:chExt cx="0" cy="0"/>
        </a:xfrm>
      </p:grpSpPr>
      <p:sp>
        <p:nvSpPr>
          <p:cNvPr id="3325" name="Google Shape;3325;p50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26" name="Google Shape;3326;p50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7" name="Google Shape;3327;p50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8" name="Google Shape;3328;p502"/>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29" name="Google Shape;3329;p502"/>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330" name="Shape 3330"/>
        <p:cNvGrpSpPr/>
        <p:nvPr/>
      </p:nvGrpSpPr>
      <p:grpSpPr>
        <a:xfrm>
          <a:off x="0" y="0"/>
          <a:ext cx="0" cy="0"/>
          <a:chOff x="0" y="0"/>
          <a:chExt cx="0" cy="0"/>
        </a:xfrm>
      </p:grpSpPr>
      <p:sp>
        <p:nvSpPr>
          <p:cNvPr id="3331" name="Google Shape;3331;p50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32" name="Google Shape;3332;p503"/>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33" name="Google Shape;3333;p503"/>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34" name="Google Shape;3334;p503"/>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335" name="Shape 3335"/>
        <p:cNvGrpSpPr/>
        <p:nvPr/>
      </p:nvGrpSpPr>
      <p:grpSpPr>
        <a:xfrm>
          <a:off x="0" y="0"/>
          <a:ext cx="0" cy="0"/>
          <a:chOff x="0" y="0"/>
          <a:chExt cx="0" cy="0"/>
        </a:xfrm>
      </p:grpSpPr>
      <p:sp>
        <p:nvSpPr>
          <p:cNvPr id="3336" name="Google Shape;3336;p504"/>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337" name="Shape 3337"/>
        <p:cNvGrpSpPr/>
        <p:nvPr/>
      </p:nvGrpSpPr>
      <p:grpSpPr>
        <a:xfrm>
          <a:off x="0" y="0"/>
          <a:ext cx="0" cy="0"/>
          <a:chOff x="0" y="0"/>
          <a:chExt cx="0" cy="0"/>
        </a:xfrm>
      </p:grpSpPr>
      <p:pic>
        <p:nvPicPr>
          <p:cNvPr descr="Image générée" id="3338" name="Google Shape;3338;p50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39" name="Google Shape;3339;p50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340" name="Shape 3340"/>
        <p:cNvGrpSpPr/>
        <p:nvPr/>
      </p:nvGrpSpPr>
      <p:grpSpPr>
        <a:xfrm>
          <a:off x="0" y="0"/>
          <a:ext cx="0" cy="0"/>
          <a:chOff x="0" y="0"/>
          <a:chExt cx="0" cy="0"/>
        </a:xfrm>
      </p:grpSpPr>
      <p:pic>
        <p:nvPicPr>
          <p:cNvPr descr="Image générée" id="3341" name="Google Shape;3341;p50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42" name="Google Shape;3342;p50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343" name="Shape 3343"/>
        <p:cNvGrpSpPr/>
        <p:nvPr/>
      </p:nvGrpSpPr>
      <p:grpSpPr>
        <a:xfrm>
          <a:off x="0" y="0"/>
          <a:ext cx="0" cy="0"/>
          <a:chOff x="0" y="0"/>
          <a:chExt cx="0" cy="0"/>
        </a:xfrm>
      </p:grpSpPr>
      <p:pic>
        <p:nvPicPr>
          <p:cNvPr descr="Image générée" id="3344" name="Google Shape;3344;p50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45" name="Google Shape;3345;p50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346" name="Shape 3346"/>
        <p:cNvGrpSpPr/>
        <p:nvPr/>
      </p:nvGrpSpPr>
      <p:grpSpPr>
        <a:xfrm>
          <a:off x="0" y="0"/>
          <a:ext cx="0" cy="0"/>
          <a:chOff x="0" y="0"/>
          <a:chExt cx="0" cy="0"/>
        </a:xfrm>
      </p:grpSpPr>
      <p:pic>
        <p:nvPicPr>
          <p:cNvPr descr="Image générée" id="3347" name="Google Shape;3347;p50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48" name="Google Shape;3348;p50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349" name="Shape 3349"/>
        <p:cNvGrpSpPr/>
        <p:nvPr/>
      </p:nvGrpSpPr>
      <p:grpSpPr>
        <a:xfrm>
          <a:off x="0" y="0"/>
          <a:ext cx="0" cy="0"/>
          <a:chOff x="0" y="0"/>
          <a:chExt cx="0" cy="0"/>
        </a:xfrm>
      </p:grpSpPr>
      <p:pic>
        <p:nvPicPr>
          <p:cNvPr descr="Image générée" id="3350" name="Google Shape;3350;p50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51" name="Google Shape;3351;p50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352" name="Shape 3352"/>
        <p:cNvGrpSpPr/>
        <p:nvPr/>
      </p:nvGrpSpPr>
      <p:grpSpPr>
        <a:xfrm>
          <a:off x="0" y="0"/>
          <a:ext cx="0" cy="0"/>
          <a:chOff x="0" y="0"/>
          <a:chExt cx="0" cy="0"/>
        </a:xfrm>
      </p:grpSpPr>
      <p:sp>
        <p:nvSpPr>
          <p:cNvPr id="3353" name="Google Shape;3353;p510"/>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354" name="Google Shape;3354;p510"/>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355" name="Google Shape;3355;p510"/>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16.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3.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64.xml"/><Relationship Id="rId11" Type="http://schemas.openxmlformats.org/officeDocument/2006/relationships/slideLayout" Target="../slideLayouts/slideLayout55.xml"/><Relationship Id="rId22" Type="http://schemas.openxmlformats.org/officeDocument/2006/relationships/theme" Target="../theme/theme4.xml"/><Relationship Id="rId10" Type="http://schemas.openxmlformats.org/officeDocument/2006/relationships/slideLayout" Target="../slideLayouts/slideLayout54.xml"/><Relationship Id="rId21" Type="http://schemas.openxmlformats.org/officeDocument/2006/relationships/slideLayout" Target="../slideLayouts/slideLayout65.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5" Type="http://schemas.openxmlformats.org/officeDocument/2006/relationships/slideLayout" Target="../slideLayouts/slideLayout59.xml"/><Relationship Id="rId14" Type="http://schemas.openxmlformats.org/officeDocument/2006/relationships/slideLayout" Target="../slideLayouts/slideLayout58.xml"/><Relationship Id="rId17" Type="http://schemas.openxmlformats.org/officeDocument/2006/relationships/slideLayout" Target="../slideLayouts/slideLayout61.xml"/><Relationship Id="rId16" Type="http://schemas.openxmlformats.org/officeDocument/2006/relationships/slideLayout" Target="../slideLayouts/slideLayout60.xml"/><Relationship Id="rId5" Type="http://schemas.openxmlformats.org/officeDocument/2006/relationships/slideLayout" Target="../slideLayouts/slideLayout49.xml"/><Relationship Id="rId19" Type="http://schemas.openxmlformats.org/officeDocument/2006/relationships/slideLayout" Target="../slideLayouts/slideLayout63.xml"/><Relationship Id="rId6" Type="http://schemas.openxmlformats.org/officeDocument/2006/relationships/slideLayout" Target="../slideLayouts/slideLayout50.xml"/><Relationship Id="rId18" Type="http://schemas.openxmlformats.org/officeDocument/2006/relationships/slideLayout" Target="../slideLayouts/slideLayout62.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6.xml"/><Relationship Id="rId10" Type="http://schemas.openxmlformats.org/officeDocument/2006/relationships/slideLayout" Target="../slideLayouts/slideLayout75.xml"/><Relationship Id="rId13" Type="http://schemas.openxmlformats.org/officeDocument/2006/relationships/theme" Target="../theme/theme15.xml"/><Relationship Id="rId12" Type="http://schemas.openxmlformats.org/officeDocument/2006/relationships/slideLayout" Target="../slideLayouts/slideLayout77.xml"/><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9" Type="http://schemas.openxmlformats.org/officeDocument/2006/relationships/slideLayout" Target="../slideLayouts/slideLayout74.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97.xml"/><Relationship Id="rId11" Type="http://schemas.openxmlformats.org/officeDocument/2006/relationships/slideLayout" Target="../slideLayouts/slideLayout88.xml"/><Relationship Id="rId22" Type="http://schemas.openxmlformats.org/officeDocument/2006/relationships/theme" Target="../theme/theme22.xml"/><Relationship Id="rId10" Type="http://schemas.openxmlformats.org/officeDocument/2006/relationships/slideLayout" Target="../slideLayouts/slideLayout87.xml"/><Relationship Id="rId21" Type="http://schemas.openxmlformats.org/officeDocument/2006/relationships/slideLayout" Target="../slideLayouts/slideLayout98.xml"/><Relationship Id="rId13" Type="http://schemas.openxmlformats.org/officeDocument/2006/relationships/slideLayout" Target="../slideLayouts/slideLayout90.xml"/><Relationship Id="rId12" Type="http://schemas.openxmlformats.org/officeDocument/2006/relationships/slideLayout" Target="../slideLayouts/slideLayout89.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5" Type="http://schemas.openxmlformats.org/officeDocument/2006/relationships/slideLayout" Target="../slideLayouts/slideLayout92.xml"/><Relationship Id="rId14" Type="http://schemas.openxmlformats.org/officeDocument/2006/relationships/slideLayout" Target="../slideLayouts/slideLayout91.xml"/><Relationship Id="rId17" Type="http://schemas.openxmlformats.org/officeDocument/2006/relationships/slideLayout" Target="../slideLayouts/slideLayout94.xml"/><Relationship Id="rId16" Type="http://schemas.openxmlformats.org/officeDocument/2006/relationships/slideLayout" Target="../slideLayouts/slideLayout93.xml"/><Relationship Id="rId5" Type="http://schemas.openxmlformats.org/officeDocument/2006/relationships/slideLayout" Target="../slideLayouts/slideLayout82.xml"/><Relationship Id="rId19" Type="http://schemas.openxmlformats.org/officeDocument/2006/relationships/slideLayout" Target="../slideLayouts/slideLayout96.xml"/><Relationship Id="rId6" Type="http://schemas.openxmlformats.org/officeDocument/2006/relationships/slideLayout" Target="../slideLayouts/slideLayout83.xml"/><Relationship Id="rId18" Type="http://schemas.openxmlformats.org/officeDocument/2006/relationships/slideLayout" Target="../slideLayouts/slideLayout95.xml"/><Relationship Id="rId7" Type="http://schemas.openxmlformats.org/officeDocument/2006/relationships/slideLayout" Target="../slideLayouts/slideLayout84.xml"/><Relationship Id="rId8"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18.xml"/><Relationship Id="rId22" Type="http://schemas.openxmlformats.org/officeDocument/2006/relationships/slideLayout" Target="../slideLayouts/slideLayout120.xml"/><Relationship Id="rId21" Type="http://schemas.openxmlformats.org/officeDocument/2006/relationships/slideLayout" Target="../slideLayouts/slideLayout119.xml"/><Relationship Id="rId24" Type="http://schemas.openxmlformats.org/officeDocument/2006/relationships/slideLayout" Target="../slideLayouts/slideLayout122.xml"/><Relationship Id="rId23" Type="http://schemas.openxmlformats.org/officeDocument/2006/relationships/slideLayout" Target="../slideLayouts/slideLayout121.xml"/><Relationship Id="rId1" Type="http://schemas.openxmlformats.org/officeDocument/2006/relationships/slideLayout" Target="../slideLayouts/slideLayout99.xml"/><Relationship Id="rId2" Type="http://schemas.openxmlformats.org/officeDocument/2006/relationships/slideLayout" Target="../slideLayouts/slideLayout100.xml"/><Relationship Id="rId3" Type="http://schemas.openxmlformats.org/officeDocument/2006/relationships/slideLayout" Target="../slideLayouts/slideLayout101.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26" Type="http://schemas.openxmlformats.org/officeDocument/2006/relationships/slideLayout" Target="../slideLayouts/slideLayout124.xml"/><Relationship Id="rId25" Type="http://schemas.openxmlformats.org/officeDocument/2006/relationships/slideLayout" Target="../slideLayouts/slideLayout123.xml"/><Relationship Id="rId28" Type="http://schemas.openxmlformats.org/officeDocument/2006/relationships/theme" Target="../theme/theme13.xml"/><Relationship Id="rId27" Type="http://schemas.openxmlformats.org/officeDocument/2006/relationships/slideLayout" Target="../slideLayouts/slideLayout125.xml"/><Relationship Id="rId5" Type="http://schemas.openxmlformats.org/officeDocument/2006/relationships/slideLayout" Target="../slideLayouts/slideLayout103.xml"/><Relationship Id="rId6" Type="http://schemas.openxmlformats.org/officeDocument/2006/relationships/slideLayout" Target="../slideLayouts/slideLayout104.xml"/><Relationship Id="rId7" Type="http://schemas.openxmlformats.org/officeDocument/2006/relationships/slideLayout" Target="../slideLayouts/slideLayout105.xml"/><Relationship Id="rId8" Type="http://schemas.openxmlformats.org/officeDocument/2006/relationships/slideLayout" Target="../slideLayouts/slideLayout106.xml"/><Relationship Id="rId11" Type="http://schemas.openxmlformats.org/officeDocument/2006/relationships/slideLayout" Target="../slideLayouts/slideLayout109.xml"/><Relationship Id="rId10" Type="http://schemas.openxmlformats.org/officeDocument/2006/relationships/slideLayout" Target="../slideLayouts/slideLayout108.xml"/><Relationship Id="rId13" Type="http://schemas.openxmlformats.org/officeDocument/2006/relationships/slideLayout" Target="../slideLayouts/slideLayout111.xml"/><Relationship Id="rId12" Type="http://schemas.openxmlformats.org/officeDocument/2006/relationships/slideLayout" Target="../slideLayouts/slideLayout110.xml"/><Relationship Id="rId15" Type="http://schemas.openxmlformats.org/officeDocument/2006/relationships/slideLayout" Target="../slideLayouts/slideLayout113.xml"/><Relationship Id="rId14" Type="http://schemas.openxmlformats.org/officeDocument/2006/relationships/slideLayout" Target="../slideLayouts/slideLayout112.xml"/><Relationship Id="rId17" Type="http://schemas.openxmlformats.org/officeDocument/2006/relationships/slideLayout" Target="../slideLayouts/slideLayout115.xml"/><Relationship Id="rId16" Type="http://schemas.openxmlformats.org/officeDocument/2006/relationships/slideLayout" Target="../slideLayouts/slideLayout114.xml"/><Relationship Id="rId19" Type="http://schemas.openxmlformats.org/officeDocument/2006/relationships/slideLayout" Target="../slideLayouts/slideLayout117.xml"/><Relationship Id="rId18" Type="http://schemas.openxmlformats.org/officeDocument/2006/relationships/slideLayout" Target="../slideLayouts/slideLayout116.xml"/></Relationships>
</file>

<file path=ppt/slideMasters/_rels/slideMaster8.xml.rels><?xml version="1.0" encoding="UTF-8" standalone="yes"?><Relationships xmlns="http://schemas.openxmlformats.org/package/2006/relationships"><Relationship Id="rId20" Type="http://schemas.openxmlformats.org/officeDocument/2006/relationships/theme" Target="../theme/theme9.xml"/><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11" Type="http://schemas.openxmlformats.org/officeDocument/2006/relationships/slideLayout" Target="../slideLayouts/slideLayout136.xml"/><Relationship Id="rId10" Type="http://schemas.openxmlformats.org/officeDocument/2006/relationships/slideLayout" Target="../slideLayouts/slideLayout135.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slideLayout" Target="../slideLayouts/slideLayout142.xml"/><Relationship Id="rId16" Type="http://schemas.openxmlformats.org/officeDocument/2006/relationships/slideLayout" Target="../slideLayouts/slideLayout141.xml"/><Relationship Id="rId19" Type="http://schemas.openxmlformats.org/officeDocument/2006/relationships/slideLayout" Target="../slideLayouts/slideLayout144.xml"/><Relationship Id="rId18" Type="http://schemas.openxmlformats.org/officeDocument/2006/relationships/slideLayout" Target="../slideLayouts/slideLayout143.xml"/></Relationships>
</file>

<file path=ppt/slideMasters/_rels/slideMaster9.xml.rels><?xml version="1.0" encoding="UTF-8" standalone="yes"?><Relationships xmlns="http://schemas.openxmlformats.org/package/2006/relationships"><Relationship Id="rId20" Type="http://schemas.openxmlformats.org/officeDocument/2006/relationships/theme" Target="../theme/theme18.xml"/><Relationship Id="rId1" Type="http://schemas.openxmlformats.org/officeDocument/2006/relationships/slideLayout" Target="../slideLayouts/slideLayout145.xml"/><Relationship Id="rId2" Type="http://schemas.openxmlformats.org/officeDocument/2006/relationships/slideLayout" Target="../slideLayouts/slideLayout146.xml"/><Relationship Id="rId3" Type="http://schemas.openxmlformats.org/officeDocument/2006/relationships/slideLayout" Target="../slideLayouts/slideLayout147.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5" Type="http://schemas.openxmlformats.org/officeDocument/2006/relationships/slideLayout" Target="../slideLayouts/slideLayout149.xml"/><Relationship Id="rId6" Type="http://schemas.openxmlformats.org/officeDocument/2006/relationships/slideLayout" Target="../slideLayouts/slideLayout150.xml"/><Relationship Id="rId7" Type="http://schemas.openxmlformats.org/officeDocument/2006/relationships/slideLayout" Target="../slideLayouts/slideLayout151.xml"/><Relationship Id="rId8" Type="http://schemas.openxmlformats.org/officeDocument/2006/relationships/slideLayout" Target="../slideLayouts/slideLayout152.xml"/><Relationship Id="rId11" Type="http://schemas.openxmlformats.org/officeDocument/2006/relationships/slideLayout" Target="../slideLayouts/slideLayout155.xml"/><Relationship Id="rId10" Type="http://schemas.openxmlformats.org/officeDocument/2006/relationships/slideLayout" Target="../slideLayouts/slideLayout154.xml"/><Relationship Id="rId13" Type="http://schemas.openxmlformats.org/officeDocument/2006/relationships/slideLayout" Target="../slideLayouts/slideLayout157.xml"/><Relationship Id="rId12" Type="http://schemas.openxmlformats.org/officeDocument/2006/relationships/slideLayout" Target="../slideLayouts/slideLayout156.xml"/><Relationship Id="rId15" Type="http://schemas.openxmlformats.org/officeDocument/2006/relationships/slideLayout" Target="../slideLayouts/slideLayout159.xml"/><Relationship Id="rId14" Type="http://schemas.openxmlformats.org/officeDocument/2006/relationships/slideLayout" Target="../slideLayouts/slideLayout158.xml"/><Relationship Id="rId17" Type="http://schemas.openxmlformats.org/officeDocument/2006/relationships/slideLayout" Target="../slideLayouts/slideLayout161.xml"/><Relationship Id="rId16" Type="http://schemas.openxmlformats.org/officeDocument/2006/relationships/slideLayout" Target="../slideLayouts/slideLayout160.xml"/><Relationship Id="rId19" Type="http://schemas.openxmlformats.org/officeDocument/2006/relationships/slideLayout" Target="../slideLayouts/slideLayout163.xml"/><Relationship Id="rId18" Type="http://schemas.openxmlformats.org/officeDocument/2006/relationships/slideLayout" Target="../slideLayouts/slideLayout162.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3.xml"/><Relationship Id="rId22" Type="http://schemas.openxmlformats.org/officeDocument/2006/relationships/theme" Target="../theme/theme8.xml"/><Relationship Id="rId21" Type="http://schemas.openxmlformats.org/officeDocument/2006/relationships/slideLayout" Target="../slideLayouts/slideLayout184.xml"/><Relationship Id="rId1" Type="http://schemas.openxmlformats.org/officeDocument/2006/relationships/slideLayout" Target="../slideLayouts/slideLayout164.xml"/><Relationship Id="rId2" Type="http://schemas.openxmlformats.org/officeDocument/2006/relationships/slideLayout" Target="../slideLayouts/slideLayout165.xml"/><Relationship Id="rId3" Type="http://schemas.openxmlformats.org/officeDocument/2006/relationships/slideLayout" Target="../slideLayouts/slideLayout166.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5" Type="http://schemas.openxmlformats.org/officeDocument/2006/relationships/slideLayout" Target="../slideLayouts/slideLayout168.xml"/><Relationship Id="rId6" Type="http://schemas.openxmlformats.org/officeDocument/2006/relationships/slideLayout" Target="../slideLayouts/slideLayout169.xml"/><Relationship Id="rId7" Type="http://schemas.openxmlformats.org/officeDocument/2006/relationships/slideLayout" Target="../slideLayouts/slideLayout170.xml"/><Relationship Id="rId8" Type="http://schemas.openxmlformats.org/officeDocument/2006/relationships/slideLayout" Target="../slideLayouts/slideLayout171.xml"/><Relationship Id="rId11" Type="http://schemas.openxmlformats.org/officeDocument/2006/relationships/slideLayout" Target="../slideLayouts/slideLayout174.xml"/><Relationship Id="rId10" Type="http://schemas.openxmlformats.org/officeDocument/2006/relationships/slideLayout" Target="../slideLayouts/slideLayout173.xml"/><Relationship Id="rId13" Type="http://schemas.openxmlformats.org/officeDocument/2006/relationships/slideLayout" Target="../slideLayouts/slideLayout176.xml"/><Relationship Id="rId12" Type="http://schemas.openxmlformats.org/officeDocument/2006/relationships/slideLayout" Target="../slideLayouts/slideLayout175.xml"/><Relationship Id="rId15" Type="http://schemas.openxmlformats.org/officeDocument/2006/relationships/slideLayout" Target="../slideLayouts/slideLayout178.xml"/><Relationship Id="rId14" Type="http://schemas.openxmlformats.org/officeDocument/2006/relationships/slideLayout" Target="../slideLayouts/slideLayout177.xml"/><Relationship Id="rId17" Type="http://schemas.openxmlformats.org/officeDocument/2006/relationships/slideLayout" Target="../slideLayouts/slideLayout180.xml"/><Relationship Id="rId16" Type="http://schemas.openxmlformats.org/officeDocument/2006/relationships/slideLayout" Target="../slideLayouts/slideLayout179.xml"/><Relationship Id="rId19" Type="http://schemas.openxmlformats.org/officeDocument/2006/relationships/slideLayout" Target="../slideLayouts/slideLayout182.xml"/><Relationship Id="rId18" Type="http://schemas.openxmlformats.org/officeDocument/2006/relationships/slideLayout" Target="../slideLayouts/slideLayout181.xml"/></Relationships>
</file>

<file path=ppt/slideMasters/_rels/slideMaster11.xml.rels><?xml version="1.0" encoding="UTF-8" standalone="yes"?><Relationships xmlns="http://schemas.openxmlformats.org/package/2006/relationships"><Relationship Id="rId20" Type="http://schemas.openxmlformats.org/officeDocument/2006/relationships/slideLayout" Target="../slideLayouts/slideLayout204.xml"/><Relationship Id="rId22" Type="http://schemas.openxmlformats.org/officeDocument/2006/relationships/slideLayout" Target="../slideLayouts/slideLayout206.xml"/><Relationship Id="rId21" Type="http://schemas.openxmlformats.org/officeDocument/2006/relationships/slideLayout" Target="../slideLayouts/slideLayout205.xml"/><Relationship Id="rId24" Type="http://schemas.openxmlformats.org/officeDocument/2006/relationships/slideLayout" Target="../slideLayouts/slideLayout208.xml"/><Relationship Id="rId23" Type="http://schemas.openxmlformats.org/officeDocument/2006/relationships/slideLayout" Target="../slideLayouts/slideLayout207.xml"/><Relationship Id="rId1" Type="http://schemas.openxmlformats.org/officeDocument/2006/relationships/slideLayout" Target="../slideLayouts/slideLayout185.xml"/><Relationship Id="rId2" Type="http://schemas.openxmlformats.org/officeDocument/2006/relationships/slideLayout" Target="../slideLayouts/slideLayout186.xml"/><Relationship Id="rId3" Type="http://schemas.openxmlformats.org/officeDocument/2006/relationships/slideLayout" Target="../slideLayouts/slideLayout187.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26" Type="http://schemas.openxmlformats.org/officeDocument/2006/relationships/slideLayout" Target="../slideLayouts/slideLayout210.xml"/><Relationship Id="rId25" Type="http://schemas.openxmlformats.org/officeDocument/2006/relationships/slideLayout" Target="../slideLayouts/slideLayout209.xml"/><Relationship Id="rId28" Type="http://schemas.openxmlformats.org/officeDocument/2006/relationships/theme" Target="../theme/theme6.xml"/><Relationship Id="rId27" Type="http://schemas.openxmlformats.org/officeDocument/2006/relationships/slideLayout" Target="../slideLayouts/slideLayout211.xml"/><Relationship Id="rId5" Type="http://schemas.openxmlformats.org/officeDocument/2006/relationships/slideLayout" Target="../slideLayouts/slideLayout189.xml"/><Relationship Id="rId6" Type="http://schemas.openxmlformats.org/officeDocument/2006/relationships/slideLayout" Target="../slideLayouts/slideLayout190.xml"/><Relationship Id="rId7" Type="http://schemas.openxmlformats.org/officeDocument/2006/relationships/slideLayout" Target="../slideLayouts/slideLayout191.xml"/><Relationship Id="rId8" Type="http://schemas.openxmlformats.org/officeDocument/2006/relationships/slideLayout" Target="../slideLayouts/slideLayout192.xml"/><Relationship Id="rId11" Type="http://schemas.openxmlformats.org/officeDocument/2006/relationships/slideLayout" Target="../slideLayouts/slideLayout195.xml"/><Relationship Id="rId10" Type="http://schemas.openxmlformats.org/officeDocument/2006/relationships/slideLayout" Target="../slideLayouts/slideLayout194.xml"/><Relationship Id="rId13" Type="http://schemas.openxmlformats.org/officeDocument/2006/relationships/slideLayout" Target="../slideLayouts/slideLayout197.xml"/><Relationship Id="rId12" Type="http://schemas.openxmlformats.org/officeDocument/2006/relationships/slideLayout" Target="../slideLayouts/slideLayout196.xml"/><Relationship Id="rId15" Type="http://schemas.openxmlformats.org/officeDocument/2006/relationships/slideLayout" Target="../slideLayouts/slideLayout199.xml"/><Relationship Id="rId14" Type="http://schemas.openxmlformats.org/officeDocument/2006/relationships/slideLayout" Target="../slideLayouts/slideLayout198.xml"/><Relationship Id="rId17" Type="http://schemas.openxmlformats.org/officeDocument/2006/relationships/slideLayout" Target="../slideLayouts/slideLayout201.xml"/><Relationship Id="rId16" Type="http://schemas.openxmlformats.org/officeDocument/2006/relationships/slideLayout" Target="../slideLayouts/slideLayout200.xml"/><Relationship Id="rId19" Type="http://schemas.openxmlformats.org/officeDocument/2006/relationships/slideLayout" Target="../slideLayouts/slideLayout203.xml"/><Relationship Id="rId18" Type="http://schemas.openxmlformats.org/officeDocument/2006/relationships/slideLayout" Target="../slideLayouts/slideLayout202.xml"/></Relationships>
</file>

<file path=ppt/slideMasters/_rels/slideMaster12.xml.rels><?xml version="1.0" encoding="UTF-8" standalone="yes"?><Relationships xmlns="http://schemas.openxmlformats.org/package/2006/relationships"><Relationship Id="rId20" Type="http://schemas.openxmlformats.org/officeDocument/2006/relationships/slideLayout" Target="../slideLayouts/slideLayout231.xml"/><Relationship Id="rId22" Type="http://schemas.openxmlformats.org/officeDocument/2006/relationships/theme" Target="../theme/theme5.xml"/><Relationship Id="rId21" Type="http://schemas.openxmlformats.org/officeDocument/2006/relationships/slideLayout" Target="../slideLayouts/slideLayout232.xml"/><Relationship Id="rId1" Type="http://schemas.openxmlformats.org/officeDocument/2006/relationships/slideLayout" Target="../slideLayouts/slideLayout212.xml"/><Relationship Id="rId2" Type="http://schemas.openxmlformats.org/officeDocument/2006/relationships/slideLayout" Target="../slideLayouts/slideLayout213.xml"/><Relationship Id="rId3" Type="http://schemas.openxmlformats.org/officeDocument/2006/relationships/slideLayout" Target="../slideLayouts/slideLayout214.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5" Type="http://schemas.openxmlformats.org/officeDocument/2006/relationships/slideLayout" Target="../slideLayouts/slideLayout216.xml"/><Relationship Id="rId6" Type="http://schemas.openxmlformats.org/officeDocument/2006/relationships/slideLayout" Target="../slideLayouts/slideLayout217.xml"/><Relationship Id="rId7" Type="http://schemas.openxmlformats.org/officeDocument/2006/relationships/slideLayout" Target="../slideLayouts/slideLayout218.xml"/><Relationship Id="rId8" Type="http://schemas.openxmlformats.org/officeDocument/2006/relationships/slideLayout" Target="../slideLayouts/slideLayout219.xml"/><Relationship Id="rId11" Type="http://schemas.openxmlformats.org/officeDocument/2006/relationships/slideLayout" Target="../slideLayouts/slideLayout222.xml"/><Relationship Id="rId10" Type="http://schemas.openxmlformats.org/officeDocument/2006/relationships/slideLayout" Target="../slideLayouts/slideLayout221.xml"/><Relationship Id="rId13" Type="http://schemas.openxmlformats.org/officeDocument/2006/relationships/slideLayout" Target="../slideLayouts/slideLayout224.xml"/><Relationship Id="rId12" Type="http://schemas.openxmlformats.org/officeDocument/2006/relationships/slideLayout" Target="../slideLayouts/slideLayout223.xml"/><Relationship Id="rId15" Type="http://schemas.openxmlformats.org/officeDocument/2006/relationships/slideLayout" Target="../slideLayouts/slideLayout226.xml"/><Relationship Id="rId14" Type="http://schemas.openxmlformats.org/officeDocument/2006/relationships/slideLayout" Target="../slideLayouts/slideLayout225.xml"/><Relationship Id="rId17" Type="http://schemas.openxmlformats.org/officeDocument/2006/relationships/slideLayout" Target="../slideLayouts/slideLayout228.xml"/><Relationship Id="rId16" Type="http://schemas.openxmlformats.org/officeDocument/2006/relationships/slideLayout" Target="../slideLayouts/slideLayout227.xml"/><Relationship Id="rId19" Type="http://schemas.openxmlformats.org/officeDocument/2006/relationships/slideLayout" Target="../slideLayouts/slideLayout230.xml"/><Relationship Id="rId18" Type="http://schemas.openxmlformats.org/officeDocument/2006/relationships/slideLayout" Target="../slideLayouts/slideLayout229.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slideLayout" Target="../slideLayouts/slideLayout234.xml"/><Relationship Id="rId3" Type="http://schemas.openxmlformats.org/officeDocument/2006/relationships/slideLayout" Target="../slideLayouts/slideLayout235.xml"/><Relationship Id="rId4" Type="http://schemas.openxmlformats.org/officeDocument/2006/relationships/slideLayout" Target="../slideLayouts/slideLayout236.xml"/><Relationship Id="rId9" Type="http://schemas.openxmlformats.org/officeDocument/2006/relationships/slideLayout" Target="../slideLayouts/slideLayout241.xml"/><Relationship Id="rId5" Type="http://schemas.openxmlformats.org/officeDocument/2006/relationships/slideLayout" Target="../slideLayouts/slideLayout237.xml"/><Relationship Id="rId6" Type="http://schemas.openxmlformats.org/officeDocument/2006/relationships/slideLayout" Target="../slideLayouts/slideLayout238.xml"/><Relationship Id="rId7" Type="http://schemas.openxmlformats.org/officeDocument/2006/relationships/slideLayout" Target="../slideLayouts/slideLayout239.xml"/><Relationship Id="rId8" Type="http://schemas.openxmlformats.org/officeDocument/2006/relationships/slideLayout" Target="../slideLayouts/slideLayout240.xml"/><Relationship Id="rId11" Type="http://schemas.openxmlformats.org/officeDocument/2006/relationships/slideLayout" Target="../slideLayouts/slideLayout243.xml"/><Relationship Id="rId10" Type="http://schemas.openxmlformats.org/officeDocument/2006/relationships/slideLayout" Target="../slideLayouts/slideLayout242.xml"/><Relationship Id="rId13" Type="http://schemas.openxmlformats.org/officeDocument/2006/relationships/slideLayout" Target="../slideLayouts/slideLayout245.xml"/><Relationship Id="rId12" Type="http://schemas.openxmlformats.org/officeDocument/2006/relationships/slideLayout" Target="../slideLayouts/slideLayout244.xml"/><Relationship Id="rId15" Type="http://schemas.openxmlformats.org/officeDocument/2006/relationships/slideLayout" Target="../slideLayouts/slideLayout247.xml"/><Relationship Id="rId14" Type="http://schemas.openxmlformats.org/officeDocument/2006/relationships/slideLayout" Target="../slideLayouts/slideLayout246.xml"/><Relationship Id="rId17" Type="http://schemas.openxmlformats.org/officeDocument/2006/relationships/slideLayout" Target="../slideLayouts/slideLayout249.xml"/><Relationship Id="rId16" Type="http://schemas.openxmlformats.org/officeDocument/2006/relationships/slideLayout" Target="../slideLayouts/slideLayout248.xml"/><Relationship Id="rId18" Type="http://schemas.openxmlformats.org/officeDocument/2006/relationships/theme" Target="../theme/theme19.xml"/></Relationships>
</file>

<file path=ppt/slideMasters/_rels/slideMaster14.xml.rels><?xml version="1.0" encoding="UTF-8" standalone="yes"?><Relationships xmlns="http://schemas.openxmlformats.org/package/2006/relationships"><Relationship Id="rId20" Type="http://schemas.openxmlformats.org/officeDocument/2006/relationships/slideLayout" Target="../slideLayouts/slideLayout269.xml"/><Relationship Id="rId22" Type="http://schemas.openxmlformats.org/officeDocument/2006/relationships/theme" Target="../theme/theme1.xml"/><Relationship Id="rId21" Type="http://schemas.openxmlformats.org/officeDocument/2006/relationships/slideLayout" Target="../slideLayouts/slideLayout270.xml"/><Relationship Id="rId1" Type="http://schemas.openxmlformats.org/officeDocument/2006/relationships/slideLayout" Target="../slideLayouts/slideLayout250.xml"/><Relationship Id="rId2" Type="http://schemas.openxmlformats.org/officeDocument/2006/relationships/slideLayout" Target="../slideLayouts/slideLayout251.xml"/><Relationship Id="rId3" Type="http://schemas.openxmlformats.org/officeDocument/2006/relationships/slideLayout" Target="../slideLayouts/slideLayout252.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5" Type="http://schemas.openxmlformats.org/officeDocument/2006/relationships/slideLayout" Target="../slideLayouts/slideLayout254.xml"/><Relationship Id="rId6" Type="http://schemas.openxmlformats.org/officeDocument/2006/relationships/slideLayout" Target="../slideLayouts/slideLayout255.xml"/><Relationship Id="rId7" Type="http://schemas.openxmlformats.org/officeDocument/2006/relationships/slideLayout" Target="../slideLayouts/slideLayout256.xml"/><Relationship Id="rId8" Type="http://schemas.openxmlformats.org/officeDocument/2006/relationships/slideLayout" Target="../slideLayouts/slideLayout257.xml"/><Relationship Id="rId11" Type="http://schemas.openxmlformats.org/officeDocument/2006/relationships/slideLayout" Target="../slideLayouts/slideLayout260.xml"/><Relationship Id="rId10" Type="http://schemas.openxmlformats.org/officeDocument/2006/relationships/slideLayout" Target="../slideLayouts/slideLayout259.xml"/><Relationship Id="rId13" Type="http://schemas.openxmlformats.org/officeDocument/2006/relationships/slideLayout" Target="../slideLayouts/slideLayout262.xml"/><Relationship Id="rId12" Type="http://schemas.openxmlformats.org/officeDocument/2006/relationships/slideLayout" Target="../slideLayouts/slideLayout261.xml"/><Relationship Id="rId15" Type="http://schemas.openxmlformats.org/officeDocument/2006/relationships/slideLayout" Target="../slideLayouts/slideLayout264.xml"/><Relationship Id="rId14" Type="http://schemas.openxmlformats.org/officeDocument/2006/relationships/slideLayout" Target="../slideLayouts/slideLayout263.xml"/><Relationship Id="rId17" Type="http://schemas.openxmlformats.org/officeDocument/2006/relationships/slideLayout" Target="../slideLayouts/slideLayout266.xml"/><Relationship Id="rId16" Type="http://schemas.openxmlformats.org/officeDocument/2006/relationships/slideLayout" Target="../slideLayouts/slideLayout265.xml"/><Relationship Id="rId19" Type="http://schemas.openxmlformats.org/officeDocument/2006/relationships/slideLayout" Target="../slideLayouts/slideLayout268.xml"/><Relationship Id="rId18" Type="http://schemas.openxmlformats.org/officeDocument/2006/relationships/slideLayout" Target="../slideLayouts/slideLayout267.xml"/></Relationships>
</file>

<file path=ppt/slideMasters/_rels/slideMaster15.xml.rels><?xml version="1.0" encoding="UTF-8" standalone="yes"?><Relationships xmlns="http://schemas.openxmlformats.org/package/2006/relationships"><Relationship Id="rId1" Type="http://schemas.openxmlformats.org/officeDocument/2006/relationships/slideLayout" Target="../slideLayouts/slideLayout271.xml"/><Relationship Id="rId2" Type="http://schemas.openxmlformats.org/officeDocument/2006/relationships/slideLayout" Target="../slideLayouts/slideLayout272.xml"/><Relationship Id="rId3" Type="http://schemas.openxmlformats.org/officeDocument/2006/relationships/slideLayout" Target="../slideLayouts/slideLayout273.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5" Type="http://schemas.openxmlformats.org/officeDocument/2006/relationships/slideLayout" Target="../slideLayouts/slideLayout275.xml"/><Relationship Id="rId6" Type="http://schemas.openxmlformats.org/officeDocument/2006/relationships/slideLayout" Target="../slideLayouts/slideLayout276.xml"/><Relationship Id="rId7" Type="http://schemas.openxmlformats.org/officeDocument/2006/relationships/slideLayout" Target="../slideLayouts/slideLayout277.xml"/><Relationship Id="rId8" Type="http://schemas.openxmlformats.org/officeDocument/2006/relationships/slideLayout" Target="../slideLayouts/slideLayout278.xml"/><Relationship Id="rId10" Type="http://schemas.openxmlformats.org/officeDocument/2006/relationships/theme" Target="../theme/theme20.xml"/></Relationships>
</file>

<file path=ppt/slideMasters/_rels/slideMaster16.xml.rels><?xml version="1.0" encoding="UTF-8" standalone="yes"?><Relationships xmlns="http://schemas.openxmlformats.org/package/2006/relationships"><Relationship Id="rId1" Type="http://schemas.openxmlformats.org/officeDocument/2006/relationships/slideLayout" Target="../slideLayouts/slideLayout280.xml"/><Relationship Id="rId2" Type="http://schemas.openxmlformats.org/officeDocument/2006/relationships/slideLayout" Target="../slideLayouts/slideLayout281.xml"/><Relationship Id="rId3" Type="http://schemas.openxmlformats.org/officeDocument/2006/relationships/slideLayout" Target="../slideLayouts/slideLayout282.xml"/><Relationship Id="rId4" Type="http://schemas.openxmlformats.org/officeDocument/2006/relationships/slideLayout" Target="../slideLayouts/slideLayout283.xml"/><Relationship Id="rId9" Type="http://schemas.openxmlformats.org/officeDocument/2006/relationships/slideLayout" Target="../slideLayouts/slideLayout288.xml"/><Relationship Id="rId5" Type="http://schemas.openxmlformats.org/officeDocument/2006/relationships/slideLayout" Target="../slideLayouts/slideLayout284.xml"/><Relationship Id="rId6" Type="http://schemas.openxmlformats.org/officeDocument/2006/relationships/slideLayout" Target="../slideLayouts/slideLayout285.xml"/><Relationship Id="rId7" Type="http://schemas.openxmlformats.org/officeDocument/2006/relationships/slideLayout" Target="../slideLayouts/slideLayout286.xml"/><Relationship Id="rId8" Type="http://schemas.openxmlformats.org/officeDocument/2006/relationships/slideLayout" Target="../slideLayouts/slideLayout287.xml"/><Relationship Id="rId11" Type="http://schemas.openxmlformats.org/officeDocument/2006/relationships/slideLayout" Target="../slideLayouts/slideLayout290.xml"/><Relationship Id="rId10" Type="http://schemas.openxmlformats.org/officeDocument/2006/relationships/slideLayout" Target="../slideLayouts/slideLayout289.xml"/><Relationship Id="rId13" Type="http://schemas.openxmlformats.org/officeDocument/2006/relationships/slideLayout" Target="../slideLayouts/slideLayout292.xml"/><Relationship Id="rId12" Type="http://schemas.openxmlformats.org/officeDocument/2006/relationships/slideLayout" Target="../slideLayouts/slideLayout291.xml"/><Relationship Id="rId15" Type="http://schemas.openxmlformats.org/officeDocument/2006/relationships/slideLayout" Target="../slideLayouts/slideLayout294.xml"/><Relationship Id="rId14" Type="http://schemas.openxmlformats.org/officeDocument/2006/relationships/slideLayout" Target="../slideLayouts/slideLayout293.xml"/><Relationship Id="rId17" Type="http://schemas.openxmlformats.org/officeDocument/2006/relationships/slideLayout" Target="../slideLayouts/slideLayout296.xml"/><Relationship Id="rId16" Type="http://schemas.openxmlformats.org/officeDocument/2006/relationships/slideLayout" Target="../slideLayouts/slideLayout295.xml"/><Relationship Id="rId18" Type="http://schemas.openxmlformats.org/officeDocument/2006/relationships/theme" Target="../theme/theme12.xml"/></Relationships>
</file>

<file path=ppt/slideMasters/_rels/slideMaster17.xml.rels><?xml version="1.0" encoding="UTF-8" standalone="yes"?><Relationships xmlns="http://schemas.openxmlformats.org/package/2006/relationships"><Relationship Id="rId20" Type="http://schemas.openxmlformats.org/officeDocument/2006/relationships/slideLayout" Target="../slideLayouts/slideLayout316.xml"/><Relationship Id="rId22" Type="http://schemas.openxmlformats.org/officeDocument/2006/relationships/theme" Target="../theme/theme2.xml"/><Relationship Id="rId21" Type="http://schemas.openxmlformats.org/officeDocument/2006/relationships/slideLayout" Target="../slideLayouts/slideLayout317.xml"/><Relationship Id="rId1" Type="http://schemas.openxmlformats.org/officeDocument/2006/relationships/slideLayout" Target="../slideLayouts/slideLayout297.xml"/><Relationship Id="rId2" Type="http://schemas.openxmlformats.org/officeDocument/2006/relationships/slideLayout" Target="../slideLayouts/slideLayout298.xml"/><Relationship Id="rId3" Type="http://schemas.openxmlformats.org/officeDocument/2006/relationships/slideLayout" Target="../slideLayouts/slideLayout299.xml"/><Relationship Id="rId4" Type="http://schemas.openxmlformats.org/officeDocument/2006/relationships/slideLayout" Target="../slideLayouts/slideLayout300.xml"/><Relationship Id="rId9" Type="http://schemas.openxmlformats.org/officeDocument/2006/relationships/slideLayout" Target="../slideLayouts/slideLayout305.xml"/><Relationship Id="rId5" Type="http://schemas.openxmlformats.org/officeDocument/2006/relationships/slideLayout" Target="../slideLayouts/slideLayout301.xml"/><Relationship Id="rId6" Type="http://schemas.openxmlformats.org/officeDocument/2006/relationships/slideLayout" Target="../slideLayouts/slideLayout302.xml"/><Relationship Id="rId7" Type="http://schemas.openxmlformats.org/officeDocument/2006/relationships/slideLayout" Target="../slideLayouts/slideLayout303.xml"/><Relationship Id="rId8" Type="http://schemas.openxmlformats.org/officeDocument/2006/relationships/slideLayout" Target="../slideLayouts/slideLayout304.xml"/><Relationship Id="rId11" Type="http://schemas.openxmlformats.org/officeDocument/2006/relationships/slideLayout" Target="../slideLayouts/slideLayout307.xml"/><Relationship Id="rId10" Type="http://schemas.openxmlformats.org/officeDocument/2006/relationships/slideLayout" Target="../slideLayouts/slideLayout306.xml"/><Relationship Id="rId13" Type="http://schemas.openxmlformats.org/officeDocument/2006/relationships/slideLayout" Target="../slideLayouts/slideLayout309.xml"/><Relationship Id="rId12" Type="http://schemas.openxmlformats.org/officeDocument/2006/relationships/slideLayout" Target="../slideLayouts/slideLayout308.xml"/><Relationship Id="rId15" Type="http://schemas.openxmlformats.org/officeDocument/2006/relationships/slideLayout" Target="../slideLayouts/slideLayout311.xml"/><Relationship Id="rId14" Type="http://schemas.openxmlformats.org/officeDocument/2006/relationships/slideLayout" Target="../slideLayouts/slideLayout310.xml"/><Relationship Id="rId17" Type="http://schemas.openxmlformats.org/officeDocument/2006/relationships/slideLayout" Target="../slideLayouts/slideLayout313.xml"/><Relationship Id="rId16" Type="http://schemas.openxmlformats.org/officeDocument/2006/relationships/slideLayout" Target="../slideLayouts/slideLayout312.xml"/><Relationship Id="rId19" Type="http://schemas.openxmlformats.org/officeDocument/2006/relationships/slideLayout" Target="../slideLayouts/slideLayout315.xml"/><Relationship Id="rId18" Type="http://schemas.openxmlformats.org/officeDocument/2006/relationships/slideLayout" Target="../slideLayouts/slideLayout314.xml"/></Relationships>
</file>

<file path=ppt/slideMasters/_rels/slideMaster18.xml.rels><?xml version="1.0" encoding="UTF-8" standalone="yes"?><Relationships xmlns="http://schemas.openxmlformats.org/package/2006/relationships"><Relationship Id="rId20" Type="http://schemas.openxmlformats.org/officeDocument/2006/relationships/theme" Target="../theme/theme23.xml"/><Relationship Id="rId1" Type="http://schemas.openxmlformats.org/officeDocument/2006/relationships/slideLayout" Target="../slideLayouts/slideLayout318.xml"/><Relationship Id="rId2" Type="http://schemas.openxmlformats.org/officeDocument/2006/relationships/slideLayout" Target="../slideLayouts/slideLayout319.xml"/><Relationship Id="rId3" Type="http://schemas.openxmlformats.org/officeDocument/2006/relationships/slideLayout" Target="../slideLayouts/slideLayout320.xml"/><Relationship Id="rId4" Type="http://schemas.openxmlformats.org/officeDocument/2006/relationships/slideLayout" Target="../slideLayouts/slideLayout321.xml"/><Relationship Id="rId9" Type="http://schemas.openxmlformats.org/officeDocument/2006/relationships/slideLayout" Target="../slideLayouts/slideLayout326.xml"/><Relationship Id="rId5" Type="http://schemas.openxmlformats.org/officeDocument/2006/relationships/slideLayout" Target="../slideLayouts/slideLayout322.xml"/><Relationship Id="rId6" Type="http://schemas.openxmlformats.org/officeDocument/2006/relationships/slideLayout" Target="../slideLayouts/slideLayout323.xml"/><Relationship Id="rId7" Type="http://schemas.openxmlformats.org/officeDocument/2006/relationships/slideLayout" Target="../slideLayouts/slideLayout324.xml"/><Relationship Id="rId8" Type="http://schemas.openxmlformats.org/officeDocument/2006/relationships/slideLayout" Target="../slideLayouts/slideLayout325.xml"/><Relationship Id="rId11" Type="http://schemas.openxmlformats.org/officeDocument/2006/relationships/slideLayout" Target="../slideLayouts/slideLayout328.xml"/><Relationship Id="rId10" Type="http://schemas.openxmlformats.org/officeDocument/2006/relationships/slideLayout" Target="../slideLayouts/slideLayout327.xml"/><Relationship Id="rId13" Type="http://schemas.openxmlformats.org/officeDocument/2006/relationships/slideLayout" Target="../slideLayouts/slideLayout330.xml"/><Relationship Id="rId12" Type="http://schemas.openxmlformats.org/officeDocument/2006/relationships/slideLayout" Target="../slideLayouts/slideLayout329.xml"/><Relationship Id="rId15" Type="http://schemas.openxmlformats.org/officeDocument/2006/relationships/slideLayout" Target="../slideLayouts/slideLayout332.xml"/><Relationship Id="rId14" Type="http://schemas.openxmlformats.org/officeDocument/2006/relationships/slideLayout" Target="../slideLayouts/slideLayout331.xml"/><Relationship Id="rId17" Type="http://schemas.openxmlformats.org/officeDocument/2006/relationships/slideLayout" Target="../slideLayouts/slideLayout334.xml"/><Relationship Id="rId16" Type="http://schemas.openxmlformats.org/officeDocument/2006/relationships/slideLayout" Target="../slideLayouts/slideLayout333.xml"/><Relationship Id="rId19" Type="http://schemas.openxmlformats.org/officeDocument/2006/relationships/slideLayout" Target="../slideLayouts/slideLayout336.xml"/><Relationship Id="rId18" Type="http://schemas.openxmlformats.org/officeDocument/2006/relationships/slideLayout" Target="../slideLayouts/slideLayout335.xml"/></Relationships>
</file>

<file path=ppt/slideMasters/_rels/slideMaster19.xml.rels><?xml version="1.0" encoding="UTF-8" standalone="yes"?><Relationships xmlns="http://schemas.openxmlformats.org/package/2006/relationships"><Relationship Id="rId20" Type="http://schemas.openxmlformats.org/officeDocument/2006/relationships/slideLayout" Target="../slideLayouts/slideLayout356.xml"/><Relationship Id="rId22" Type="http://schemas.openxmlformats.org/officeDocument/2006/relationships/slideLayout" Target="../slideLayouts/slideLayout358.xml"/><Relationship Id="rId21" Type="http://schemas.openxmlformats.org/officeDocument/2006/relationships/slideLayout" Target="../slideLayouts/slideLayout357.xml"/><Relationship Id="rId24" Type="http://schemas.openxmlformats.org/officeDocument/2006/relationships/slideLayout" Target="../slideLayouts/slideLayout360.xml"/><Relationship Id="rId23" Type="http://schemas.openxmlformats.org/officeDocument/2006/relationships/slideLayout" Target="../slideLayouts/slideLayout359.xml"/><Relationship Id="rId1" Type="http://schemas.openxmlformats.org/officeDocument/2006/relationships/slideLayout" Target="../slideLayouts/slideLayout337.xml"/><Relationship Id="rId2" Type="http://schemas.openxmlformats.org/officeDocument/2006/relationships/slideLayout" Target="../slideLayouts/slideLayout338.xml"/><Relationship Id="rId3" Type="http://schemas.openxmlformats.org/officeDocument/2006/relationships/slideLayout" Target="../slideLayouts/slideLayout339.xml"/><Relationship Id="rId4" Type="http://schemas.openxmlformats.org/officeDocument/2006/relationships/slideLayout" Target="../slideLayouts/slideLayout340.xml"/><Relationship Id="rId9" Type="http://schemas.openxmlformats.org/officeDocument/2006/relationships/slideLayout" Target="../slideLayouts/slideLayout345.xml"/><Relationship Id="rId26" Type="http://schemas.openxmlformats.org/officeDocument/2006/relationships/slideLayout" Target="../slideLayouts/slideLayout362.xml"/><Relationship Id="rId25" Type="http://schemas.openxmlformats.org/officeDocument/2006/relationships/slideLayout" Target="../slideLayouts/slideLayout361.xml"/><Relationship Id="rId28" Type="http://schemas.openxmlformats.org/officeDocument/2006/relationships/theme" Target="../theme/theme7.xml"/><Relationship Id="rId27" Type="http://schemas.openxmlformats.org/officeDocument/2006/relationships/slideLayout" Target="../slideLayouts/slideLayout363.xml"/><Relationship Id="rId5" Type="http://schemas.openxmlformats.org/officeDocument/2006/relationships/slideLayout" Target="../slideLayouts/slideLayout341.xml"/><Relationship Id="rId6" Type="http://schemas.openxmlformats.org/officeDocument/2006/relationships/slideLayout" Target="../slideLayouts/slideLayout342.xml"/><Relationship Id="rId7" Type="http://schemas.openxmlformats.org/officeDocument/2006/relationships/slideLayout" Target="../slideLayouts/slideLayout343.xml"/><Relationship Id="rId8" Type="http://schemas.openxmlformats.org/officeDocument/2006/relationships/slideLayout" Target="../slideLayouts/slideLayout344.xml"/><Relationship Id="rId11" Type="http://schemas.openxmlformats.org/officeDocument/2006/relationships/slideLayout" Target="../slideLayouts/slideLayout347.xml"/><Relationship Id="rId10" Type="http://schemas.openxmlformats.org/officeDocument/2006/relationships/slideLayout" Target="../slideLayouts/slideLayout346.xml"/><Relationship Id="rId13" Type="http://schemas.openxmlformats.org/officeDocument/2006/relationships/slideLayout" Target="../slideLayouts/slideLayout349.xml"/><Relationship Id="rId12" Type="http://schemas.openxmlformats.org/officeDocument/2006/relationships/slideLayout" Target="../slideLayouts/slideLayout348.xml"/><Relationship Id="rId15" Type="http://schemas.openxmlformats.org/officeDocument/2006/relationships/slideLayout" Target="../slideLayouts/slideLayout351.xml"/><Relationship Id="rId14" Type="http://schemas.openxmlformats.org/officeDocument/2006/relationships/slideLayout" Target="../slideLayouts/slideLayout350.xml"/><Relationship Id="rId17" Type="http://schemas.openxmlformats.org/officeDocument/2006/relationships/slideLayout" Target="../slideLayouts/slideLayout353.xml"/><Relationship Id="rId16" Type="http://schemas.openxmlformats.org/officeDocument/2006/relationships/slideLayout" Target="../slideLayouts/slideLayout352.xml"/><Relationship Id="rId19" Type="http://schemas.openxmlformats.org/officeDocument/2006/relationships/slideLayout" Target="../slideLayouts/slideLayout355.xml"/><Relationship Id="rId18" Type="http://schemas.openxmlformats.org/officeDocument/2006/relationships/slideLayout" Target="../slideLayouts/slideLayout354.xml"/></Relationships>
</file>

<file path=ppt/slideMasters/_rels/slideMaster20.xml.rels><?xml version="1.0" encoding="UTF-8" standalone="yes"?><Relationships xmlns="http://schemas.openxmlformats.org/package/2006/relationships"><Relationship Id="rId20" Type="http://schemas.openxmlformats.org/officeDocument/2006/relationships/slideLayout" Target="../slideLayouts/slideLayout383.xml"/><Relationship Id="rId22" Type="http://schemas.openxmlformats.org/officeDocument/2006/relationships/theme" Target="../theme/theme21.xml"/><Relationship Id="rId21" Type="http://schemas.openxmlformats.org/officeDocument/2006/relationships/slideLayout" Target="../slideLayouts/slideLayout384.xml"/><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9" Type="http://schemas.openxmlformats.org/officeDocument/2006/relationships/slideLayout" Target="../slideLayouts/slideLayout372.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11" Type="http://schemas.openxmlformats.org/officeDocument/2006/relationships/slideLayout" Target="../slideLayouts/slideLayout374.xml"/><Relationship Id="rId10" Type="http://schemas.openxmlformats.org/officeDocument/2006/relationships/slideLayout" Target="../slideLayouts/slideLayout373.xml"/><Relationship Id="rId13" Type="http://schemas.openxmlformats.org/officeDocument/2006/relationships/slideLayout" Target="../slideLayouts/slideLayout376.xml"/><Relationship Id="rId12" Type="http://schemas.openxmlformats.org/officeDocument/2006/relationships/slideLayout" Target="../slideLayouts/slideLayout375.xml"/><Relationship Id="rId15" Type="http://schemas.openxmlformats.org/officeDocument/2006/relationships/slideLayout" Target="../slideLayouts/slideLayout378.xml"/><Relationship Id="rId14" Type="http://schemas.openxmlformats.org/officeDocument/2006/relationships/slideLayout" Target="../slideLayouts/slideLayout377.xml"/><Relationship Id="rId17" Type="http://schemas.openxmlformats.org/officeDocument/2006/relationships/slideLayout" Target="../slideLayouts/slideLayout380.xml"/><Relationship Id="rId16" Type="http://schemas.openxmlformats.org/officeDocument/2006/relationships/slideLayout" Target="../slideLayouts/slideLayout379.xml"/><Relationship Id="rId19" Type="http://schemas.openxmlformats.org/officeDocument/2006/relationships/slideLayout" Target="../slideLayouts/slideLayout382.xml"/><Relationship Id="rId18" Type="http://schemas.openxmlformats.org/officeDocument/2006/relationships/slideLayout" Target="../slideLayouts/slideLayout381.xml"/></Relationships>
</file>

<file path=ppt/slideMasters/_rels/slideMaster21.xml.rels><?xml version="1.0" encoding="UTF-8" standalone="yes"?><Relationships xmlns="http://schemas.openxmlformats.org/package/2006/relationships"><Relationship Id="rId20" Type="http://schemas.openxmlformats.org/officeDocument/2006/relationships/slideLayout" Target="../slideLayouts/slideLayout404.xml"/><Relationship Id="rId22" Type="http://schemas.openxmlformats.org/officeDocument/2006/relationships/slideLayout" Target="../slideLayouts/slideLayout406.xml"/><Relationship Id="rId21" Type="http://schemas.openxmlformats.org/officeDocument/2006/relationships/slideLayout" Target="../slideLayouts/slideLayout405.xml"/><Relationship Id="rId24" Type="http://schemas.openxmlformats.org/officeDocument/2006/relationships/slideLayout" Target="../slideLayouts/slideLayout408.xml"/><Relationship Id="rId23" Type="http://schemas.openxmlformats.org/officeDocument/2006/relationships/slideLayout" Target="../slideLayouts/slideLayout407.xml"/><Relationship Id="rId1" Type="http://schemas.openxmlformats.org/officeDocument/2006/relationships/slideLayout" Target="../slideLayouts/slideLayout385.xml"/><Relationship Id="rId2" Type="http://schemas.openxmlformats.org/officeDocument/2006/relationships/slideLayout" Target="../slideLayouts/slideLayout386.xml"/><Relationship Id="rId3" Type="http://schemas.openxmlformats.org/officeDocument/2006/relationships/slideLayout" Target="../slideLayouts/slideLayout387.xml"/><Relationship Id="rId4" Type="http://schemas.openxmlformats.org/officeDocument/2006/relationships/slideLayout" Target="../slideLayouts/slideLayout388.xml"/><Relationship Id="rId9" Type="http://schemas.openxmlformats.org/officeDocument/2006/relationships/slideLayout" Target="../slideLayouts/slideLayout393.xml"/><Relationship Id="rId26" Type="http://schemas.openxmlformats.org/officeDocument/2006/relationships/slideLayout" Target="../slideLayouts/slideLayout410.xml"/><Relationship Id="rId25" Type="http://schemas.openxmlformats.org/officeDocument/2006/relationships/slideLayout" Target="../slideLayouts/slideLayout409.xml"/><Relationship Id="rId28" Type="http://schemas.openxmlformats.org/officeDocument/2006/relationships/theme" Target="../theme/theme11.xml"/><Relationship Id="rId27" Type="http://schemas.openxmlformats.org/officeDocument/2006/relationships/slideLayout" Target="../slideLayouts/slideLayout411.xml"/><Relationship Id="rId5" Type="http://schemas.openxmlformats.org/officeDocument/2006/relationships/slideLayout" Target="../slideLayouts/slideLayout389.xml"/><Relationship Id="rId6" Type="http://schemas.openxmlformats.org/officeDocument/2006/relationships/slideLayout" Target="../slideLayouts/slideLayout390.xml"/><Relationship Id="rId7" Type="http://schemas.openxmlformats.org/officeDocument/2006/relationships/slideLayout" Target="../slideLayouts/slideLayout391.xml"/><Relationship Id="rId8" Type="http://schemas.openxmlformats.org/officeDocument/2006/relationships/slideLayout" Target="../slideLayouts/slideLayout392.xml"/><Relationship Id="rId11" Type="http://schemas.openxmlformats.org/officeDocument/2006/relationships/slideLayout" Target="../slideLayouts/slideLayout395.xml"/><Relationship Id="rId10" Type="http://schemas.openxmlformats.org/officeDocument/2006/relationships/slideLayout" Target="../slideLayouts/slideLayout394.xml"/><Relationship Id="rId13" Type="http://schemas.openxmlformats.org/officeDocument/2006/relationships/slideLayout" Target="../slideLayouts/slideLayout397.xml"/><Relationship Id="rId12" Type="http://schemas.openxmlformats.org/officeDocument/2006/relationships/slideLayout" Target="../slideLayouts/slideLayout396.xml"/><Relationship Id="rId15" Type="http://schemas.openxmlformats.org/officeDocument/2006/relationships/slideLayout" Target="../slideLayouts/slideLayout399.xml"/><Relationship Id="rId14" Type="http://schemas.openxmlformats.org/officeDocument/2006/relationships/slideLayout" Target="../slideLayouts/slideLayout398.xml"/><Relationship Id="rId17" Type="http://schemas.openxmlformats.org/officeDocument/2006/relationships/slideLayout" Target="../slideLayouts/slideLayout401.xml"/><Relationship Id="rId16" Type="http://schemas.openxmlformats.org/officeDocument/2006/relationships/slideLayout" Target="../slideLayouts/slideLayout400.xml"/><Relationship Id="rId19" Type="http://schemas.openxmlformats.org/officeDocument/2006/relationships/slideLayout" Target="../slideLayouts/slideLayout403.xml"/><Relationship Id="rId18" Type="http://schemas.openxmlformats.org/officeDocument/2006/relationships/slideLayout" Target="../slideLayouts/slideLayout402.xml"/></Relationships>
</file>

<file path=ppt/slideMasters/_rels/slideMaster22.xml.rels><?xml version="1.0" encoding="UTF-8" standalone="yes"?><Relationships xmlns="http://schemas.openxmlformats.org/package/2006/relationships"><Relationship Id="rId20" Type="http://schemas.openxmlformats.org/officeDocument/2006/relationships/slideLayout" Target="../slideLayouts/slideLayout431.xml"/><Relationship Id="rId22" Type="http://schemas.openxmlformats.org/officeDocument/2006/relationships/theme" Target="../theme/theme17.xml"/><Relationship Id="rId21" Type="http://schemas.openxmlformats.org/officeDocument/2006/relationships/slideLayout" Target="../slideLayouts/slideLayout432.xml"/><Relationship Id="rId1" Type="http://schemas.openxmlformats.org/officeDocument/2006/relationships/slideLayout" Target="../slideLayouts/slideLayout412.xml"/><Relationship Id="rId2" Type="http://schemas.openxmlformats.org/officeDocument/2006/relationships/slideLayout" Target="../slideLayouts/slideLayout413.xml"/><Relationship Id="rId3" Type="http://schemas.openxmlformats.org/officeDocument/2006/relationships/slideLayout" Target="../slideLayouts/slideLayout414.xml"/><Relationship Id="rId4" Type="http://schemas.openxmlformats.org/officeDocument/2006/relationships/slideLayout" Target="../slideLayouts/slideLayout415.xml"/><Relationship Id="rId9" Type="http://schemas.openxmlformats.org/officeDocument/2006/relationships/slideLayout" Target="../slideLayouts/slideLayout420.xml"/><Relationship Id="rId5" Type="http://schemas.openxmlformats.org/officeDocument/2006/relationships/slideLayout" Target="../slideLayouts/slideLayout416.xml"/><Relationship Id="rId6" Type="http://schemas.openxmlformats.org/officeDocument/2006/relationships/slideLayout" Target="../slideLayouts/slideLayout417.xml"/><Relationship Id="rId7" Type="http://schemas.openxmlformats.org/officeDocument/2006/relationships/slideLayout" Target="../slideLayouts/slideLayout418.xml"/><Relationship Id="rId8" Type="http://schemas.openxmlformats.org/officeDocument/2006/relationships/slideLayout" Target="../slideLayouts/slideLayout419.xml"/><Relationship Id="rId11" Type="http://schemas.openxmlformats.org/officeDocument/2006/relationships/slideLayout" Target="../slideLayouts/slideLayout422.xml"/><Relationship Id="rId10" Type="http://schemas.openxmlformats.org/officeDocument/2006/relationships/slideLayout" Target="../slideLayouts/slideLayout421.xml"/><Relationship Id="rId13" Type="http://schemas.openxmlformats.org/officeDocument/2006/relationships/slideLayout" Target="../slideLayouts/slideLayout424.xml"/><Relationship Id="rId12" Type="http://schemas.openxmlformats.org/officeDocument/2006/relationships/slideLayout" Target="../slideLayouts/slideLayout423.xml"/><Relationship Id="rId15" Type="http://schemas.openxmlformats.org/officeDocument/2006/relationships/slideLayout" Target="../slideLayouts/slideLayout426.xml"/><Relationship Id="rId14" Type="http://schemas.openxmlformats.org/officeDocument/2006/relationships/slideLayout" Target="../slideLayouts/slideLayout425.xml"/><Relationship Id="rId17" Type="http://schemas.openxmlformats.org/officeDocument/2006/relationships/slideLayout" Target="../slideLayouts/slideLayout428.xml"/><Relationship Id="rId16" Type="http://schemas.openxmlformats.org/officeDocument/2006/relationships/slideLayout" Target="../slideLayouts/slideLayout427.xml"/><Relationship Id="rId19" Type="http://schemas.openxmlformats.org/officeDocument/2006/relationships/slideLayout" Target="../slideLayouts/slideLayout430.xml"/><Relationship Id="rId18" Type="http://schemas.openxmlformats.org/officeDocument/2006/relationships/slideLayout" Target="../slideLayouts/slideLayout429.xml"/></Relationships>
</file>

<file path=ppt/slideMasters/_rels/slideMaster23.xml.rels><?xml version="1.0" encoding="UTF-8" standalone="yes"?><Relationships xmlns="http://schemas.openxmlformats.org/package/2006/relationships"><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9" Type="http://schemas.openxmlformats.org/officeDocument/2006/relationships/slideLayout" Target="../slideLayouts/slideLayout441.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11" Type="http://schemas.openxmlformats.org/officeDocument/2006/relationships/slideLayout" Target="../slideLayouts/slideLayout443.xml"/><Relationship Id="rId10" Type="http://schemas.openxmlformats.org/officeDocument/2006/relationships/slideLayout" Target="../slideLayouts/slideLayout442.xml"/><Relationship Id="rId13" Type="http://schemas.openxmlformats.org/officeDocument/2006/relationships/slideLayout" Target="../slideLayouts/slideLayout445.xml"/><Relationship Id="rId12" Type="http://schemas.openxmlformats.org/officeDocument/2006/relationships/slideLayout" Target="../slideLayouts/slideLayout444.xml"/><Relationship Id="rId15" Type="http://schemas.openxmlformats.org/officeDocument/2006/relationships/slideLayout" Target="../slideLayouts/slideLayout447.xml"/><Relationship Id="rId14" Type="http://schemas.openxmlformats.org/officeDocument/2006/relationships/slideLayout" Target="../slideLayouts/slideLayout446.xml"/><Relationship Id="rId17" Type="http://schemas.openxmlformats.org/officeDocument/2006/relationships/slideLayout" Target="../slideLayouts/slideLayout449.xml"/><Relationship Id="rId16" Type="http://schemas.openxmlformats.org/officeDocument/2006/relationships/slideLayout" Target="../slideLayouts/slideLayout448.xml"/><Relationship Id="rId18" Type="http://schemas.openxmlformats.org/officeDocument/2006/relationships/theme" Target="../theme/theme25.xml"/></Relationships>
</file>

<file path=ppt/slideMasters/_rels/slideMaster24.xml.rels><?xml version="1.0" encoding="UTF-8" standalone="yes"?><Relationships xmlns="http://schemas.openxmlformats.org/package/2006/relationships"><Relationship Id="rId20" Type="http://schemas.openxmlformats.org/officeDocument/2006/relationships/slideLayout" Target="../slideLayouts/slideLayout469.xml"/><Relationship Id="rId22" Type="http://schemas.openxmlformats.org/officeDocument/2006/relationships/slideLayout" Target="../slideLayouts/slideLayout471.xml"/><Relationship Id="rId21" Type="http://schemas.openxmlformats.org/officeDocument/2006/relationships/slideLayout" Target="../slideLayouts/slideLayout470.xml"/><Relationship Id="rId24" Type="http://schemas.openxmlformats.org/officeDocument/2006/relationships/slideLayout" Target="../slideLayouts/slideLayout473.xml"/><Relationship Id="rId23" Type="http://schemas.openxmlformats.org/officeDocument/2006/relationships/slideLayout" Target="../slideLayouts/slideLayout472.xml"/><Relationship Id="rId1" Type="http://schemas.openxmlformats.org/officeDocument/2006/relationships/slideLayout" Target="../slideLayouts/slideLayout450.xml"/><Relationship Id="rId2" Type="http://schemas.openxmlformats.org/officeDocument/2006/relationships/slideLayout" Target="../slideLayouts/slideLayout451.xml"/><Relationship Id="rId3" Type="http://schemas.openxmlformats.org/officeDocument/2006/relationships/slideLayout" Target="../slideLayouts/slideLayout452.xml"/><Relationship Id="rId4" Type="http://schemas.openxmlformats.org/officeDocument/2006/relationships/slideLayout" Target="../slideLayouts/slideLayout453.xml"/><Relationship Id="rId9" Type="http://schemas.openxmlformats.org/officeDocument/2006/relationships/slideLayout" Target="../slideLayouts/slideLayout458.xml"/><Relationship Id="rId26" Type="http://schemas.openxmlformats.org/officeDocument/2006/relationships/slideLayout" Target="../slideLayouts/slideLayout475.xml"/><Relationship Id="rId25" Type="http://schemas.openxmlformats.org/officeDocument/2006/relationships/slideLayout" Target="../slideLayouts/slideLayout474.xml"/><Relationship Id="rId28" Type="http://schemas.openxmlformats.org/officeDocument/2006/relationships/theme" Target="../theme/theme26.xml"/><Relationship Id="rId27" Type="http://schemas.openxmlformats.org/officeDocument/2006/relationships/slideLayout" Target="../slideLayouts/slideLayout476.xml"/><Relationship Id="rId5" Type="http://schemas.openxmlformats.org/officeDocument/2006/relationships/slideLayout" Target="../slideLayouts/slideLayout454.xml"/><Relationship Id="rId6" Type="http://schemas.openxmlformats.org/officeDocument/2006/relationships/slideLayout" Target="../slideLayouts/slideLayout455.xml"/><Relationship Id="rId7" Type="http://schemas.openxmlformats.org/officeDocument/2006/relationships/slideLayout" Target="../slideLayouts/slideLayout456.xml"/><Relationship Id="rId8" Type="http://schemas.openxmlformats.org/officeDocument/2006/relationships/slideLayout" Target="../slideLayouts/slideLayout457.xml"/><Relationship Id="rId11" Type="http://schemas.openxmlformats.org/officeDocument/2006/relationships/slideLayout" Target="../slideLayouts/slideLayout460.xml"/><Relationship Id="rId10" Type="http://schemas.openxmlformats.org/officeDocument/2006/relationships/slideLayout" Target="../slideLayouts/slideLayout459.xml"/><Relationship Id="rId13" Type="http://schemas.openxmlformats.org/officeDocument/2006/relationships/slideLayout" Target="../slideLayouts/slideLayout462.xml"/><Relationship Id="rId12" Type="http://schemas.openxmlformats.org/officeDocument/2006/relationships/slideLayout" Target="../slideLayouts/slideLayout461.xml"/><Relationship Id="rId15" Type="http://schemas.openxmlformats.org/officeDocument/2006/relationships/slideLayout" Target="../slideLayouts/slideLayout464.xml"/><Relationship Id="rId14" Type="http://schemas.openxmlformats.org/officeDocument/2006/relationships/slideLayout" Target="../slideLayouts/slideLayout463.xml"/><Relationship Id="rId17" Type="http://schemas.openxmlformats.org/officeDocument/2006/relationships/slideLayout" Target="../slideLayouts/slideLayout466.xml"/><Relationship Id="rId16" Type="http://schemas.openxmlformats.org/officeDocument/2006/relationships/slideLayout" Target="../slideLayouts/slideLayout465.xml"/><Relationship Id="rId19" Type="http://schemas.openxmlformats.org/officeDocument/2006/relationships/slideLayout" Target="../slideLayouts/slideLayout468.xml"/><Relationship Id="rId18" Type="http://schemas.openxmlformats.org/officeDocument/2006/relationships/slideLayout" Target="../slideLayouts/slideLayout467.xml"/></Relationships>
</file>

<file path=ppt/slideMasters/_rels/slideMaster25.xml.rels><?xml version="1.0" encoding="UTF-8" standalone="yes"?><Relationships xmlns="http://schemas.openxmlformats.org/package/2006/relationships"><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9" Type="http://schemas.openxmlformats.org/officeDocument/2006/relationships/slideLayout" Target="../slideLayouts/slideLayout485.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11" Type="http://schemas.openxmlformats.org/officeDocument/2006/relationships/slideLayout" Target="../slideLayouts/slideLayout487.xml"/><Relationship Id="rId10" Type="http://schemas.openxmlformats.org/officeDocument/2006/relationships/slideLayout" Target="../slideLayouts/slideLayout486.xml"/><Relationship Id="rId13" Type="http://schemas.openxmlformats.org/officeDocument/2006/relationships/slideLayout" Target="../slideLayouts/slideLayout489.xml"/><Relationship Id="rId12" Type="http://schemas.openxmlformats.org/officeDocument/2006/relationships/slideLayout" Target="../slideLayouts/slideLayout488.xml"/><Relationship Id="rId15" Type="http://schemas.openxmlformats.org/officeDocument/2006/relationships/slideLayout" Target="../slideLayouts/slideLayout491.xml"/><Relationship Id="rId14" Type="http://schemas.openxmlformats.org/officeDocument/2006/relationships/slideLayout" Target="../slideLayouts/slideLayout490.xml"/><Relationship Id="rId17" Type="http://schemas.openxmlformats.org/officeDocument/2006/relationships/slideLayout" Target="../slideLayouts/slideLayout493.xml"/><Relationship Id="rId16" Type="http://schemas.openxmlformats.org/officeDocument/2006/relationships/slideLayout" Target="../slideLayouts/slideLayout492.xml"/><Relationship Id="rId18" Type="http://schemas.openxmlformats.org/officeDocument/2006/relationships/theme" Target="../theme/theme28.xml"/></Relationships>
</file>

<file path=ppt/slideMasters/_rels/slideMaster26.xml.rels><?xml version="1.0" encoding="UTF-8" standalone="yes"?><Relationships xmlns="http://schemas.openxmlformats.org/package/2006/relationships"><Relationship Id="rId20" Type="http://schemas.openxmlformats.org/officeDocument/2006/relationships/slideLayout" Target="../slideLayouts/slideLayout513.xml"/><Relationship Id="rId22" Type="http://schemas.openxmlformats.org/officeDocument/2006/relationships/theme" Target="../theme/theme10.xml"/><Relationship Id="rId21" Type="http://schemas.openxmlformats.org/officeDocument/2006/relationships/slideLayout" Target="../slideLayouts/slideLayout514.xml"/><Relationship Id="rId1" Type="http://schemas.openxmlformats.org/officeDocument/2006/relationships/slideLayout" Target="../slideLayouts/slideLayout494.xml"/><Relationship Id="rId2" Type="http://schemas.openxmlformats.org/officeDocument/2006/relationships/slideLayout" Target="../slideLayouts/slideLayout495.xml"/><Relationship Id="rId3" Type="http://schemas.openxmlformats.org/officeDocument/2006/relationships/slideLayout" Target="../slideLayouts/slideLayout496.xml"/><Relationship Id="rId4" Type="http://schemas.openxmlformats.org/officeDocument/2006/relationships/slideLayout" Target="../slideLayouts/slideLayout497.xml"/><Relationship Id="rId9" Type="http://schemas.openxmlformats.org/officeDocument/2006/relationships/slideLayout" Target="../slideLayouts/slideLayout502.xml"/><Relationship Id="rId5" Type="http://schemas.openxmlformats.org/officeDocument/2006/relationships/slideLayout" Target="../slideLayouts/slideLayout498.xml"/><Relationship Id="rId6" Type="http://schemas.openxmlformats.org/officeDocument/2006/relationships/slideLayout" Target="../slideLayouts/slideLayout499.xml"/><Relationship Id="rId7" Type="http://schemas.openxmlformats.org/officeDocument/2006/relationships/slideLayout" Target="../slideLayouts/slideLayout500.xml"/><Relationship Id="rId8" Type="http://schemas.openxmlformats.org/officeDocument/2006/relationships/slideLayout" Target="../slideLayouts/slideLayout501.xml"/><Relationship Id="rId11" Type="http://schemas.openxmlformats.org/officeDocument/2006/relationships/slideLayout" Target="../slideLayouts/slideLayout504.xml"/><Relationship Id="rId10" Type="http://schemas.openxmlformats.org/officeDocument/2006/relationships/slideLayout" Target="../slideLayouts/slideLayout503.xml"/><Relationship Id="rId13" Type="http://schemas.openxmlformats.org/officeDocument/2006/relationships/slideLayout" Target="../slideLayouts/slideLayout506.xml"/><Relationship Id="rId12" Type="http://schemas.openxmlformats.org/officeDocument/2006/relationships/slideLayout" Target="../slideLayouts/slideLayout505.xml"/><Relationship Id="rId15" Type="http://schemas.openxmlformats.org/officeDocument/2006/relationships/slideLayout" Target="../slideLayouts/slideLayout508.xml"/><Relationship Id="rId14" Type="http://schemas.openxmlformats.org/officeDocument/2006/relationships/slideLayout" Target="../slideLayouts/slideLayout507.xml"/><Relationship Id="rId17" Type="http://schemas.openxmlformats.org/officeDocument/2006/relationships/slideLayout" Target="../slideLayouts/slideLayout510.xml"/><Relationship Id="rId16" Type="http://schemas.openxmlformats.org/officeDocument/2006/relationships/slideLayout" Target="../slideLayouts/slideLayout509.xml"/><Relationship Id="rId19" Type="http://schemas.openxmlformats.org/officeDocument/2006/relationships/slideLayout" Target="../slideLayouts/slideLayout512.xml"/><Relationship Id="rId18" Type="http://schemas.openxmlformats.org/officeDocument/2006/relationships/slideLayout" Target="../slideLayouts/slideLayout511.xml"/></Relationships>
</file>

<file path=ppt/slideMasters/_rels/slideMaster27.xml.rels><?xml version="1.0" encoding="UTF-8" standalone="yes"?><Relationships xmlns="http://schemas.openxmlformats.org/package/2006/relationships"><Relationship Id="rId20" Type="http://schemas.openxmlformats.org/officeDocument/2006/relationships/slideLayout" Target="../slideLayouts/slideLayout534.xml"/><Relationship Id="rId22" Type="http://schemas.openxmlformats.org/officeDocument/2006/relationships/slideLayout" Target="../slideLayouts/slideLayout536.xml"/><Relationship Id="rId21" Type="http://schemas.openxmlformats.org/officeDocument/2006/relationships/slideLayout" Target="../slideLayouts/slideLayout535.xml"/><Relationship Id="rId24" Type="http://schemas.openxmlformats.org/officeDocument/2006/relationships/slideLayout" Target="../slideLayouts/slideLayout538.xml"/><Relationship Id="rId23" Type="http://schemas.openxmlformats.org/officeDocument/2006/relationships/slideLayout" Target="../slideLayouts/slideLayout537.xml"/><Relationship Id="rId1" Type="http://schemas.openxmlformats.org/officeDocument/2006/relationships/slideLayout" Target="../slideLayouts/slideLayout515.xml"/><Relationship Id="rId2" Type="http://schemas.openxmlformats.org/officeDocument/2006/relationships/slideLayout" Target="../slideLayouts/slideLayout516.xml"/><Relationship Id="rId3" Type="http://schemas.openxmlformats.org/officeDocument/2006/relationships/slideLayout" Target="../slideLayouts/slideLayout517.xml"/><Relationship Id="rId4" Type="http://schemas.openxmlformats.org/officeDocument/2006/relationships/slideLayout" Target="../slideLayouts/slideLayout518.xml"/><Relationship Id="rId9" Type="http://schemas.openxmlformats.org/officeDocument/2006/relationships/slideLayout" Target="../slideLayouts/slideLayout523.xml"/><Relationship Id="rId26" Type="http://schemas.openxmlformats.org/officeDocument/2006/relationships/slideLayout" Target="../slideLayouts/slideLayout540.xml"/><Relationship Id="rId25" Type="http://schemas.openxmlformats.org/officeDocument/2006/relationships/slideLayout" Target="../slideLayouts/slideLayout539.xml"/><Relationship Id="rId28" Type="http://schemas.openxmlformats.org/officeDocument/2006/relationships/theme" Target="../theme/theme24.xml"/><Relationship Id="rId27" Type="http://schemas.openxmlformats.org/officeDocument/2006/relationships/slideLayout" Target="../slideLayouts/slideLayout541.xml"/><Relationship Id="rId5" Type="http://schemas.openxmlformats.org/officeDocument/2006/relationships/slideLayout" Target="../slideLayouts/slideLayout519.xml"/><Relationship Id="rId6" Type="http://schemas.openxmlformats.org/officeDocument/2006/relationships/slideLayout" Target="../slideLayouts/slideLayout520.xml"/><Relationship Id="rId7" Type="http://schemas.openxmlformats.org/officeDocument/2006/relationships/slideLayout" Target="../slideLayouts/slideLayout521.xml"/><Relationship Id="rId8" Type="http://schemas.openxmlformats.org/officeDocument/2006/relationships/slideLayout" Target="../slideLayouts/slideLayout522.xml"/><Relationship Id="rId11" Type="http://schemas.openxmlformats.org/officeDocument/2006/relationships/slideLayout" Target="../slideLayouts/slideLayout525.xml"/><Relationship Id="rId10" Type="http://schemas.openxmlformats.org/officeDocument/2006/relationships/slideLayout" Target="../slideLayouts/slideLayout524.xml"/><Relationship Id="rId13" Type="http://schemas.openxmlformats.org/officeDocument/2006/relationships/slideLayout" Target="../slideLayouts/slideLayout527.xml"/><Relationship Id="rId12" Type="http://schemas.openxmlformats.org/officeDocument/2006/relationships/slideLayout" Target="../slideLayouts/slideLayout526.xml"/><Relationship Id="rId15" Type="http://schemas.openxmlformats.org/officeDocument/2006/relationships/slideLayout" Target="../slideLayouts/slideLayout529.xml"/><Relationship Id="rId14" Type="http://schemas.openxmlformats.org/officeDocument/2006/relationships/slideLayout" Target="../slideLayouts/slideLayout528.xml"/><Relationship Id="rId17" Type="http://schemas.openxmlformats.org/officeDocument/2006/relationships/slideLayout" Target="../slideLayouts/slideLayout531.xml"/><Relationship Id="rId16" Type="http://schemas.openxmlformats.org/officeDocument/2006/relationships/slideLayout" Target="../slideLayouts/slideLayout530.xml"/><Relationship Id="rId19" Type="http://schemas.openxmlformats.org/officeDocument/2006/relationships/slideLayout" Target="../slideLayouts/slideLayout533.xml"/><Relationship Id="rId18" Type="http://schemas.openxmlformats.org/officeDocument/2006/relationships/slideLayout" Target="../slideLayouts/slideLayout5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
        <p:nvSpPr>
          <p:cNvPr id="200" name="Google Shape;200;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 name="Google Shape;201;p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2" name="Google Shape;202;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Google Shape;203;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 name="Google Shape;204;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4" name="Shape 27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400" name="Shape 400"/>
        <p:cNvGrpSpPr/>
        <p:nvPr/>
      </p:nvGrpSpPr>
      <p:grpSpPr>
        <a:xfrm>
          <a:off x="0" y="0"/>
          <a:ext cx="0" cy="0"/>
          <a:chOff x="0" y="0"/>
          <a:chExt cx="0" cy="0"/>
        </a:xfrm>
      </p:grpSpPr>
      <p:sp>
        <p:nvSpPr>
          <p:cNvPr id="401" name="Google Shape;401;p61"/>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2" name="Google Shape;402;p61"/>
          <p:cNvSpPr txBox="1"/>
          <p:nvPr>
            <p:ph idx="1" type="body"/>
          </p:nvPr>
        </p:nvSpPr>
        <p:spPr>
          <a:xfrm>
            <a:off x="838203" y="1825627"/>
            <a:ext cx="10515600" cy="4351199"/>
          </a:xfrm>
          <a:prstGeom prst="rect">
            <a:avLst/>
          </a:prstGeom>
          <a:noFill/>
          <a:ln>
            <a:noFill/>
          </a:ln>
        </p:spPr>
        <p:txBody>
          <a:bodyPr anchorCtr="0" anchor="t" bIns="34250" lIns="68550" spcFirstLastPara="1" rIns="68550" wrap="square" tIns="34250">
            <a:normAutofit/>
          </a:bodyPr>
          <a:lstStyle>
            <a:lvl1pPr indent="-361950" lvl="0" marL="4572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81000" lvl="1" marL="914400" marR="0" rtl="0" algn="l">
              <a:lnSpc>
                <a:spcPct val="90000"/>
              </a:lnSpc>
              <a:spcBef>
                <a:spcPts val="500"/>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2pPr>
            <a:lvl3pPr indent="-355600" lvl="2" marL="1371600" marR="0" rtl="0" algn="l">
              <a:lnSpc>
                <a:spcPct val="90000"/>
              </a:lnSpc>
              <a:spcBef>
                <a:spcPts val="500"/>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3pPr>
            <a:lvl4pPr indent="-342900" lvl="3" marL="18288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4pPr>
            <a:lvl5pPr indent="-342900" lvl="4" marL="22860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3" name="Google Shape;403;p61"/>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4" name="Google Shape;404;p61"/>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5" name="Google Shape;405;p61"/>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5" name="Shape 495"/>
        <p:cNvGrpSpPr/>
        <p:nvPr/>
      </p:nvGrpSpPr>
      <p:grpSpPr>
        <a:xfrm>
          <a:off x="0" y="0"/>
          <a:ext cx="0" cy="0"/>
          <a:chOff x="0" y="0"/>
          <a:chExt cx="0" cy="0"/>
        </a:xfrm>
      </p:grpSpPr>
      <p:sp>
        <p:nvSpPr>
          <p:cNvPr id="496" name="Google Shape;496;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7" name="Google Shape;497;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8" name="Google Shape;498;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9" name="Google Shape;499;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0" name="Google Shape;500;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3" name="Shape 64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3" name="Shape 773"/>
        <p:cNvGrpSpPr/>
        <p:nvPr/>
      </p:nvGrpSpPr>
      <p:grpSpPr>
        <a:xfrm>
          <a:off x="0" y="0"/>
          <a:ext cx="0" cy="0"/>
          <a:chOff x="0" y="0"/>
          <a:chExt cx="0" cy="0"/>
        </a:xfrm>
      </p:grpSpPr>
      <p:sp>
        <p:nvSpPr>
          <p:cNvPr id="774" name="Google Shape;774;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5" name="Google Shape;775;p6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6" name="Google Shape;776;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7" name="Google Shape;777;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8" name="Google Shape;778;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3" name="Shape 903"/>
        <p:cNvGrpSpPr/>
        <p:nvPr/>
      </p:nvGrpSpPr>
      <p:grpSpPr>
        <a:xfrm>
          <a:off x="0" y="0"/>
          <a:ext cx="0" cy="0"/>
          <a:chOff x="0" y="0"/>
          <a:chExt cx="0" cy="0"/>
        </a:xfrm>
      </p:grpSpPr>
      <p:sp>
        <p:nvSpPr>
          <p:cNvPr id="904" name="Google Shape;904;p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05" name="Google Shape;905;p7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06" name="Google Shape;906;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7" name="Google Shape;907;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8" name="Google Shape;908;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3" name="Shape 1033"/>
        <p:cNvGrpSpPr/>
        <p:nvPr/>
      </p:nvGrpSpPr>
      <p:grpSpPr>
        <a:xfrm>
          <a:off x="0" y="0"/>
          <a:ext cx="0" cy="0"/>
          <a:chOff x="0" y="0"/>
          <a:chExt cx="0" cy="0"/>
        </a:xfrm>
      </p:grpSpPr>
      <p:sp>
        <p:nvSpPr>
          <p:cNvPr id="1034" name="Google Shape;1034;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5" name="Google Shape;1035;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36" name="Google Shape;1036;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7" name="Google Shape;1037;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8" name="Google Shape;1038;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1" name="Shape 118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 id="2147483860" r:id="rId18"/>
    <p:sldLayoutId id="2147483861" r:id="rId19"/>
    <p:sldLayoutId id="2147483862" r:id="rId20"/>
    <p:sldLayoutId id="2147483863" r:id="rId21"/>
    <p:sldLayoutId id="2147483864" r:id="rId22"/>
    <p:sldLayoutId id="2147483865" r:id="rId23"/>
    <p:sldLayoutId id="2147483866" r:id="rId24"/>
    <p:sldLayoutId id="2147483867" r:id="rId25"/>
    <p:sldLayoutId id="2147483868" r:id="rId26"/>
    <p:sldLayoutId id="214748386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1" name="Shape 1311"/>
        <p:cNvGrpSpPr/>
        <p:nvPr/>
      </p:nvGrpSpPr>
      <p:grpSpPr>
        <a:xfrm>
          <a:off x="0" y="0"/>
          <a:ext cx="0" cy="0"/>
          <a:chOff x="0" y="0"/>
          <a:chExt cx="0" cy="0"/>
        </a:xfrm>
      </p:grpSpPr>
      <p:sp>
        <p:nvSpPr>
          <p:cNvPr id="1312" name="Google Shape;1312;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13" name="Google Shape;1313;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14" name="Google Shape;1314;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5" name="Google Shape;1315;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6" name="Google Shape;1316;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 id="2147483889" r:id="rId19"/>
    <p:sldLayoutId id="2147483890" r:id="rId20"/>
    <p:sldLayoutId id="214748389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59" name="Shape 1459"/>
        <p:cNvGrpSpPr/>
        <p:nvPr/>
      </p:nvGrpSpPr>
      <p:grpSpPr>
        <a:xfrm>
          <a:off x="0" y="0"/>
          <a:ext cx="0" cy="0"/>
          <a:chOff x="0" y="0"/>
          <a:chExt cx="0" cy="0"/>
        </a:xfrm>
      </p:grpSpPr>
      <p:sp>
        <p:nvSpPr>
          <p:cNvPr id="1460" name="Google Shape;1460;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1" name="Google Shape;1461;p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62" name="Google Shape;1462;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3" name="Google Shape;1463;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4" name="Google Shape;1464;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 id="2147483906" r:id="rId14"/>
    <p:sldLayoutId id="2147483907" r:id="rId15"/>
    <p:sldLayoutId id="2147483908" r:id="rId16"/>
    <p:sldLayoutId id="214748390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0" name="Shape 1570"/>
        <p:cNvGrpSpPr/>
        <p:nvPr/>
      </p:nvGrpSpPr>
      <p:grpSpPr>
        <a:xfrm>
          <a:off x="0" y="0"/>
          <a:ext cx="0" cy="0"/>
          <a:chOff x="0" y="0"/>
          <a:chExt cx="0" cy="0"/>
        </a:xfrm>
      </p:grpSpPr>
      <p:sp>
        <p:nvSpPr>
          <p:cNvPr id="1571" name="Google Shape;1571;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72" name="Google Shape;1572;p8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73" name="Google Shape;1573;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4" name="Google Shape;1574;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5" name="Google Shape;1575;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3926" r:id="rId16"/>
    <p:sldLayoutId id="2147483927" r:id="rId17"/>
    <p:sldLayoutId id="2147483928" r:id="rId18"/>
    <p:sldLayoutId id="2147483929" r:id="rId19"/>
    <p:sldLayoutId id="2147483930" r:id="rId20"/>
    <p:sldLayoutId id="214748393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718" name="Shape 1718"/>
        <p:cNvGrpSpPr/>
        <p:nvPr/>
      </p:nvGrpSpPr>
      <p:grpSpPr>
        <a:xfrm>
          <a:off x="0" y="0"/>
          <a:ext cx="0" cy="0"/>
          <a:chOff x="0" y="0"/>
          <a:chExt cx="0" cy="0"/>
        </a:xfrm>
      </p:grpSpPr>
      <p:sp>
        <p:nvSpPr>
          <p:cNvPr id="1719" name="Google Shape;1719;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20" name="Google Shape;1720;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21" name="Google Shape;1721;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22" name="Google Shape;1722;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23" name="Google Shape;1723;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1" name="Shape 1781"/>
        <p:cNvGrpSpPr/>
        <p:nvPr/>
      </p:nvGrpSpPr>
      <p:grpSpPr>
        <a:xfrm>
          <a:off x="0" y="0"/>
          <a:ext cx="0" cy="0"/>
          <a:chOff x="0" y="0"/>
          <a:chExt cx="0" cy="0"/>
        </a:xfrm>
      </p:grpSpPr>
      <p:sp>
        <p:nvSpPr>
          <p:cNvPr id="1782" name="Google Shape;1782;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83" name="Google Shape;1783;p8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84" name="Google Shape;1784;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85" name="Google Shape;1785;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86" name="Google Shape;1786;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2" name="Shape 1892"/>
        <p:cNvGrpSpPr/>
        <p:nvPr/>
      </p:nvGrpSpPr>
      <p:grpSpPr>
        <a:xfrm>
          <a:off x="0" y="0"/>
          <a:ext cx="0" cy="0"/>
          <a:chOff x="0" y="0"/>
          <a:chExt cx="0" cy="0"/>
        </a:xfrm>
      </p:grpSpPr>
      <p:sp>
        <p:nvSpPr>
          <p:cNvPr id="1893" name="Google Shape;1893;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94" name="Google Shape;1894;p8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95" name="Google Shape;189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96" name="Google Shape;189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97" name="Google Shape;189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0" name="Shape 2040"/>
        <p:cNvGrpSpPr/>
        <p:nvPr/>
      </p:nvGrpSpPr>
      <p:grpSpPr>
        <a:xfrm>
          <a:off x="0" y="0"/>
          <a:ext cx="0" cy="0"/>
          <a:chOff x="0" y="0"/>
          <a:chExt cx="0" cy="0"/>
        </a:xfrm>
      </p:grpSpPr>
      <p:sp>
        <p:nvSpPr>
          <p:cNvPr id="2041" name="Google Shape;2041;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42" name="Google Shape;2042;p9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43" name="Google Shape;2043;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4" name="Google Shape;2044;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5" name="Google Shape;2045;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1"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70" name="Shape 217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 id="2147484020" r:id="rId18"/>
    <p:sldLayoutId id="2147484021" r:id="rId19"/>
    <p:sldLayoutId id="2147484022" r:id="rId20"/>
    <p:sldLayoutId id="2147484023" r:id="rId21"/>
    <p:sldLayoutId id="2147484024" r:id="rId22"/>
    <p:sldLayoutId id="2147484025" r:id="rId23"/>
    <p:sldLayoutId id="2147484026" r:id="rId24"/>
    <p:sldLayoutId id="2147484027" r:id="rId25"/>
    <p:sldLayoutId id="2147484028" r:id="rId26"/>
    <p:sldLayoutId id="214748402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0" name="Shape 2300"/>
        <p:cNvGrpSpPr/>
        <p:nvPr/>
      </p:nvGrpSpPr>
      <p:grpSpPr>
        <a:xfrm>
          <a:off x="0" y="0"/>
          <a:ext cx="0" cy="0"/>
          <a:chOff x="0" y="0"/>
          <a:chExt cx="0" cy="0"/>
        </a:xfrm>
      </p:grpSpPr>
      <p:sp>
        <p:nvSpPr>
          <p:cNvPr id="2301" name="Google Shape;2301;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02" name="Google Shape;2302;p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03" name="Google Shape;2303;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04" name="Google Shape;2304;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05" name="Google Shape;2305;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 id="2147484043" r:id="rId13"/>
    <p:sldLayoutId id="2147484044" r:id="rId14"/>
    <p:sldLayoutId id="2147484045" r:id="rId15"/>
    <p:sldLayoutId id="2147484046" r:id="rId16"/>
    <p:sldLayoutId id="2147484047" r:id="rId17"/>
    <p:sldLayoutId id="2147484048" r:id="rId18"/>
    <p:sldLayoutId id="2147484049" r:id="rId19"/>
    <p:sldLayoutId id="2147484050" r:id="rId20"/>
    <p:sldLayoutId id="214748405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8" name="Shape 244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 id="2147484066" r:id="rId14"/>
    <p:sldLayoutId id="2147484067" r:id="rId15"/>
    <p:sldLayoutId id="2147484068" r:id="rId16"/>
    <p:sldLayoutId id="2147484069" r:id="rId17"/>
    <p:sldLayoutId id="2147484070" r:id="rId18"/>
    <p:sldLayoutId id="2147484071" r:id="rId19"/>
    <p:sldLayoutId id="2147484072" r:id="rId20"/>
    <p:sldLayoutId id="2147484073" r:id="rId21"/>
    <p:sldLayoutId id="2147484074" r:id="rId22"/>
    <p:sldLayoutId id="2147484075" r:id="rId23"/>
    <p:sldLayoutId id="2147484076" r:id="rId24"/>
    <p:sldLayoutId id="2147484077" r:id="rId25"/>
    <p:sldLayoutId id="2147484078" r:id="rId26"/>
    <p:sldLayoutId id="214748407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78" name="Shape 2578"/>
        <p:cNvGrpSpPr/>
        <p:nvPr/>
      </p:nvGrpSpPr>
      <p:grpSpPr>
        <a:xfrm>
          <a:off x="0" y="0"/>
          <a:ext cx="0" cy="0"/>
          <a:chOff x="0" y="0"/>
          <a:chExt cx="0" cy="0"/>
        </a:xfrm>
      </p:grpSpPr>
      <p:sp>
        <p:nvSpPr>
          <p:cNvPr id="2579" name="Google Shape;2579;p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0" name="Google Shape;2580;p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81" name="Google Shape;2581;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82" name="Google Shape;2582;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83" name="Google Shape;2583;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 id="2147484092" r:id="rId12"/>
    <p:sldLayoutId id="2147484093" r:id="rId13"/>
    <p:sldLayoutId id="2147484094" r:id="rId14"/>
    <p:sldLayoutId id="2147484095" r:id="rId15"/>
    <p:sldLayoutId id="2147484096" r:id="rId16"/>
    <p:sldLayoutId id="2147484097" r:id="rId17"/>
    <p:sldLayoutId id="2147484098" r:id="rId18"/>
    <p:sldLayoutId id="2147484099" r:id="rId19"/>
    <p:sldLayoutId id="2147484100" r:id="rId20"/>
    <p:sldLayoutId id="214748410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6" name="Shape 2726"/>
        <p:cNvGrpSpPr/>
        <p:nvPr/>
      </p:nvGrpSpPr>
      <p:grpSpPr>
        <a:xfrm>
          <a:off x="0" y="0"/>
          <a:ext cx="0" cy="0"/>
          <a:chOff x="0" y="0"/>
          <a:chExt cx="0" cy="0"/>
        </a:xfrm>
      </p:grpSpPr>
      <p:sp>
        <p:nvSpPr>
          <p:cNvPr id="2727" name="Google Shape;2727;p10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28" name="Google Shape;2728;p10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29" name="Google Shape;2729;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30" name="Google Shape;2730;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31" name="Google Shape;2731;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14" r:id="rId12"/>
    <p:sldLayoutId id="2147484115" r:id="rId13"/>
    <p:sldLayoutId id="2147484116" r:id="rId14"/>
    <p:sldLayoutId id="2147484117" r:id="rId15"/>
    <p:sldLayoutId id="2147484118" r:id="rId16"/>
    <p:sldLayoutId id="214748411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7" name="Shape 283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 id="2147484132" r:id="rId12"/>
    <p:sldLayoutId id="2147484133" r:id="rId13"/>
    <p:sldLayoutId id="2147484134" r:id="rId14"/>
    <p:sldLayoutId id="2147484135" r:id="rId15"/>
    <p:sldLayoutId id="2147484136" r:id="rId16"/>
    <p:sldLayoutId id="2147484137" r:id="rId17"/>
    <p:sldLayoutId id="2147484138" r:id="rId18"/>
    <p:sldLayoutId id="2147484139" r:id="rId19"/>
    <p:sldLayoutId id="2147484140" r:id="rId20"/>
    <p:sldLayoutId id="2147484141" r:id="rId21"/>
    <p:sldLayoutId id="2147484142" r:id="rId22"/>
    <p:sldLayoutId id="2147484143" r:id="rId23"/>
    <p:sldLayoutId id="2147484144" r:id="rId24"/>
    <p:sldLayoutId id="2147484145" r:id="rId25"/>
    <p:sldLayoutId id="2147484146" r:id="rId26"/>
    <p:sldLayoutId id="2147484147"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7" name="Shape 2967"/>
        <p:cNvGrpSpPr/>
        <p:nvPr/>
      </p:nvGrpSpPr>
      <p:grpSpPr>
        <a:xfrm>
          <a:off x="0" y="0"/>
          <a:ext cx="0" cy="0"/>
          <a:chOff x="0" y="0"/>
          <a:chExt cx="0" cy="0"/>
        </a:xfrm>
      </p:grpSpPr>
      <p:sp>
        <p:nvSpPr>
          <p:cNvPr id="2968" name="Google Shape;2968;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69" name="Google Shape;2969;p10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70" name="Google Shape;2970;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71" name="Google Shape;2971;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72" name="Google Shape;2972;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 id="2147484158" r:id="rId10"/>
    <p:sldLayoutId id="2147484159" r:id="rId11"/>
    <p:sldLayoutId id="2147484160" r:id="rId12"/>
    <p:sldLayoutId id="2147484161" r:id="rId13"/>
    <p:sldLayoutId id="2147484162" r:id="rId14"/>
    <p:sldLayoutId id="2147484163" r:id="rId15"/>
    <p:sldLayoutId id="2147484164" r:id="rId16"/>
    <p:sldLayoutId id="21474841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78" name="Shape 3078"/>
        <p:cNvGrpSpPr/>
        <p:nvPr/>
      </p:nvGrpSpPr>
      <p:grpSpPr>
        <a:xfrm>
          <a:off x="0" y="0"/>
          <a:ext cx="0" cy="0"/>
          <a:chOff x="0" y="0"/>
          <a:chExt cx="0" cy="0"/>
        </a:xfrm>
      </p:grpSpPr>
      <p:sp>
        <p:nvSpPr>
          <p:cNvPr id="3079" name="Google Shape;3079;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80" name="Google Shape;3080;p10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81" name="Google Shape;3081;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82" name="Google Shape;3082;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83" name="Google Shape;3083;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 id="2147484178" r:id="rId12"/>
    <p:sldLayoutId id="2147484179" r:id="rId13"/>
    <p:sldLayoutId id="2147484180" r:id="rId14"/>
    <p:sldLayoutId id="2147484181" r:id="rId15"/>
    <p:sldLayoutId id="2147484182" r:id="rId16"/>
    <p:sldLayoutId id="2147484183" r:id="rId17"/>
    <p:sldLayoutId id="2147484184" r:id="rId18"/>
    <p:sldLayoutId id="2147484185" r:id="rId19"/>
    <p:sldLayoutId id="2147484186" r:id="rId20"/>
    <p:sldLayoutId id="2147484187"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6" name="Shape 322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 id="2147484200" r:id="rId12"/>
    <p:sldLayoutId id="2147484201" r:id="rId13"/>
    <p:sldLayoutId id="2147484202" r:id="rId14"/>
    <p:sldLayoutId id="2147484203" r:id="rId15"/>
    <p:sldLayoutId id="2147484204" r:id="rId16"/>
    <p:sldLayoutId id="2147484205" r:id="rId17"/>
    <p:sldLayoutId id="2147484206" r:id="rId18"/>
    <p:sldLayoutId id="2147484207" r:id="rId19"/>
    <p:sldLayoutId id="2147484208" r:id="rId20"/>
    <p:sldLayoutId id="2147484209" r:id="rId21"/>
    <p:sldLayoutId id="2147484210" r:id="rId22"/>
    <p:sldLayoutId id="2147484211" r:id="rId23"/>
    <p:sldLayoutId id="2147484212" r:id="rId24"/>
    <p:sldLayoutId id="2147484213" r:id="rId25"/>
    <p:sldLayoutId id="2147484214" r:id="rId26"/>
    <p:sldLayoutId id="214748421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9.png"/><Relationship Id="rId5"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png"/><Relationship Id="rId4" Type="http://schemas.openxmlformats.org/officeDocument/2006/relationships/image" Target="../media/image16.png"/><Relationship Id="rId5"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4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44.png"/><Relationship Id="rId5"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8.xml"/><Relationship Id="rId3" Type="http://schemas.openxmlformats.org/officeDocument/2006/relationships/image" Target="../media/image36.png"/><Relationship Id="rId4" Type="http://schemas.openxmlformats.org/officeDocument/2006/relationships/image" Target="../media/image18.png"/><Relationship Id="rId5" Type="http://schemas.openxmlformats.org/officeDocument/2006/relationships/image" Target="../media/image31.png"/><Relationship Id="rId6"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9.xml"/><Relationship Id="rId3" Type="http://schemas.openxmlformats.org/officeDocument/2006/relationships/image" Target="../media/image27.png"/><Relationship Id="rId4" Type="http://schemas.openxmlformats.org/officeDocument/2006/relationships/image" Target="../media/image46.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46.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1.xml"/><Relationship Id="rId3" Type="http://schemas.openxmlformats.org/officeDocument/2006/relationships/image" Target="../media/image32.gif"/><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12.xml"/><Relationship Id="rId3" Type="http://schemas.openxmlformats.org/officeDocument/2006/relationships/image" Target="../media/image35.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49.png"/><Relationship Id="rId5" Type="http://schemas.openxmlformats.org/officeDocument/2006/relationships/image" Target="../media/image52.png"/><Relationship Id="rId6"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4.xml"/><Relationship Id="rId3" Type="http://schemas.openxmlformats.org/officeDocument/2006/relationships/image" Target="../media/image61.png"/><Relationship Id="rId4" Type="http://schemas.openxmlformats.org/officeDocument/2006/relationships/image" Target="../media/image59.png"/><Relationship Id="rId5"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6.xml"/><Relationship Id="rId2" Type="http://schemas.openxmlformats.org/officeDocument/2006/relationships/notesSlide" Target="../notesSlides/notesSlide16.xml"/><Relationship Id="rId3" Type="http://schemas.openxmlformats.org/officeDocument/2006/relationships/image" Target="../media/image49.png"/><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4.xml"/><Relationship Id="rId2" Type="http://schemas.openxmlformats.org/officeDocument/2006/relationships/notesSlide" Target="../notesSlides/notesSlide17.xml"/><Relationship Id="rId3"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5.xml"/><Relationship Id="rId2" Type="http://schemas.openxmlformats.org/officeDocument/2006/relationships/notesSlide" Target="../notesSlides/notesSlide18.xml"/><Relationship Id="rId3" Type="http://schemas.openxmlformats.org/officeDocument/2006/relationships/image" Target="../media/image46.png"/><Relationship Id="rId4" Type="http://schemas.openxmlformats.org/officeDocument/2006/relationships/image" Target="../media/image12.png"/><Relationship Id="rId5"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5.xml"/><Relationship Id="rId2" Type="http://schemas.openxmlformats.org/officeDocument/2006/relationships/notesSlide" Target="../notesSlides/notesSlide19.xml"/><Relationship Id="rId3" Type="http://schemas.openxmlformats.org/officeDocument/2006/relationships/image" Target="../media/image51.png"/><Relationship Id="rId4" Type="http://schemas.openxmlformats.org/officeDocument/2006/relationships/image" Target="../media/image60.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2.xml"/><Relationship Id="rId2" Type="http://schemas.openxmlformats.org/officeDocument/2006/relationships/notesSlide" Target="../notesSlides/notesSlide20.xml"/><Relationship Id="rId3" Type="http://schemas.openxmlformats.org/officeDocument/2006/relationships/image" Target="../media/image5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21.xml"/><Relationship Id="rId3" Type="http://schemas.openxmlformats.org/officeDocument/2006/relationships/image" Target="../media/image73.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22.xml"/><Relationship Id="rId3" Type="http://schemas.openxmlformats.org/officeDocument/2006/relationships/image" Target="../media/image73.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23.xml"/><Relationship Id="rId3" Type="http://schemas.openxmlformats.org/officeDocument/2006/relationships/image" Target="../media/image73.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0.xml"/><Relationship Id="rId2" Type="http://schemas.openxmlformats.org/officeDocument/2006/relationships/notesSlide" Target="../notesSlides/notesSlide24.xml"/><Relationship Id="rId3" Type="http://schemas.openxmlformats.org/officeDocument/2006/relationships/image" Target="../media/image5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0.xml"/><Relationship Id="rId2" Type="http://schemas.openxmlformats.org/officeDocument/2006/relationships/notesSlide" Target="../notesSlides/notesSlide26.xml"/><Relationship Id="rId3" Type="http://schemas.openxmlformats.org/officeDocument/2006/relationships/image" Target="../media/image55.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7.xml"/><Relationship Id="rId2" Type="http://schemas.openxmlformats.org/officeDocument/2006/relationships/notesSlide" Target="../notesSlides/notesSlide27.xml"/><Relationship Id="rId3" Type="http://schemas.openxmlformats.org/officeDocument/2006/relationships/image" Target="../media/image59.png"/><Relationship Id="rId4" Type="http://schemas.openxmlformats.org/officeDocument/2006/relationships/image" Target="../media/image56.png"/><Relationship Id="rId5"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7.xml"/><Relationship Id="rId2" Type="http://schemas.openxmlformats.org/officeDocument/2006/relationships/notesSlide" Target="../notesSlides/notesSlide28.xml"/><Relationship Id="rId3" Type="http://schemas.openxmlformats.org/officeDocument/2006/relationships/image" Target="../media/image59.png"/><Relationship Id="rId4" Type="http://schemas.openxmlformats.org/officeDocument/2006/relationships/image" Target="../media/image56.png"/><Relationship Id="rId5"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7.xml"/><Relationship Id="rId2" Type="http://schemas.openxmlformats.org/officeDocument/2006/relationships/notesSlide" Target="../notesSlides/notesSlide29.xml"/><Relationship Id="rId3" Type="http://schemas.openxmlformats.org/officeDocument/2006/relationships/image" Target="../media/image59.png"/><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7.xml"/><Relationship Id="rId2" Type="http://schemas.openxmlformats.org/officeDocument/2006/relationships/notesSlide" Target="../notesSlides/notesSlide30.xml"/><Relationship Id="rId3" Type="http://schemas.openxmlformats.org/officeDocument/2006/relationships/image" Target="../media/image56.png"/><Relationship Id="rId4" Type="http://schemas.openxmlformats.org/officeDocument/2006/relationships/image" Target="../media/image27.png"/><Relationship Id="rId5"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8.xml"/><Relationship Id="rId2" Type="http://schemas.openxmlformats.org/officeDocument/2006/relationships/notesSlide" Target="../notesSlides/notesSlide31.xml"/><Relationship Id="rId3" Type="http://schemas.openxmlformats.org/officeDocument/2006/relationships/image" Target="../media/image73.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32.xml"/><Relationship Id="rId3" Type="http://schemas.openxmlformats.org/officeDocument/2006/relationships/image" Target="../media/image7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3.xml"/><Relationship Id="rId3" Type="http://schemas.openxmlformats.org/officeDocument/2006/relationships/image" Target="../media/image27.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5.xml"/><Relationship Id="rId2" Type="http://schemas.openxmlformats.org/officeDocument/2006/relationships/notesSlide" Target="../notesSlides/notesSlide34.xml"/><Relationship Id="rId3" Type="http://schemas.openxmlformats.org/officeDocument/2006/relationships/image" Target="../media/image6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5.xml"/><Relationship Id="rId3" Type="http://schemas.openxmlformats.org/officeDocument/2006/relationships/image" Target="../media/image59.png"/><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6.xml"/><Relationship Id="rId3" Type="http://schemas.openxmlformats.org/officeDocument/2006/relationships/image" Target="../media/image5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7.xml"/><Relationship Id="rId3"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8.xml"/><Relationship Id="rId3"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12.xml"/><Relationship Id="rId2" Type="http://schemas.openxmlformats.org/officeDocument/2006/relationships/notesSlide" Target="../notesSlides/notesSlide39.xml"/><Relationship Id="rId3" Type="http://schemas.openxmlformats.org/officeDocument/2006/relationships/image" Target="../media/image65.pn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12.xml"/><Relationship Id="rId2" Type="http://schemas.openxmlformats.org/officeDocument/2006/relationships/notesSlide" Target="../notesSlides/notesSlide40.xml"/><Relationship Id="rId3"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12.xml"/><Relationship Id="rId2" Type="http://schemas.openxmlformats.org/officeDocument/2006/relationships/notesSlide" Target="../notesSlides/notesSlide41.xml"/><Relationship Id="rId3" Type="http://schemas.openxmlformats.org/officeDocument/2006/relationships/image" Target="../media/image2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12.xml"/><Relationship Id="rId2" Type="http://schemas.openxmlformats.org/officeDocument/2006/relationships/notesSlide" Target="../notesSlides/notesSlide42.xml"/><Relationship Id="rId3" Type="http://schemas.openxmlformats.org/officeDocument/2006/relationships/image" Target="../media/image6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33.xml"/><Relationship Id="rId2" Type="http://schemas.openxmlformats.org/officeDocument/2006/relationships/notesSlide" Target="../notesSlides/notesSlide43.xml"/><Relationship Id="rId3" Type="http://schemas.openxmlformats.org/officeDocument/2006/relationships/image" Target="../media/image6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50.xml"/><Relationship Id="rId2" Type="http://schemas.openxmlformats.org/officeDocument/2006/relationships/notesSlide" Target="../notesSlides/notesSlide44.xml"/><Relationship Id="rId3" Type="http://schemas.openxmlformats.org/officeDocument/2006/relationships/image" Target="../media/image6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77.xml"/><Relationship Id="rId2" Type="http://schemas.openxmlformats.org/officeDocument/2006/relationships/notesSlide" Target="../notesSlides/notesSlide45.xml"/><Relationship Id="rId3" Type="http://schemas.openxmlformats.org/officeDocument/2006/relationships/image" Target="../media/image2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94.xml"/><Relationship Id="rId2" Type="http://schemas.openxmlformats.org/officeDocument/2006/relationships/notesSlide" Target="../notesSlides/notesSlide46.xml"/><Relationship Id="rId3" Type="http://schemas.openxmlformats.org/officeDocument/2006/relationships/image" Target="../media/image73.png"/><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1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95.xml"/><Relationship Id="rId2" Type="http://schemas.openxmlformats.org/officeDocument/2006/relationships/notesSlide" Target="../notesSlides/notesSlide48.xml"/><Relationship Id="rId3" Type="http://schemas.openxmlformats.org/officeDocument/2006/relationships/image" Target="../media/image73.png"/><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95.xml"/><Relationship Id="rId2" Type="http://schemas.openxmlformats.org/officeDocument/2006/relationships/notesSlide" Target="../notesSlides/notesSlide49.xml"/><Relationship Id="rId3" Type="http://schemas.openxmlformats.org/officeDocument/2006/relationships/image" Target="../media/image73.png"/><Relationship Id="rId4" Type="http://schemas.openxmlformats.org/officeDocument/2006/relationships/image" Target="../media/image6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95.xml"/><Relationship Id="rId2" Type="http://schemas.openxmlformats.org/officeDocument/2006/relationships/notesSlide" Target="../notesSlides/notesSlide50.xml"/><Relationship Id="rId3" Type="http://schemas.openxmlformats.org/officeDocument/2006/relationships/image" Target="../media/image73.png"/><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95.xml"/><Relationship Id="rId2" Type="http://schemas.openxmlformats.org/officeDocument/2006/relationships/notesSlide" Target="../notesSlides/notesSlide51.xml"/><Relationship Id="rId3" Type="http://schemas.openxmlformats.org/officeDocument/2006/relationships/image" Target="../media/image73.png"/><Relationship Id="rId4" Type="http://schemas.openxmlformats.org/officeDocument/2006/relationships/image" Target="../media/image68.png"/><Relationship Id="rId5"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0" name="Shape 3360"/>
        <p:cNvGrpSpPr/>
        <p:nvPr/>
      </p:nvGrpSpPr>
      <p:grpSpPr>
        <a:xfrm>
          <a:off x="0" y="0"/>
          <a:ext cx="0" cy="0"/>
          <a:chOff x="0" y="0"/>
          <a:chExt cx="0" cy="0"/>
        </a:xfrm>
      </p:grpSpPr>
      <p:pic>
        <p:nvPicPr>
          <p:cNvPr descr="الصفحة الرئيسية" id="3361" name="Google Shape;3361;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3362" name="Google Shape;3362;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363" name="Google Shape;3363;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اللبنة </a:t>
            </a:r>
            <a:endParaRPr/>
          </a:p>
        </p:txBody>
      </p:sp>
      <p:sp>
        <p:nvSpPr>
          <p:cNvPr id="3364" name="Google Shape;3364;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365" name="Google Shape;3365;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366" name="Google Shape;3366;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3367" name="Google Shape;3367;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368" name="Google Shape;3368;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rgbClr val="000000"/>
              </a:solidFill>
              <a:latin typeface="Calibri"/>
              <a:ea typeface="Calibri"/>
              <a:cs typeface="Calibri"/>
              <a:sym typeface="Calibri"/>
            </a:endParaRPr>
          </a:p>
        </p:txBody>
      </p:sp>
      <p:grpSp>
        <p:nvGrpSpPr>
          <p:cNvPr id="3369" name="Google Shape;3369;p1"/>
          <p:cNvGrpSpPr/>
          <p:nvPr/>
        </p:nvGrpSpPr>
        <p:grpSpPr>
          <a:xfrm>
            <a:off x="917856" y="1127574"/>
            <a:ext cx="1782933" cy="1428585"/>
            <a:chOff x="917856" y="1127574"/>
            <a:chExt cx="1782933" cy="1428585"/>
          </a:xfrm>
        </p:grpSpPr>
        <p:pic>
          <p:nvPicPr>
            <p:cNvPr id="3370" name="Google Shape;3370;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3371" name="Google Shape;3371;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spcBef>
                  <a:spcPts val="0"/>
                </a:spcBef>
                <a:spcAft>
                  <a:spcPts val="0"/>
                </a:spcAft>
                <a:buNone/>
              </a:pPr>
              <a:r>
                <a:rPr b="1" i="0" lang="ar-MA" sz="2400" u="none" cap="none" strike="noStrike">
                  <a:solidFill>
                    <a:srgbClr val="FFFFFF"/>
                  </a:solidFill>
                  <a:latin typeface="Dosis"/>
                  <a:ea typeface="Dosis"/>
                  <a:cs typeface="Dosis"/>
                  <a:sym typeface="Dosis"/>
                </a:rPr>
                <a:t>الاولى</a:t>
              </a:r>
              <a:endParaRPr b="1" i="0" sz="2400" u="none" cap="none" strike="noStrike">
                <a:solidFill>
                  <a:srgbClr val="FFFFFF"/>
                </a:solidFill>
                <a:latin typeface="Dosis"/>
                <a:ea typeface="Dosis"/>
                <a:cs typeface="Dosis"/>
                <a:sym typeface="Dosis"/>
              </a:endParaRPr>
            </a:p>
            <a:p>
              <a:pPr indent="0" lvl="0" marL="0" marR="0" rtl="0" algn="ctr">
                <a:spcBef>
                  <a:spcPts val="0"/>
                </a:spcBef>
                <a:spcAft>
                  <a:spcPts val="0"/>
                </a:spcAft>
                <a:buNone/>
              </a:pPr>
              <a:r>
                <a:rPr b="1" i="0" lang="ar-MA" sz="2400" u="none" cap="none" strike="noStrike">
                  <a:solidFill>
                    <a:srgbClr val="FFFFFF"/>
                  </a:solidFill>
                  <a:latin typeface="Arial"/>
                  <a:ea typeface="Arial"/>
                  <a:cs typeface="Arial"/>
                  <a:sym typeface="Arial"/>
                </a:rPr>
                <a:t>إعدادي</a:t>
              </a:r>
              <a:endParaRPr/>
            </a:p>
          </p:txBody>
        </p:sp>
      </p:grpSp>
      <p:pic>
        <p:nvPicPr>
          <p:cNvPr id="3372" name="Google Shape;3372;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3373" name="Google Shape;3373;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374" name="Google Shape;3374;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endParaRPr/>
          </a:p>
        </p:txBody>
      </p:sp>
      <p:sp>
        <p:nvSpPr>
          <p:cNvPr id="3375" name="Google Shape;3375;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376" name="Google Shape;3376;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377" name="Google Shape;3377;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3378" name="Google Shape;3378;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379" name="Google Shape;3379;p1"/>
          <p:cNvSpPr txBox="1"/>
          <p:nvPr/>
        </p:nvSpPr>
        <p:spPr>
          <a:xfrm>
            <a:off x="4711786" y="3680473"/>
            <a:ext cx="4728000" cy="277200"/>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1800" u="none" cap="none" strike="noStrike">
                <a:solidFill>
                  <a:schemeClr val="lt1"/>
                </a:solidFill>
                <a:latin typeface="Arial"/>
                <a:ea typeface="Arial"/>
                <a:cs typeface="Arial"/>
                <a:sym typeface="Arial"/>
              </a:rPr>
              <a:t>4- الطَلاقَةُ والفَهْمُ على مستوى نص متوسط الطول</a:t>
            </a:r>
            <a:endParaRPr b="1" i="0" sz="1800" u="none" cap="none" strike="noStrike">
              <a:solidFill>
                <a:schemeClr val="lt1"/>
              </a:solidFill>
              <a:latin typeface="Arial"/>
              <a:ea typeface="Arial"/>
              <a:cs typeface="Arial"/>
              <a:sym typeface="Arial"/>
            </a:endParaRPr>
          </a:p>
        </p:txBody>
      </p:sp>
      <p:sp>
        <p:nvSpPr>
          <p:cNvPr id="3380" name="Google Shape;3380;p1"/>
          <p:cNvSpPr txBox="1"/>
          <p:nvPr/>
        </p:nvSpPr>
        <p:spPr>
          <a:xfrm>
            <a:off x="6726893" y="451330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الثالث</a:t>
            </a:r>
            <a:endParaRPr b="1" i="0" sz="2400" u="none" cap="none" strike="noStrike">
              <a:solidFill>
                <a:srgbClr val="FFFFFF"/>
              </a:solidFill>
              <a:latin typeface="Calibri"/>
              <a:ea typeface="Calibri"/>
              <a:cs typeface="Calibri"/>
              <a:sym typeface="Calibri"/>
            </a:endParaRPr>
          </a:p>
        </p:txBody>
      </p:sp>
      <p:sp>
        <p:nvSpPr>
          <p:cNvPr id="3381" name="Google Shape;3381;p1"/>
          <p:cNvSpPr txBox="1"/>
          <p:nvPr/>
        </p:nvSpPr>
        <p:spPr>
          <a:xfrm>
            <a:off x="6706366" y="541726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الثانية</a:t>
            </a:r>
            <a:endParaRPr b="1" i="0" sz="2400" u="none" cap="none" strike="noStrike">
              <a:solidFill>
                <a:srgbClr val="FFFFFF"/>
              </a:solidFill>
              <a:latin typeface="Calibri"/>
              <a:ea typeface="Calibri"/>
              <a:cs typeface="Calibri"/>
              <a:sym typeface="Calibri"/>
            </a:endParaRPr>
          </a:p>
        </p:txBody>
      </p:sp>
      <p:sp>
        <p:nvSpPr>
          <p:cNvPr id="3382" name="Google Shape;3382;p1"/>
          <p:cNvSpPr txBox="1"/>
          <p:nvPr/>
        </p:nvSpPr>
        <p:spPr>
          <a:xfrm>
            <a:off x="4700426" y="6236437"/>
            <a:ext cx="4727890" cy="323871"/>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Arial"/>
                <a:ea typeface="Arial"/>
                <a:cs typeface="Arial"/>
                <a:sym typeface="Arial"/>
              </a:rPr>
              <a:t>أقرأ بطلاقة وأفهم نصا سرديا حول قصة متخيلة</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386" name="Shape 3386"/>
        <p:cNvGrpSpPr/>
        <p:nvPr/>
      </p:nvGrpSpPr>
      <p:grpSpPr>
        <a:xfrm>
          <a:off x="0" y="0"/>
          <a:ext cx="0" cy="0"/>
          <a:chOff x="0" y="0"/>
          <a:chExt cx="0" cy="0"/>
        </a:xfrm>
      </p:grpSpPr>
      <p:sp>
        <p:nvSpPr>
          <p:cNvPr id="3387" name="Google Shape;3387;p2"/>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3388" name="Google Shape;3388;p2"/>
          <p:cNvGrpSpPr/>
          <p:nvPr/>
        </p:nvGrpSpPr>
        <p:grpSpPr>
          <a:xfrm>
            <a:off x="281589" y="1191271"/>
            <a:ext cx="11655482" cy="5204133"/>
            <a:chOff x="281589" y="1191271"/>
            <a:chExt cx="11655482" cy="5204133"/>
          </a:xfrm>
        </p:grpSpPr>
        <p:sp>
          <p:nvSpPr>
            <p:cNvPr id="3389" name="Google Shape;3389;p2"/>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cxnSp>
          <p:nvCxnSpPr>
            <p:cNvPr id="3390" name="Google Shape;3390;p2"/>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391" name="Google Shape;3391;p2"/>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3392" name="Google Shape;3392;p2"/>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3393" name="Google Shape;3393;p2"/>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3394" name="Google Shape;3394;p2"/>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3395" name="Google Shape;3395;p2"/>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3396" name="Google Shape;3396;p2"/>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الفقرة</a:t>
              </a:r>
              <a:endParaRPr b="1" i="0" sz="2000" u="none" cap="none" strike="noStrike">
                <a:solidFill>
                  <a:srgbClr val="FFFFFF"/>
                </a:solidFill>
                <a:latin typeface="Arial"/>
                <a:ea typeface="Arial"/>
                <a:cs typeface="Arial"/>
                <a:sym typeface="Arial"/>
              </a:endParaRPr>
            </a:p>
          </p:txBody>
        </p:sp>
        <p:sp>
          <p:nvSpPr>
            <p:cNvPr id="3397" name="Google Shape;3397;p2"/>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3398" name="Google Shape;3398;p2"/>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399" name="Google Shape;3399;p2"/>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0" name="Google Shape;3400;p2"/>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1" name="Google Shape;3401;p2"/>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2" name="Google Shape;3402;p2"/>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3" name="Google Shape;3403;p2"/>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4" name="Google Shape;3404;p2"/>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05" name="Google Shape;3405;p2"/>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06" name="Google Shape;3406;p2"/>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07" name="Google Shape;3407;p2"/>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08" name="Google Shape;3408;p2"/>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09" name="Google Shape;3409;p2"/>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10" name="Google Shape;3410;p2"/>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411" name="Google Shape;3411;p2"/>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3412" name="Google Shape;3412;p2"/>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3413" name="Google Shape;3413;p2"/>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3414" name="Google Shape;3414;p2"/>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3415" name="Google Shape;3415;p2"/>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3416" name="Google Shape;3416;p2"/>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3417" name="Google Shape;3417;p2"/>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3418" name="Google Shape;3418;p2"/>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19" name="Google Shape;3419;p2"/>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420" name="Google Shape;3420;p2"/>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3421" name="Google Shape;3421;p2"/>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3422" name="Google Shape;3422;p2"/>
          <p:cNvSpPr txBox="1"/>
          <p:nvPr/>
        </p:nvSpPr>
        <p:spPr>
          <a:xfrm>
            <a:off x="3313023" y="2798568"/>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M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3423" name="Google Shape;3423;p2"/>
          <p:cNvPicPr preferRelativeResize="0"/>
          <p:nvPr/>
        </p:nvPicPr>
        <p:blipFill rotWithShape="1">
          <a:blip r:embed="rId4">
            <a:alphaModFix/>
          </a:blip>
          <a:srcRect b="0" l="0" r="0" t="0"/>
          <a:stretch/>
        </p:blipFill>
        <p:spPr>
          <a:xfrm>
            <a:off x="3514912" y="2346820"/>
            <a:ext cx="374245" cy="374245"/>
          </a:xfrm>
          <a:prstGeom prst="rect">
            <a:avLst/>
          </a:prstGeom>
          <a:noFill/>
          <a:ln>
            <a:noFill/>
          </a:ln>
        </p:spPr>
      </p:pic>
      <p:pic>
        <p:nvPicPr>
          <p:cNvPr descr="Image générée" id="3424" name="Google Shape;3424;p2"/>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428" name="Shape 3428"/>
        <p:cNvGrpSpPr/>
        <p:nvPr/>
      </p:nvGrpSpPr>
      <p:grpSpPr>
        <a:xfrm>
          <a:off x="0" y="0"/>
          <a:ext cx="0" cy="0"/>
          <a:chOff x="0" y="0"/>
          <a:chExt cx="0" cy="0"/>
        </a:xfrm>
      </p:grpSpPr>
      <p:pic>
        <p:nvPicPr>
          <p:cNvPr descr="Image générée" id="3429" name="Google Shape;3429;p3"/>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3430" name="Google Shape;3430;p3"/>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3431" name="Google Shape;3431;p3"/>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3432" name="Google Shape;3432;p3"/>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3433" name="Google Shape;3433;p3"/>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3434" name="Google Shape;3434;p3"/>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3435" name="Google Shape;3435;p3"/>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3436" name="Google Shape;3436;p3"/>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3437" name="Google Shape;3437;p3"/>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3438" name="Google Shape;3438;p3"/>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3439" name="Google Shape;3439;p3"/>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443" name="Shape 3443"/>
        <p:cNvGrpSpPr/>
        <p:nvPr/>
      </p:nvGrpSpPr>
      <p:grpSpPr>
        <a:xfrm>
          <a:off x="0" y="0"/>
          <a:ext cx="0" cy="0"/>
          <a:chOff x="0" y="0"/>
          <a:chExt cx="0" cy="0"/>
        </a:xfrm>
      </p:grpSpPr>
      <p:sp>
        <p:nvSpPr>
          <p:cNvPr id="3444" name="Google Shape;3444;p4"/>
          <p:cNvSpPr txBox="1"/>
          <p:nvPr/>
        </p:nvSpPr>
        <p:spPr>
          <a:xfrm>
            <a:off x="880833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3445" name="Google Shape;3445;p4"/>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p:txBody>
      </p:sp>
      <p:sp>
        <p:nvSpPr>
          <p:cNvPr id="3446" name="Google Shape;3446;p4"/>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47" name="Google Shape;3447;p4"/>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3448" name="Google Shape;3448;p4"/>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3449" name="Google Shape;3449;p4"/>
          <p:cNvSpPr/>
          <p:nvPr/>
        </p:nvSpPr>
        <p:spPr>
          <a:xfrm rot="10800000">
            <a:off x="8875986" y="1556361"/>
            <a:ext cx="2863133" cy="1312967"/>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50" name="Google Shape;3450;p4"/>
          <p:cNvCxnSpPr/>
          <p:nvPr/>
        </p:nvCxnSpPr>
        <p:spPr>
          <a:xfrm flipH="1" rot="10800000">
            <a:off x="10300568" y="2879332"/>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3451" name="Google Shape;3451;p4"/>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3452" name="Google Shape;3452;p4"/>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3453" name="Google Shape;3453;p4"/>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rgbClr val="4EA72E"/>
                </a:solidFill>
                <a:latin typeface="Arial"/>
                <a:ea typeface="Arial"/>
                <a:cs typeface="Arial"/>
                <a:sym typeface="Arial"/>
              </a:rPr>
              <a:t>الرائز</a:t>
            </a:r>
            <a:endParaRPr b="1" i="0" sz="2800" u="none" cap="none" strike="noStrike">
              <a:solidFill>
                <a:srgbClr val="4EA72E"/>
              </a:solidFill>
              <a:latin typeface="Arial"/>
              <a:ea typeface="Arial"/>
              <a:cs typeface="Arial"/>
              <a:sym typeface="Arial"/>
            </a:endParaRPr>
          </a:p>
        </p:txBody>
      </p:sp>
      <p:sp>
        <p:nvSpPr>
          <p:cNvPr id="3454" name="Google Shape;3454;p4"/>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55" name="Google Shape;3455;p4"/>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3456" name="Google Shape;3456;p4"/>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3457" name="Google Shape;3457;p4"/>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58" name="Google Shape;3458;p4"/>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59" name="Google Shape;3459;p4"/>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0" name="Google Shape;3460;p4"/>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1" name="Google Shape;3461;p4"/>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2" name="Google Shape;3462;p4"/>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3463" name="Google Shape;3463;p4"/>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4" name="Google Shape;3464;p4"/>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5" name="Google Shape;3465;p4"/>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3466" name="Google Shape;3466;p4"/>
          <p:cNvCxnSpPr>
            <a:endCxn id="3465"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3467" name="Google Shape;3467;p4"/>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3468" name="Google Shape;3468;p4"/>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3469" name="Google Shape;3469;p4"/>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3470" name="Google Shape;3470;p4"/>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3471" name="Google Shape;3471;p4"/>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3472" name="Google Shape;3472;p4"/>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3473" name="Google Shape;3473;p4"/>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3474" name="Google Shape;3474;p4"/>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8</a:t>
            </a:r>
            <a:endParaRPr b="1" i="0" sz="1600" u="none" cap="none" strike="noStrike">
              <a:solidFill>
                <a:schemeClr val="lt1"/>
              </a:solidFill>
              <a:latin typeface="Arial"/>
              <a:ea typeface="Arial"/>
              <a:cs typeface="Arial"/>
              <a:sym typeface="Arial"/>
            </a:endParaRPr>
          </a:p>
        </p:txBody>
      </p:sp>
      <p:sp>
        <p:nvSpPr>
          <p:cNvPr id="3475" name="Google Shape;3475;p4"/>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3476" name="Google Shape;3476;p4"/>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3477" name="Google Shape;3477;p4"/>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3478" name="Google Shape;3478;p4"/>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أستمع و أفهم</a:t>
            </a:r>
            <a:endParaRPr b="1" i="0" sz="2000" u="none" cap="none" strike="noStrike">
              <a:solidFill>
                <a:srgbClr val="156082"/>
              </a:solidFill>
              <a:latin typeface="Calibri"/>
              <a:ea typeface="Calibri"/>
              <a:cs typeface="Calibri"/>
              <a:sym typeface="Calibri"/>
            </a:endParaRPr>
          </a:p>
        </p:txBody>
      </p:sp>
      <p:sp>
        <p:nvSpPr>
          <p:cNvPr id="3479" name="Google Shape;3479;p4"/>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80" name="Google Shape;3480;p4"/>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484" name="Shape 3484"/>
        <p:cNvGrpSpPr/>
        <p:nvPr/>
      </p:nvGrpSpPr>
      <p:grpSpPr>
        <a:xfrm>
          <a:off x="0" y="0"/>
          <a:ext cx="0" cy="0"/>
          <a:chOff x="0" y="0"/>
          <a:chExt cx="0" cy="0"/>
        </a:xfrm>
      </p:grpSpPr>
      <p:sp>
        <p:nvSpPr>
          <p:cNvPr id="3485" name="Google Shape;3485;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3486" name="Google Shape;3486;p5"/>
          <p:cNvSpPr/>
          <p:nvPr/>
        </p:nvSpPr>
        <p:spPr>
          <a:xfrm>
            <a:off x="8307557" y="400952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3487" name="Google Shape;3487;p5"/>
          <p:cNvSpPr/>
          <p:nvPr/>
        </p:nvSpPr>
        <p:spPr>
          <a:xfrm>
            <a:off x="8307557" y="3187247"/>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3488" name="Google Shape;3488;p5"/>
          <p:cNvSpPr/>
          <p:nvPr/>
        </p:nvSpPr>
        <p:spPr>
          <a:xfrm>
            <a:off x="8327912" y="4837132"/>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pic>
        <p:nvPicPr>
          <p:cNvPr descr="Image générée" id="3489" name="Google Shape;3489;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3490" name="Google Shape;3490;p5"/>
          <p:cNvSpPr/>
          <p:nvPr/>
        </p:nvSpPr>
        <p:spPr>
          <a:xfrm>
            <a:off x="1409023" y="3187246"/>
            <a:ext cx="6454994" cy="725869"/>
          </a:xfrm>
          <a:custGeom>
            <a:rect b="b" l="l" r="r" t="t"/>
            <a:pathLst>
              <a:path extrusionOk="0" h="120000" w="120000">
                <a:moveTo>
                  <a:pt x="2249" y="0"/>
                </a:moveTo>
                <a:cubicBezTo>
                  <a:pt x="2248" y="0"/>
                  <a:pt x="2248" y="0"/>
                  <a:pt x="2248" y="1"/>
                </a:cubicBezTo>
                <a:lnTo>
                  <a:pt x="0" y="100000"/>
                </a:lnTo>
                <a:cubicBezTo>
                  <a:pt x="0" y="100001"/>
                  <a:pt x="0" y="100001"/>
                  <a:pt x="1" y="100001"/>
                </a:cubicBezTo>
                <a:lnTo>
                  <a:pt x="117751" y="120000"/>
                </a:lnTo>
                <a:cubicBezTo>
                  <a:pt x="117752" y="120000"/>
                  <a:pt x="117752" y="120000"/>
                  <a:pt x="117752"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spcBef>
                <a:spcPts val="0"/>
              </a:spcBef>
              <a:spcAft>
                <a:spcPts val="0"/>
              </a:spcAft>
              <a:buClr>
                <a:schemeClr val="dk1"/>
              </a:buClr>
              <a:buSzPts val="2000"/>
              <a:buFont typeface="Arial"/>
              <a:buChar char="•"/>
            </a:pPr>
            <a:r>
              <a:rPr b="1" i="0" lang="ar-MA" sz="2000" u="none" cap="none" strike="noStrike">
                <a:solidFill>
                  <a:schemeClr val="dk1"/>
                </a:solidFill>
                <a:latin typeface="Calibri"/>
                <a:ea typeface="Calibri"/>
                <a:cs typeface="Calibri"/>
                <a:sym typeface="Calibri"/>
              </a:rPr>
              <a:t>أقرأ بطلاقة وأفهم نصا سرديا عن قصة  متخيلة ص 88</a:t>
            </a:r>
            <a:endParaRPr b="1" i="0" sz="2000" u="none" cap="none" strike="noStrike">
              <a:solidFill>
                <a:schemeClr val="dk1"/>
              </a:solidFill>
              <a:latin typeface="Calibri"/>
              <a:ea typeface="Calibri"/>
              <a:cs typeface="Calibri"/>
              <a:sym typeface="Calibri"/>
            </a:endParaRPr>
          </a:p>
        </p:txBody>
      </p:sp>
      <p:sp>
        <p:nvSpPr>
          <p:cNvPr id="3491" name="Google Shape;3491;p5"/>
          <p:cNvSpPr/>
          <p:nvPr/>
        </p:nvSpPr>
        <p:spPr>
          <a:xfrm>
            <a:off x="1366966" y="4009528"/>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أنجز أنشطة توليفية للبنة 4</a:t>
            </a:r>
            <a:endParaRPr b="1" i="0" sz="2000" u="none" cap="none" strike="noStrike">
              <a:solidFill>
                <a:srgbClr val="FFFFFF"/>
              </a:solidFill>
              <a:latin typeface="Calibri"/>
              <a:ea typeface="Calibri"/>
              <a:cs typeface="Calibri"/>
              <a:sym typeface="Calibri"/>
            </a:endParaRPr>
          </a:p>
        </p:txBody>
      </p:sp>
      <p:sp>
        <p:nvSpPr>
          <p:cNvPr id="3492" name="Google Shape;3492;p5"/>
          <p:cNvSpPr/>
          <p:nvPr/>
        </p:nvSpPr>
        <p:spPr>
          <a:xfrm>
            <a:off x="1388242" y="4844957"/>
            <a:ext cx="6496556" cy="725869"/>
          </a:xfrm>
          <a:custGeom>
            <a:rect b="b" l="l" r="r" t="t"/>
            <a:pathLst>
              <a:path extrusionOk="0" h="120000" w="120000">
                <a:moveTo>
                  <a:pt x="2235" y="0"/>
                </a:moveTo>
                <a:cubicBezTo>
                  <a:pt x="2234" y="0"/>
                  <a:pt x="2234" y="0"/>
                  <a:pt x="2234" y="1"/>
                </a:cubicBezTo>
                <a:lnTo>
                  <a:pt x="0" y="100000"/>
                </a:lnTo>
                <a:cubicBezTo>
                  <a:pt x="0" y="100001"/>
                  <a:pt x="0" y="100001"/>
                  <a:pt x="1" y="100001"/>
                </a:cubicBezTo>
                <a:lnTo>
                  <a:pt x="117765" y="120000"/>
                </a:lnTo>
                <a:cubicBezTo>
                  <a:pt x="117766" y="120000"/>
                  <a:pt x="117766" y="120000"/>
                  <a:pt x="117766"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000" u="none" cap="none" strike="noStrike">
                <a:solidFill>
                  <a:schemeClr val="lt1"/>
                </a:solidFill>
                <a:latin typeface="Calibri"/>
                <a:ea typeface="Calibri"/>
                <a:cs typeface="Calibri"/>
                <a:sym typeface="Calibri"/>
              </a:rPr>
              <a:t>أجتاز الرائز لأقوم درجة تحكمي في اللبنة 4</a:t>
            </a:r>
            <a:endParaRPr b="1" i="0" sz="2000" u="none" cap="none" strike="noStrike">
              <a:solidFill>
                <a:schemeClr val="lt1"/>
              </a:solidFill>
              <a:latin typeface="Calibri"/>
              <a:ea typeface="Calibri"/>
              <a:cs typeface="Calibri"/>
              <a:sym typeface="Calibri"/>
            </a:endParaRPr>
          </a:p>
        </p:txBody>
      </p:sp>
      <p:sp>
        <p:nvSpPr>
          <p:cNvPr id="3493" name="Google Shape;3493;p5"/>
          <p:cNvSpPr/>
          <p:nvPr/>
        </p:nvSpPr>
        <p:spPr>
          <a:xfrm>
            <a:off x="1411740" y="2233488"/>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أقرأ بطلاقة وأفهم نصا حجاجيا في التعبير عن موقف</a:t>
            </a:r>
            <a:endParaRPr b="1" i="0" sz="2000" u="none" cap="none" strike="noStrike">
              <a:solidFill>
                <a:srgbClr val="FFFFFF"/>
              </a:solidFill>
              <a:latin typeface="Calibri"/>
              <a:ea typeface="Calibri"/>
              <a:cs typeface="Calibri"/>
              <a:sym typeface="Calibri"/>
            </a:endParaRPr>
          </a:p>
        </p:txBody>
      </p:sp>
      <p:sp>
        <p:nvSpPr>
          <p:cNvPr id="3494" name="Google Shape;3494;p5"/>
          <p:cNvSpPr/>
          <p:nvPr/>
        </p:nvSpPr>
        <p:spPr>
          <a:xfrm>
            <a:off x="8327912" y="223348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1 </a:t>
            </a:r>
            <a:endParaRPr b="1" i="0" sz="1867" u="none" cap="none" strike="noStrike">
              <a:solidFill>
                <a:srgbClr val="FFFFF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498" name="Shape 3498"/>
        <p:cNvGrpSpPr/>
        <p:nvPr/>
      </p:nvGrpSpPr>
      <p:grpSpPr>
        <a:xfrm>
          <a:off x="0" y="0"/>
          <a:ext cx="0" cy="0"/>
          <a:chOff x="0" y="0"/>
          <a:chExt cx="0" cy="0"/>
        </a:xfrm>
      </p:grpSpPr>
      <p:sp>
        <p:nvSpPr>
          <p:cNvPr id="3499" name="Google Shape;3499;p6"/>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M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3500" name="Google Shape;3500;p6"/>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504" name="Shape 3504"/>
        <p:cNvGrpSpPr/>
        <p:nvPr/>
      </p:nvGrpSpPr>
      <p:grpSpPr>
        <a:xfrm>
          <a:off x="0" y="0"/>
          <a:ext cx="0" cy="0"/>
          <a:chOff x="0" y="0"/>
          <a:chExt cx="0" cy="0"/>
        </a:xfrm>
      </p:grpSpPr>
      <p:pic>
        <p:nvPicPr>
          <p:cNvPr descr="Image générée" id="3505" name="Google Shape;3505;p7"/>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3506" name="Google Shape;3506;p7"/>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3507" name="Google Shape;3507;p7"/>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3508" name="Google Shape;3508;p7"/>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3509" name="Google Shape;3509;p7"/>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3510" name="Google Shape;3510;p7"/>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3511" name="Google Shape;3511;p7"/>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3512" name="Google Shape;3512;p7"/>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3513" name="Google Shape;3513;p7"/>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3514" name="Google Shape;3514;p7"/>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3515" name="Google Shape;3515;p7"/>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pic>
        <p:nvPicPr>
          <p:cNvPr descr="Image générée" id="3516" name="Google Shape;3516;p7"/>
          <p:cNvPicPr preferRelativeResize="0"/>
          <p:nvPr/>
        </p:nvPicPr>
        <p:blipFill rotWithShape="1">
          <a:blip r:embed="rId5">
            <a:alphaModFix/>
          </a:blip>
          <a:srcRect b="10678" l="0" r="0" t="11064"/>
          <a:stretch/>
        </p:blipFill>
        <p:spPr>
          <a:xfrm>
            <a:off x="11177521" y="81831"/>
            <a:ext cx="727815" cy="85435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520" name="Shape 3520"/>
        <p:cNvGrpSpPr/>
        <p:nvPr/>
      </p:nvGrpSpPr>
      <p:grpSpPr>
        <a:xfrm>
          <a:off x="0" y="0"/>
          <a:ext cx="0" cy="0"/>
          <a:chOff x="0" y="0"/>
          <a:chExt cx="0" cy="0"/>
        </a:xfrm>
      </p:grpSpPr>
      <p:sp>
        <p:nvSpPr>
          <p:cNvPr id="3521" name="Google Shape;3521;p8"/>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Calibri"/>
                <a:ea typeface="Calibri"/>
                <a:cs typeface="Calibri"/>
                <a:sym typeface="Calibri"/>
              </a:rPr>
              <a:t> </a:t>
            </a:r>
            <a:r>
              <a:rPr b="1" i="0" lang="ar-MA" sz="3200" u="none" cap="none" strike="noStrike">
                <a:solidFill>
                  <a:srgbClr val="44546A"/>
                </a:solidFill>
                <a:latin typeface="Calibri"/>
                <a:ea typeface="Calibri"/>
                <a:cs typeface="Calibri"/>
                <a:sym typeface="Calibri"/>
              </a:rPr>
              <a:t>:</a:t>
            </a:r>
            <a:endParaRPr/>
          </a:p>
        </p:txBody>
      </p:sp>
      <p:sp>
        <p:nvSpPr>
          <p:cNvPr id="3522" name="Google Shape;3522;p8"/>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3523" name="Google Shape;3523;p8"/>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3524" name="Google Shape;3524;p8"/>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3525" name="Google Shape;3525;p8"/>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3526" name="Google Shape;3526;p8"/>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3527" name="Google Shape;3527;p8"/>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3528" name="Google Shape;3528;p8"/>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3529" name="Google Shape;3529;p8"/>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3533" name="Shape 3533"/>
        <p:cNvGrpSpPr/>
        <p:nvPr/>
      </p:nvGrpSpPr>
      <p:grpSpPr>
        <a:xfrm>
          <a:off x="0" y="0"/>
          <a:ext cx="0" cy="0"/>
          <a:chOff x="0" y="0"/>
          <a:chExt cx="0" cy="0"/>
        </a:xfrm>
      </p:grpSpPr>
      <p:sp>
        <p:nvSpPr>
          <p:cNvPr id="3534" name="Google Shape;3534;p9"/>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535" name="Google Shape;3535;p9"/>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3536" name="Google Shape;3536;p9"/>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3537" name="Google Shape;3537;p9"/>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3538" name="Google Shape;3538;p9"/>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3539" name="Google Shape;3539;p9"/>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3540" name="Google Shape;3540;p9"/>
          <p:cNvSpPr txBox="1"/>
          <p:nvPr>
            <p:ph type="title"/>
          </p:nvPr>
        </p:nvSpPr>
        <p:spPr>
          <a:xfrm>
            <a:off x="1699640" y="1229905"/>
            <a:ext cx="9491773" cy="470793"/>
          </a:xfrm>
          <a:prstGeom prst="rect">
            <a:avLst/>
          </a:prstGeom>
          <a:noFill/>
          <a:ln>
            <a:noFill/>
          </a:ln>
        </p:spPr>
        <p:txBody>
          <a:bodyPr anchorCtr="0" anchor="ctr" bIns="68550" lIns="68550" spcFirstLastPara="1" rIns="68550"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3541" name="Google Shape;3541;p9"/>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3542" name="Google Shape;3542;p9"/>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46" name="Shape 3546"/>
        <p:cNvGrpSpPr/>
        <p:nvPr/>
      </p:nvGrpSpPr>
      <p:grpSpPr>
        <a:xfrm>
          <a:off x="0" y="0"/>
          <a:ext cx="0" cy="0"/>
          <a:chOff x="0" y="0"/>
          <a:chExt cx="0" cy="0"/>
        </a:xfrm>
      </p:grpSpPr>
      <p:sp>
        <p:nvSpPr>
          <p:cNvPr id="3547" name="Google Shape;3547;p10"/>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548" name="Google Shape;3548;p10"/>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3549" name="Google Shape;3549;p10"/>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3550" name="Google Shape;3550;p10"/>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3551" name="Google Shape;3551;p10"/>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3552" name="Google Shape;3552;p10"/>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3553" name="Google Shape;3553;p10"/>
          <p:cNvSpPr txBox="1"/>
          <p:nvPr>
            <p:ph type="title"/>
          </p:nvPr>
        </p:nvSpPr>
        <p:spPr>
          <a:xfrm>
            <a:off x="1699640" y="1229905"/>
            <a:ext cx="9491773" cy="470793"/>
          </a:xfrm>
          <a:prstGeom prst="rect">
            <a:avLst/>
          </a:prstGeom>
          <a:noFill/>
          <a:ln>
            <a:noFill/>
          </a:ln>
        </p:spPr>
        <p:txBody>
          <a:bodyPr anchorCtr="0" anchor="ctr" bIns="68550" lIns="68550" spcFirstLastPara="1" rIns="68550"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3554" name="Google Shape;3554;p10"/>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3555" name="Google Shape;3555;p10"/>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3556" name="Google Shape;3556;p10"/>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3557" name="Google Shape;3557;p10"/>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3558" name="Google Shape;3558;p10"/>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أطرح أسئلتي </a:t>
            </a:r>
            <a:r>
              <a:rPr b="1" i="0" lang="ar-M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3559" name="Google Shape;3559;p10"/>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أنجز واجباتي وأنشطتي </a:t>
            </a:r>
            <a:r>
              <a:rPr b="1" i="0" lang="ar-M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4" name="Shape 3564"/>
        <p:cNvGrpSpPr/>
        <p:nvPr/>
      </p:nvGrpSpPr>
      <p:grpSpPr>
        <a:xfrm>
          <a:off x="0" y="0"/>
          <a:ext cx="0" cy="0"/>
          <a:chOff x="0" y="0"/>
          <a:chExt cx="0" cy="0"/>
        </a:xfrm>
      </p:grpSpPr>
      <p:grpSp>
        <p:nvGrpSpPr>
          <p:cNvPr id="3565" name="Google Shape;3565;p11"/>
          <p:cNvGrpSpPr/>
          <p:nvPr/>
        </p:nvGrpSpPr>
        <p:grpSpPr>
          <a:xfrm>
            <a:off x="1154739" y="1028725"/>
            <a:ext cx="9864245" cy="5485899"/>
            <a:chOff x="2159302" y="1382561"/>
            <a:chExt cx="8127697" cy="5072667"/>
          </a:xfrm>
        </p:grpSpPr>
        <p:sp>
          <p:nvSpPr>
            <p:cNvPr id="3566" name="Google Shape;3566;p11"/>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567" name="Google Shape;3567;p11"/>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3568" name="Google Shape;3568;p11"/>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3569" name="Google Shape;3569;p11"/>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3570" name="Google Shape;3570;p11"/>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3571" name="Google Shape;3571;p11"/>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3572" name="Google Shape;3572;p11"/>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3573" name="Google Shape;3573;p11"/>
          <p:cNvSpPr/>
          <p:nvPr/>
        </p:nvSpPr>
        <p:spPr>
          <a:xfrm>
            <a:off x="4501904" y="177459"/>
            <a:ext cx="5817654" cy="58473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sp>
        <p:nvSpPr>
          <p:cNvPr id="3574" name="Google Shape;3574;p11"/>
          <p:cNvSpPr txBox="1"/>
          <p:nvPr/>
        </p:nvSpPr>
        <p:spPr>
          <a:xfrm>
            <a:off x="1440875" y="1604571"/>
            <a:ext cx="8112483"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Calibri"/>
                <a:ea typeface="Calibri"/>
                <a:cs typeface="Calibri"/>
                <a:sym typeface="Calibri"/>
              </a:rPr>
              <a:t>(</a:t>
            </a:r>
            <a:r>
              <a:rPr b="1" i="0" lang="ar-MA" sz="2000" u="none" cap="none" strike="noStrike">
                <a:solidFill>
                  <a:srgbClr val="106585"/>
                </a:solidFill>
                <a:latin typeface="Calibri"/>
                <a:ea typeface="Calibri"/>
                <a:cs typeface="Calibri"/>
                <a:sym typeface="Calibri"/>
              </a:rPr>
              <a:t>النشاط الاعتيادي- مراقبة الانجاز القبلي-  التصريح بالأهداف(</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3575" name="Google Shape;3575;p11"/>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576" name="Google Shape;3576;p11"/>
          <p:cNvSpPr/>
          <p:nvPr/>
        </p:nvSpPr>
        <p:spPr>
          <a:xfrm>
            <a:off x="1394807" y="155041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77" name="Google Shape;3577;p11"/>
          <p:cNvSpPr txBox="1"/>
          <p:nvPr/>
        </p:nvSpPr>
        <p:spPr>
          <a:xfrm>
            <a:off x="1440875" y="2222477"/>
            <a:ext cx="8059833"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أقرأ بطلاقة (أ- أقرأ العبارات بطلاقة/ ب- أقرأ الجمل بطلاقة)</a:t>
            </a:r>
            <a:endParaRPr/>
          </a:p>
        </p:txBody>
      </p:sp>
      <p:sp>
        <p:nvSpPr>
          <p:cNvPr id="3578" name="Google Shape;3578;p11"/>
          <p:cNvSpPr/>
          <p:nvPr/>
        </p:nvSpPr>
        <p:spPr>
          <a:xfrm>
            <a:off x="1852469"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579" name="Google Shape;3579;p11"/>
          <p:cNvSpPr/>
          <p:nvPr/>
        </p:nvSpPr>
        <p:spPr>
          <a:xfrm>
            <a:off x="1409086" y="2168325"/>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80" name="Google Shape;3580;p11"/>
          <p:cNvSpPr txBox="1"/>
          <p:nvPr/>
        </p:nvSpPr>
        <p:spPr>
          <a:xfrm>
            <a:off x="1440875" y="2840385"/>
            <a:ext cx="8079234"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أغني رصيدي في السرد</a:t>
            </a:r>
            <a:endParaRPr b="1" i="0" sz="2000" u="none" cap="none" strike="noStrike">
              <a:solidFill>
                <a:srgbClr val="2F5496"/>
              </a:solidFill>
              <a:latin typeface="Calibri"/>
              <a:ea typeface="Calibri"/>
              <a:cs typeface="Calibri"/>
              <a:sym typeface="Calibri"/>
            </a:endParaRPr>
          </a:p>
        </p:txBody>
      </p:sp>
      <p:sp>
        <p:nvSpPr>
          <p:cNvPr id="3581" name="Google Shape;3581;p11"/>
          <p:cNvSpPr/>
          <p:nvPr/>
        </p:nvSpPr>
        <p:spPr>
          <a:xfrm>
            <a:off x="1894215" y="2906946"/>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582" name="Google Shape;3582;p11"/>
          <p:cNvSpPr/>
          <p:nvPr/>
        </p:nvSpPr>
        <p:spPr>
          <a:xfrm>
            <a:off x="1445111" y="2852733"/>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83" name="Google Shape;3583;p11"/>
          <p:cNvSpPr txBox="1"/>
          <p:nvPr/>
        </p:nvSpPr>
        <p:spPr>
          <a:xfrm>
            <a:off x="1440874" y="3540843"/>
            <a:ext cx="8062609"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أفهم المقروء </a:t>
            </a:r>
            <a:endParaRPr b="0" i="0" sz="2000" u="none" cap="none" strike="noStrike">
              <a:solidFill>
                <a:srgbClr val="000000"/>
              </a:solidFill>
              <a:latin typeface="Calibri"/>
              <a:ea typeface="Calibri"/>
              <a:cs typeface="Calibri"/>
              <a:sym typeface="Calibri"/>
            </a:endParaRPr>
          </a:p>
        </p:txBody>
      </p:sp>
      <p:sp>
        <p:nvSpPr>
          <p:cNvPr id="3584" name="Google Shape;3584;p11"/>
          <p:cNvSpPr txBox="1"/>
          <p:nvPr/>
        </p:nvSpPr>
        <p:spPr>
          <a:xfrm>
            <a:off x="1939502" y="3620700"/>
            <a:ext cx="1396708" cy="33448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585" name="Google Shape;3585;p11"/>
          <p:cNvSpPr/>
          <p:nvPr/>
        </p:nvSpPr>
        <p:spPr>
          <a:xfrm>
            <a:off x="1427901" y="353862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86" name="Google Shape;3586;p11"/>
          <p:cNvSpPr txBox="1"/>
          <p:nvPr/>
        </p:nvSpPr>
        <p:spPr>
          <a:xfrm>
            <a:off x="1440874" y="4178896"/>
            <a:ext cx="805043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3587" name="Google Shape;3587;p11"/>
          <p:cNvSpPr txBox="1"/>
          <p:nvPr/>
        </p:nvSpPr>
        <p:spPr>
          <a:xfrm>
            <a:off x="1964719"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588" name="Google Shape;3588;p11"/>
          <p:cNvSpPr/>
          <p:nvPr/>
        </p:nvSpPr>
        <p:spPr>
          <a:xfrm>
            <a:off x="1450851" y="4195986"/>
            <a:ext cx="519608" cy="465747"/>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89" name="Google Shape;3589;p11"/>
          <p:cNvSpPr txBox="1"/>
          <p:nvPr/>
        </p:nvSpPr>
        <p:spPr>
          <a:xfrm>
            <a:off x="1440876" y="4816317"/>
            <a:ext cx="805412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3590" name="Google Shape;3590;p11"/>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3591" name="Google Shape;3591;p11"/>
          <p:cNvSpPr/>
          <p:nvPr/>
        </p:nvSpPr>
        <p:spPr>
          <a:xfrm>
            <a:off x="1446798" y="476687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92" name="Google Shape;3592;p11"/>
          <p:cNvSpPr/>
          <p:nvPr/>
        </p:nvSpPr>
        <p:spPr>
          <a:xfrm>
            <a:off x="1947509" y="4904299"/>
            <a:ext cx="1188309" cy="24476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pic>
        <p:nvPicPr>
          <p:cNvPr descr="Image générée" id="3593" name="Google Shape;3593;p11"/>
          <p:cNvPicPr preferRelativeResize="0"/>
          <p:nvPr/>
        </p:nvPicPr>
        <p:blipFill rotWithShape="1">
          <a:blip r:embed="rId4">
            <a:alphaModFix/>
          </a:blip>
          <a:srcRect b="10678" l="0" r="0" t="11064"/>
          <a:stretch/>
        </p:blipFill>
        <p:spPr>
          <a:xfrm>
            <a:off x="10391458" y="-1387"/>
            <a:ext cx="727815" cy="8543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7" name="Shape 3597"/>
        <p:cNvGrpSpPr/>
        <p:nvPr/>
      </p:nvGrpSpPr>
      <p:grpSpPr>
        <a:xfrm>
          <a:off x="0" y="0"/>
          <a:ext cx="0" cy="0"/>
          <a:chOff x="0" y="0"/>
          <a:chExt cx="0" cy="0"/>
        </a:xfrm>
      </p:grpSpPr>
      <p:grpSp>
        <p:nvGrpSpPr>
          <p:cNvPr id="3598" name="Google Shape;3598;p12"/>
          <p:cNvGrpSpPr/>
          <p:nvPr/>
        </p:nvGrpSpPr>
        <p:grpSpPr>
          <a:xfrm>
            <a:off x="5130955" y="1706886"/>
            <a:ext cx="6054377" cy="3711725"/>
            <a:chOff x="1715066" y="1103461"/>
            <a:chExt cx="5717724" cy="3124203"/>
          </a:xfrm>
        </p:grpSpPr>
        <p:sp>
          <p:nvSpPr>
            <p:cNvPr id="3599" name="Google Shape;3599;p1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00" name="Google Shape;3600;p1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01" name="Google Shape;3601;p12"/>
          <p:cNvSpPr txBox="1"/>
          <p:nvPr/>
        </p:nvSpPr>
        <p:spPr>
          <a:xfrm>
            <a:off x="5877453" y="2008346"/>
            <a:ext cx="4754879" cy="303743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chemeClr val="accent2"/>
                </a:solidFill>
                <a:latin typeface="Calibri"/>
                <a:ea typeface="Calibri"/>
                <a:cs typeface="Calibri"/>
                <a:sym typeface="Calibri"/>
              </a:rPr>
              <a:t>أ- نشاط اعتيادي</a:t>
            </a:r>
            <a:endParaRPr b="1" i="0" sz="4800" u="none" cap="none" strike="noStrike">
              <a:solidFill>
                <a:schemeClr val="accent2"/>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4 دقائق </a:t>
            </a:r>
            <a:endParaRPr b="1" i="0" sz="4800" u="none" cap="none" strike="noStrike">
              <a:solidFill>
                <a:srgbClr val="44546A"/>
              </a:solidFill>
              <a:latin typeface="Calibri"/>
              <a:ea typeface="Calibri"/>
              <a:cs typeface="Calibri"/>
              <a:sym typeface="Calibri"/>
            </a:endParaRPr>
          </a:p>
        </p:txBody>
      </p:sp>
      <p:pic>
        <p:nvPicPr>
          <p:cNvPr id="3602" name="Google Shape;3602;p12"/>
          <p:cNvPicPr preferRelativeResize="0"/>
          <p:nvPr/>
        </p:nvPicPr>
        <p:blipFill rotWithShape="1">
          <a:blip r:embed="rId3">
            <a:alphaModFix/>
          </a:blip>
          <a:srcRect b="0" l="0" r="0" t="0"/>
          <a:stretch/>
        </p:blipFill>
        <p:spPr>
          <a:xfrm>
            <a:off x="1425131" y="2026231"/>
            <a:ext cx="1823987" cy="1522857"/>
          </a:xfrm>
          <a:prstGeom prst="rect">
            <a:avLst/>
          </a:prstGeom>
          <a:noFill/>
          <a:ln>
            <a:noFill/>
          </a:ln>
        </p:spPr>
      </p:pic>
      <p:pic>
        <p:nvPicPr>
          <p:cNvPr id="3603" name="Google Shape;3603;p12"/>
          <p:cNvPicPr preferRelativeResize="0"/>
          <p:nvPr/>
        </p:nvPicPr>
        <p:blipFill rotWithShape="1">
          <a:blip r:embed="rId4">
            <a:alphaModFix/>
          </a:blip>
          <a:srcRect b="0" l="0" r="0" t="0"/>
          <a:stretch/>
        </p:blipFill>
        <p:spPr>
          <a:xfrm>
            <a:off x="352483" y="2211483"/>
            <a:ext cx="2006407" cy="26752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7" name="Shape 3607"/>
        <p:cNvGrpSpPr/>
        <p:nvPr/>
      </p:nvGrpSpPr>
      <p:grpSpPr>
        <a:xfrm>
          <a:off x="0" y="0"/>
          <a:ext cx="0" cy="0"/>
          <a:chOff x="0" y="0"/>
          <a:chExt cx="0" cy="0"/>
        </a:xfrm>
      </p:grpSpPr>
      <p:pic>
        <p:nvPicPr>
          <p:cNvPr descr="Lever la main - Icônes mains et gestes gratuites" id="3608" name="Google Shape;3608;p13"/>
          <p:cNvPicPr preferRelativeResize="0"/>
          <p:nvPr/>
        </p:nvPicPr>
        <p:blipFill rotWithShape="1">
          <a:blip r:embed="rId3">
            <a:alphaModFix/>
          </a:blip>
          <a:srcRect b="0" l="0" r="0" t="0"/>
          <a:stretch/>
        </p:blipFill>
        <p:spPr>
          <a:xfrm>
            <a:off x="-52464" y="30199"/>
            <a:ext cx="735012" cy="733425"/>
          </a:xfrm>
          <a:prstGeom prst="rect">
            <a:avLst/>
          </a:prstGeom>
          <a:noFill/>
          <a:ln>
            <a:noFill/>
          </a:ln>
        </p:spPr>
      </p:pic>
      <p:pic>
        <p:nvPicPr>
          <p:cNvPr descr="Image générée" id="3609" name="Google Shape;3609;p13"/>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3610" name="Google Shape;3610;p1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C:\Users\HP\Desktop\طارل 2025-2026\الوثائق المنجزة\حصص  ppt  2025-2026\1اع\الحصص المنجزة\الاسبوع الأول\—Pngtree—horizontal line stripe retro scrapbook_6188770.png" id="3611" name="Google Shape;3611;p13"/>
          <p:cNvPicPr preferRelativeResize="0"/>
          <p:nvPr/>
        </p:nvPicPr>
        <p:blipFill rotWithShape="1">
          <a:blip r:embed="rId5">
            <a:alphaModFix/>
          </a:blip>
          <a:srcRect b="0" l="0" r="0" t="0"/>
          <a:stretch/>
        </p:blipFill>
        <p:spPr>
          <a:xfrm>
            <a:off x="73729" y="825064"/>
            <a:ext cx="12038752" cy="5745891"/>
          </a:xfrm>
          <a:prstGeom prst="rect">
            <a:avLst/>
          </a:prstGeom>
          <a:noFill/>
          <a:ln>
            <a:noFill/>
          </a:ln>
        </p:spPr>
      </p:pic>
      <p:pic>
        <p:nvPicPr>
          <p:cNvPr id="3612" name="Google Shape;3612;p13"/>
          <p:cNvPicPr preferRelativeResize="0"/>
          <p:nvPr/>
        </p:nvPicPr>
        <p:blipFill rotWithShape="1">
          <a:blip r:embed="rId6">
            <a:alphaModFix/>
          </a:blip>
          <a:srcRect b="0" l="0" r="0" t="0"/>
          <a:stretch/>
        </p:blipFill>
        <p:spPr>
          <a:xfrm>
            <a:off x="4697947" y="2620476"/>
            <a:ext cx="2796105" cy="2423616"/>
          </a:xfrm>
          <a:prstGeom prst="roundRect">
            <a:avLst>
              <a:gd fmla="val 16667" name="adj"/>
            </a:avLst>
          </a:prstGeom>
          <a:noFill/>
          <a:ln>
            <a:noFill/>
          </a:ln>
          <a:effectLst>
            <a:outerShdw blurRad="152400" kx="110000" rotWithShape="0" algn="tl" dir="900000" dist="12000" sy="98000" ky="200000">
              <a:srgbClr val="000000">
                <a:alpha val="29803"/>
              </a:srgbClr>
            </a:outerShdw>
          </a:effectLst>
        </p:spPr>
      </p:pic>
      <p:sp>
        <p:nvSpPr>
          <p:cNvPr id="3613" name="Google Shape;3613;p13"/>
          <p:cNvSpPr txBox="1"/>
          <p:nvPr/>
        </p:nvSpPr>
        <p:spPr>
          <a:xfrm>
            <a:off x="197121" y="1438733"/>
            <a:ext cx="11638722" cy="5847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200" u="none" cap="none" strike="noStrike">
                <a:solidFill>
                  <a:srgbClr val="000000"/>
                </a:solidFill>
                <a:latin typeface="Calibri"/>
                <a:ea typeface="Calibri"/>
                <a:cs typeface="Calibri"/>
                <a:sym typeface="Calibri"/>
              </a:rPr>
              <a:t>ترتيب كلمات القولة:</a:t>
            </a:r>
            <a:endParaRPr/>
          </a:p>
        </p:txBody>
      </p:sp>
      <p:sp>
        <p:nvSpPr>
          <p:cNvPr id="3614" name="Google Shape;3614;p13"/>
          <p:cNvSpPr/>
          <p:nvPr/>
        </p:nvSpPr>
        <p:spPr>
          <a:xfrm>
            <a:off x="7588404" y="2459091"/>
            <a:ext cx="1943508" cy="1373193"/>
          </a:xfrm>
          <a:prstGeom prst="star6">
            <a:avLst>
              <a:gd fmla="val 28868" name="adj"/>
              <a:gd fmla="val 115470" name="hf"/>
            </a:avLst>
          </a:prstGeom>
          <a:solidFill>
            <a:srgbClr val="C4E0B2"/>
          </a:soli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عِندَمَا</a:t>
            </a:r>
            <a:endParaRPr b="0" i="0" sz="1800" u="none" cap="none" strike="noStrike">
              <a:solidFill>
                <a:schemeClr val="dk1"/>
              </a:solidFill>
              <a:latin typeface="Calibri"/>
              <a:ea typeface="Calibri"/>
              <a:cs typeface="Calibri"/>
              <a:sym typeface="Calibri"/>
            </a:endParaRPr>
          </a:p>
        </p:txBody>
      </p:sp>
      <p:sp>
        <p:nvSpPr>
          <p:cNvPr id="3615" name="Google Shape;3615;p13"/>
          <p:cNvSpPr/>
          <p:nvPr/>
        </p:nvSpPr>
        <p:spPr>
          <a:xfrm>
            <a:off x="2640094" y="1772495"/>
            <a:ext cx="1943508" cy="1373193"/>
          </a:xfrm>
          <a:prstGeom prst="star6">
            <a:avLst>
              <a:gd fmla="val 28868" name="adj"/>
              <a:gd fmla="val 115470" name="hf"/>
            </a:avLst>
          </a:prstGeom>
          <a:solidFill>
            <a:srgbClr val="C4E0B2"/>
          </a:soli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0000"/>
                </a:solidFill>
                <a:latin typeface="Calibri"/>
                <a:ea typeface="Calibri"/>
                <a:cs typeface="Calibri"/>
                <a:sym typeface="Calibri"/>
              </a:rPr>
              <a:t>تَنْتَهِي</a:t>
            </a:r>
            <a:endParaRPr b="0" i="0" sz="1800" u="none" cap="none" strike="noStrike">
              <a:solidFill>
                <a:srgbClr val="FF0000"/>
              </a:solidFill>
              <a:latin typeface="Calibri"/>
              <a:ea typeface="Calibri"/>
              <a:cs typeface="Calibri"/>
              <a:sym typeface="Calibri"/>
            </a:endParaRPr>
          </a:p>
        </p:txBody>
      </p:sp>
      <p:sp>
        <p:nvSpPr>
          <p:cNvPr id="3616" name="Google Shape;3616;p13"/>
          <p:cNvSpPr/>
          <p:nvPr/>
        </p:nvSpPr>
        <p:spPr>
          <a:xfrm>
            <a:off x="2568831" y="3548328"/>
            <a:ext cx="1943508" cy="1373193"/>
          </a:xfrm>
          <a:prstGeom prst="star6">
            <a:avLst>
              <a:gd fmla="val 28868" name="adj"/>
              <a:gd fmla="val 115470" name="hf"/>
            </a:avLst>
          </a:prstGeom>
          <a:solidFill>
            <a:srgbClr val="C4E0B2"/>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0000"/>
                </a:solidFill>
                <a:latin typeface="Calibri"/>
                <a:ea typeface="Calibri"/>
                <a:cs typeface="Calibri"/>
                <a:sym typeface="Calibri"/>
              </a:rPr>
              <a:t>تَبْدَأُ</a:t>
            </a:r>
            <a:endParaRPr b="1" i="0" sz="2800" u="none" cap="none" strike="noStrike">
              <a:solidFill>
                <a:srgbClr val="FF0000"/>
              </a:solidFill>
              <a:latin typeface="Calibri"/>
              <a:ea typeface="Calibri"/>
              <a:cs typeface="Calibri"/>
              <a:sym typeface="Calibri"/>
            </a:endParaRPr>
          </a:p>
        </p:txBody>
      </p:sp>
      <p:sp>
        <p:nvSpPr>
          <p:cNvPr id="3617" name="Google Shape;3617;p13"/>
          <p:cNvSpPr/>
          <p:nvPr/>
        </p:nvSpPr>
        <p:spPr>
          <a:xfrm>
            <a:off x="5819361" y="947354"/>
            <a:ext cx="1943508" cy="1373193"/>
          </a:xfrm>
          <a:prstGeom prst="star6">
            <a:avLst>
              <a:gd fmla="val 28868" name="adj"/>
              <a:gd fmla="val 115470" name="hf"/>
            </a:avLst>
          </a:prstGeom>
          <a:solidFill>
            <a:srgbClr val="C4E0B2"/>
          </a:soli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حُرِّيَّةُ</a:t>
            </a:r>
            <a:endParaRPr b="0" i="0" sz="1800" u="none" cap="none" strike="noStrike">
              <a:solidFill>
                <a:schemeClr val="dk1"/>
              </a:solidFill>
              <a:latin typeface="Calibri"/>
              <a:ea typeface="Calibri"/>
              <a:cs typeface="Calibri"/>
              <a:sym typeface="Calibri"/>
            </a:endParaRPr>
          </a:p>
        </p:txBody>
      </p:sp>
      <p:sp>
        <p:nvSpPr>
          <p:cNvPr id="3618" name="Google Shape;3618;p13"/>
          <p:cNvSpPr/>
          <p:nvPr/>
        </p:nvSpPr>
        <p:spPr>
          <a:xfrm>
            <a:off x="7457898" y="4654904"/>
            <a:ext cx="1943508" cy="1373193"/>
          </a:xfrm>
          <a:prstGeom prst="star6">
            <a:avLst>
              <a:gd fmla="val 28868" name="adj"/>
              <a:gd fmla="val 115470" name="hf"/>
            </a:avLst>
          </a:prstGeom>
          <a:solidFill>
            <a:srgbClr val="C4E0B2"/>
          </a:soli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حُرِّيَّتُكَ</a:t>
            </a:r>
            <a:endParaRPr b="0" i="0" sz="1800" u="none" cap="none" strike="noStrike">
              <a:solidFill>
                <a:schemeClr val="dk1"/>
              </a:solidFill>
              <a:latin typeface="Calibri"/>
              <a:ea typeface="Calibri"/>
              <a:cs typeface="Calibri"/>
              <a:sym typeface="Calibri"/>
            </a:endParaRPr>
          </a:p>
        </p:txBody>
      </p:sp>
      <p:sp>
        <p:nvSpPr>
          <p:cNvPr id="3619" name="Google Shape;3619;p13"/>
          <p:cNvSpPr/>
          <p:nvPr/>
        </p:nvSpPr>
        <p:spPr>
          <a:xfrm>
            <a:off x="4512339" y="5341500"/>
            <a:ext cx="1943508" cy="1373193"/>
          </a:xfrm>
          <a:prstGeom prst="star6">
            <a:avLst>
              <a:gd fmla="val 28868" name="adj"/>
              <a:gd fmla="val 115470" name="hf"/>
            </a:avLst>
          </a:prstGeom>
          <a:solidFill>
            <a:srgbClr val="C4E0B2"/>
          </a:soli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chemeClr val="dk1"/>
                </a:solidFill>
                <a:latin typeface="Calibri"/>
                <a:ea typeface="Calibri"/>
                <a:cs typeface="Calibri"/>
                <a:sym typeface="Calibri"/>
              </a:rPr>
              <a:t>الآخَرِينَ</a:t>
            </a:r>
            <a:endParaRPr b="0" i="0" sz="1800" u="none" cap="none" strike="noStrike">
              <a:solidFill>
                <a:schemeClr val="dk1"/>
              </a:solidFill>
              <a:latin typeface="Calibri"/>
              <a:ea typeface="Calibri"/>
              <a:cs typeface="Calibri"/>
              <a:sym typeface="Calibri"/>
            </a:endParaRPr>
          </a:p>
        </p:txBody>
      </p:sp>
      <p:sp>
        <p:nvSpPr>
          <p:cNvPr id="3620" name="Google Shape;3620;p13"/>
          <p:cNvSpPr txBox="1"/>
          <p:nvPr/>
        </p:nvSpPr>
        <p:spPr>
          <a:xfrm>
            <a:off x="2640094" y="201149"/>
            <a:ext cx="8645525"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MA" sz="1600" u="none" cap="none" strike="noStrike">
                <a:solidFill>
                  <a:srgbClr val="757070"/>
                </a:solidFill>
                <a:latin typeface="Calibri"/>
                <a:ea typeface="Calibri"/>
                <a:cs typeface="Calibri"/>
                <a:sym typeface="Calibri"/>
              </a:rPr>
              <a:t>النشاط الاعتيادي : سنبدأ حصتنا بترتيب كلمات المَثَل، ومن استطاع ترتيبها في أقل من دقيقتين  يلقب ب « </a:t>
            </a:r>
            <a:r>
              <a:rPr b="1" i="0" lang="ar-MA" sz="1600" u="sng" cap="none" strike="noStrike">
                <a:solidFill>
                  <a:srgbClr val="757070"/>
                </a:solidFill>
                <a:latin typeface="Calibri"/>
                <a:ea typeface="Calibri"/>
                <a:cs typeface="Calibri"/>
                <a:sym typeface="Calibri"/>
              </a:rPr>
              <a:t>حكيم</a:t>
            </a:r>
            <a:r>
              <a:rPr b="1" i="0" lang="ar-MA" sz="1600" u="none" cap="none" strike="noStrike">
                <a:solidFill>
                  <a:srgbClr val="757070"/>
                </a:solidFill>
                <a:latin typeface="Calibri"/>
                <a:ea typeface="Calibri"/>
                <a:cs typeface="Calibri"/>
                <a:sym typeface="Calibri"/>
              </a:rPr>
              <a:t>» هذه الحصة:</a:t>
            </a:r>
            <a:endParaRPr b="0" i="0" sz="1600" u="none" cap="none" strike="noStrike">
              <a:solidFill>
                <a:srgbClr val="FF0000"/>
              </a:solidFill>
              <a:latin typeface="Calibri"/>
              <a:ea typeface="Calibri"/>
              <a:cs typeface="Calibri"/>
              <a:sym typeface="Calibri"/>
            </a:endParaRPr>
          </a:p>
        </p:txBody>
      </p:sp>
      <p:sp>
        <p:nvSpPr>
          <p:cNvPr id="3621" name="Google Shape;3621;p13"/>
          <p:cNvSpPr txBox="1"/>
          <p:nvPr/>
        </p:nvSpPr>
        <p:spPr>
          <a:xfrm>
            <a:off x="1655247" y="542025"/>
            <a:ext cx="9601200" cy="2215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None/>
            </a:pPr>
            <a:r>
              <a:rPr b="0" i="1" lang="ar-MA" sz="1600" u="none" cap="none" strike="noStrike">
                <a:solidFill>
                  <a:srgbClr val="AEABAB"/>
                </a:solidFill>
                <a:latin typeface="Calibri"/>
                <a:ea typeface="Calibri"/>
                <a:cs typeface="Calibri"/>
                <a:sym typeface="Calibri"/>
              </a:rPr>
              <a:t>يقرأ المدرس كلمات القولة، وبعدها يدعو المتعلمين إلى إعادة ترتيب كلماتها،  و يستمع  بعد ذلك إلى إجابات 4 متعلمين.</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5" name="Shape 3625"/>
        <p:cNvGrpSpPr/>
        <p:nvPr/>
      </p:nvGrpSpPr>
      <p:grpSpPr>
        <a:xfrm>
          <a:off x="0" y="0"/>
          <a:ext cx="0" cy="0"/>
          <a:chOff x="0" y="0"/>
          <a:chExt cx="0" cy="0"/>
        </a:xfrm>
      </p:grpSpPr>
      <p:pic>
        <p:nvPicPr>
          <p:cNvPr descr="Image générée" id="3626" name="Google Shape;3626;p14"/>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pic>
        <p:nvPicPr>
          <p:cNvPr id="3627" name="Google Shape;3627;p14"/>
          <p:cNvPicPr preferRelativeResize="0"/>
          <p:nvPr/>
        </p:nvPicPr>
        <p:blipFill rotWithShape="1">
          <a:blip r:embed="rId4">
            <a:alphaModFix/>
          </a:blip>
          <a:srcRect b="0" l="0" r="0" t="0"/>
          <a:stretch/>
        </p:blipFill>
        <p:spPr>
          <a:xfrm>
            <a:off x="-18717" y="20937"/>
            <a:ext cx="730250" cy="730250"/>
          </a:xfrm>
          <a:prstGeom prst="rect">
            <a:avLst/>
          </a:prstGeom>
          <a:noFill/>
          <a:ln>
            <a:noFill/>
          </a:ln>
        </p:spPr>
      </p:pic>
      <p:sp>
        <p:nvSpPr>
          <p:cNvPr id="3628" name="Google Shape;3628;p1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C:\Users\HP\Desktop\طارل 2025-2026\الوثائق المنجزة\حصص  ppt  2025-2026\1اع\الحصص المنجزة\الاسبوع الأول\—Pngtree—horizontal line stripe retro scrapbook_6188770.png" id="3629" name="Google Shape;3629;p14"/>
          <p:cNvPicPr preferRelativeResize="0"/>
          <p:nvPr/>
        </p:nvPicPr>
        <p:blipFill rotWithShape="1">
          <a:blip r:embed="rId5">
            <a:alphaModFix/>
          </a:blip>
          <a:srcRect b="0" l="0" r="0" t="0"/>
          <a:stretch/>
        </p:blipFill>
        <p:spPr>
          <a:xfrm>
            <a:off x="0" y="1124463"/>
            <a:ext cx="12038752" cy="5572899"/>
          </a:xfrm>
          <a:prstGeom prst="rect">
            <a:avLst/>
          </a:prstGeom>
          <a:noFill/>
          <a:ln>
            <a:noFill/>
          </a:ln>
        </p:spPr>
      </p:pic>
      <p:sp>
        <p:nvSpPr>
          <p:cNvPr id="3630" name="Google Shape;3630;p14"/>
          <p:cNvSpPr txBox="1"/>
          <p:nvPr/>
        </p:nvSpPr>
        <p:spPr>
          <a:xfrm>
            <a:off x="2534393" y="128772"/>
            <a:ext cx="8645525" cy="668476"/>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بعد سماع إجاباتكم، الحل هو: تَنْتَهِي حُرِّيَّتُكَ عِندَمَا تَبْدَأُ حُرِّيَّةُ الآخَرِينَ.</a:t>
            </a:r>
            <a:endParaRPr/>
          </a:p>
          <a:p>
            <a:pPr indent="0" lvl="0" marL="0" marR="0" rtl="1" algn="r">
              <a:lnSpc>
                <a:spcPct val="103750"/>
              </a:lnSpc>
              <a:spcBef>
                <a:spcPts val="0"/>
              </a:spcBef>
              <a:spcAft>
                <a:spcPts val="0"/>
              </a:spcAft>
              <a:buClr>
                <a:srgbClr val="757070"/>
              </a:buClr>
              <a:buSzPts val="2000"/>
              <a:buFont typeface="Arial"/>
              <a:buNone/>
            </a:pPr>
            <a:r>
              <a:t/>
            </a:r>
            <a:endParaRPr b="1" i="0" sz="1800" u="none" cap="none" strike="noStrike">
              <a:solidFill>
                <a:srgbClr val="757070"/>
              </a:solidFill>
              <a:latin typeface="Calibri"/>
              <a:ea typeface="Calibri"/>
              <a:cs typeface="Calibri"/>
              <a:sym typeface="Calibri"/>
            </a:endParaRPr>
          </a:p>
        </p:txBody>
      </p:sp>
      <p:sp>
        <p:nvSpPr>
          <p:cNvPr id="3631" name="Google Shape;3631;p14"/>
          <p:cNvSpPr txBox="1"/>
          <p:nvPr/>
        </p:nvSpPr>
        <p:spPr>
          <a:xfrm>
            <a:off x="670681" y="493908"/>
            <a:ext cx="10509237" cy="492443"/>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0" lang="ar-MA" sz="1600" u="none" cap="none" strike="noStrike">
                <a:solidFill>
                  <a:srgbClr val="AEABAB"/>
                </a:solidFill>
                <a:latin typeface="Calibri"/>
                <a:ea typeface="Calibri"/>
                <a:cs typeface="Calibri"/>
                <a:sym typeface="Calibri"/>
              </a:rPr>
              <a:t>ينوه المدرس بعمل التلاميذ، ويقدم لقب» حكيم الحصة " للتلميذ الذي توصل إلى الحل في أقل من دقيقتين. ويطلب من بعض التلاميذ ، خاصة الذين لم يتوصلوا إلى تقديم أجوبة صحية، إعادة قراءة الحكمة، ثم يشرح معناها ويؤكد على مكانة الحرية  واحترام الآخر</a:t>
            </a:r>
            <a:r>
              <a:rPr b="0" i="1" lang="ar-MA" sz="1600" u="none" cap="none" strike="noStrike">
                <a:solidFill>
                  <a:srgbClr val="AEABAB"/>
                </a:solidFill>
                <a:latin typeface="Calibri"/>
                <a:ea typeface="Calibri"/>
                <a:cs typeface="Calibri"/>
                <a:sym typeface="Calibri"/>
              </a:rPr>
              <a:t>..</a:t>
            </a:r>
            <a:endParaRPr b="0" i="0" sz="2000" u="none" cap="none" strike="noStrike">
              <a:solidFill>
                <a:srgbClr val="000000"/>
              </a:solidFill>
              <a:latin typeface="Calibri"/>
              <a:ea typeface="Calibri"/>
              <a:cs typeface="Calibri"/>
              <a:sym typeface="Calibri"/>
            </a:endParaRPr>
          </a:p>
        </p:txBody>
      </p:sp>
      <p:sp>
        <p:nvSpPr>
          <p:cNvPr id="3632" name="Google Shape;3632;p14"/>
          <p:cNvSpPr/>
          <p:nvPr/>
        </p:nvSpPr>
        <p:spPr>
          <a:xfrm>
            <a:off x="2555822" y="2170668"/>
            <a:ext cx="6927107" cy="4154984"/>
          </a:xfrm>
          <a:prstGeom prst="rect">
            <a:avLst/>
          </a:prstGeom>
          <a:no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None/>
            </a:pPr>
            <a:r>
              <a:rPr b="0" i="0" lang="ar-MA" sz="4400" u="none" cap="none" strike="noStrike">
                <a:solidFill>
                  <a:schemeClr val="dk1"/>
                </a:solidFill>
                <a:latin typeface="Arial"/>
                <a:ea typeface="Arial"/>
                <a:cs typeface="Arial"/>
                <a:sym typeface="Arial"/>
              </a:rPr>
              <a:t>تَنْتَهِي حُرِّيَّتُكَ عِندَمَا</a:t>
            </a:r>
            <a:endParaRPr/>
          </a:p>
          <a:p>
            <a:pPr indent="0" lvl="0" marL="0" marR="0" rtl="0" algn="ctr">
              <a:lnSpc>
                <a:spcPct val="200000"/>
              </a:lnSpc>
              <a:spcBef>
                <a:spcPts val="0"/>
              </a:spcBef>
              <a:spcAft>
                <a:spcPts val="0"/>
              </a:spcAft>
              <a:buNone/>
            </a:pPr>
            <a:r>
              <a:rPr b="0" i="0" lang="ar-MA" sz="4400" u="none" cap="none" strike="noStrike">
                <a:solidFill>
                  <a:schemeClr val="dk1"/>
                </a:solidFill>
                <a:latin typeface="Arial"/>
                <a:ea typeface="Arial"/>
                <a:cs typeface="Arial"/>
                <a:sym typeface="Arial"/>
              </a:rPr>
              <a:t> تَبْدَأُ </a:t>
            </a:r>
            <a:endParaRPr/>
          </a:p>
          <a:p>
            <a:pPr indent="0" lvl="0" marL="0" marR="0" rtl="0" algn="ctr">
              <a:lnSpc>
                <a:spcPct val="200000"/>
              </a:lnSpc>
              <a:spcBef>
                <a:spcPts val="0"/>
              </a:spcBef>
              <a:spcAft>
                <a:spcPts val="0"/>
              </a:spcAft>
              <a:buNone/>
            </a:pPr>
            <a:r>
              <a:rPr b="0" i="0" lang="ar-MA" sz="4400" u="none" cap="none" strike="noStrike">
                <a:solidFill>
                  <a:schemeClr val="dk1"/>
                </a:solidFill>
                <a:latin typeface="Arial"/>
                <a:ea typeface="Arial"/>
                <a:cs typeface="Arial"/>
                <a:sym typeface="Arial"/>
              </a:rPr>
              <a:t>حُرِّيَّةُ الآخَرِينَ.</a:t>
            </a:r>
            <a:endParaRPr/>
          </a:p>
        </p:txBody>
      </p:sp>
      <p:sp>
        <p:nvSpPr>
          <p:cNvPr id="3633" name="Google Shape;3633;p14"/>
          <p:cNvSpPr txBox="1"/>
          <p:nvPr/>
        </p:nvSpPr>
        <p:spPr>
          <a:xfrm>
            <a:off x="105938" y="1731100"/>
            <a:ext cx="11638722" cy="5847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200" u="none" cap="none" strike="noStrike">
                <a:solidFill>
                  <a:srgbClr val="000000"/>
                </a:solidFill>
                <a:latin typeface="Calibri"/>
                <a:ea typeface="Calibri"/>
                <a:cs typeface="Calibri"/>
                <a:sym typeface="Calibri"/>
              </a:rPr>
              <a:t>ترتيب كلمات القولة:</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7" name="Shape 3637"/>
        <p:cNvGrpSpPr/>
        <p:nvPr/>
      </p:nvGrpSpPr>
      <p:grpSpPr>
        <a:xfrm>
          <a:off x="0" y="0"/>
          <a:ext cx="0" cy="0"/>
          <a:chOff x="0" y="0"/>
          <a:chExt cx="0" cy="0"/>
        </a:xfrm>
      </p:grpSpPr>
      <p:grpSp>
        <p:nvGrpSpPr>
          <p:cNvPr id="3638" name="Google Shape;3638;p15"/>
          <p:cNvGrpSpPr/>
          <p:nvPr/>
        </p:nvGrpSpPr>
        <p:grpSpPr>
          <a:xfrm>
            <a:off x="3145745" y="1836358"/>
            <a:ext cx="6054377" cy="3711725"/>
            <a:chOff x="1715066" y="1103461"/>
            <a:chExt cx="5717724" cy="3124203"/>
          </a:xfrm>
        </p:grpSpPr>
        <p:sp>
          <p:nvSpPr>
            <p:cNvPr id="3639" name="Google Shape;3639;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40" name="Google Shape;3640;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41" name="Google Shape;3641;p15"/>
          <p:cNvSpPr txBox="1"/>
          <p:nvPr/>
        </p:nvSpPr>
        <p:spPr>
          <a:xfrm>
            <a:off x="3238329" y="2864510"/>
            <a:ext cx="5312187" cy="160915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rgbClr val="ED7D31"/>
                </a:solidFill>
                <a:latin typeface="Calibri"/>
                <a:ea typeface="Calibri"/>
                <a:cs typeface="Calibri"/>
                <a:sym typeface="Calibri"/>
              </a:rPr>
              <a:t>ب- مراقبة إنجاز الواجبات المنزلية</a:t>
            </a:r>
            <a:endParaRPr b="1" i="0" sz="36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4 دقائق</a:t>
            </a:r>
            <a:endParaRPr b="1" i="0" sz="4800" u="none" cap="none" strike="noStrike">
              <a:solidFill>
                <a:srgbClr val="44546A"/>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645" name="Shape 3645"/>
        <p:cNvGrpSpPr/>
        <p:nvPr/>
      </p:nvGrpSpPr>
      <p:grpSpPr>
        <a:xfrm>
          <a:off x="0" y="0"/>
          <a:ext cx="0" cy="0"/>
          <a:chOff x="0" y="0"/>
          <a:chExt cx="0" cy="0"/>
        </a:xfrm>
      </p:grpSpPr>
      <p:sp>
        <p:nvSpPr>
          <p:cNvPr id="3646" name="Google Shape;3646;p16"/>
          <p:cNvSpPr/>
          <p:nvPr/>
        </p:nvSpPr>
        <p:spPr>
          <a:xfrm>
            <a:off x="4683940" y="700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1800" u="none" cap="none" strike="noStrike">
                <a:solidFill>
                  <a:srgbClr val="757070"/>
                </a:solidFill>
                <a:latin typeface="Calibri"/>
                <a:ea typeface="Calibri"/>
                <a:cs typeface="Calibri"/>
                <a:sym typeface="Calibri"/>
              </a:rPr>
              <a:t>مراقبة إنجاز التلاميذ الواجبات المنزلية</a:t>
            </a:r>
            <a:endParaRPr b="1" i="0" sz="1800" u="none" cap="none" strike="noStrike">
              <a:solidFill>
                <a:srgbClr val="757070"/>
              </a:solidFill>
              <a:latin typeface="Calibri"/>
              <a:ea typeface="Calibri"/>
              <a:cs typeface="Calibri"/>
              <a:sym typeface="Calibri"/>
            </a:endParaRPr>
          </a:p>
        </p:txBody>
      </p:sp>
      <p:sp>
        <p:nvSpPr>
          <p:cNvPr id="3647" name="Google Shape;3647;p16"/>
          <p:cNvSpPr txBox="1"/>
          <p:nvPr/>
        </p:nvSpPr>
        <p:spPr>
          <a:xfrm>
            <a:off x="1416402" y="4448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0" lang="ar-MA" sz="1600" u="none" cap="none" strike="noStrike">
                <a:solidFill>
                  <a:srgbClr val="AFABAB"/>
                </a:solidFill>
                <a:latin typeface="Calibri"/>
                <a:ea typeface="Calibri"/>
                <a:cs typeface="Calibri"/>
                <a:sym typeface="Calibri"/>
              </a:rPr>
              <a:t>يراقب  المدرس مدى إنجاز التلاميذ الواجبات المنزلية مع تقديم التغذية الراجعة الفورية لهم ( يكفي الاستاذ بعينة من التلاميذ في كل حصة).</a:t>
            </a:r>
            <a:endParaRPr b="0" i="0" sz="1600" u="none" cap="none" strike="noStrike">
              <a:solidFill>
                <a:srgbClr val="AFABAB"/>
              </a:solidFill>
              <a:latin typeface="Calibri"/>
              <a:ea typeface="Calibri"/>
              <a:cs typeface="Calibri"/>
              <a:sym typeface="Calibri"/>
            </a:endParaRPr>
          </a:p>
        </p:txBody>
      </p:sp>
      <p:pic>
        <p:nvPicPr>
          <p:cNvPr descr="Image générée" id="3648" name="Google Shape;3648;p1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descr="يتعاون التلاميذ والمعلمون في ممارسة العمل الجماعي في المدرسة الابتدائية صورة  الخلفية والصورة للتنزيل المجاني - Pngtree" id="3649" name="Google Shape;3649;p16"/>
          <p:cNvPicPr preferRelativeResize="0"/>
          <p:nvPr/>
        </p:nvPicPr>
        <p:blipFill rotWithShape="1">
          <a:blip r:embed="rId4">
            <a:alphaModFix/>
          </a:blip>
          <a:srcRect b="0" l="0" r="0" t="0"/>
          <a:stretch/>
        </p:blipFill>
        <p:spPr>
          <a:xfrm>
            <a:off x="1971304" y="1394100"/>
            <a:ext cx="8081158" cy="47132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3" name="Shape 3653"/>
        <p:cNvGrpSpPr/>
        <p:nvPr/>
      </p:nvGrpSpPr>
      <p:grpSpPr>
        <a:xfrm>
          <a:off x="0" y="0"/>
          <a:ext cx="0" cy="0"/>
          <a:chOff x="0" y="0"/>
          <a:chExt cx="0" cy="0"/>
        </a:xfrm>
      </p:grpSpPr>
      <p:grpSp>
        <p:nvGrpSpPr>
          <p:cNvPr id="3654" name="Google Shape;3654;p17"/>
          <p:cNvGrpSpPr/>
          <p:nvPr/>
        </p:nvGrpSpPr>
        <p:grpSpPr>
          <a:xfrm>
            <a:off x="5130955" y="1706886"/>
            <a:ext cx="6054377" cy="3711725"/>
            <a:chOff x="1715066" y="1103461"/>
            <a:chExt cx="5717724" cy="3124203"/>
          </a:xfrm>
        </p:grpSpPr>
        <p:sp>
          <p:nvSpPr>
            <p:cNvPr id="3655" name="Google Shape;3655;p1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56" name="Google Shape;3656;p1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57" name="Google Shape;3657;p17"/>
          <p:cNvSpPr txBox="1"/>
          <p:nvPr/>
        </p:nvSpPr>
        <p:spPr>
          <a:xfrm>
            <a:off x="5877453" y="2008346"/>
            <a:ext cx="4754879" cy="282353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t/>
            </a:r>
            <a:endParaRPr b="1" i="0" sz="48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ED7D31"/>
                </a:solidFill>
                <a:latin typeface="Calibri"/>
                <a:ea typeface="Calibri"/>
                <a:cs typeface="Calibri"/>
                <a:sym typeface="Calibri"/>
              </a:rPr>
              <a:t>ب- التصريح بالأهداف </a:t>
            </a:r>
            <a:r>
              <a:rPr b="1" i="0" lang="ar-MA" sz="4800" u="none" cap="none" strike="noStrike">
                <a:solidFill>
                  <a:srgbClr val="44546A"/>
                </a:solidFill>
                <a:latin typeface="Calibri"/>
                <a:ea typeface="Calibri"/>
                <a:cs typeface="Calibri"/>
                <a:sym typeface="Calibri"/>
              </a:rPr>
              <a:t>دقيقتان ( 02)</a:t>
            </a:r>
            <a:endParaRPr b="1" i="0" sz="4800" u="none" cap="none" strike="noStrike">
              <a:solidFill>
                <a:srgbClr val="44546A"/>
              </a:solidFill>
              <a:latin typeface="Calibri"/>
              <a:ea typeface="Calibri"/>
              <a:cs typeface="Calibri"/>
              <a:sym typeface="Calibri"/>
            </a:endParaRPr>
          </a:p>
        </p:txBody>
      </p:sp>
      <p:pic>
        <p:nvPicPr>
          <p:cNvPr id="3658" name="Google Shape;3658;p17"/>
          <p:cNvPicPr preferRelativeResize="0"/>
          <p:nvPr/>
        </p:nvPicPr>
        <p:blipFill rotWithShape="1">
          <a:blip r:embed="rId3">
            <a:alphaModFix/>
          </a:blip>
          <a:srcRect b="0" l="0" r="0" t="0"/>
          <a:stretch/>
        </p:blipFill>
        <p:spPr>
          <a:xfrm>
            <a:off x="352483" y="2211483"/>
            <a:ext cx="2006407" cy="2675209"/>
          </a:xfrm>
          <a:prstGeom prst="rect">
            <a:avLst/>
          </a:prstGeom>
          <a:noFill/>
          <a:ln>
            <a:noFill/>
          </a:ln>
        </p:spPr>
      </p:pic>
      <p:pic>
        <p:nvPicPr>
          <p:cNvPr id="3659" name="Google Shape;3659;p17"/>
          <p:cNvPicPr preferRelativeResize="0"/>
          <p:nvPr/>
        </p:nvPicPr>
        <p:blipFill rotWithShape="1">
          <a:blip r:embed="rId4">
            <a:alphaModFix/>
          </a:blip>
          <a:srcRect b="0" l="0" r="0" t="0"/>
          <a:stretch/>
        </p:blipFill>
        <p:spPr>
          <a:xfrm>
            <a:off x="1355686" y="2255310"/>
            <a:ext cx="880268" cy="117369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9"/>
                                        </p:tgtEl>
                                        <p:attrNameLst>
                                          <p:attrName>style.visibility</p:attrName>
                                        </p:attrNameLst>
                                      </p:cBhvr>
                                      <p:to>
                                        <p:strVal val="visible"/>
                                      </p:to>
                                    </p:set>
                                    <p:animEffect filter="fade" transition="in">
                                      <p:cBhvr>
                                        <p:cTn dur="2000"/>
                                        <p:tgtEl>
                                          <p:spTgt spid="36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3" name="Shape 3663"/>
        <p:cNvGrpSpPr/>
        <p:nvPr/>
      </p:nvGrpSpPr>
      <p:grpSpPr>
        <a:xfrm>
          <a:off x="0" y="0"/>
          <a:ext cx="0" cy="0"/>
          <a:chOff x="0" y="0"/>
          <a:chExt cx="0" cy="0"/>
        </a:xfrm>
      </p:grpSpPr>
      <p:sp>
        <p:nvSpPr>
          <p:cNvPr id="3664" name="Google Shape;3664;p1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665" name="Google Shape;3665;p18"/>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666" name="Google Shape;3666;p1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3667" name="Google Shape;3667;p18"/>
          <p:cNvPicPr preferRelativeResize="0"/>
          <p:nvPr/>
        </p:nvPicPr>
        <p:blipFill rotWithShape="1">
          <a:blip r:embed="rId3">
            <a:alphaModFix/>
          </a:blip>
          <a:srcRect b="0" l="0" r="0" t="0"/>
          <a:stretch/>
        </p:blipFill>
        <p:spPr>
          <a:xfrm>
            <a:off x="0" y="40134"/>
            <a:ext cx="744881" cy="744881"/>
          </a:xfrm>
          <a:prstGeom prst="rect">
            <a:avLst/>
          </a:prstGeom>
          <a:noFill/>
          <a:ln>
            <a:noFill/>
          </a:ln>
        </p:spPr>
      </p:pic>
      <p:pic>
        <p:nvPicPr>
          <p:cNvPr descr="Image générée" id="3668" name="Google Shape;3668;p18"/>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3669" name="Google Shape;3669;p18"/>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3670" name="Google Shape;3670;p18"/>
          <p:cNvSpPr txBox="1"/>
          <p:nvPr/>
        </p:nvSpPr>
        <p:spPr>
          <a:xfrm>
            <a:off x="1696538" y="198850"/>
            <a:ext cx="9643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sp>
        <p:nvSpPr>
          <p:cNvPr id="3671" name="Google Shape;3671;p18"/>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نص متوسط الطول بِطَلَاقَةٍ.</a:t>
            </a:r>
            <a:endParaRPr b="1" i="0" sz="3200" u="none" cap="none" strike="noStrike">
              <a:solidFill>
                <a:srgbClr val="106585"/>
              </a:solidFill>
              <a:latin typeface="Calibri"/>
              <a:ea typeface="Calibri"/>
              <a:cs typeface="Calibri"/>
              <a:sym typeface="Calibri"/>
            </a:endParaRPr>
          </a:p>
        </p:txBody>
      </p:sp>
      <p:pic>
        <p:nvPicPr>
          <p:cNvPr id="3672" name="Google Shape;3672;p18"/>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3673" name="Google Shape;3673;p18"/>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معاني نص متوسط الطول.</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9"/>
                                        </p:tgtEl>
                                        <p:attrNameLst>
                                          <p:attrName>style.visibility</p:attrName>
                                        </p:attrNameLst>
                                      </p:cBhvr>
                                      <p:to>
                                        <p:strVal val="visible"/>
                                      </p:to>
                                    </p:set>
                                    <p:animEffect filter="fade" transition="in">
                                      <p:cBhvr>
                                        <p:cTn dur="2000"/>
                                        <p:tgtEl>
                                          <p:spTgt spid="36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1"/>
                                        </p:tgtEl>
                                        <p:attrNameLst>
                                          <p:attrName>style.visibility</p:attrName>
                                        </p:attrNameLst>
                                      </p:cBhvr>
                                      <p:to>
                                        <p:strVal val="visible"/>
                                      </p:to>
                                    </p:set>
                                    <p:animEffect filter="fade" transition="in">
                                      <p:cBhvr>
                                        <p:cTn dur="500"/>
                                        <p:tgtEl>
                                          <p:spTgt spid="36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2"/>
                                        </p:tgtEl>
                                        <p:attrNameLst>
                                          <p:attrName>style.visibility</p:attrName>
                                        </p:attrNameLst>
                                      </p:cBhvr>
                                      <p:to>
                                        <p:strVal val="visible"/>
                                      </p:to>
                                    </p:set>
                                    <p:animEffect filter="fade" transition="in">
                                      <p:cBhvr>
                                        <p:cTn dur="2000"/>
                                        <p:tgtEl>
                                          <p:spTgt spid="36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3"/>
                                        </p:tgtEl>
                                        <p:attrNameLst>
                                          <p:attrName>style.visibility</p:attrName>
                                        </p:attrNameLst>
                                      </p:cBhvr>
                                      <p:to>
                                        <p:strVal val="visible"/>
                                      </p:to>
                                    </p:set>
                                    <p:animEffect filter="fade" transition="in">
                                      <p:cBhvr>
                                        <p:cTn dur="500"/>
                                        <p:tgtEl>
                                          <p:spTgt spid="36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7" name="Shape 3677"/>
        <p:cNvGrpSpPr/>
        <p:nvPr/>
      </p:nvGrpSpPr>
      <p:grpSpPr>
        <a:xfrm>
          <a:off x="0" y="0"/>
          <a:ext cx="0" cy="0"/>
          <a:chOff x="0" y="0"/>
          <a:chExt cx="0" cy="0"/>
        </a:xfrm>
      </p:grpSpPr>
      <p:grpSp>
        <p:nvGrpSpPr>
          <p:cNvPr id="3678" name="Google Shape;3678;p19"/>
          <p:cNvGrpSpPr/>
          <p:nvPr/>
        </p:nvGrpSpPr>
        <p:grpSpPr>
          <a:xfrm>
            <a:off x="5130955" y="1017344"/>
            <a:ext cx="6054377" cy="3711725"/>
            <a:chOff x="1715066" y="1103461"/>
            <a:chExt cx="5717724" cy="3124203"/>
          </a:xfrm>
        </p:grpSpPr>
        <p:sp>
          <p:nvSpPr>
            <p:cNvPr id="3679" name="Google Shape;3679;p1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80" name="Google Shape;3680;p1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81" name="Google Shape;3681;p19"/>
          <p:cNvSpPr txBox="1"/>
          <p:nvPr/>
        </p:nvSpPr>
        <p:spPr>
          <a:xfrm>
            <a:off x="5743654" y="1551203"/>
            <a:ext cx="4754879" cy="3023905"/>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 </a:t>
            </a:r>
            <a:endParaRPr/>
          </a:p>
          <a:p>
            <a:pPr indent="0" lvl="0" marL="0" marR="0" rtl="1" algn="ctr">
              <a:lnSpc>
                <a:spcPct val="131218"/>
              </a:lnSpc>
              <a:spcBef>
                <a:spcPts val="0"/>
              </a:spcBef>
              <a:spcAft>
                <a:spcPts val="0"/>
              </a:spcAft>
              <a:buNone/>
            </a:pPr>
            <a:r>
              <a:rPr b="1" i="0" lang="ar-MA" sz="4800" u="none" cap="none" strike="noStrike">
                <a:solidFill>
                  <a:srgbClr val="FFC000"/>
                </a:solidFill>
                <a:latin typeface="Calibri"/>
                <a:ea typeface="Calibri"/>
                <a:cs typeface="Calibri"/>
                <a:sym typeface="Calibri"/>
              </a:rPr>
              <a:t>القراءة بطلاقة</a:t>
            </a:r>
            <a:endParaRPr b="1" i="0" sz="3733"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15  دقيقة</a:t>
            </a:r>
            <a:endParaRPr b="1" i="0" sz="4800" u="none" cap="none" strike="noStrike">
              <a:solidFill>
                <a:srgbClr val="44546A"/>
              </a:solidFill>
              <a:latin typeface="Calibri"/>
              <a:ea typeface="Calibri"/>
              <a:cs typeface="Calibri"/>
              <a:sym typeface="Calibri"/>
            </a:endParaRPr>
          </a:p>
        </p:txBody>
      </p:sp>
      <p:pic>
        <p:nvPicPr>
          <p:cNvPr id="3682" name="Google Shape;3682;p19"/>
          <p:cNvPicPr preferRelativeResize="0"/>
          <p:nvPr/>
        </p:nvPicPr>
        <p:blipFill rotWithShape="1">
          <a:blip r:embed="rId3">
            <a:alphaModFix/>
          </a:blip>
          <a:srcRect b="0" l="0" r="0" t="0"/>
          <a:stretch/>
        </p:blipFill>
        <p:spPr>
          <a:xfrm>
            <a:off x="941903" y="993046"/>
            <a:ext cx="3736023" cy="3736023"/>
          </a:xfrm>
          <a:prstGeom prst="rect">
            <a:avLst/>
          </a:prstGeom>
          <a:noFill/>
          <a:ln>
            <a:noFill/>
          </a:ln>
        </p:spPr>
      </p:pic>
      <p:sp>
        <p:nvSpPr>
          <p:cNvPr id="3683" name="Google Shape;3683;p19"/>
          <p:cNvSpPr/>
          <p:nvPr/>
        </p:nvSpPr>
        <p:spPr>
          <a:xfrm>
            <a:off x="9232222" y="3827414"/>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7" name="Shape 3687"/>
        <p:cNvGrpSpPr/>
        <p:nvPr/>
      </p:nvGrpSpPr>
      <p:grpSpPr>
        <a:xfrm>
          <a:off x="0" y="0"/>
          <a:ext cx="0" cy="0"/>
          <a:chOff x="0" y="0"/>
          <a:chExt cx="0" cy="0"/>
        </a:xfrm>
      </p:grpSpPr>
      <p:grpSp>
        <p:nvGrpSpPr>
          <p:cNvPr id="3688" name="Google Shape;3688;p20"/>
          <p:cNvGrpSpPr/>
          <p:nvPr/>
        </p:nvGrpSpPr>
        <p:grpSpPr>
          <a:xfrm>
            <a:off x="5130955" y="1706886"/>
            <a:ext cx="6054377" cy="3711725"/>
            <a:chOff x="1715066" y="1103461"/>
            <a:chExt cx="5717724" cy="3124203"/>
          </a:xfrm>
        </p:grpSpPr>
        <p:sp>
          <p:nvSpPr>
            <p:cNvPr id="3689" name="Google Shape;3689;p2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90" name="Google Shape;3690;p2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91" name="Google Shape;3691;p20"/>
          <p:cNvSpPr txBox="1"/>
          <p:nvPr/>
        </p:nvSpPr>
        <p:spPr>
          <a:xfrm>
            <a:off x="587745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br>
              <a:rPr b="1" i="0" lang="ar-MA" sz="4800" u="none" cap="none" strike="noStrike">
                <a:solidFill>
                  <a:srgbClr val="44546A"/>
                </a:solidFill>
                <a:latin typeface="Calibri"/>
                <a:ea typeface="Calibri"/>
                <a:cs typeface="Calibri"/>
                <a:sym typeface="Calibri"/>
              </a:rPr>
            </a:br>
            <a:r>
              <a:rPr b="1" i="0" lang="ar-MA" sz="4800" u="none" cap="none" strike="noStrike">
                <a:solidFill>
                  <a:srgbClr val="ED7D31"/>
                </a:solidFill>
                <a:latin typeface="Calibri"/>
                <a:ea typeface="Calibri"/>
                <a:cs typeface="Calibri"/>
                <a:sym typeface="Calibri"/>
              </a:rPr>
              <a:t>أ- أَقْرَأُ العبارات بِطَلَاقَةٍ </a:t>
            </a: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3692" name="Google Shape;3692;p20"/>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6" name="Shape 3696"/>
        <p:cNvGrpSpPr/>
        <p:nvPr/>
      </p:nvGrpSpPr>
      <p:grpSpPr>
        <a:xfrm>
          <a:off x="0" y="0"/>
          <a:ext cx="0" cy="0"/>
          <a:chOff x="0" y="0"/>
          <a:chExt cx="0" cy="0"/>
        </a:xfrm>
      </p:grpSpPr>
      <p:pic>
        <p:nvPicPr>
          <p:cNvPr descr="Image générée" id="3697" name="Google Shape;3697;p2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698" name="Google Shape;3698;p21"/>
          <p:cNvSpPr txBox="1"/>
          <p:nvPr/>
        </p:nvSpPr>
        <p:spPr>
          <a:xfrm>
            <a:off x="288587" y="61552"/>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الطلاقة: الدقة والسرعة.</a:t>
            </a:r>
            <a:endParaRPr/>
          </a:p>
        </p:txBody>
      </p:sp>
      <p:sp>
        <p:nvSpPr>
          <p:cNvPr id="3699" name="Google Shape;3699;p21"/>
          <p:cNvSpPr txBox="1"/>
          <p:nvPr/>
        </p:nvSpPr>
        <p:spPr>
          <a:xfrm>
            <a:off x="1459425" y="495264"/>
            <a:ext cx="9717757" cy="338554"/>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يطلب الأستاذ)ة( انتباه التلاميذ، ثم يقرأ العبارات بطلاقة.</a:t>
            </a:r>
            <a:endParaRPr b="0" i="0" sz="1600" u="none" cap="none" strike="noStrike">
              <a:solidFill>
                <a:srgbClr val="A5A5A5"/>
              </a:solidFill>
              <a:latin typeface="Calibri"/>
              <a:ea typeface="Calibri"/>
              <a:cs typeface="Calibri"/>
              <a:sym typeface="Calibri"/>
            </a:endParaRPr>
          </a:p>
        </p:txBody>
      </p:sp>
      <p:pic>
        <p:nvPicPr>
          <p:cNvPr id="3700" name="Google Shape;3700;p21"/>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3701" name="Google Shape;3701;p21"/>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graphicFrame>
        <p:nvGraphicFramePr>
          <p:cNvPr id="3702" name="Google Shape;3702;p21"/>
          <p:cNvGraphicFramePr/>
          <p:nvPr/>
        </p:nvGraphicFramePr>
        <p:xfrm>
          <a:off x="7825839" y="1103387"/>
          <a:ext cx="3000000" cy="3000000"/>
        </p:xfrm>
        <a:graphic>
          <a:graphicData uri="http://schemas.openxmlformats.org/drawingml/2006/table">
            <a:tbl>
              <a:tblPr>
                <a:noFill/>
                <a:tableStyleId>{EE2D6468-029A-4AD2-8B63-79EF751DD551}</a:tableStyleId>
              </a:tblPr>
              <a:tblGrid>
                <a:gridCol w="3760050"/>
              </a:tblGrid>
              <a:tr h="201450">
                <a:tc>
                  <a:txBody>
                    <a:bodyPr/>
                    <a:lstStyle/>
                    <a:p>
                      <a:pPr indent="0" lvl="0" marL="0" marR="0" rtl="1" algn="r">
                        <a:lnSpc>
                          <a:spcPct val="150000"/>
                        </a:lnSpc>
                        <a:spcBef>
                          <a:spcPts val="0"/>
                        </a:spcBef>
                        <a:spcAft>
                          <a:spcPts val="0"/>
                        </a:spcAft>
                        <a:buClr>
                          <a:srgbClr val="FF0000"/>
                        </a:buClr>
                        <a:buSzPts val="800"/>
                        <a:buFont typeface="Arial"/>
                        <a:buNone/>
                      </a:pPr>
                      <a:r>
                        <a:rPr b="0" i="0" lang="ar-MA" sz="2400" u="none" cap="none" strike="noStrike">
                          <a:solidFill>
                            <a:srgbClr val="000000"/>
                          </a:solidFill>
                          <a:latin typeface="Calibri"/>
                          <a:ea typeface="Calibri"/>
                          <a:cs typeface="Calibri"/>
                          <a:sym typeface="Calibri"/>
                        </a:rPr>
                        <a:t>1- إِحْدى البَراري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00825">
                <a:tc>
                  <a:txBody>
                    <a:bodyPr/>
                    <a:lstStyle/>
                    <a:p>
                      <a:pPr indent="0" lvl="0" marL="0" marR="0" rtl="1" algn="r">
                        <a:lnSpc>
                          <a:spcPct val="150000"/>
                        </a:lnSpc>
                        <a:spcBef>
                          <a:spcPts val="0"/>
                        </a:spcBef>
                        <a:spcAft>
                          <a:spcPts val="0"/>
                        </a:spcAft>
                        <a:buClr>
                          <a:srgbClr val="FF0000"/>
                        </a:buClr>
                        <a:buSzPts val="800"/>
                        <a:buFont typeface="Arial"/>
                        <a:buNone/>
                      </a:pPr>
                      <a:r>
                        <a:rPr b="0" i="0" lang="ar-MA" sz="2400" u="none" cap="none" strike="noStrike">
                          <a:solidFill>
                            <a:srgbClr val="000000"/>
                          </a:solidFill>
                          <a:latin typeface="Calibri"/>
                          <a:ea typeface="Calibri"/>
                          <a:cs typeface="Calibri"/>
                          <a:sym typeface="Calibri"/>
                        </a:rPr>
                        <a:t>2- جرُّ  العَرَبَةِ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03" name="Google Shape;3703;p21"/>
          <p:cNvGraphicFramePr/>
          <p:nvPr/>
        </p:nvGraphicFramePr>
        <p:xfrm>
          <a:off x="7837715" y="4699659"/>
          <a:ext cx="3000000" cy="3000000"/>
        </p:xfrm>
        <a:graphic>
          <a:graphicData uri="http://schemas.openxmlformats.org/drawingml/2006/table">
            <a:tbl>
              <a:tblPr>
                <a:noFill/>
                <a:tableStyleId>{EE2D6468-029A-4AD2-8B63-79EF751DD551}</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فضَحِكَ ضحْكَةً ماكِرةً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يُرْسِلُ صَهيلاً حَزيناً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04" name="Google Shape;3704;p21"/>
          <p:cNvGraphicFramePr/>
          <p:nvPr/>
        </p:nvGraphicFramePr>
        <p:xfrm>
          <a:off x="384620" y="4735285"/>
          <a:ext cx="3000000" cy="3000000"/>
        </p:xfrm>
        <a:graphic>
          <a:graphicData uri="http://schemas.openxmlformats.org/drawingml/2006/table">
            <a:tbl>
              <a:tblPr>
                <a:noFill/>
                <a:tableStyleId>{EE2D6468-029A-4AD2-8B63-79EF751DD551}</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يَبيعُ حُرِّيَّتَهُ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يَظَلُّ عَبْداً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05" name="Google Shape;3705;p21"/>
          <p:cNvGraphicFramePr/>
          <p:nvPr/>
        </p:nvGraphicFramePr>
        <p:xfrm>
          <a:off x="4334493" y="2968830"/>
          <a:ext cx="3000000" cy="3000000"/>
        </p:xfrm>
        <a:graphic>
          <a:graphicData uri="http://schemas.openxmlformats.org/drawingml/2006/table">
            <a:tbl>
              <a:tblPr>
                <a:noFill/>
                <a:tableStyleId>{EE2D6468-029A-4AD2-8B63-79EF751DD551}</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قالَ الْحِصانُ بَخَجَلٍ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ضَحِكَ الحِصانُ ساخِراً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06" name="Google Shape;3706;p21"/>
          <p:cNvGraphicFramePr/>
          <p:nvPr/>
        </p:nvGraphicFramePr>
        <p:xfrm>
          <a:off x="384621" y="1103387"/>
          <a:ext cx="3000000" cy="3000000"/>
        </p:xfrm>
        <a:graphic>
          <a:graphicData uri="http://schemas.openxmlformats.org/drawingml/2006/table">
            <a:tbl>
              <a:tblPr>
                <a:noFill/>
                <a:tableStyleId>{EE2D6468-029A-4AD2-8B63-79EF751DD551}</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أرْكُضُ مَعَ الرّيحِ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عادَ سَاخِطاً</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0" name="Shape 3710"/>
        <p:cNvGrpSpPr/>
        <p:nvPr/>
      </p:nvGrpSpPr>
      <p:grpSpPr>
        <a:xfrm>
          <a:off x="0" y="0"/>
          <a:ext cx="0" cy="0"/>
          <a:chOff x="0" y="0"/>
          <a:chExt cx="0" cy="0"/>
        </a:xfrm>
      </p:grpSpPr>
      <p:pic>
        <p:nvPicPr>
          <p:cNvPr descr="Image générée" id="3711" name="Google Shape;3711;p2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712" name="Google Shape;3712;p2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13" name="Google Shape;3713;p22"/>
          <p:cNvSpPr txBox="1"/>
          <p:nvPr/>
        </p:nvSpPr>
        <p:spPr>
          <a:xfrm>
            <a:off x="288587" y="816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2- الممارسة الموجهة: معايير الطلاقة: الدقة والسرعة.</a:t>
            </a:r>
            <a:endParaRPr/>
          </a:p>
        </p:txBody>
      </p:sp>
      <p:sp>
        <p:nvSpPr>
          <p:cNvPr id="3714" name="Google Shape;3714;p22"/>
          <p:cNvSpPr txBox="1"/>
          <p:nvPr/>
        </p:nvSpPr>
        <p:spPr>
          <a:xfrm>
            <a:off x="777255" y="341806"/>
            <a:ext cx="10559840"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ويحرص على التصحيح الفوري لقراءة كل تلميذ بإشراك وملائه، ويطلب منهم إبداء رأيهم، ويختم بتقديم تغذية راجعة.</a:t>
            </a:r>
            <a:endParaRPr b="0" i="0" sz="1600" u="none" cap="none" strike="noStrike">
              <a:solidFill>
                <a:srgbClr val="A5A5A5"/>
              </a:solidFill>
              <a:latin typeface="Calibri"/>
              <a:ea typeface="Calibri"/>
              <a:cs typeface="Calibri"/>
              <a:sym typeface="Calibri"/>
            </a:endParaRPr>
          </a:p>
        </p:txBody>
      </p:sp>
      <p:pic>
        <p:nvPicPr>
          <p:cNvPr descr="Lever la main - Icônes mains et gestes gratuites" id="3715" name="Google Shape;3715;p22"/>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graphicFrame>
        <p:nvGraphicFramePr>
          <p:cNvPr id="3716" name="Google Shape;3716;p22"/>
          <p:cNvGraphicFramePr/>
          <p:nvPr/>
        </p:nvGraphicFramePr>
        <p:xfrm>
          <a:off x="7825839" y="1103387"/>
          <a:ext cx="3000000" cy="3000000"/>
        </p:xfrm>
        <a:graphic>
          <a:graphicData uri="http://schemas.openxmlformats.org/drawingml/2006/table">
            <a:tbl>
              <a:tblPr>
                <a:noFill/>
                <a:tableStyleId>{EE2D6468-029A-4AD2-8B63-79EF751DD551}</a:tableStyleId>
              </a:tblPr>
              <a:tblGrid>
                <a:gridCol w="3760050"/>
              </a:tblGrid>
              <a:tr h="201450">
                <a:tc>
                  <a:txBody>
                    <a:bodyPr/>
                    <a:lstStyle/>
                    <a:p>
                      <a:pPr indent="0" lvl="0" marL="0" marR="0" rtl="1" algn="r">
                        <a:lnSpc>
                          <a:spcPct val="150000"/>
                        </a:lnSpc>
                        <a:spcBef>
                          <a:spcPts val="0"/>
                        </a:spcBef>
                        <a:spcAft>
                          <a:spcPts val="0"/>
                        </a:spcAft>
                        <a:buClr>
                          <a:srgbClr val="FF0000"/>
                        </a:buClr>
                        <a:buSzPts val="800"/>
                        <a:buFont typeface="Arial"/>
                        <a:buNone/>
                      </a:pPr>
                      <a:r>
                        <a:rPr b="0" i="0" lang="ar-MA" sz="2400" u="none" cap="none" strike="noStrike">
                          <a:solidFill>
                            <a:srgbClr val="000000"/>
                          </a:solidFill>
                          <a:latin typeface="Calibri"/>
                          <a:ea typeface="Calibri"/>
                          <a:cs typeface="Calibri"/>
                          <a:sym typeface="Calibri"/>
                        </a:rPr>
                        <a:t>1- إِحْدى البَراري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00825">
                <a:tc>
                  <a:txBody>
                    <a:bodyPr/>
                    <a:lstStyle/>
                    <a:p>
                      <a:pPr indent="0" lvl="0" marL="0" marR="0" rtl="1" algn="r">
                        <a:lnSpc>
                          <a:spcPct val="150000"/>
                        </a:lnSpc>
                        <a:spcBef>
                          <a:spcPts val="0"/>
                        </a:spcBef>
                        <a:spcAft>
                          <a:spcPts val="0"/>
                        </a:spcAft>
                        <a:buClr>
                          <a:srgbClr val="FF0000"/>
                        </a:buClr>
                        <a:buSzPts val="800"/>
                        <a:buFont typeface="Arial"/>
                        <a:buNone/>
                      </a:pPr>
                      <a:r>
                        <a:rPr b="0" i="0" lang="ar-MA" sz="2400" u="none" cap="none" strike="noStrike">
                          <a:solidFill>
                            <a:srgbClr val="000000"/>
                          </a:solidFill>
                          <a:latin typeface="Calibri"/>
                          <a:ea typeface="Calibri"/>
                          <a:cs typeface="Calibri"/>
                          <a:sym typeface="Calibri"/>
                        </a:rPr>
                        <a:t>2- جرُّ  العَرَبَةِ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17" name="Google Shape;3717;p22"/>
          <p:cNvGraphicFramePr/>
          <p:nvPr/>
        </p:nvGraphicFramePr>
        <p:xfrm>
          <a:off x="7837715" y="4699659"/>
          <a:ext cx="3000000" cy="3000000"/>
        </p:xfrm>
        <a:graphic>
          <a:graphicData uri="http://schemas.openxmlformats.org/drawingml/2006/table">
            <a:tbl>
              <a:tblPr>
                <a:noFill/>
                <a:tableStyleId>{EE2D6468-029A-4AD2-8B63-79EF751DD551}</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فضَحِكَ ضحْكَةً ماكِرةً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يُرْسِلُ صَهيلاً حَزيناً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18" name="Google Shape;3718;p22"/>
          <p:cNvGraphicFramePr/>
          <p:nvPr/>
        </p:nvGraphicFramePr>
        <p:xfrm>
          <a:off x="384620" y="4735285"/>
          <a:ext cx="3000000" cy="3000000"/>
        </p:xfrm>
        <a:graphic>
          <a:graphicData uri="http://schemas.openxmlformats.org/drawingml/2006/table">
            <a:tbl>
              <a:tblPr>
                <a:noFill/>
                <a:tableStyleId>{EE2D6468-029A-4AD2-8B63-79EF751DD551}</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يَبيعُ حُرِّيَّتَهُ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يَظَلُّ عَبْداً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19" name="Google Shape;3719;p22"/>
          <p:cNvGraphicFramePr/>
          <p:nvPr/>
        </p:nvGraphicFramePr>
        <p:xfrm>
          <a:off x="4334493" y="2968830"/>
          <a:ext cx="3000000" cy="3000000"/>
        </p:xfrm>
        <a:graphic>
          <a:graphicData uri="http://schemas.openxmlformats.org/drawingml/2006/table">
            <a:tbl>
              <a:tblPr>
                <a:noFill/>
                <a:tableStyleId>{EE2D6468-029A-4AD2-8B63-79EF751DD551}</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قالَ الْحِصانُ بَخَجَلٍ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ضَحِكَ الحِصانُ ساخِراً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20" name="Google Shape;3720;p22"/>
          <p:cNvGraphicFramePr/>
          <p:nvPr/>
        </p:nvGraphicFramePr>
        <p:xfrm>
          <a:off x="384621" y="1103387"/>
          <a:ext cx="3000000" cy="3000000"/>
        </p:xfrm>
        <a:graphic>
          <a:graphicData uri="http://schemas.openxmlformats.org/drawingml/2006/table">
            <a:tbl>
              <a:tblPr>
                <a:noFill/>
                <a:tableStyleId>{EE2D6468-029A-4AD2-8B63-79EF751DD551}</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أرْكُضُ مَعَ الرّيحِ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عادَ سَاخِطاً</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4" name="Shape 3724"/>
        <p:cNvGrpSpPr/>
        <p:nvPr/>
      </p:nvGrpSpPr>
      <p:grpSpPr>
        <a:xfrm>
          <a:off x="0" y="0"/>
          <a:ext cx="0" cy="0"/>
          <a:chOff x="0" y="0"/>
          <a:chExt cx="0" cy="0"/>
        </a:xfrm>
      </p:grpSpPr>
      <p:pic>
        <p:nvPicPr>
          <p:cNvPr descr="Image générée" id="3725" name="Google Shape;3725;p2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726" name="Google Shape;3726;p23"/>
          <p:cNvSpPr txBox="1"/>
          <p:nvPr/>
        </p:nvSpPr>
        <p:spPr>
          <a:xfrm>
            <a:off x="153248" y="6680"/>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3- الممارسة المستقلة: معايير الطلاقة: الدقة والسرعة.</a:t>
            </a:r>
            <a:endParaRPr/>
          </a:p>
        </p:txBody>
      </p:sp>
      <p:sp>
        <p:nvSpPr>
          <p:cNvPr id="3727" name="Google Shape;3727;p23"/>
          <p:cNvSpPr txBox="1"/>
          <p:nvPr/>
        </p:nvSpPr>
        <p:spPr>
          <a:xfrm>
            <a:off x="732999" y="356871"/>
            <a:ext cx="10473912"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0" sz="1600" u="none" cap="none" strike="noStrike">
              <a:solidFill>
                <a:srgbClr val="A5A5A5"/>
              </a:solidFill>
              <a:latin typeface="Calibri"/>
              <a:ea typeface="Calibri"/>
              <a:cs typeface="Calibri"/>
              <a:sym typeface="Calibri"/>
            </a:endParaRPr>
          </a:p>
        </p:txBody>
      </p:sp>
      <p:pic>
        <p:nvPicPr>
          <p:cNvPr descr="Lever la main - Icônes mains et gestes gratuites" id="3728" name="Google Shape;3728;p23"/>
          <p:cNvPicPr preferRelativeResize="0"/>
          <p:nvPr/>
        </p:nvPicPr>
        <p:blipFill rotWithShape="1">
          <a:blip r:embed="rId4">
            <a:alphaModFix/>
          </a:blip>
          <a:srcRect b="0" l="0" r="0" t="0"/>
          <a:stretch/>
        </p:blipFill>
        <p:spPr>
          <a:xfrm>
            <a:off x="116809" y="71470"/>
            <a:ext cx="702642" cy="702642"/>
          </a:xfrm>
          <a:prstGeom prst="rect">
            <a:avLst/>
          </a:prstGeom>
          <a:noFill/>
          <a:ln>
            <a:noFill/>
          </a:ln>
        </p:spPr>
      </p:pic>
      <p:sp>
        <p:nvSpPr>
          <p:cNvPr id="3729" name="Google Shape;3729;p23"/>
          <p:cNvSpPr/>
          <p:nvPr/>
        </p:nvSpPr>
        <p:spPr>
          <a:xfrm>
            <a:off x="0" y="-6642"/>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3730" name="Google Shape;3730;p23"/>
          <p:cNvGraphicFramePr/>
          <p:nvPr/>
        </p:nvGraphicFramePr>
        <p:xfrm>
          <a:off x="7825839" y="1103387"/>
          <a:ext cx="3000000" cy="3000000"/>
        </p:xfrm>
        <a:graphic>
          <a:graphicData uri="http://schemas.openxmlformats.org/drawingml/2006/table">
            <a:tbl>
              <a:tblPr>
                <a:noFill/>
                <a:tableStyleId>{EE2D6468-029A-4AD2-8B63-79EF751DD551}</a:tableStyleId>
              </a:tblPr>
              <a:tblGrid>
                <a:gridCol w="3760050"/>
              </a:tblGrid>
              <a:tr h="201450">
                <a:tc>
                  <a:txBody>
                    <a:bodyPr/>
                    <a:lstStyle/>
                    <a:p>
                      <a:pPr indent="0" lvl="0" marL="0" marR="0" rtl="1" algn="r">
                        <a:lnSpc>
                          <a:spcPct val="150000"/>
                        </a:lnSpc>
                        <a:spcBef>
                          <a:spcPts val="0"/>
                        </a:spcBef>
                        <a:spcAft>
                          <a:spcPts val="0"/>
                        </a:spcAft>
                        <a:buClr>
                          <a:srgbClr val="FF0000"/>
                        </a:buClr>
                        <a:buSzPts val="800"/>
                        <a:buFont typeface="Arial"/>
                        <a:buNone/>
                      </a:pPr>
                      <a:r>
                        <a:rPr b="0" i="0" lang="ar-MA" sz="2400" u="none" cap="none" strike="noStrike">
                          <a:solidFill>
                            <a:srgbClr val="000000"/>
                          </a:solidFill>
                          <a:latin typeface="Calibri"/>
                          <a:ea typeface="Calibri"/>
                          <a:cs typeface="Calibri"/>
                          <a:sym typeface="Calibri"/>
                        </a:rPr>
                        <a:t>1- إِحْدى البَراري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00825">
                <a:tc>
                  <a:txBody>
                    <a:bodyPr/>
                    <a:lstStyle/>
                    <a:p>
                      <a:pPr indent="0" lvl="0" marL="0" marR="0" rtl="1" algn="r">
                        <a:lnSpc>
                          <a:spcPct val="150000"/>
                        </a:lnSpc>
                        <a:spcBef>
                          <a:spcPts val="0"/>
                        </a:spcBef>
                        <a:spcAft>
                          <a:spcPts val="0"/>
                        </a:spcAft>
                        <a:buClr>
                          <a:srgbClr val="FF0000"/>
                        </a:buClr>
                        <a:buSzPts val="800"/>
                        <a:buFont typeface="Arial"/>
                        <a:buNone/>
                      </a:pPr>
                      <a:r>
                        <a:rPr b="0" i="0" lang="ar-MA" sz="2400" u="none" cap="none" strike="noStrike">
                          <a:solidFill>
                            <a:srgbClr val="000000"/>
                          </a:solidFill>
                          <a:latin typeface="Calibri"/>
                          <a:ea typeface="Calibri"/>
                          <a:cs typeface="Calibri"/>
                          <a:sym typeface="Calibri"/>
                        </a:rPr>
                        <a:t>2- جرُّ  العَرَبَةِ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31" name="Google Shape;3731;p23"/>
          <p:cNvGraphicFramePr/>
          <p:nvPr/>
        </p:nvGraphicFramePr>
        <p:xfrm>
          <a:off x="7837715" y="4699659"/>
          <a:ext cx="3000000" cy="3000000"/>
        </p:xfrm>
        <a:graphic>
          <a:graphicData uri="http://schemas.openxmlformats.org/drawingml/2006/table">
            <a:tbl>
              <a:tblPr>
                <a:noFill/>
                <a:tableStyleId>{EE2D6468-029A-4AD2-8B63-79EF751DD551}</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فضَحِكَ ضحْكَةً ماكِرةً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يُرْسِلُ صَهيلاً حَزيناً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32" name="Google Shape;3732;p23"/>
          <p:cNvGraphicFramePr/>
          <p:nvPr/>
        </p:nvGraphicFramePr>
        <p:xfrm>
          <a:off x="384620" y="4735285"/>
          <a:ext cx="3000000" cy="3000000"/>
        </p:xfrm>
        <a:graphic>
          <a:graphicData uri="http://schemas.openxmlformats.org/drawingml/2006/table">
            <a:tbl>
              <a:tblPr>
                <a:noFill/>
                <a:tableStyleId>{EE2D6468-029A-4AD2-8B63-79EF751DD551}</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يَبيعُ حُرِّيَّتَهُ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يَظَلُّ عَبْداً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33" name="Google Shape;3733;p23"/>
          <p:cNvGraphicFramePr/>
          <p:nvPr/>
        </p:nvGraphicFramePr>
        <p:xfrm>
          <a:off x="4334493" y="2968830"/>
          <a:ext cx="3000000" cy="3000000"/>
        </p:xfrm>
        <a:graphic>
          <a:graphicData uri="http://schemas.openxmlformats.org/drawingml/2006/table">
            <a:tbl>
              <a:tblPr>
                <a:noFill/>
                <a:tableStyleId>{EE2D6468-029A-4AD2-8B63-79EF751DD551}</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قالَ الْحِصانُ بَخَجَلٍ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ضَحِكَ الحِصانُ ساخِراً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34" name="Google Shape;3734;p23"/>
          <p:cNvGraphicFramePr/>
          <p:nvPr/>
        </p:nvGraphicFramePr>
        <p:xfrm>
          <a:off x="384621" y="1103387"/>
          <a:ext cx="3000000" cy="3000000"/>
        </p:xfrm>
        <a:graphic>
          <a:graphicData uri="http://schemas.openxmlformats.org/drawingml/2006/table">
            <a:tbl>
              <a:tblPr>
                <a:noFill/>
                <a:tableStyleId>{EE2D6468-029A-4AD2-8B63-79EF751DD551}</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أرْكُضُ مَعَ الرّيحِ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عادَ سَاخِطاً</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8" name="Shape 3738"/>
        <p:cNvGrpSpPr/>
        <p:nvPr/>
      </p:nvGrpSpPr>
      <p:grpSpPr>
        <a:xfrm>
          <a:off x="0" y="0"/>
          <a:ext cx="0" cy="0"/>
          <a:chOff x="0" y="0"/>
          <a:chExt cx="0" cy="0"/>
        </a:xfrm>
      </p:grpSpPr>
      <p:grpSp>
        <p:nvGrpSpPr>
          <p:cNvPr id="3739" name="Google Shape;3739;p24"/>
          <p:cNvGrpSpPr/>
          <p:nvPr/>
        </p:nvGrpSpPr>
        <p:grpSpPr>
          <a:xfrm>
            <a:off x="5130955" y="1706886"/>
            <a:ext cx="6054377" cy="3711725"/>
            <a:chOff x="1715066" y="1103461"/>
            <a:chExt cx="5717724" cy="3124203"/>
          </a:xfrm>
        </p:grpSpPr>
        <p:sp>
          <p:nvSpPr>
            <p:cNvPr id="3740" name="Google Shape;3740;p2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41" name="Google Shape;3741;p2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742" name="Google Shape;3742;p24"/>
          <p:cNvSpPr txBox="1"/>
          <p:nvPr/>
        </p:nvSpPr>
        <p:spPr>
          <a:xfrm>
            <a:off x="587745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br>
              <a:rPr b="1" i="0" lang="ar-MA" sz="4800" u="none" cap="none" strike="noStrike">
                <a:solidFill>
                  <a:srgbClr val="44546A"/>
                </a:solidFill>
                <a:latin typeface="Calibri"/>
                <a:ea typeface="Calibri"/>
                <a:cs typeface="Calibri"/>
                <a:sym typeface="Calibri"/>
              </a:rPr>
            </a:br>
            <a:r>
              <a:rPr b="1" i="0" lang="ar-MA" sz="4800" u="none" cap="none" strike="noStrike">
                <a:solidFill>
                  <a:srgbClr val="ED7D31"/>
                </a:solidFill>
                <a:latin typeface="Calibri"/>
                <a:ea typeface="Calibri"/>
                <a:cs typeface="Calibri"/>
                <a:sym typeface="Calibri"/>
              </a:rPr>
              <a:t>ب- أَقْرَأُ النص بِطَلَاقَةٍ </a:t>
            </a: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3743" name="Google Shape;3743;p24"/>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7" name="Shape 3747"/>
        <p:cNvGrpSpPr/>
        <p:nvPr/>
      </p:nvGrpSpPr>
      <p:grpSpPr>
        <a:xfrm>
          <a:off x="0" y="0"/>
          <a:ext cx="0" cy="0"/>
          <a:chOff x="0" y="0"/>
          <a:chExt cx="0" cy="0"/>
        </a:xfrm>
      </p:grpSpPr>
      <p:sp>
        <p:nvSpPr>
          <p:cNvPr id="3748" name="Google Shape;3748;p25"/>
          <p:cNvSpPr txBox="1"/>
          <p:nvPr>
            <p:ph idx="2" type="body"/>
          </p:nvPr>
        </p:nvSpPr>
        <p:spPr>
          <a:xfrm>
            <a:off x="0" y="1075731"/>
            <a:ext cx="11951060" cy="5170606"/>
          </a:xfrm>
          <a:prstGeom prst="rect">
            <a:avLst/>
          </a:prstGeom>
          <a:noFill/>
          <a:ln>
            <a:noFill/>
          </a:ln>
        </p:spPr>
        <p:txBody>
          <a:bodyPr anchorCtr="0" anchor="t" bIns="45700" lIns="91425" spcFirstLastPara="1" rIns="91425" wrap="square" tIns="45700">
            <a:spAutoFit/>
          </a:bodyPr>
          <a:lstStyle/>
          <a:p>
            <a:pPr indent="0" lvl="0" marL="0" rtl="1" algn="r">
              <a:lnSpc>
                <a:spcPct val="150000"/>
              </a:lnSpc>
              <a:spcBef>
                <a:spcPts val="0"/>
              </a:spcBef>
              <a:spcAft>
                <a:spcPts val="0"/>
              </a:spcAft>
              <a:buClr>
                <a:srgbClr val="FF0000"/>
              </a:buClr>
              <a:buSzPts val="800"/>
              <a:buNone/>
            </a:pPr>
            <a:r>
              <a:rPr b="1" lang="ar-MA" sz="2200">
                <a:solidFill>
                  <a:srgbClr val="FF0000"/>
                </a:solidFill>
                <a:latin typeface="Calibri"/>
                <a:ea typeface="Calibri"/>
                <a:cs typeface="Calibri"/>
                <a:sym typeface="Calibri"/>
              </a:rPr>
              <a:t>كاَنَ</a:t>
            </a:r>
            <a:r>
              <a:rPr b="1" lang="ar-MA" sz="2200">
                <a:solidFill>
                  <a:srgbClr val="000000"/>
                </a:solidFill>
                <a:latin typeface="Calibri"/>
                <a:ea typeface="Calibri"/>
                <a:cs typeface="Calibri"/>
                <a:sym typeface="Calibri"/>
              </a:rPr>
              <a:t> يَعِيشُ حِصانٌ في إِحْدى البَراري طَلِيقا، </a:t>
            </a:r>
            <a:r>
              <a:rPr b="1" lang="ar-MA" sz="2200">
                <a:solidFill>
                  <a:srgbClr val="FF0000"/>
                </a:solidFill>
                <a:latin typeface="Calibri"/>
                <a:ea typeface="Calibri"/>
                <a:cs typeface="Calibri"/>
                <a:sym typeface="Calibri"/>
              </a:rPr>
              <a:t>رَآهُ</a:t>
            </a:r>
            <a:r>
              <a:rPr b="1" lang="ar-MA" sz="2200">
                <a:solidFill>
                  <a:srgbClr val="000000"/>
                </a:solidFill>
                <a:latin typeface="Calibri"/>
                <a:ea typeface="Calibri"/>
                <a:cs typeface="Calibri"/>
                <a:sym typeface="Calibri"/>
              </a:rPr>
              <a:t> </a:t>
            </a:r>
            <a:r>
              <a:rPr b="1" lang="ar-MA" sz="2200">
                <a:solidFill>
                  <a:srgbClr val="FF0000"/>
                </a:solidFill>
                <a:latin typeface="Calibri"/>
                <a:ea typeface="Calibri"/>
                <a:cs typeface="Calibri"/>
                <a:sym typeface="Calibri"/>
              </a:rPr>
              <a:t>تاجِرٌ</a:t>
            </a:r>
            <a:r>
              <a:rPr b="1" lang="ar-MA" sz="2200">
                <a:solidFill>
                  <a:srgbClr val="000000"/>
                </a:solidFill>
                <a:latin typeface="Calibri"/>
                <a:ea typeface="Calibri"/>
                <a:cs typeface="Calibri"/>
                <a:sym typeface="Calibri"/>
              </a:rPr>
              <a:t> وَطَلَبَ منْهُ جرَّ عَرَبَتِهِ، لكِنَّ الحِصانَ </a:t>
            </a:r>
            <a:r>
              <a:rPr b="1" lang="ar-MA" sz="2200">
                <a:solidFill>
                  <a:srgbClr val="FF0000"/>
                </a:solidFill>
                <a:latin typeface="Calibri"/>
                <a:ea typeface="Calibri"/>
                <a:cs typeface="Calibri"/>
                <a:sym typeface="Calibri"/>
              </a:rPr>
              <a:t>أجابَ</a:t>
            </a:r>
            <a:r>
              <a:rPr b="1" lang="ar-MA" sz="2200">
                <a:solidFill>
                  <a:srgbClr val="000000"/>
                </a:solidFill>
                <a:latin typeface="Calibri"/>
                <a:ea typeface="Calibri"/>
                <a:cs typeface="Calibri"/>
                <a:sym typeface="Calibri"/>
              </a:rPr>
              <a:t>: لَنْ أكُونَ خَادِماً لِأحَدٍ. قَالَ التّاجِرُ: سَأُعْطيكَ أجْرَكَ شَعيراً كَثيراً، تَساءَلَ الْحِصَانُ: وهَلْ أسْتَطيعُ أنْ أرْكُضَ مَعَ الرّيحِ في البَراري؟ </a:t>
            </a:r>
            <a:r>
              <a:rPr b="1" lang="ar-MA" sz="2200">
                <a:solidFill>
                  <a:srgbClr val="FF0000"/>
                </a:solidFill>
                <a:latin typeface="Calibri"/>
                <a:ea typeface="Calibri"/>
                <a:cs typeface="Calibri"/>
                <a:sym typeface="Calibri"/>
              </a:rPr>
              <a:t>أجابَ</a:t>
            </a:r>
            <a:r>
              <a:rPr b="1" lang="ar-MA" sz="2200">
                <a:solidFill>
                  <a:srgbClr val="000000"/>
                </a:solidFill>
                <a:latin typeface="Calibri"/>
                <a:ea typeface="Calibri"/>
                <a:cs typeface="Calibri"/>
                <a:sym typeface="Calibri"/>
              </a:rPr>
              <a:t> </a:t>
            </a:r>
            <a:r>
              <a:rPr b="1" lang="ar-MA" sz="2200">
                <a:solidFill>
                  <a:srgbClr val="FF0000"/>
                </a:solidFill>
                <a:latin typeface="Calibri"/>
                <a:ea typeface="Calibri"/>
                <a:cs typeface="Calibri"/>
                <a:sym typeface="Calibri"/>
              </a:rPr>
              <a:t>التّاجِرُ</a:t>
            </a:r>
            <a:r>
              <a:rPr b="1" lang="ar-MA" sz="2200">
                <a:solidFill>
                  <a:srgbClr val="000000"/>
                </a:solidFill>
                <a:latin typeface="Calibri"/>
                <a:ea typeface="Calibri"/>
                <a:cs typeface="Calibri"/>
                <a:sym typeface="Calibri"/>
              </a:rPr>
              <a:t>: سَوْفَ تمْضي يَوْمَكَ في الْمَدينَة، َتَأْكُلُ كلّمَا جُعْتَ. </a:t>
            </a:r>
            <a:r>
              <a:rPr b="1" lang="ar-MA" sz="2200">
                <a:solidFill>
                  <a:srgbClr val="FF0000"/>
                </a:solidFill>
                <a:latin typeface="Calibri"/>
                <a:ea typeface="Calibri"/>
                <a:cs typeface="Calibri"/>
                <a:sym typeface="Calibri"/>
              </a:rPr>
              <a:t>ضَحِكَ</a:t>
            </a:r>
            <a:r>
              <a:rPr b="1" lang="ar-MA" sz="2200">
                <a:solidFill>
                  <a:srgbClr val="000000"/>
                </a:solidFill>
                <a:latin typeface="Calibri"/>
                <a:ea typeface="Calibri"/>
                <a:cs typeface="Calibri"/>
                <a:sym typeface="Calibri"/>
              </a:rPr>
              <a:t> </a:t>
            </a:r>
            <a:r>
              <a:rPr b="1" lang="ar-MA" sz="2200">
                <a:solidFill>
                  <a:srgbClr val="FF0000"/>
                </a:solidFill>
                <a:latin typeface="Calibri"/>
                <a:ea typeface="Calibri"/>
                <a:cs typeface="Calibri"/>
                <a:sym typeface="Calibri"/>
              </a:rPr>
              <a:t>الحِصانُ</a:t>
            </a:r>
            <a:r>
              <a:rPr b="1" lang="ar-MA" sz="2200">
                <a:solidFill>
                  <a:srgbClr val="000000"/>
                </a:solidFill>
                <a:latin typeface="Calibri"/>
                <a:ea typeface="Calibri"/>
                <a:cs typeface="Calibri"/>
                <a:sym typeface="Calibri"/>
              </a:rPr>
              <a:t> ساخِراً، وَقالَ: لَسْتُ مُحْتاجاً إِلى شَعيرِكَ، أَجُوعُ فآكُلُ مِنَ العُشْبِ. </a:t>
            </a:r>
            <a:r>
              <a:rPr b="1" lang="ar-MA" sz="2200">
                <a:solidFill>
                  <a:srgbClr val="FF0000"/>
                </a:solidFill>
                <a:latin typeface="Calibri"/>
                <a:ea typeface="Calibri"/>
                <a:cs typeface="Calibri"/>
                <a:sym typeface="Calibri"/>
              </a:rPr>
              <a:t>غَضِبَ التَّاجِرُ</a:t>
            </a:r>
            <a:r>
              <a:rPr b="1" lang="ar-MA" sz="2200">
                <a:solidFill>
                  <a:srgbClr val="000000"/>
                </a:solidFill>
                <a:latin typeface="Calibri"/>
                <a:ea typeface="Calibri"/>
                <a:cs typeface="Calibri"/>
                <a:sym typeface="Calibri"/>
              </a:rPr>
              <a:t>، وَعادَ سَاخِطاً.</a:t>
            </a:r>
            <a:endParaRPr/>
          </a:p>
          <a:p>
            <a:pPr indent="0" lvl="0" marL="0" rtl="1" algn="r">
              <a:lnSpc>
                <a:spcPct val="150000"/>
              </a:lnSpc>
              <a:spcBef>
                <a:spcPts val="0"/>
              </a:spcBef>
              <a:spcAft>
                <a:spcPts val="0"/>
              </a:spcAft>
              <a:buClr>
                <a:srgbClr val="FF0000"/>
              </a:buClr>
              <a:buSzPts val="800"/>
              <a:buNone/>
            </a:pPr>
            <a:r>
              <a:rPr b="1" lang="ar-MA" sz="2200">
                <a:solidFill>
                  <a:srgbClr val="000000"/>
                </a:solidFill>
                <a:latin typeface="Calibri"/>
                <a:ea typeface="Calibri"/>
                <a:cs typeface="Calibri"/>
                <a:sym typeface="Calibri"/>
              </a:rPr>
              <a:t>   لَمْ تَسْقُطِ الْأمْطارُ في الْعَامِ المُقْبِلِ، </a:t>
            </a:r>
            <a:r>
              <a:rPr b="1" lang="ar-MA" sz="2200">
                <a:solidFill>
                  <a:srgbClr val="FF0000"/>
                </a:solidFill>
                <a:latin typeface="Calibri"/>
                <a:ea typeface="Calibri"/>
                <a:cs typeface="Calibri"/>
                <a:sym typeface="Calibri"/>
              </a:rPr>
              <a:t>فَجاعَ الْحِصانُ </a:t>
            </a:r>
            <a:r>
              <a:rPr b="1" lang="ar-MA" sz="2200">
                <a:solidFill>
                  <a:srgbClr val="000000"/>
                </a:solidFill>
                <a:latin typeface="Calibri"/>
                <a:ea typeface="Calibri"/>
                <a:cs typeface="Calibri"/>
                <a:sym typeface="Calibri"/>
              </a:rPr>
              <a:t>كَثيِراً. فقابَلَهُ التَّاجِرُ، وَقالَ لَهُ: إِذا قَبِلْتَ جَرَّ عَرَبَتِي، فسَأُعْطيكَ أجْرَكَ شَعيراً. قالَ الْحِصَانُ بَخَجَلٍ: سَأجُرُّ عَرَبتَكَ.</a:t>
            </a:r>
            <a:endParaRPr/>
          </a:p>
          <a:p>
            <a:pPr indent="0" lvl="0" marL="0" rtl="1" algn="r">
              <a:lnSpc>
                <a:spcPct val="150000"/>
              </a:lnSpc>
              <a:spcBef>
                <a:spcPts val="0"/>
              </a:spcBef>
              <a:spcAft>
                <a:spcPts val="0"/>
              </a:spcAft>
              <a:buClr>
                <a:srgbClr val="FF0000"/>
              </a:buClr>
              <a:buSzPts val="800"/>
              <a:buNone/>
            </a:pPr>
            <a:r>
              <a:rPr b="1" lang="ar-MA" sz="2200">
                <a:solidFill>
                  <a:srgbClr val="000000"/>
                </a:solidFill>
                <a:latin typeface="Calibri"/>
                <a:ea typeface="Calibri"/>
                <a:cs typeface="Calibri"/>
                <a:sym typeface="Calibri"/>
              </a:rPr>
              <a:t>   </a:t>
            </a:r>
            <a:r>
              <a:rPr b="1" lang="ar-MA" sz="2200">
                <a:solidFill>
                  <a:srgbClr val="FF0000"/>
                </a:solidFill>
                <a:latin typeface="Calibri"/>
                <a:ea typeface="Calibri"/>
                <a:cs typeface="Calibri"/>
                <a:sym typeface="Calibri"/>
              </a:rPr>
              <a:t>راحَ الحصِانُ </a:t>
            </a:r>
            <a:r>
              <a:rPr b="1" lang="ar-MA" sz="2200">
                <a:solidFill>
                  <a:srgbClr val="000000"/>
                </a:solidFill>
                <a:latin typeface="Calibri"/>
                <a:ea typeface="Calibri"/>
                <a:cs typeface="Calibri"/>
                <a:sym typeface="Calibri"/>
              </a:rPr>
              <a:t>يَجُرُّ الْعَربَةَ. </a:t>
            </a:r>
            <a:r>
              <a:rPr b="1" lang="ar-MA" sz="2200">
                <a:solidFill>
                  <a:srgbClr val="FF0000"/>
                </a:solidFill>
                <a:latin typeface="Calibri"/>
                <a:ea typeface="Calibri"/>
                <a:cs typeface="Calibri"/>
                <a:sym typeface="Calibri"/>
              </a:rPr>
              <a:t>وَبَعْدَ أَيّامٍ </a:t>
            </a:r>
            <a:r>
              <a:rPr b="1" lang="ar-MA" sz="2200">
                <a:solidFill>
                  <a:srgbClr val="000000"/>
                </a:solidFill>
                <a:latin typeface="Calibri"/>
                <a:ea typeface="Calibri"/>
                <a:cs typeface="Calibri"/>
                <a:sym typeface="Calibri"/>
              </a:rPr>
              <a:t>اشْتاَقَ إِلى الْبَراري، فَقالَ لِلتّاجِرِ: أريدُ الرُّجوعَ إِلى الْبَرارِي. </a:t>
            </a:r>
            <a:r>
              <a:rPr b="1" lang="ar-MA" sz="2200">
                <a:solidFill>
                  <a:srgbClr val="FF0000"/>
                </a:solidFill>
                <a:latin typeface="Calibri"/>
                <a:ea typeface="Calibri"/>
                <a:cs typeface="Calibri"/>
                <a:sym typeface="Calibri"/>
              </a:rPr>
              <a:t>فَضَحِكَ التّاجِرُ </a:t>
            </a:r>
            <a:r>
              <a:rPr b="1" lang="ar-MA" sz="2200">
                <a:solidFill>
                  <a:srgbClr val="000000"/>
                </a:solidFill>
                <a:latin typeface="Calibri"/>
                <a:ea typeface="Calibri"/>
                <a:cs typeface="Calibri"/>
                <a:sym typeface="Calibri"/>
              </a:rPr>
              <a:t>ضحْكَةً ماكِرةً، وَقالَ: لَنْ أسْمحَ لَكَ بِذلكَ. أجابَ الْحِصانُ: أنَا حُرٌّ؛ أفْعَلُ ما أشاءُ. نَظَرَ  التّاجِرُ إِلى الْحِصانِ سَاخِراً، ثُمَّ قالَ: لَقَدْ أصْبَحتَ عَبْداً لي مُنْذُ قَبِلْتَ بِوَضْعِ الطَّوْقِ حَوْلَ عُنُقِكَ، وَاللِّجامِ في فَمِكَ. </a:t>
            </a:r>
            <a:endParaRPr/>
          </a:p>
          <a:p>
            <a:pPr indent="0" lvl="0" marL="0" rtl="1" algn="r">
              <a:lnSpc>
                <a:spcPct val="150000"/>
              </a:lnSpc>
              <a:spcBef>
                <a:spcPts val="0"/>
              </a:spcBef>
              <a:spcAft>
                <a:spcPts val="0"/>
              </a:spcAft>
              <a:buClr>
                <a:srgbClr val="FF0000"/>
              </a:buClr>
              <a:buSzPts val="800"/>
              <a:buNone/>
            </a:pPr>
            <a:r>
              <a:rPr b="1" lang="ar-MA" sz="2200">
                <a:solidFill>
                  <a:srgbClr val="000000"/>
                </a:solidFill>
                <a:latin typeface="Calibri"/>
                <a:ea typeface="Calibri"/>
                <a:cs typeface="Calibri"/>
                <a:sym typeface="Calibri"/>
              </a:rPr>
              <a:t>    </a:t>
            </a:r>
            <a:r>
              <a:rPr b="1" lang="ar-MA" sz="2200">
                <a:solidFill>
                  <a:srgbClr val="FF0000"/>
                </a:solidFill>
                <a:latin typeface="Calibri"/>
                <a:ea typeface="Calibri"/>
                <a:cs typeface="Calibri"/>
                <a:sym typeface="Calibri"/>
              </a:rPr>
              <a:t>ومُنْذُ ذلِكَ اليَوْمِ</a:t>
            </a:r>
            <a:r>
              <a:rPr b="1" lang="ar-MA" sz="2200">
                <a:solidFill>
                  <a:srgbClr val="000000"/>
                </a:solidFill>
                <a:latin typeface="Calibri"/>
                <a:ea typeface="Calibri"/>
                <a:cs typeface="Calibri"/>
                <a:sym typeface="Calibri"/>
              </a:rPr>
              <a:t>، وَالحِصَانُ يَعودُ إِلَى الْإِسْطَبْلِ ذَليلاً، وَيُرْسِلُ صَهيلاً حَزيناً؛ لِيُسْمِعَ إِخْوَتَهُ في الْبَراري: "إِنَّ الَّذي يَبِيعُ حُرِّيَّتَهُ مَرَّةً واحِدَةً، يَظَلُّ عَبْداً طِيلَةَ حَياتِه.</a:t>
            </a:r>
            <a:endParaRPr b="1" sz="2400">
              <a:solidFill>
                <a:srgbClr val="000000"/>
              </a:solidFill>
              <a:latin typeface="Calibri"/>
              <a:ea typeface="Calibri"/>
              <a:cs typeface="Calibri"/>
              <a:sym typeface="Calibri"/>
            </a:endParaRPr>
          </a:p>
        </p:txBody>
      </p:sp>
      <p:sp>
        <p:nvSpPr>
          <p:cNvPr id="3749" name="Google Shape;3749;p25"/>
          <p:cNvSpPr/>
          <p:nvPr/>
        </p:nvSpPr>
        <p:spPr>
          <a:xfrm>
            <a:off x="8945208" y="0"/>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rgbClr val="FFFFFF"/>
                </a:solidFill>
                <a:latin typeface="Calibri"/>
                <a:ea typeface="Calibri"/>
                <a:cs typeface="Calibri"/>
                <a:sym typeface="Calibri"/>
              </a:rPr>
              <a:t>أَقْرَأُ النص بِطَلاقَةٍ</a:t>
            </a:r>
            <a:endParaRPr b="0" i="0" sz="1400" u="none" cap="none" strike="noStrike">
              <a:solidFill>
                <a:srgbClr val="000000"/>
              </a:solidFill>
              <a:latin typeface="Arial"/>
              <a:ea typeface="Arial"/>
              <a:cs typeface="Arial"/>
              <a:sym typeface="Arial"/>
            </a:endParaRPr>
          </a:p>
        </p:txBody>
      </p:sp>
      <p:sp>
        <p:nvSpPr>
          <p:cNvPr id="3750" name="Google Shape;3750;p25"/>
          <p:cNvSpPr/>
          <p:nvPr/>
        </p:nvSpPr>
        <p:spPr>
          <a:xfrm>
            <a:off x="4500208" y="0"/>
            <a:ext cx="3216767" cy="888174"/>
          </a:xfrm>
          <a:prstGeom prst="roundRect">
            <a:avLst>
              <a:gd fmla="val 16667" name="adj"/>
            </a:avLst>
          </a:prstGeom>
          <a:solidFill>
            <a:schemeClr val="accent4"/>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نَدَمُ حِصانٍ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4" name="Shape 3754"/>
        <p:cNvGrpSpPr/>
        <p:nvPr/>
      </p:nvGrpSpPr>
      <p:grpSpPr>
        <a:xfrm>
          <a:off x="0" y="0"/>
          <a:ext cx="0" cy="0"/>
          <a:chOff x="0" y="0"/>
          <a:chExt cx="0" cy="0"/>
        </a:xfrm>
      </p:grpSpPr>
      <p:sp>
        <p:nvSpPr>
          <p:cNvPr id="3755" name="Google Shape;3755;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56" name="Google Shape;3756;p26"/>
          <p:cNvSpPr txBox="1"/>
          <p:nvPr/>
        </p:nvSpPr>
        <p:spPr>
          <a:xfrm>
            <a:off x="323689" y="0"/>
            <a:ext cx="11040563" cy="41365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2000" u="none" cap="none" strike="noStrike">
                <a:solidFill>
                  <a:srgbClr val="A5A5A5"/>
                </a:solidFill>
                <a:latin typeface="Calibri"/>
                <a:ea typeface="Calibri"/>
                <a:cs typeface="Calibri"/>
                <a:sym typeface="Calibri"/>
              </a:rPr>
              <a:t>1- النمذجة</a:t>
            </a:r>
            <a:r>
              <a:rPr b="1" i="0" lang="ar-MA" sz="2000" u="none" cap="none" strike="noStrike">
                <a:solidFill>
                  <a:srgbClr val="757070"/>
                </a:solidFill>
                <a:latin typeface="Calibri"/>
                <a:ea typeface="Calibri"/>
                <a:cs typeface="Calibri"/>
                <a:sym typeface="Calibri"/>
              </a:rPr>
              <a:t>: </a:t>
            </a:r>
            <a:r>
              <a:rPr b="1" i="0" lang="ar-MA" sz="2000" u="none" cap="none" strike="noStrike">
                <a:solidFill>
                  <a:srgbClr val="44546A"/>
                </a:solidFill>
                <a:latin typeface="Calibri"/>
                <a:ea typeface="Calibri"/>
                <a:cs typeface="Calibri"/>
                <a:sym typeface="Calibri"/>
              </a:rPr>
              <a:t>أقرأ النص بطلاقة. </a:t>
            </a:r>
            <a:endParaRPr b="1" i="0" sz="2000" u="none" cap="none" strike="noStrike">
              <a:solidFill>
                <a:srgbClr val="44546A"/>
              </a:solidFill>
              <a:latin typeface="Calibri"/>
              <a:ea typeface="Calibri"/>
              <a:cs typeface="Calibri"/>
              <a:sym typeface="Calibri"/>
            </a:endParaRPr>
          </a:p>
        </p:txBody>
      </p:sp>
      <p:sp>
        <p:nvSpPr>
          <p:cNvPr id="3757" name="Google Shape;3757;p26"/>
          <p:cNvSpPr txBox="1"/>
          <p:nvPr/>
        </p:nvSpPr>
        <p:spPr>
          <a:xfrm>
            <a:off x="0" y="413654"/>
            <a:ext cx="11334501" cy="255744"/>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يحرص  الأستاذ)ة( قراءة النص المثبت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400" u="none" cap="none" strike="noStrike">
                <a:solidFill>
                  <a:srgbClr val="AEABAB"/>
                </a:solidFill>
                <a:latin typeface="Calibri"/>
                <a:ea typeface="Calibri"/>
                <a:cs typeface="Calibri"/>
                <a:sym typeface="Calibri"/>
              </a:rPr>
              <a:t>.</a:t>
            </a:r>
            <a:endParaRPr/>
          </a:p>
        </p:txBody>
      </p:sp>
      <p:pic>
        <p:nvPicPr>
          <p:cNvPr id="3758" name="Google Shape;3758;p26"/>
          <p:cNvPicPr preferRelativeResize="0"/>
          <p:nvPr/>
        </p:nvPicPr>
        <p:blipFill rotWithShape="1">
          <a:blip r:embed="rId3">
            <a:alphaModFix/>
          </a:blip>
          <a:srcRect b="0" l="0" r="0" t="0"/>
          <a:stretch/>
        </p:blipFill>
        <p:spPr>
          <a:xfrm>
            <a:off x="3809972" y="2408958"/>
            <a:ext cx="4068000" cy="2772000"/>
          </a:xfrm>
          <a:prstGeom prst="rect">
            <a:avLst/>
          </a:prstGeom>
          <a:noFill/>
          <a:ln>
            <a:noFill/>
          </a:ln>
        </p:spPr>
      </p:pic>
      <p:pic>
        <p:nvPicPr>
          <p:cNvPr descr="Image générée" id="3759" name="Google Shape;3759;p26"/>
          <p:cNvPicPr preferRelativeResize="0"/>
          <p:nvPr/>
        </p:nvPicPr>
        <p:blipFill rotWithShape="1">
          <a:blip r:embed="rId4">
            <a:alphaModFix/>
          </a:blip>
          <a:srcRect b="61971" l="3539" r="75793" t="24327"/>
          <a:stretch/>
        </p:blipFill>
        <p:spPr>
          <a:xfrm>
            <a:off x="11334501" y="-34755"/>
            <a:ext cx="792430" cy="79108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3" name="Shape 3763"/>
        <p:cNvGrpSpPr/>
        <p:nvPr/>
      </p:nvGrpSpPr>
      <p:grpSpPr>
        <a:xfrm>
          <a:off x="0" y="0"/>
          <a:ext cx="0" cy="0"/>
          <a:chOff x="0" y="0"/>
          <a:chExt cx="0" cy="0"/>
        </a:xfrm>
      </p:grpSpPr>
      <p:sp>
        <p:nvSpPr>
          <p:cNvPr id="3764" name="Google Shape;3764;p2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65" name="Google Shape;3765;p27"/>
          <p:cNvSpPr txBox="1"/>
          <p:nvPr/>
        </p:nvSpPr>
        <p:spPr>
          <a:xfrm>
            <a:off x="335360" y="97593"/>
            <a:ext cx="11017200" cy="470700"/>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النص قِرَاءَة صامتة، ونضع سطرا أسفل الكلمات التي نجد صعوبة في قراءتها بدقة.</a:t>
            </a:r>
            <a:endParaRPr b="1" i="0" sz="2000" u="none" cap="none" strike="noStrike">
              <a:solidFill>
                <a:srgbClr val="757070"/>
              </a:solidFill>
              <a:latin typeface="Calibri"/>
              <a:ea typeface="Calibri"/>
              <a:cs typeface="Calibri"/>
              <a:sym typeface="Calibri"/>
            </a:endParaRPr>
          </a:p>
        </p:txBody>
      </p:sp>
      <p:pic>
        <p:nvPicPr>
          <p:cNvPr id="3766" name="Google Shape;3766;p27"/>
          <p:cNvPicPr preferRelativeResize="0"/>
          <p:nvPr/>
        </p:nvPicPr>
        <p:blipFill rotWithShape="1">
          <a:blip r:embed="rId3">
            <a:alphaModFix/>
          </a:blip>
          <a:srcRect b="0" l="0" r="0" t="0"/>
          <a:stretch/>
        </p:blipFill>
        <p:spPr>
          <a:xfrm>
            <a:off x="-29004" y="33640"/>
            <a:ext cx="730250" cy="730250"/>
          </a:xfrm>
          <a:prstGeom prst="rect">
            <a:avLst/>
          </a:prstGeom>
          <a:noFill/>
          <a:ln>
            <a:noFill/>
          </a:ln>
        </p:spPr>
      </p:pic>
      <p:sp>
        <p:nvSpPr>
          <p:cNvPr id="3767" name="Google Shape;3767;p27"/>
          <p:cNvSpPr txBox="1"/>
          <p:nvPr/>
        </p:nvSpPr>
        <p:spPr>
          <a:xfrm>
            <a:off x="335358" y="478454"/>
            <a:ext cx="10787700" cy="28530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200" u="none" cap="none" strike="noStrike">
                <a:solidFill>
                  <a:srgbClr val="A5A5A5"/>
                </a:solidFill>
                <a:latin typeface="Calibri"/>
                <a:ea typeface="Calibri"/>
                <a:cs typeface="Calibri"/>
                <a:sym typeface="Calibri"/>
              </a:rPr>
              <a:t>يحرص  الأستاذ)ة( قراءة النص المثبت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100" u="none" cap="none" strike="noStrike">
                <a:solidFill>
                  <a:srgbClr val="AEABAB"/>
                </a:solidFill>
                <a:latin typeface="Calibri"/>
                <a:ea typeface="Calibri"/>
                <a:cs typeface="Calibri"/>
                <a:sym typeface="Calibri"/>
              </a:rPr>
              <a:t>.</a:t>
            </a:r>
            <a:endParaRPr/>
          </a:p>
        </p:txBody>
      </p:sp>
      <p:pic>
        <p:nvPicPr>
          <p:cNvPr id="3768" name="Google Shape;3768;p27"/>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3769" name="Google Shape;3769;p27"/>
          <p:cNvPicPr preferRelativeResize="0"/>
          <p:nvPr/>
        </p:nvPicPr>
        <p:blipFill rotWithShape="1">
          <a:blip r:embed="rId5">
            <a:alphaModFix/>
          </a:blip>
          <a:srcRect b="61971" l="3538" r="75793" t="24327"/>
          <a:stretch/>
        </p:blipFill>
        <p:spPr>
          <a:xfrm>
            <a:off x="11334501" y="-11895"/>
            <a:ext cx="792430" cy="79108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3" name="Shape 3773"/>
        <p:cNvGrpSpPr/>
        <p:nvPr/>
      </p:nvGrpSpPr>
      <p:grpSpPr>
        <a:xfrm>
          <a:off x="0" y="0"/>
          <a:ext cx="0" cy="0"/>
          <a:chOff x="0" y="0"/>
          <a:chExt cx="0" cy="0"/>
        </a:xfrm>
      </p:grpSpPr>
      <p:sp>
        <p:nvSpPr>
          <p:cNvPr id="3774" name="Google Shape;3774;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75" name="Google Shape;3775;p28"/>
          <p:cNvSpPr txBox="1"/>
          <p:nvPr/>
        </p:nvSpPr>
        <p:spPr>
          <a:xfrm>
            <a:off x="335357" y="-186"/>
            <a:ext cx="11017200" cy="470700"/>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النص بطلاقة.</a:t>
            </a:r>
            <a:endParaRPr b="1" i="0" sz="2000" u="none" cap="none" strike="noStrike">
              <a:solidFill>
                <a:srgbClr val="757070"/>
              </a:solidFill>
              <a:latin typeface="Calibri"/>
              <a:ea typeface="Calibri"/>
              <a:cs typeface="Calibri"/>
              <a:sym typeface="Calibri"/>
            </a:endParaRPr>
          </a:p>
        </p:txBody>
      </p:sp>
      <p:pic>
        <p:nvPicPr>
          <p:cNvPr id="3776" name="Google Shape;3776;p28"/>
          <p:cNvPicPr preferRelativeResize="0"/>
          <p:nvPr/>
        </p:nvPicPr>
        <p:blipFill rotWithShape="1">
          <a:blip r:embed="rId3">
            <a:alphaModFix/>
          </a:blip>
          <a:srcRect b="0" l="0" r="0" t="0"/>
          <a:stretch/>
        </p:blipFill>
        <p:spPr>
          <a:xfrm>
            <a:off x="19495" y="0"/>
            <a:ext cx="730250" cy="730250"/>
          </a:xfrm>
          <a:prstGeom prst="rect">
            <a:avLst/>
          </a:prstGeom>
          <a:noFill/>
          <a:ln>
            <a:noFill/>
          </a:ln>
        </p:spPr>
      </p:pic>
      <p:sp>
        <p:nvSpPr>
          <p:cNvPr id="3777" name="Google Shape;3777;p28"/>
          <p:cNvSpPr txBox="1"/>
          <p:nvPr/>
        </p:nvSpPr>
        <p:spPr>
          <a:xfrm>
            <a:off x="335357" y="445001"/>
            <a:ext cx="10787700" cy="28530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يطلب الأستاذ)ة( من بعض التلاميذ المرور إلى السبورة وقراءة جمل  من النص  بطلاقة، ويحرص على التصحيح الفوري لقراءة كل تلميذ بإشراك زملائه،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id="3778" name="Google Shape;3778;p28"/>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3779" name="Google Shape;3779;p28"/>
          <p:cNvPicPr preferRelativeResize="0"/>
          <p:nvPr/>
        </p:nvPicPr>
        <p:blipFill rotWithShape="1">
          <a:blip r:embed="rId5">
            <a:alphaModFix/>
          </a:blip>
          <a:srcRect b="61971" l="3538" r="75793" t="24327"/>
          <a:stretch/>
        </p:blipFill>
        <p:spPr>
          <a:xfrm>
            <a:off x="11334501" y="-11895"/>
            <a:ext cx="792430" cy="79108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3" name="Shape 3783"/>
        <p:cNvGrpSpPr/>
        <p:nvPr/>
      </p:nvGrpSpPr>
      <p:grpSpPr>
        <a:xfrm>
          <a:off x="0" y="0"/>
          <a:ext cx="0" cy="0"/>
          <a:chOff x="0" y="0"/>
          <a:chExt cx="0" cy="0"/>
        </a:xfrm>
      </p:grpSpPr>
      <p:sp>
        <p:nvSpPr>
          <p:cNvPr id="3784" name="Google Shape;3784;p29"/>
          <p:cNvSpPr txBox="1"/>
          <p:nvPr/>
        </p:nvSpPr>
        <p:spPr>
          <a:xfrm>
            <a:off x="1019697" y="41404"/>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3- الممارسة المستقلة</a:t>
            </a:r>
            <a:r>
              <a:rPr b="1" i="0" lang="ar-MA" sz="2000" u="none" cap="none" strike="noStrike">
                <a:solidFill>
                  <a:srgbClr val="757070"/>
                </a:solidFill>
                <a:latin typeface="Calibri"/>
                <a:ea typeface="Calibri"/>
                <a:cs typeface="Calibri"/>
                <a:sym typeface="Calibri"/>
              </a:rPr>
              <a:t>: أقرأ الآن النص بطلاقة.</a:t>
            </a:r>
            <a:endParaRPr b="1" i="0" sz="2000" u="none" cap="none" strike="noStrike">
              <a:solidFill>
                <a:srgbClr val="757070"/>
              </a:solidFill>
              <a:latin typeface="Calibri"/>
              <a:ea typeface="Calibri"/>
              <a:cs typeface="Calibri"/>
              <a:sym typeface="Calibri"/>
            </a:endParaRPr>
          </a:p>
        </p:txBody>
      </p:sp>
      <p:pic>
        <p:nvPicPr>
          <p:cNvPr id="3785" name="Google Shape;3785;p29"/>
          <p:cNvPicPr preferRelativeResize="0"/>
          <p:nvPr/>
        </p:nvPicPr>
        <p:blipFill rotWithShape="1">
          <a:blip r:embed="rId3">
            <a:alphaModFix/>
          </a:blip>
          <a:srcRect b="0" l="0" r="0" t="0"/>
          <a:stretch/>
        </p:blipFill>
        <p:spPr>
          <a:xfrm>
            <a:off x="87287" y="46239"/>
            <a:ext cx="730250" cy="730250"/>
          </a:xfrm>
          <a:prstGeom prst="rect">
            <a:avLst/>
          </a:prstGeom>
          <a:noFill/>
          <a:ln>
            <a:noFill/>
          </a:ln>
        </p:spPr>
      </p:pic>
      <p:sp>
        <p:nvSpPr>
          <p:cNvPr id="3786" name="Google Shape;3786;p29"/>
          <p:cNvSpPr txBox="1"/>
          <p:nvPr/>
        </p:nvSpPr>
        <p:spPr>
          <a:xfrm>
            <a:off x="1114870" y="40921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يتناوب التلاميذ على قراءة جمل من النص بطلاقة دون تدخل فوري من الأستاذ)ة(، ثم يقدم الأستاذ)ة( تغذية راجعة بعد انتهاء كل تلميذ من قراءة الجملة المطلوبة، بناء على معايير القراءة السليمة: السلامة من الأخطاء- الاسترسال- تمثل المعنى.</a:t>
            </a:r>
            <a:endParaRPr b="0" i="0" sz="1400" u="none" cap="none" strike="noStrike">
              <a:solidFill>
                <a:srgbClr val="A5A5A5"/>
              </a:solidFill>
              <a:latin typeface="Calibri"/>
              <a:ea typeface="Calibri"/>
              <a:cs typeface="Calibri"/>
              <a:sym typeface="Calibri"/>
            </a:endParaRPr>
          </a:p>
        </p:txBody>
      </p:sp>
      <p:pic>
        <p:nvPicPr>
          <p:cNvPr id="3787" name="Google Shape;3787;p29"/>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
        <p:nvSpPr>
          <p:cNvPr id="3788" name="Google Shape;3788;p29"/>
          <p:cNvSpPr/>
          <p:nvPr/>
        </p:nvSpPr>
        <p:spPr>
          <a:xfrm>
            <a:off x="87287" y="0"/>
            <a:ext cx="12017426"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2" name="Shape 3792"/>
        <p:cNvGrpSpPr/>
        <p:nvPr/>
      </p:nvGrpSpPr>
      <p:grpSpPr>
        <a:xfrm>
          <a:off x="0" y="0"/>
          <a:ext cx="0" cy="0"/>
          <a:chOff x="0" y="0"/>
          <a:chExt cx="0" cy="0"/>
        </a:xfrm>
      </p:grpSpPr>
      <p:sp>
        <p:nvSpPr>
          <p:cNvPr id="3793" name="Google Shape;3793;p3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94" name="Google Shape;3794;p30"/>
          <p:cNvSpPr txBox="1"/>
          <p:nvPr/>
        </p:nvSpPr>
        <p:spPr>
          <a:xfrm>
            <a:off x="291703" y="-25078"/>
            <a:ext cx="11017200" cy="470700"/>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4- التغذية الراجعة</a:t>
            </a:r>
            <a:r>
              <a:rPr b="1" i="0" lang="ar-MA" sz="2000" u="none" cap="none" strike="noStrike">
                <a:solidFill>
                  <a:srgbClr val="757070"/>
                </a:solidFill>
                <a:latin typeface="Calibri"/>
                <a:ea typeface="Calibri"/>
                <a:cs typeface="Calibri"/>
                <a:sym typeface="Calibri"/>
              </a:rPr>
              <a:t>: أقرأُ الكلمات التي كنتُ أجد صعوبة في قراءتها بطلاقة </a:t>
            </a:r>
            <a:r>
              <a:rPr b="1" i="0" lang="ar-MA" sz="1600" u="none" cap="none" strike="noStrike">
                <a:solidFill>
                  <a:srgbClr val="757070"/>
                </a:solidFill>
                <a:latin typeface="Calibri"/>
                <a:ea typeface="Calibri"/>
                <a:cs typeface="Calibri"/>
                <a:sym typeface="Calibri"/>
              </a:rPr>
              <a:t>( المسطر تحتها أثناء القراءة الصامتة)</a:t>
            </a:r>
            <a:r>
              <a:rPr b="1" i="0" lang="ar-MA" sz="2000" u="none" cap="none" strike="noStrike">
                <a:solidFill>
                  <a:srgbClr val="757070"/>
                </a:solidFill>
                <a:latin typeface="Calibri"/>
                <a:ea typeface="Calibri"/>
                <a:cs typeface="Calibri"/>
                <a:sym typeface="Calibri"/>
              </a:rPr>
              <a:t>.</a:t>
            </a:r>
            <a:endParaRPr b="1" i="0" sz="2000" u="none" cap="none" strike="noStrike">
              <a:solidFill>
                <a:srgbClr val="757070"/>
              </a:solidFill>
              <a:latin typeface="Calibri"/>
              <a:ea typeface="Calibri"/>
              <a:cs typeface="Calibri"/>
              <a:sym typeface="Calibri"/>
            </a:endParaRPr>
          </a:p>
        </p:txBody>
      </p:sp>
      <p:sp>
        <p:nvSpPr>
          <p:cNvPr id="3795" name="Google Shape;3795;p30"/>
          <p:cNvSpPr txBox="1"/>
          <p:nvPr/>
        </p:nvSpPr>
        <p:spPr>
          <a:xfrm>
            <a:off x="291703" y="374774"/>
            <a:ext cx="11017200" cy="44400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0" sz="1400" u="none" cap="none" strike="noStrike">
              <a:solidFill>
                <a:srgbClr val="A5A5A5"/>
              </a:solidFill>
              <a:latin typeface="Calibri"/>
              <a:ea typeface="Calibri"/>
              <a:cs typeface="Calibri"/>
              <a:sym typeface="Calibri"/>
            </a:endParaRPr>
          </a:p>
        </p:txBody>
      </p:sp>
      <p:pic>
        <p:nvPicPr>
          <p:cNvPr id="3796" name="Google Shape;3796;p30"/>
          <p:cNvPicPr preferRelativeResize="0"/>
          <p:nvPr/>
        </p:nvPicPr>
        <p:blipFill rotWithShape="1">
          <a:blip r:embed="rId3">
            <a:alphaModFix/>
          </a:blip>
          <a:srcRect b="0" l="0" r="0" t="0"/>
          <a:stretch/>
        </p:blipFill>
        <p:spPr>
          <a:xfrm>
            <a:off x="3616008" y="2341668"/>
            <a:ext cx="4068000" cy="2772000"/>
          </a:xfrm>
          <a:prstGeom prst="rect">
            <a:avLst/>
          </a:prstGeom>
          <a:noFill/>
          <a:ln>
            <a:noFill/>
          </a:ln>
        </p:spPr>
      </p:pic>
      <p:pic>
        <p:nvPicPr>
          <p:cNvPr descr="Lever la main - Icônes mains et gestes gratuites" id="3797" name="Google Shape;3797;p30"/>
          <p:cNvPicPr preferRelativeResize="0"/>
          <p:nvPr/>
        </p:nvPicPr>
        <p:blipFill rotWithShape="1">
          <a:blip r:embed="rId4">
            <a:alphaModFix/>
          </a:blip>
          <a:srcRect b="0" l="0" r="0" t="0"/>
          <a:stretch/>
        </p:blipFill>
        <p:spPr>
          <a:xfrm>
            <a:off x="30559" y="45528"/>
            <a:ext cx="702642" cy="702642"/>
          </a:xfrm>
          <a:prstGeom prst="rect">
            <a:avLst/>
          </a:prstGeom>
          <a:noFill/>
          <a:ln>
            <a:noFill/>
          </a:ln>
        </p:spPr>
      </p:pic>
      <p:pic>
        <p:nvPicPr>
          <p:cNvPr descr="Image générée" id="3798" name="Google Shape;3798;p30"/>
          <p:cNvPicPr preferRelativeResize="0"/>
          <p:nvPr/>
        </p:nvPicPr>
        <p:blipFill rotWithShape="1">
          <a:blip r:embed="rId5">
            <a:alphaModFix/>
          </a:blip>
          <a:srcRect b="61971" l="3538" r="75793" t="24327"/>
          <a:stretch/>
        </p:blipFill>
        <p:spPr>
          <a:xfrm>
            <a:off x="11334501" y="-11895"/>
            <a:ext cx="792430" cy="79108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2" name="Shape 3802"/>
        <p:cNvGrpSpPr/>
        <p:nvPr/>
      </p:nvGrpSpPr>
      <p:grpSpPr>
        <a:xfrm>
          <a:off x="0" y="0"/>
          <a:ext cx="0" cy="0"/>
          <a:chOff x="0" y="0"/>
          <a:chExt cx="0" cy="0"/>
        </a:xfrm>
      </p:grpSpPr>
      <p:pic>
        <p:nvPicPr>
          <p:cNvPr descr="Image générée" id="3803" name="Google Shape;3803;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804" name="Google Shape;3804;p31"/>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MA" sz="1800">
                <a:solidFill>
                  <a:srgbClr val="7F7F7F"/>
                </a:solidFill>
              </a:rPr>
              <a:t>5- التقويم الذاتي: أقوم أدائي القرائي ذاتيا.</a:t>
            </a:r>
            <a:endParaRPr b="1" sz="1800">
              <a:solidFill>
                <a:srgbClr val="7F7F7F"/>
              </a:solidFill>
            </a:endParaRPr>
          </a:p>
        </p:txBody>
      </p:sp>
      <p:sp>
        <p:nvSpPr>
          <p:cNvPr id="3805" name="Google Shape;3805;p31"/>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لإنجازهم القرائي في الجهة الخاصة بذلك على الكراسة.  </a:t>
            </a:r>
            <a:endParaRPr b="0" i="0" sz="1600" u="none" cap="none" strike="noStrike">
              <a:solidFill>
                <a:srgbClr val="7F7F7F"/>
              </a:solidFill>
              <a:latin typeface="Calibri"/>
              <a:ea typeface="Calibri"/>
              <a:cs typeface="Calibri"/>
              <a:sym typeface="Calibri"/>
            </a:endParaRPr>
          </a:p>
        </p:txBody>
      </p:sp>
      <p:sp>
        <p:nvSpPr>
          <p:cNvPr id="3806" name="Google Shape;3806;p3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07" name="Google Shape;3807;p31"/>
          <p:cNvSpPr/>
          <p:nvPr/>
        </p:nvSpPr>
        <p:spPr>
          <a:xfrm>
            <a:off x="440267" y="981372"/>
            <a:ext cx="11598485"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2800" u="none" cap="none" strike="noStrike">
                <a:solidFill>
                  <a:schemeClr val="lt1"/>
                </a:solidFill>
                <a:latin typeface="Calibri"/>
                <a:ea typeface="Calibri"/>
                <a:cs typeface="Calibri"/>
                <a:sym typeface="Calibri"/>
              </a:rPr>
              <a:t>أحرص على التقويم الذاتي المنتظم لأدائي القرائي وفق المعايير المثبتة بالكراسة ص 74   </a:t>
            </a:r>
            <a:endParaRPr b="0" i="0" sz="2800" u="none" cap="none" strike="noStrike">
              <a:solidFill>
                <a:schemeClr val="lt1"/>
              </a:solidFill>
              <a:latin typeface="Calibri"/>
              <a:ea typeface="Calibri"/>
              <a:cs typeface="Calibri"/>
              <a:sym typeface="Calibri"/>
            </a:endParaRPr>
          </a:p>
        </p:txBody>
      </p:sp>
      <p:pic>
        <p:nvPicPr>
          <p:cNvPr descr="C:\Users\HP\Desktop\طارل 2025-2026\الوثائق المنجزة\الكراسات\الفراءة اللبنة 4.png" id="3808" name="Google Shape;3808;p31"/>
          <p:cNvPicPr preferRelativeResize="0"/>
          <p:nvPr/>
        </p:nvPicPr>
        <p:blipFill rotWithShape="1">
          <a:blip r:embed="rId4">
            <a:alphaModFix/>
          </a:blip>
          <a:srcRect b="0" l="0" r="0" t="0"/>
          <a:stretch/>
        </p:blipFill>
        <p:spPr>
          <a:xfrm>
            <a:off x="742512" y="2314486"/>
            <a:ext cx="10397066" cy="439649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2" name="Shape 3812"/>
        <p:cNvGrpSpPr/>
        <p:nvPr/>
      </p:nvGrpSpPr>
      <p:grpSpPr>
        <a:xfrm>
          <a:off x="0" y="0"/>
          <a:ext cx="0" cy="0"/>
          <a:chOff x="0" y="0"/>
          <a:chExt cx="0" cy="0"/>
        </a:xfrm>
      </p:grpSpPr>
      <p:grpSp>
        <p:nvGrpSpPr>
          <p:cNvPr id="3813" name="Google Shape;3813;p32"/>
          <p:cNvGrpSpPr/>
          <p:nvPr/>
        </p:nvGrpSpPr>
        <p:grpSpPr>
          <a:xfrm>
            <a:off x="4655833" y="1706886"/>
            <a:ext cx="6523251" cy="3711725"/>
            <a:chOff x="1715066" y="1103461"/>
            <a:chExt cx="5717724" cy="3124203"/>
          </a:xfrm>
        </p:grpSpPr>
        <p:sp>
          <p:nvSpPr>
            <p:cNvPr id="3814" name="Google Shape;3814;p3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815" name="Google Shape;3815;p3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816" name="Google Shape;3816;p32"/>
          <p:cNvSpPr txBox="1"/>
          <p:nvPr/>
        </p:nvSpPr>
        <p:spPr>
          <a:xfrm>
            <a:off x="5231567" y="2008346"/>
            <a:ext cx="5400765" cy="302390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الثاني</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أُغْنِي رَصِيدِي فِي التفسير</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3817" name="Google Shape;3817;p32"/>
          <p:cNvPicPr preferRelativeResize="0"/>
          <p:nvPr/>
        </p:nvPicPr>
        <p:blipFill rotWithShape="1">
          <a:blip r:embed="rId3">
            <a:alphaModFix/>
          </a:blip>
          <a:srcRect b="0" l="0" r="0" t="0"/>
          <a:stretch/>
        </p:blipFill>
        <p:spPr>
          <a:xfrm>
            <a:off x="834510" y="2008346"/>
            <a:ext cx="2161891" cy="288252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1" name="Shape 3821"/>
        <p:cNvGrpSpPr/>
        <p:nvPr/>
      </p:nvGrpSpPr>
      <p:grpSpPr>
        <a:xfrm>
          <a:off x="0" y="0"/>
          <a:ext cx="0" cy="0"/>
          <a:chOff x="0" y="0"/>
          <a:chExt cx="0" cy="0"/>
        </a:xfrm>
      </p:grpSpPr>
      <p:sp>
        <p:nvSpPr>
          <p:cNvPr id="3822" name="Google Shape;3822;p3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23" name="Google Shape;3823;p33"/>
          <p:cNvSpPr txBox="1"/>
          <p:nvPr/>
        </p:nvSpPr>
        <p:spPr>
          <a:xfrm>
            <a:off x="303206" y="81976"/>
            <a:ext cx="11017200" cy="470700"/>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سنتعرف بعض العبارات التي تساعدنا في إغناء رصيدنا في السرد .</a:t>
            </a:r>
            <a:endParaRPr b="1" i="0" sz="2000" u="none" cap="none" strike="noStrike">
              <a:solidFill>
                <a:srgbClr val="757070"/>
              </a:solidFill>
              <a:latin typeface="Calibri"/>
              <a:ea typeface="Calibri"/>
              <a:cs typeface="Calibri"/>
              <a:sym typeface="Calibri"/>
            </a:endParaRPr>
          </a:p>
        </p:txBody>
      </p:sp>
      <p:sp>
        <p:nvSpPr>
          <p:cNvPr id="3824" name="Google Shape;3824;p33"/>
          <p:cNvSpPr txBox="1"/>
          <p:nvPr/>
        </p:nvSpPr>
        <p:spPr>
          <a:xfrm>
            <a:off x="417976" y="478004"/>
            <a:ext cx="10787700" cy="28530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5A5A5"/>
                </a:solidFill>
                <a:latin typeface="Calibri"/>
                <a:ea typeface="Calibri"/>
                <a:cs typeface="Calibri"/>
                <a:sym typeface="Calibri"/>
              </a:rPr>
              <a:t>يدعو الأستاذ)ة( التلاميذ إلى </a:t>
            </a:r>
            <a:r>
              <a:rPr b="0" i="0" lang="ar-MA" sz="1400" u="sng" cap="none" strike="noStrike">
                <a:solidFill>
                  <a:srgbClr val="A5A5A5"/>
                </a:solidFill>
                <a:latin typeface="Calibri"/>
                <a:ea typeface="Calibri"/>
                <a:cs typeface="Calibri"/>
                <a:sym typeface="Calibri"/>
              </a:rPr>
              <a:t>قراءة العبارات السردية المثبتة في الكراسة قراءة سليمة</a:t>
            </a:r>
            <a:r>
              <a:rPr b="0" i="0" lang="ar-MA" sz="1400" u="none" cap="none" strike="noStrike">
                <a:solidFill>
                  <a:srgbClr val="A5A5A5"/>
                </a:solidFill>
                <a:latin typeface="Calibri"/>
                <a:ea typeface="Calibri"/>
                <a:cs typeface="Calibri"/>
                <a:sym typeface="Calibri"/>
              </a:rPr>
              <a:t>، وينبه إلى أنها ستفيد في فهم النص المقروء، وفي إنتاج الجمل والفقرات السردية.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3825" name="Google Shape;3825;p33"/>
          <p:cNvPicPr preferRelativeResize="0"/>
          <p:nvPr/>
        </p:nvPicPr>
        <p:blipFill rotWithShape="1">
          <a:blip r:embed="rId3">
            <a:alphaModFix/>
          </a:blip>
          <a:srcRect b="0" l="0" r="0" t="0"/>
          <a:stretch/>
        </p:blipFill>
        <p:spPr>
          <a:xfrm>
            <a:off x="78170" y="71395"/>
            <a:ext cx="702642" cy="702642"/>
          </a:xfrm>
          <a:prstGeom prst="rect">
            <a:avLst/>
          </a:prstGeom>
          <a:noFill/>
          <a:ln>
            <a:noFill/>
          </a:ln>
        </p:spPr>
      </p:pic>
      <p:graphicFrame>
        <p:nvGraphicFramePr>
          <p:cNvPr id="3826" name="Google Shape;3826;p33"/>
          <p:cNvGraphicFramePr/>
          <p:nvPr/>
        </p:nvGraphicFramePr>
        <p:xfrm>
          <a:off x="180109" y="1039091"/>
          <a:ext cx="3000000" cy="3000000"/>
        </p:xfrm>
        <a:graphic>
          <a:graphicData uri="http://schemas.openxmlformats.org/drawingml/2006/table">
            <a:tbl>
              <a:tblPr>
                <a:noFill/>
                <a:tableStyleId>{EE2D6468-029A-4AD2-8B63-79EF751DD551}</a:tableStyleId>
              </a:tblPr>
              <a:tblGrid>
                <a:gridCol w="4613575"/>
                <a:gridCol w="3588325"/>
                <a:gridCol w="3643750"/>
              </a:tblGrid>
              <a:tr h="1961875">
                <a:tc>
                  <a:txBody>
                    <a:bodyPr/>
                    <a:lstStyle/>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مُفْرَدَاتٌ وَعِبَارَاتٌ دَالَّةٌ عَلَى </a:t>
                      </a:r>
                      <a:endParaRPr/>
                    </a:p>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وَضعيةِ النّهايةِ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مُفْرَدَاتٌ وَعِبَارَاتٌ دَالَّةٌ عَلَى وَضعيةِ التَّحَوُّلِ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مُفْرَدَاتٌ وَعِبَارَاتٌ دَالَّةٌ </a:t>
                      </a:r>
                      <a:endParaRPr/>
                    </a:p>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عَلَى الزَّمانِ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35450">
                <a:tc>
                  <a:txBody>
                    <a:bodyPr/>
                    <a:lstStyle/>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وَهَكَذَا... وَأَخِيرًا، </a:t>
                      </a:r>
                      <a:endParaRPr/>
                    </a:p>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وَمُنْذُ ذَلِكَ الْيَوْمِ... وَمِنْ يَومِها،</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فَجْأَةً، وَدُونَ سَابِقِ إِنْذَارٍ، بَغْتَةً، وَمَا هِيَ إِلَّا لَحَظَاتٌ حتَّى... وَإِذَا بِـ...</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كَانَ يَعِيشُ،  ذَاتَ  صيفٍ ، وبعدَ أيَّامٍ، فِي عِزِّ شَمْسِ الظَّهِيرَةِ. مضَى  شَهْرٌ كامِلٌ،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3827" name="Google Shape;3827;p33"/>
          <p:cNvPicPr preferRelativeResize="0"/>
          <p:nvPr/>
        </p:nvPicPr>
        <p:blipFill rotWithShape="1">
          <a:blip r:embed="rId4">
            <a:alphaModFix/>
          </a:blip>
          <a:srcRect b="61971" l="3538" r="75793" t="24327"/>
          <a:stretch/>
        </p:blipFill>
        <p:spPr>
          <a:xfrm>
            <a:off x="11334501" y="-11895"/>
            <a:ext cx="792430" cy="79108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1" name="Shape 3831"/>
        <p:cNvGrpSpPr/>
        <p:nvPr/>
      </p:nvGrpSpPr>
      <p:grpSpPr>
        <a:xfrm>
          <a:off x="0" y="0"/>
          <a:ext cx="0" cy="0"/>
          <a:chOff x="0" y="0"/>
          <a:chExt cx="0" cy="0"/>
        </a:xfrm>
      </p:grpSpPr>
      <p:grpSp>
        <p:nvGrpSpPr>
          <p:cNvPr id="3832" name="Google Shape;3832;p34"/>
          <p:cNvGrpSpPr/>
          <p:nvPr/>
        </p:nvGrpSpPr>
        <p:grpSpPr>
          <a:xfrm>
            <a:off x="4655833" y="1706886"/>
            <a:ext cx="6523251" cy="3711725"/>
            <a:chOff x="1715066" y="1103461"/>
            <a:chExt cx="5717724" cy="3124203"/>
          </a:xfrm>
        </p:grpSpPr>
        <p:sp>
          <p:nvSpPr>
            <p:cNvPr id="3833" name="Google Shape;3833;p3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834" name="Google Shape;3834;p3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835" name="Google Shape;3835;p34"/>
          <p:cNvSpPr txBox="1"/>
          <p:nvPr/>
        </p:nvSpPr>
        <p:spPr>
          <a:xfrm>
            <a:off x="5231567" y="2008346"/>
            <a:ext cx="5400765" cy="315842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الثالث</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أُجِيبُ عَنْ أَسْئِلَةِ الفَهْمِ</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دقيقة</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3836" name="Google Shape;3836;p34"/>
          <p:cNvPicPr preferRelativeResize="0"/>
          <p:nvPr/>
        </p:nvPicPr>
        <p:blipFill rotWithShape="1">
          <a:blip r:embed="rId3">
            <a:alphaModFix/>
          </a:blip>
          <a:srcRect b="0" l="0" r="0" t="0"/>
          <a:stretch/>
        </p:blipFill>
        <p:spPr>
          <a:xfrm>
            <a:off x="834510" y="2078404"/>
            <a:ext cx="3064390" cy="270119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0" name="Shape 3840"/>
        <p:cNvGrpSpPr/>
        <p:nvPr/>
      </p:nvGrpSpPr>
      <p:grpSpPr>
        <a:xfrm>
          <a:off x="0" y="0"/>
          <a:ext cx="0" cy="0"/>
          <a:chOff x="0" y="0"/>
          <a:chExt cx="0" cy="0"/>
        </a:xfrm>
      </p:grpSpPr>
      <p:sp>
        <p:nvSpPr>
          <p:cNvPr id="3841" name="Google Shape;3841;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42" name="Google Shape;3842;p35"/>
          <p:cNvSpPr txBox="1"/>
          <p:nvPr/>
        </p:nvSpPr>
        <p:spPr>
          <a:xfrm>
            <a:off x="983141" y="-41275"/>
            <a:ext cx="10161000" cy="370200"/>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MA" sz="1600" u="none" cap="none" strike="noStrike">
                <a:solidFill>
                  <a:srgbClr val="7F7F7F"/>
                </a:solidFill>
                <a:latin typeface="Calibri"/>
                <a:ea typeface="Calibri"/>
                <a:cs typeface="Calibri"/>
                <a:sym typeface="Calibri"/>
              </a:rPr>
              <a:t>الآن، سننتقل إلى فهم معاني النص المقروءة، من خلال الأسئلة المثبتة في الكراسة ص: 88</a:t>
            </a:r>
            <a:endParaRPr b="1" i="0" sz="1600" u="none" cap="none" strike="noStrike">
              <a:solidFill>
                <a:srgbClr val="7F7F7F"/>
              </a:solidFill>
              <a:latin typeface="Calibri"/>
              <a:ea typeface="Calibri"/>
              <a:cs typeface="Calibri"/>
              <a:sym typeface="Calibri"/>
            </a:endParaRPr>
          </a:p>
        </p:txBody>
      </p:sp>
      <p:sp>
        <p:nvSpPr>
          <p:cNvPr id="3843" name="Google Shape;3843;p35"/>
          <p:cNvSpPr txBox="1"/>
          <p:nvPr/>
        </p:nvSpPr>
        <p:spPr>
          <a:xfrm>
            <a:off x="404148" y="328924"/>
            <a:ext cx="10787700" cy="41580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-يدعو الأستاذ)ة(  بعض التلاميذ إلى </a:t>
            </a:r>
            <a:r>
              <a:rPr b="0" i="0" lang="ar-MA" sz="1400" u="sng" cap="none" strike="noStrike">
                <a:solidFill>
                  <a:srgbClr val="7F7F7F"/>
                </a:solidFill>
                <a:latin typeface="Calibri"/>
                <a:ea typeface="Calibri"/>
                <a:cs typeface="Calibri"/>
                <a:sym typeface="Calibri"/>
              </a:rPr>
              <a:t>قراءة الأسئلة المثبتة في الكراسة  بطلاقة</a:t>
            </a:r>
            <a:r>
              <a:rPr b="0" i="0" lang="ar-MA" sz="1400" u="none" cap="none" strike="noStrike">
                <a:solidFill>
                  <a:srgbClr val="7F7F7F"/>
                </a:solidFill>
                <a:latin typeface="Calibri"/>
                <a:ea typeface="Calibri"/>
                <a:cs typeface="Calibri"/>
                <a:sym typeface="Calibri"/>
              </a:rPr>
              <a:t>،  وبعد ذلك يكلفهم جميعا بالاجابة عنها.</a:t>
            </a:r>
            <a:endParaRPr/>
          </a:p>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 بشكل سليم</a:t>
            </a:r>
            <a:endParaRPr b="0" i="0" sz="1400" u="none" cap="none" strike="noStrike">
              <a:solidFill>
                <a:srgbClr val="7F7F7F"/>
              </a:solidFill>
              <a:latin typeface="Calibri"/>
              <a:ea typeface="Calibri"/>
              <a:cs typeface="Calibri"/>
              <a:sym typeface="Calibri"/>
            </a:endParaRPr>
          </a:p>
        </p:txBody>
      </p:sp>
      <p:pic>
        <p:nvPicPr>
          <p:cNvPr id="3844" name="Google Shape;3844;p35"/>
          <p:cNvPicPr preferRelativeResize="0"/>
          <p:nvPr/>
        </p:nvPicPr>
        <p:blipFill rotWithShape="1">
          <a:blip r:embed="rId3">
            <a:alphaModFix/>
          </a:blip>
          <a:srcRect b="0" l="0" r="0" t="0"/>
          <a:stretch/>
        </p:blipFill>
        <p:spPr>
          <a:xfrm>
            <a:off x="-31017" y="-52738"/>
            <a:ext cx="730250" cy="730250"/>
          </a:xfrm>
          <a:prstGeom prst="rect">
            <a:avLst/>
          </a:prstGeom>
          <a:noFill/>
          <a:ln>
            <a:noFill/>
          </a:ln>
        </p:spPr>
      </p:pic>
      <p:sp>
        <p:nvSpPr>
          <p:cNvPr id="3845" name="Google Shape;3845;p35"/>
          <p:cNvSpPr txBox="1"/>
          <p:nvPr/>
        </p:nvSpPr>
        <p:spPr>
          <a:xfrm>
            <a:off x="404139" y="1548432"/>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chemeClr val="dk1"/>
                </a:solidFill>
                <a:latin typeface="Calibri"/>
                <a:ea typeface="Calibri"/>
                <a:cs typeface="Calibri"/>
                <a:sym typeface="Calibri"/>
              </a:rPr>
              <a:t>1- مَتَى وَقَعَتْ أَحْدَاثُ الْقِصَّةِ؟ وأين وَقعَتْ</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846" name="Google Shape;3846;p35"/>
          <p:cNvSpPr txBox="1"/>
          <p:nvPr/>
        </p:nvSpPr>
        <p:spPr>
          <a:xfrm>
            <a:off x="404140" y="3380509"/>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3</a:t>
            </a:r>
            <a:r>
              <a:rPr b="1" i="0" lang="ar-MA" sz="2400" u="none" cap="none" strike="noStrike">
                <a:solidFill>
                  <a:schemeClr val="dk1"/>
                </a:solidFill>
                <a:latin typeface="Calibri"/>
                <a:ea typeface="Calibri"/>
                <a:cs typeface="Calibri"/>
                <a:sym typeface="Calibri"/>
              </a:rPr>
              <a:t>- لِماذا رَفَضَ الْحِصانُ في الْبِدايَةِ عَرْضَ التّاجِرِ</a:t>
            </a:r>
            <a:r>
              <a:rPr b="1" i="0" lang="ar-MA" sz="2400" u="none" cap="none" strike="noStrike">
                <a:solidFill>
                  <a:srgbClr val="000000"/>
                </a:solidFill>
                <a:latin typeface="Calibri"/>
                <a:ea typeface="Calibri"/>
                <a:cs typeface="Calibri"/>
                <a:sym typeface="Calibri"/>
              </a:rPr>
              <a:t>؟</a:t>
            </a:r>
            <a:r>
              <a:rPr b="1" i="0" lang="ar-MA" sz="3200" u="none" cap="none" strike="noStrike">
                <a:solidFill>
                  <a:srgbClr val="000000"/>
                </a:solidFill>
                <a:latin typeface="Calibri"/>
                <a:ea typeface="Calibri"/>
                <a:cs typeface="Calibri"/>
                <a:sym typeface="Calibri"/>
              </a:rPr>
              <a:t> </a:t>
            </a:r>
            <a:endParaRPr b="1" i="0" sz="3200" u="none" cap="none" strike="noStrike">
              <a:solidFill>
                <a:srgbClr val="000000"/>
              </a:solidFill>
              <a:latin typeface="Calibri"/>
              <a:ea typeface="Calibri"/>
              <a:cs typeface="Calibri"/>
              <a:sym typeface="Calibri"/>
            </a:endParaRPr>
          </a:p>
        </p:txBody>
      </p:sp>
      <p:sp>
        <p:nvSpPr>
          <p:cNvPr id="3847" name="Google Shape;3847;p35"/>
          <p:cNvSpPr txBox="1"/>
          <p:nvPr/>
        </p:nvSpPr>
        <p:spPr>
          <a:xfrm>
            <a:off x="404140" y="4317221"/>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4</a:t>
            </a:r>
            <a:r>
              <a:rPr b="1" i="0" lang="ar-MA" sz="2400" u="none" cap="none" strike="noStrike">
                <a:solidFill>
                  <a:schemeClr val="dk1"/>
                </a:solidFill>
                <a:latin typeface="Calibri"/>
                <a:ea typeface="Calibri"/>
                <a:cs typeface="Calibri"/>
                <a:sym typeface="Calibri"/>
              </a:rPr>
              <a:t>- ما التَّغَيُّرُ الَّذي طَرَأَ على مَوْقِفِ الْحِصانِ؟ و َما السَّبَبُ وَراءَ هذا التَّغَيُّرِ؟</a:t>
            </a:r>
            <a:endParaRPr b="1" i="0" sz="2400" u="none" cap="none" strike="noStrike">
              <a:solidFill>
                <a:schemeClr val="dk1"/>
              </a:solidFill>
              <a:latin typeface="Calibri"/>
              <a:ea typeface="Calibri"/>
              <a:cs typeface="Calibri"/>
              <a:sym typeface="Calibri"/>
            </a:endParaRPr>
          </a:p>
        </p:txBody>
      </p:sp>
      <p:sp>
        <p:nvSpPr>
          <p:cNvPr id="3848" name="Google Shape;3848;p35"/>
          <p:cNvSpPr txBox="1"/>
          <p:nvPr/>
        </p:nvSpPr>
        <p:spPr>
          <a:xfrm>
            <a:off x="404139" y="5249533"/>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chemeClr val="dk1"/>
                </a:solidFill>
                <a:latin typeface="Calibri"/>
                <a:ea typeface="Calibri"/>
                <a:cs typeface="Calibri"/>
                <a:sym typeface="Calibri"/>
              </a:rPr>
              <a:t>5- ما هوَ رَدُّ التّاجِرِ  بَعدَما طَلَبَ مِنهُ الْحِصَانُ العَوْدَةَ إِلى البَراري لاشْتِياقِه إِلَيْها</a:t>
            </a:r>
            <a:r>
              <a:rPr b="1" i="0" lang="ar-MA" sz="2400" u="none" cap="none" strike="noStrike">
                <a:solidFill>
                  <a:srgbClr val="000000"/>
                </a:solidFill>
                <a:latin typeface="Calibri"/>
                <a:ea typeface="Calibri"/>
                <a:cs typeface="Calibri"/>
                <a:sym typeface="Calibri"/>
              </a:rPr>
              <a:t>؟</a:t>
            </a:r>
            <a:endParaRPr/>
          </a:p>
        </p:txBody>
      </p:sp>
      <p:sp>
        <p:nvSpPr>
          <p:cNvPr id="3849" name="Google Shape;3849;p35"/>
          <p:cNvSpPr txBox="1"/>
          <p:nvPr/>
        </p:nvSpPr>
        <p:spPr>
          <a:xfrm>
            <a:off x="404140" y="2348989"/>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2</a:t>
            </a:r>
            <a:r>
              <a:rPr b="1" i="0" lang="ar-MA" sz="2400" u="none" cap="none" strike="noStrike">
                <a:solidFill>
                  <a:schemeClr val="dk1"/>
                </a:solidFill>
                <a:latin typeface="Calibri"/>
                <a:ea typeface="Calibri"/>
                <a:cs typeface="Calibri"/>
                <a:sym typeface="Calibri"/>
              </a:rPr>
              <a:t>- كَيْفَ كانَ يَعيشُ الحِصانُ في البَراري</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pic>
        <p:nvPicPr>
          <p:cNvPr descr="Image générée" id="3850" name="Google Shape;3850;p35"/>
          <p:cNvPicPr preferRelativeResize="0"/>
          <p:nvPr/>
        </p:nvPicPr>
        <p:blipFill rotWithShape="1">
          <a:blip r:embed="rId4">
            <a:alphaModFix/>
          </a:blip>
          <a:srcRect b="61971" l="3538" r="75793" t="24327"/>
          <a:stretch/>
        </p:blipFill>
        <p:spPr>
          <a:xfrm>
            <a:off x="11334501" y="-11895"/>
            <a:ext cx="792430" cy="79108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5" name="Shape 3855"/>
        <p:cNvGrpSpPr/>
        <p:nvPr/>
      </p:nvGrpSpPr>
      <p:grpSpPr>
        <a:xfrm>
          <a:off x="0" y="0"/>
          <a:ext cx="0" cy="0"/>
          <a:chOff x="0" y="0"/>
          <a:chExt cx="0" cy="0"/>
        </a:xfrm>
      </p:grpSpPr>
      <p:sp>
        <p:nvSpPr>
          <p:cNvPr id="3856" name="Google Shape;3856;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57" name="Google Shape;3857;p36"/>
          <p:cNvSpPr txBox="1"/>
          <p:nvPr/>
        </p:nvSpPr>
        <p:spPr>
          <a:xfrm>
            <a:off x="334108" y="312387"/>
            <a:ext cx="11444332" cy="334801"/>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7F7F7F"/>
              </a:buClr>
              <a:buSzPts val="1400"/>
              <a:buFont typeface="Arial"/>
              <a:buNone/>
            </a:pPr>
            <a:r>
              <a:rPr b="0" i="1" lang="ar-MA" sz="1400" u="none" cap="none" strike="noStrike">
                <a:solidFill>
                  <a:srgbClr val="7F7F7F"/>
                </a:solidFill>
                <a:latin typeface="Calibri"/>
                <a:ea typeface="Calibri"/>
                <a:cs typeface="Calibri"/>
                <a:sym typeface="Calibri"/>
              </a:rPr>
              <a:t>    - </a:t>
            </a:r>
            <a:r>
              <a:rPr b="0" i="0" lang="ar-MA" sz="1400" u="none" cap="none" strike="noStrike">
                <a:solidFill>
                  <a:srgbClr val="7F7F7F"/>
                </a:solidFill>
                <a:latin typeface="Calibri"/>
                <a:ea typeface="Calibri"/>
                <a:cs typeface="Calibri"/>
                <a:sym typeface="Calibri"/>
              </a:rPr>
              <a:t>يوجه الأستاذ التلاميذ إلى ملاحظة السؤال الأول، ويشرح لهم معنى « زمن الاحداث » </a:t>
            </a:r>
            <a:r>
              <a:rPr b="0" i="0" lang="ar-MA" sz="1400" u="sng" cap="none" strike="noStrike">
                <a:solidFill>
                  <a:srgbClr val="7F7F7F"/>
                </a:solidFill>
                <a:latin typeface="Calibri"/>
                <a:ea typeface="Calibri"/>
                <a:cs typeface="Calibri"/>
                <a:sym typeface="Calibri"/>
              </a:rPr>
              <a:t>ويوضح  لهم ذلك من خلال أمثلة إضافية،</a:t>
            </a:r>
            <a:r>
              <a:rPr b="0" i="0" lang="ar-MA" sz="1400" u="none" cap="none" strike="noStrike">
                <a:solidFill>
                  <a:srgbClr val="7F7F7F"/>
                </a:solidFill>
                <a:latin typeface="Calibri"/>
                <a:ea typeface="Calibri"/>
                <a:cs typeface="Calibri"/>
                <a:sym typeface="Calibri"/>
              </a:rPr>
              <a:t>   كما يوضح لهم سيرورة توصله للجواب.</a:t>
            </a:r>
            <a:endParaRPr/>
          </a:p>
          <a:p>
            <a:pPr indent="0" lvl="0" marL="0" marR="0" rtl="1" algn="r">
              <a:lnSpc>
                <a:spcPct val="100000"/>
              </a:lnSpc>
              <a:spcBef>
                <a:spcPts val="0"/>
              </a:spcBef>
              <a:spcAft>
                <a:spcPts val="0"/>
              </a:spcAft>
              <a:buClr>
                <a:srgbClr val="7F7F7F"/>
              </a:buClr>
              <a:buSzPts val="1400"/>
              <a:buFont typeface="Arial"/>
              <a:buNone/>
            </a:pPr>
            <a:r>
              <a:rPr b="0" i="0" lang="ar-MA" sz="1400" u="none" cap="none" strike="noStrike">
                <a:solidFill>
                  <a:srgbClr val="7F7F7F"/>
                </a:solidFill>
                <a:latin typeface="Calibri"/>
                <a:ea typeface="Calibri"/>
                <a:cs typeface="Calibri"/>
                <a:sym typeface="Calibri"/>
              </a:rPr>
              <a:t>   - يقوم الأستاذ بنمذجة فورية لكل سؤال من باقي الأسئلة إذا  تبين له عدم توصل جل التلاميذ للإجابة.</a:t>
            </a:r>
            <a:endParaRPr b="0" i="1" sz="1400" u="none" cap="none" strike="noStrike">
              <a:solidFill>
                <a:srgbClr val="7F7F7F"/>
              </a:solidFill>
              <a:latin typeface="Calibri"/>
              <a:ea typeface="Calibri"/>
              <a:cs typeface="Calibri"/>
              <a:sym typeface="Calibri"/>
            </a:endParaRPr>
          </a:p>
          <a:p>
            <a:pPr indent="0" lvl="0" marL="0" marR="0" rtl="0" algn="r">
              <a:lnSpc>
                <a:spcPct val="90000"/>
              </a:lnSpc>
              <a:spcBef>
                <a:spcPts val="0"/>
              </a:spcBef>
              <a:spcAft>
                <a:spcPts val="0"/>
              </a:spcAft>
              <a:buClr>
                <a:srgbClr val="AEABAB"/>
              </a:buClr>
              <a:buSzPts val="1400"/>
              <a:buFont typeface="Arial"/>
              <a:buNone/>
            </a:pPr>
            <a:r>
              <a:t/>
            </a:r>
            <a:endParaRPr b="0" i="1" sz="1400" u="none" cap="none" strike="noStrike">
              <a:solidFill>
                <a:srgbClr val="7F7F7F"/>
              </a:solidFill>
              <a:latin typeface="Calibri"/>
              <a:ea typeface="Calibri"/>
              <a:cs typeface="Calibri"/>
              <a:sym typeface="Calibri"/>
            </a:endParaRPr>
          </a:p>
        </p:txBody>
      </p:sp>
      <p:sp>
        <p:nvSpPr>
          <p:cNvPr id="3858" name="Google Shape;3858;p36"/>
          <p:cNvSpPr txBox="1"/>
          <p:nvPr/>
        </p:nvSpPr>
        <p:spPr>
          <a:xfrm>
            <a:off x="1427897" y="145156"/>
            <a:ext cx="10468339" cy="292443"/>
          </a:xfrm>
          <a:prstGeom prst="rect">
            <a:avLst/>
          </a:prstGeom>
          <a:noFill/>
          <a:ln>
            <a:noFill/>
          </a:ln>
        </p:spPr>
        <p:txBody>
          <a:bodyPr anchorCtr="0" anchor="ctr" bIns="45700" lIns="91425" spcFirstLastPara="1" rIns="91425" wrap="square" tIns="45700">
            <a:normAutofit fontScale="25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6400" u="none" cap="none" strike="noStrike">
                <a:solidFill>
                  <a:srgbClr val="7F7F7F"/>
                </a:solidFill>
                <a:latin typeface="Calibri"/>
                <a:ea typeface="Calibri"/>
                <a:cs typeface="Calibri"/>
                <a:sym typeface="Calibri"/>
              </a:rPr>
              <a:t>1- النمذجة:  لاحظوا معي السؤال الأول:1- مَتَى وَقَعَتْ أَحْدَاثُ الْقِصَّةِ؟ وأين وَقعَتْ؟</a:t>
            </a:r>
            <a:endParaRPr/>
          </a:p>
          <a:p>
            <a:pPr indent="0" lvl="0" marL="0" marR="0" rtl="1" algn="r">
              <a:lnSpc>
                <a:spcPct val="90000"/>
              </a:lnSpc>
              <a:spcBef>
                <a:spcPts val="0"/>
              </a:spcBef>
              <a:spcAft>
                <a:spcPts val="0"/>
              </a:spcAft>
              <a:buClr>
                <a:srgbClr val="757070"/>
              </a:buClr>
              <a:buSzPct val="111111"/>
              <a:buFont typeface="Calibri"/>
              <a:buNone/>
            </a:pPr>
            <a:r>
              <a:rPr b="1" i="0" lang="ar-MA" sz="6400" u="none" cap="none" strike="noStrike">
                <a:solidFill>
                  <a:srgbClr val="7F7F7F"/>
                </a:solidFill>
                <a:latin typeface="Calibri"/>
                <a:ea typeface="Calibri"/>
                <a:cs typeface="Calibri"/>
                <a:sym typeface="Calibri"/>
              </a:rPr>
              <a:t> </a:t>
            </a:r>
            <a:endParaRPr b="1" i="0" sz="1800" u="none" cap="none" strike="noStrike">
              <a:solidFill>
                <a:srgbClr val="757070"/>
              </a:solidFill>
              <a:latin typeface="Calibri"/>
              <a:ea typeface="Calibri"/>
              <a:cs typeface="Calibri"/>
              <a:sym typeface="Calibri"/>
            </a:endParaRPr>
          </a:p>
        </p:txBody>
      </p:sp>
      <p:graphicFrame>
        <p:nvGraphicFramePr>
          <p:cNvPr id="3859" name="Google Shape;3859;p36"/>
          <p:cNvGraphicFramePr/>
          <p:nvPr/>
        </p:nvGraphicFramePr>
        <p:xfrm>
          <a:off x="9679985" y="5615242"/>
          <a:ext cx="3000000" cy="3000000"/>
        </p:xfrm>
        <a:graphic>
          <a:graphicData uri="http://schemas.openxmlformats.org/drawingml/2006/table">
            <a:tbl>
              <a:tblPr>
                <a:noFill/>
                <a:tableStyleId>{EE2D6468-029A-4AD2-8B63-79EF751DD551}</a:tableStyleId>
              </a:tblPr>
              <a:tblGrid>
                <a:gridCol w="23398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❺</a:t>
                      </a:r>
                      <a:r>
                        <a:rPr b="1" i="0" lang="ar-MA" sz="2400" u="none" cap="none" strike="noStrike">
                          <a:solidFill>
                            <a:srgbClr val="C00000"/>
                          </a:solidFill>
                          <a:latin typeface="Calibri"/>
                          <a:ea typeface="Calibri"/>
                          <a:cs typeface="Calibri"/>
                          <a:sym typeface="Calibri"/>
                        </a:rPr>
                        <a:t>الجواب الصحيح</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3860" name="Google Shape;3860;p36"/>
          <p:cNvGraphicFramePr/>
          <p:nvPr/>
        </p:nvGraphicFramePr>
        <p:xfrm>
          <a:off x="5275240" y="5721682"/>
          <a:ext cx="3000000" cy="3000000"/>
        </p:xfrm>
        <a:graphic>
          <a:graphicData uri="http://schemas.openxmlformats.org/drawingml/2006/table">
            <a:tbl>
              <a:tblPr>
                <a:noFill/>
                <a:tableStyleId>{EE2D6468-029A-4AD2-8B63-79EF751DD551}</a:tableStyleId>
              </a:tblPr>
              <a:tblGrid>
                <a:gridCol w="4077100"/>
              </a:tblGrid>
              <a:tr h="367325">
                <a:tc>
                  <a:txBody>
                    <a:bodyPr/>
                    <a:lstStyle/>
                    <a:p>
                      <a:pPr indent="0" lvl="0" marL="0" marR="0" rtl="1" algn="just">
                        <a:lnSpc>
                          <a:spcPct val="100000"/>
                        </a:lnSpc>
                        <a:spcBef>
                          <a:spcPts val="0"/>
                        </a:spcBef>
                        <a:spcAft>
                          <a:spcPts val="0"/>
                        </a:spcAft>
                        <a:buClr>
                          <a:srgbClr val="000000"/>
                        </a:buClr>
                        <a:buSzPts val="2800"/>
                        <a:buFont typeface="Arial"/>
                        <a:buNone/>
                      </a:pPr>
                      <a:r>
                        <a:rPr lang="ar-MA" sz="2400" u="none" cap="none" strike="noStrike">
                          <a:solidFill>
                            <a:schemeClr val="dk1"/>
                          </a:solidFill>
                          <a:latin typeface="Calibri"/>
                          <a:ea typeface="Calibri"/>
                          <a:cs typeface="Calibri"/>
                          <a:sym typeface="Calibri"/>
                        </a:rPr>
                        <a:t>وقعت أحدا ث القصة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3861" name="Google Shape;3861;p36"/>
          <p:cNvGraphicFramePr/>
          <p:nvPr/>
        </p:nvGraphicFramePr>
        <p:xfrm>
          <a:off x="1551467" y="5762454"/>
          <a:ext cx="3000000" cy="3000000"/>
        </p:xfrm>
        <a:graphic>
          <a:graphicData uri="http://schemas.openxmlformats.org/drawingml/2006/table">
            <a:tbl>
              <a:tblPr>
                <a:noFill/>
                <a:tableStyleId>{EE2D6468-029A-4AD2-8B63-79EF751DD551}</a:tableStyleId>
              </a:tblPr>
              <a:tblGrid>
                <a:gridCol w="3384850"/>
              </a:tblGrid>
              <a:tr h="381725">
                <a:tc>
                  <a:txBody>
                    <a:bodyPr/>
                    <a:lstStyle/>
                    <a:p>
                      <a:pPr indent="0" lvl="0" marL="0" marR="0" rtl="1" algn="just">
                        <a:lnSpc>
                          <a:spcPct val="100000"/>
                        </a:lnSpc>
                        <a:spcBef>
                          <a:spcPts val="0"/>
                        </a:spcBef>
                        <a:spcAft>
                          <a:spcPts val="0"/>
                        </a:spcAft>
                        <a:buClr>
                          <a:srgbClr val="000000"/>
                        </a:buClr>
                        <a:buSzPts val="2800"/>
                        <a:buFont typeface="Arial"/>
                        <a:buNone/>
                      </a:pPr>
                      <a:r>
                        <a:rPr lang="ar-MA" sz="2400" u="none" cap="none" strike="noStrike">
                          <a:solidFill>
                            <a:schemeClr val="dk1"/>
                          </a:solidFill>
                          <a:latin typeface="Calibri"/>
                          <a:ea typeface="Calibri"/>
                          <a:cs typeface="Calibri"/>
                          <a:sym typeface="Calibri"/>
                        </a:rPr>
                        <a:t>في سنة من سنوات الجفاف</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pic>
        <p:nvPicPr>
          <p:cNvPr id="3862" name="Google Shape;3862;p36"/>
          <p:cNvPicPr preferRelativeResize="0"/>
          <p:nvPr/>
        </p:nvPicPr>
        <p:blipFill rotWithShape="1">
          <a:blip r:embed="rId3">
            <a:alphaModFix/>
          </a:blip>
          <a:srcRect b="0" l="0" r="0" t="0"/>
          <a:stretch/>
        </p:blipFill>
        <p:spPr>
          <a:xfrm>
            <a:off x="-31017" y="-52738"/>
            <a:ext cx="730250" cy="730250"/>
          </a:xfrm>
          <a:prstGeom prst="rect">
            <a:avLst/>
          </a:prstGeom>
          <a:noFill/>
          <a:ln>
            <a:noFill/>
          </a:ln>
        </p:spPr>
      </p:pic>
      <p:sp>
        <p:nvSpPr>
          <p:cNvPr id="3863" name="Google Shape;3863;p36"/>
          <p:cNvSpPr/>
          <p:nvPr/>
        </p:nvSpPr>
        <p:spPr>
          <a:xfrm>
            <a:off x="-2894" y="3339501"/>
            <a:ext cx="6102775" cy="58907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0" i="0" lang="ar-MA" sz="2400" u="none" cap="none" strike="noStrike">
                <a:solidFill>
                  <a:schemeClr val="dk1"/>
                </a:solidFill>
                <a:latin typeface="Calibri"/>
                <a:ea typeface="Calibri"/>
                <a:cs typeface="Calibri"/>
                <a:sym typeface="Calibri"/>
              </a:rPr>
              <a:t>لَمْ تَسْقُطِ الْأمْطارُ في الْعَامِ المُقْبِلِ</a:t>
            </a:r>
            <a:endParaRPr b="0" i="0" sz="2400" u="none" cap="none" strike="noStrike">
              <a:solidFill>
                <a:schemeClr val="dk1"/>
              </a:solidFill>
              <a:latin typeface="Calibri"/>
              <a:ea typeface="Calibri"/>
              <a:cs typeface="Calibri"/>
              <a:sym typeface="Calibri"/>
            </a:endParaRPr>
          </a:p>
        </p:txBody>
      </p:sp>
      <p:sp>
        <p:nvSpPr>
          <p:cNvPr id="3864" name="Google Shape;3864;p36"/>
          <p:cNvSpPr/>
          <p:nvPr/>
        </p:nvSpPr>
        <p:spPr>
          <a:xfrm>
            <a:off x="2079844" y="1595360"/>
            <a:ext cx="3078865" cy="580681"/>
          </a:xfrm>
          <a:prstGeom prst="wedgeEllipseCallout">
            <a:avLst>
              <a:gd fmla="val -20833" name="adj1"/>
              <a:gd fmla="val 625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rgbClr val="000000"/>
                </a:solidFill>
                <a:latin typeface="Calibri"/>
                <a:ea typeface="Calibri"/>
                <a:cs typeface="Calibri"/>
                <a:sym typeface="Calibri"/>
              </a:rPr>
              <a:t>الجملة من النص </a:t>
            </a:r>
            <a:endParaRPr b="1" i="0" sz="2400" u="none" cap="none" strike="noStrike">
              <a:solidFill>
                <a:srgbClr val="000000"/>
              </a:solidFill>
              <a:latin typeface="Calibri"/>
              <a:ea typeface="Calibri"/>
              <a:cs typeface="Calibri"/>
              <a:sym typeface="Calibri"/>
            </a:endParaRPr>
          </a:p>
        </p:txBody>
      </p:sp>
      <p:sp>
        <p:nvSpPr>
          <p:cNvPr id="3865" name="Google Shape;3865;p36"/>
          <p:cNvSpPr/>
          <p:nvPr/>
        </p:nvSpPr>
        <p:spPr>
          <a:xfrm>
            <a:off x="6388199" y="2185339"/>
            <a:ext cx="5508037" cy="23083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chemeClr val="dk1"/>
                </a:solidFill>
                <a:latin typeface="Calibri"/>
                <a:ea typeface="Calibri"/>
                <a:cs typeface="Calibri"/>
                <a:sym typeface="Calibri"/>
              </a:rPr>
              <a:t>العمليات الميتامعرفية التي أمر بها للوصول الى الجواب:</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الوعي بالمهمة: أعلم أن المطلوب هو تحديد زمن وقوع  الأحداث.</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المراقبة الذاتية: مراقبة سير تفكيري وأنا أقدم الحل من خلال سؤال:  هل هذه علامات دلالة على الزمان؟</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الوعي بالمعرفة الذاتية: أسترجع معرفتي بالزمان: ذات مساء، بعد أيام، وفي سنة من السنوات.= الزمان.</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تقييم جوابي:  نعم، هذا يطابق زمن الأحداث.</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اتخاذ القرار:  الجواب هو في سنة عرفت الجفاف وغياب الامطار</a:t>
            </a:r>
            <a:endParaRPr/>
          </a:p>
        </p:txBody>
      </p:sp>
      <p:sp>
        <p:nvSpPr>
          <p:cNvPr id="3866" name="Google Shape;3866;p36"/>
          <p:cNvSpPr txBox="1"/>
          <p:nvPr/>
        </p:nvSpPr>
        <p:spPr>
          <a:xfrm>
            <a:off x="699233" y="975770"/>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chemeClr val="dk1"/>
                </a:solidFill>
                <a:latin typeface="Calibri"/>
                <a:ea typeface="Calibri"/>
                <a:cs typeface="Calibri"/>
                <a:sym typeface="Calibri"/>
              </a:rPr>
              <a:t>1- مَتَى وَقَعَتْ أَحْدَاثُ الْقِصَّةِ</a:t>
            </a:r>
            <a:r>
              <a:rPr b="1" i="0" lang="ar-MA" sz="2400" u="none" cap="none" strike="noStrike">
                <a:solidFill>
                  <a:srgbClr val="000000"/>
                </a:solidFill>
                <a:latin typeface="Calibri"/>
                <a:ea typeface="Calibri"/>
                <a:cs typeface="Calibri"/>
                <a:sym typeface="Calibri"/>
              </a:rPr>
              <a: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0" name="Shape 3870"/>
        <p:cNvGrpSpPr/>
        <p:nvPr/>
      </p:nvGrpSpPr>
      <p:grpSpPr>
        <a:xfrm>
          <a:off x="0" y="0"/>
          <a:ext cx="0" cy="0"/>
          <a:chOff x="0" y="0"/>
          <a:chExt cx="0" cy="0"/>
        </a:xfrm>
      </p:grpSpPr>
      <p:sp>
        <p:nvSpPr>
          <p:cNvPr id="3871" name="Google Shape;3871;p3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72" name="Google Shape;3872;p37"/>
          <p:cNvSpPr txBox="1"/>
          <p:nvPr/>
        </p:nvSpPr>
        <p:spPr>
          <a:xfrm>
            <a:off x="780812" y="332656"/>
            <a:ext cx="11252849"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يوجه الأستاذ التلاميذ إلى الاشتغال في ثنائيات للجواب عن  السؤالين 2 و3، حيث يتناقش كل ثنائي حول إجابة كل منها عن كل سؤال، مع توضيح سيرورة الجواب المتوصل إليه.</a:t>
            </a:r>
            <a:endParaRPr/>
          </a:p>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يراقب الأستاذ تفاعل الثنائيات، عبر التجول بين الصفوف، وتقديم التوجيهات والتغذية الراجعة عند الحاجة.</a:t>
            </a:r>
            <a:endParaRPr b="0" i="0" sz="1400" u="none" cap="none" strike="noStrike">
              <a:solidFill>
                <a:srgbClr val="AEABAB"/>
              </a:solidFill>
              <a:latin typeface="Calibri"/>
              <a:ea typeface="Calibri"/>
              <a:cs typeface="Calibri"/>
              <a:sym typeface="Calibri"/>
            </a:endParaRPr>
          </a:p>
        </p:txBody>
      </p:sp>
      <p:sp>
        <p:nvSpPr>
          <p:cNvPr id="3873" name="Google Shape;3873;p37"/>
          <p:cNvSpPr txBox="1"/>
          <p:nvPr/>
        </p:nvSpPr>
        <p:spPr>
          <a:xfrm>
            <a:off x="1565322" y="40213"/>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ننتقل الآن، إلى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874" name="Google Shape;3874;p37"/>
          <p:cNvPicPr preferRelativeResize="0"/>
          <p:nvPr/>
        </p:nvPicPr>
        <p:blipFill rotWithShape="1">
          <a:blip r:embed="rId3">
            <a:alphaModFix/>
          </a:blip>
          <a:srcRect b="0" l="0" r="0" t="0"/>
          <a:stretch/>
        </p:blipFill>
        <p:spPr>
          <a:xfrm>
            <a:off x="78170" y="71395"/>
            <a:ext cx="702642" cy="702642"/>
          </a:xfrm>
          <a:prstGeom prst="rect">
            <a:avLst/>
          </a:prstGeom>
          <a:noFill/>
          <a:ln>
            <a:noFill/>
          </a:ln>
        </p:spPr>
      </p:pic>
      <p:sp>
        <p:nvSpPr>
          <p:cNvPr id="3875" name="Google Shape;3875;p37"/>
          <p:cNvSpPr txBox="1"/>
          <p:nvPr/>
        </p:nvSpPr>
        <p:spPr>
          <a:xfrm>
            <a:off x="541385" y="2352210"/>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1- مَتَى وَقَعَتْ أَحْدَاثُ الْقِصَّةِ؟ وأين وَقعَتْ</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876" name="Google Shape;3876;p37"/>
          <p:cNvSpPr txBox="1"/>
          <p:nvPr/>
        </p:nvSpPr>
        <p:spPr>
          <a:xfrm>
            <a:off x="541385" y="3800467"/>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a:t>
            </a:r>
            <a:r>
              <a:rPr b="0" i="0" lang="ar-MA" sz="2400" u="none" cap="none" strike="noStrike">
                <a:solidFill>
                  <a:schemeClr val="dk1"/>
                </a:solidFill>
                <a:latin typeface="Calibri"/>
                <a:ea typeface="Calibri"/>
                <a:cs typeface="Calibri"/>
                <a:sym typeface="Calibri"/>
              </a:rPr>
              <a:t>2- كَيْفَ كانَ يَعيشُ الحِصانُ في البَراري</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877" name="Google Shape;3877;p37"/>
          <p:cNvSpPr txBox="1"/>
          <p:nvPr/>
        </p:nvSpPr>
        <p:spPr>
          <a:xfrm>
            <a:off x="541385" y="5200287"/>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3- لِماذا رَفَضَ الْحِصانُ في الْبِدايَةِ عَرْضَ التّاجِرِ</a:t>
            </a:r>
            <a:r>
              <a:rPr b="1" i="0" lang="ar-MA" sz="2400" u="none" cap="none" strike="noStrike">
                <a:solidFill>
                  <a:srgbClr val="000000"/>
                </a:solidFill>
                <a:latin typeface="Calibri"/>
                <a:ea typeface="Calibri"/>
                <a:cs typeface="Calibri"/>
                <a:sym typeface="Calibri"/>
              </a:rPr>
              <a:t>؟</a:t>
            </a:r>
            <a:r>
              <a:rPr b="1" i="0" lang="ar-MA" sz="3200" u="none" cap="none" strike="noStrike">
                <a:solidFill>
                  <a:srgbClr val="000000"/>
                </a:solidFill>
                <a:latin typeface="Calibri"/>
                <a:ea typeface="Calibri"/>
                <a:cs typeface="Calibri"/>
                <a:sym typeface="Calibri"/>
              </a:rPr>
              <a:t>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1" name="Shape 3881"/>
        <p:cNvGrpSpPr/>
        <p:nvPr/>
      </p:nvGrpSpPr>
      <p:grpSpPr>
        <a:xfrm>
          <a:off x="0" y="0"/>
          <a:ext cx="0" cy="0"/>
          <a:chOff x="0" y="0"/>
          <a:chExt cx="0" cy="0"/>
        </a:xfrm>
      </p:grpSpPr>
      <p:sp>
        <p:nvSpPr>
          <p:cNvPr id="3882" name="Google Shape;3882;p3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83" name="Google Shape;3883;p38"/>
          <p:cNvSpPr txBox="1"/>
          <p:nvPr/>
        </p:nvSpPr>
        <p:spPr>
          <a:xfrm>
            <a:off x="1385678" y="368255"/>
            <a:ext cx="10634128"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b="0" i="1" sz="1400" u="none" cap="none" strike="noStrike">
              <a:solidFill>
                <a:srgbClr val="AEABAB"/>
              </a:solidFill>
              <a:latin typeface="Calibri"/>
              <a:ea typeface="Calibri"/>
              <a:cs typeface="Calibri"/>
              <a:sym typeface="Calibri"/>
            </a:endParaRPr>
          </a:p>
        </p:txBody>
      </p:sp>
      <p:sp>
        <p:nvSpPr>
          <p:cNvPr id="3884" name="Google Shape;3884;p38"/>
          <p:cNvSpPr txBox="1"/>
          <p:nvPr/>
        </p:nvSpPr>
        <p:spPr>
          <a:xfrm>
            <a:off x="1551467" y="116768"/>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885" name="Google Shape;3885;p38"/>
          <p:cNvPicPr preferRelativeResize="0"/>
          <p:nvPr/>
        </p:nvPicPr>
        <p:blipFill rotWithShape="1">
          <a:blip r:embed="rId3">
            <a:alphaModFix/>
          </a:blip>
          <a:srcRect b="0" l="0" r="0" t="0"/>
          <a:stretch/>
        </p:blipFill>
        <p:spPr>
          <a:xfrm>
            <a:off x="13336" y="68498"/>
            <a:ext cx="702642" cy="702642"/>
          </a:xfrm>
          <a:prstGeom prst="rect">
            <a:avLst/>
          </a:prstGeom>
          <a:noFill/>
          <a:ln>
            <a:noFill/>
          </a:ln>
        </p:spPr>
      </p:pic>
      <p:sp>
        <p:nvSpPr>
          <p:cNvPr id="3886" name="Google Shape;3886;p38"/>
          <p:cNvSpPr txBox="1"/>
          <p:nvPr/>
        </p:nvSpPr>
        <p:spPr>
          <a:xfrm>
            <a:off x="284205" y="1480535"/>
            <a:ext cx="11800372"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3887" name="Google Shape;3887;p38"/>
          <p:cNvSpPr txBox="1"/>
          <p:nvPr/>
        </p:nvSpPr>
        <p:spPr>
          <a:xfrm>
            <a:off x="284205" y="5637258"/>
            <a:ext cx="11854801"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3888" name="Google Shape;3888;p38"/>
          <p:cNvSpPr txBox="1"/>
          <p:nvPr/>
        </p:nvSpPr>
        <p:spPr>
          <a:xfrm>
            <a:off x="284205" y="892221"/>
            <a:ext cx="11809705"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1</a:t>
            </a:r>
            <a:r>
              <a:rPr b="0" i="0" lang="ar-MA" sz="2400" u="none" cap="none" strike="noStrike">
                <a:solidFill>
                  <a:schemeClr val="dk1"/>
                </a:solidFill>
                <a:latin typeface="Calibri"/>
                <a:ea typeface="Calibri"/>
                <a:cs typeface="Calibri"/>
                <a:sym typeface="Calibri"/>
              </a:rPr>
              <a:t>- مَتَى وَقَعَتْ أَحْدَاثُ الْقِصَّةِ؟ وأين وَقعَتْ</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889" name="Google Shape;3889;p38"/>
          <p:cNvSpPr txBox="1"/>
          <p:nvPr/>
        </p:nvSpPr>
        <p:spPr>
          <a:xfrm>
            <a:off x="229776" y="3132389"/>
            <a:ext cx="11864134"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a:t>
            </a:r>
            <a:r>
              <a:rPr b="0" i="0" lang="ar-MA" sz="2400" u="none" cap="none" strike="noStrike">
                <a:solidFill>
                  <a:schemeClr val="dk1"/>
                </a:solidFill>
                <a:latin typeface="Calibri"/>
                <a:ea typeface="Calibri"/>
                <a:cs typeface="Calibri"/>
                <a:sym typeface="Calibri"/>
              </a:rPr>
              <a:t>2- كَيْفَ كانَ يَعيشُ الحِصانُ في البَراري</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890" name="Google Shape;3890;p38"/>
          <p:cNvSpPr txBox="1"/>
          <p:nvPr/>
        </p:nvSpPr>
        <p:spPr>
          <a:xfrm>
            <a:off x="284205" y="4946798"/>
            <a:ext cx="11835105"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3- لِماذا رَفَضَ الْحِصانُ في الْبِدايَةِ عَرْضَ التّاجِرِ</a:t>
            </a:r>
            <a:r>
              <a:rPr b="1" i="0" lang="ar-MA" sz="2400" u="none" cap="none" strike="noStrike">
                <a:solidFill>
                  <a:srgbClr val="000000"/>
                </a:solidFill>
                <a:latin typeface="Calibri"/>
                <a:ea typeface="Calibri"/>
                <a:cs typeface="Calibri"/>
                <a:sym typeface="Calibri"/>
              </a:rPr>
              <a:t>؟</a:t>
            </a:r>
            <a:r>
              <a:rPr b="1" i="0" lang="ar-MA" sz="3200" u="none" cap="none" strike="noStrike">
                <a:solidFill>
                  <a:srgbClr val="000000"/>
                </a:solidFill>
                <a:latin typeface="Calibri"/>
                <a:ea typeface="Calibri"/>
                <a:cs typeface="Calibri"/>
                <a:sym typeface="Calibri"/>
              </a:rPr>
              <a:t> </a:t>
            </a:r>
            <a:endParaRPr b="1" i="0" sz="3200" u="none" cap="none" strike="noStrike">
              <a:solidFill>
                <a:srgbClr val="000000"/>
              </a:solidFill>
              <a:latin typeface="Calibri"/>
              <a:ea typeface="Calibri"/>
              <a:cs typeface="Calibri"/>
              <a:sym typeface="Calibri"/>
            </a:endParaRPr>
          </a:p>
        </p:txBody>
      </p:sp>
      <p:sp>
        <p:nvSpPr>
          <p:cNvPr id="3891" name="Google Shape;3891;p38"/>
          <p:cNvSpPr txBox="1"/>
          <p:nvPr/>
        </p:nvSpPr>
        <p:spPr>
          <a:xfrm>
            <a:off x="229776" y="3757658"/>
            <a:ext cx="11854801"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5" name="Shape 3895"/>
        <p:cNvGrpSpPr/>
        <p:nvPr/>
      </p:nvGrpSpPr>
      <p:grpSpPr>
        <a:xfrm>
          <a:off x="0" y="0"/>
          <a:ext cx="0" cy="0"/>
          <a:chOff x="0" y="0"/>
          <a:chExt cx="0" cy="0"/>
        </a:xfrm>
      </p:grpSpPr>
      <p:sp>
        <p:nvSpPr>
          <p:cNvPr id="3896" name="Google Shape;3896;p3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97" name="Google Shape;3897;p39"/>
          <p:cNvSpPr txBox="1"/>
          <p:nvPr/>
        </p:nvSpPr>
        <p:spPr>
          <a:xfrm>
            <a:off x="1620740" y="8437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sp>
        <p:nvSpPr>
          <p:cNvPr id="3898" name="Google Shape;3898;p39"/>
          <p:cNvSpPr txBox="1"/>
          <p:nvPr/>
        </p:nvSpPr>
        <p:spPr>
          <a:xfrm>
            <a:off x="1459832" y="436921"/>
            <a:ext cx="10629247"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ويطلب من بعض التلاميذ أعادة قراءته بطلاقة،  مع تقديم تغذية راجعة حول منطق التوصل إلى الجواب الصحيح. </a:t>
            </a:r>
            <a:endParaRPr b="0" i="1" sz="1400" u="none" cap="none" strike="noStrike">
              <a:solidFill>
                <a:srgbClr val="AEABAB"/>
              </a:solidFill>
              <a:latin typeface="Calibri"/>
              <a:ea typeface="Calibri"/>
              <a:cs typeface="Calibri"/>
              <a:sym typeface="Calibri"/>
            </a:endParaRPr>
          </a:p>
        </p:txBody>
      </p:sp>
      <p:pic>
        <p:nvPicPr>
          <p:cNvPr descr="Image générée" id="3899" name="Google Shape;3899;p39"/>
          <p:cNvPicPr preferRelativeResize="0"/>
          <p:nvPr/>
        </p:nvPicPr>
        <p:blipFill rotWithShape="1">
          <a:blip r:embed="rId3">
            <a:alphaModFix/>
          </a:blip>
          <a:srcRect b="41629" l="3381" r="70997" t="42118"/>
          <a:stretch/>
        </p:blipFill>
        <p:spPr>
          <a:xfrm>
            <a:off x="18965" y="55480"/>
            <a:ext cx="738225" cy="769583"/>
          </a:xfrm>
          <a:prstGeom prst="rect">
            <a:avLst/>
          </a:prstGeom>
          <a:noFill/>
          <a:ln>
            <a:noFill/>
          </a:ln>
        </p:spPr>
      </p:pic>
      <p:pic>
        <p:nvPicPr>
          <p:cNvPr descr="Lever la main - Icônes mains et gestes gratuites" id="3900" name="Google Shape;3900;p39"/>
          <p:cNvPicPr preferRelativeResize="0"/>
          <p:nvPr/>
        </p:nvPicPr>
        <p:blipFill rotWithShape="1">
          <a:blip r:embed="rId4">
            <a:alphaModFix/>
          </a:blip>
          <a:srcRect b="0" l="0" r="0" t="0"/>
          <a:stretch/>
        </p:blipFill>
        <p:spPr>
          <a:xfrm>
            <a:off x="757190" y="-6642"/>
            <a:ext cx="863550" cy="702642"/>
          </a:xfrm>
          <a:prstGeom prst="rect">
            <a:avLst/>
          </a:prstGeom>
          <a:noFill/>
          <a:ln>
            <a:noFill/>
          </a:ln>
        </p:spPr>
      </p:pic>
      <p:sp>
        <p:nvSpPr>
          <p:cNvPr id="3901" name="Google Shape;3901;p39"/>
          <p:cNvSpPr txBox="1"/>
          <p:nvPr/>
        </p:nvSpPr>
        <p:spPr>
          <a:xfrm>
            <a:off x="284205" y="1480535"/>
            <a:ext cx="11800372" cy="1097566"/>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a:t>
            </a:r>
            <a:r>
              <a:rPr b="0" i="0" lang="ar-MA" sz="2400" u="none" cap="none" strike="noStrike">
                <a:solidFill>
                  <a:schemeClr val="dk1"/>
                </a:solidFill>
                <a:latin typeface="Calibri"/>
                <a:ea typeface="Calibri"/>
                <a:cs typeface="Calibri"/>
                <a:sym typeface="Calibri"/>
              </a:rPr>
              <a:t>الجواب: وقعت أحداث القصة  في سنة من السنوات الماضية (قبل الجفاف وبعده)، وجرت أحداثها في البراري حيث كان الحصان يعيش حراً، ثم انتقلت الأحداث إلى المدينة حيث بدأ يعمل في جرّ العربة، ثم في الإسطبل حيث صار يعيش بعد فقدان حريته. </a:t>
            </a:r>
            <a:endParaRPr b="0" i="0" sz="2400" u="none" cap="none" strike="noStrike">
              <a:solidFill>
                <a:schemeClr val="dk1"/>
              </a:solidFill>
              <a:latin typeface="Calibri"/>
              <a:ea typeface="Calibri"/>
              <a:cs typeface="Calibri"/>
              <a:sym typeface="Calibri"/>
            </a:endParaRPr>
          </a:p>
        </p:txBody>
      </p:sp>
      <p:sp>
        <p:nvSpPr>
          <p:cNvPr id="3902" name="Google Shape;3902;p39"/>
          <p:cNvSpPr txBox="1"/>
          <p:nvPr/>
        </p:nvSpPr>
        <p:spPr>
          <a:xfrm>
            <a:off x="284205" y="5637258"/>
            <a:ext cx="11854801" cy="99214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a:t>
            </a:r>
            <a:r>
              <a:rPr b="0" i="0" lang="ar-MA" sz="2400" u="none" cap="none" strike="noStrike">
                <a:solidFill>
                  <a:schemeClr val="dk1"/>
                </a:solidFill>
                <a:latin typeface="Calibri"/>
                <a:ea typeface="Calibri"/>
                <a:cs typeface="Calibri"/>
                <a:sym typeface="Calibri"/>
              </a:rPr>
              <a:t>الجواب:  رفض الحصانُ في البداية عرضَ التاجر لأنه لم يُرِد أن يكون خادماً لأحد، وفضَّل أن يبقى حرًّا يعيش في البراري، يركض كما يشاء، ويأكل من العشب وقتما يجوع، دون أن يُقيِّده أحد</a:t>
            </a:r>
            <a:endParaRPr/>
          </a:p>
          <a:p>
            <a:pPr indent="0" lvl="0" marL="0" marR="0" rtl="1" algn="r">
              <a:lnSpc>
                <a:spcPct val="90000"/>
              </a:lnSpc>
              <a:spcBef>
                <a:spcPts val="0"/>
              </a:spcBef>
              <a:spcAft>
                <a:spcPts val="0"/>
              </a:spcAft>
              <a:buClr>
                <a:srgbClr val="000000"/>
              </a:buClr>
              <a:buSzPts val="2000"/>
              <a:buFont typeface="Arial"/>
              <a:buNone/>
            </a:pPr>
            <a:r>
              <a:t/>
            </a:r>
            <a:endParaRPr b="1" i="0" sz="2400" u="none" cap="none" strike="noStrike">
              <a:solidFill>
                <a:srgbClr val="000000"/>
              </a:solidFill>
              <a:latin typeface="Calibri"/>
              <a:ea typeface="Calibri"/>
              <a:cs typeface="Calibri"/>
              <a:sym typeface="Calibri"/>
            </a:endParaRPr>
          </a:p>
        </p:txBody>
      </p:sp>
      <p:sp>
        <p:nvSpPr>
          <p:cNvPr id="3903" name="Google Shape;3903;p39"/>
          <p:cNvSpPr txBox="1"/>
          <p:nvPr/>
        </p:nvSpPr>
        <p:spPr>
          <a:xfrm>
            <a:off x="284205" y="892221"/>
            <a:ext cx="11809705"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1- مَتَى وَقَعَتْ أَحْدَاثُ الْقِصَّةِ؟ وأين وَقعَتْ</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904" name="Google Shape;3904;p39"/>
          <p:cNvSpPr txBox="1"/>
          <p:nvPr/>
        </p:nvSpPr>
        <p:spPr>
          <a:xfrm>
            <a:off x="229776" y="3132389"/>
            <a:ext cx="11864134"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2</a:t>
            </a:r>
            <a:r>
              <a:rPr b="0" i="0" lang="ar-MA" sz="2400" u="none" cap="none" strike="noStrike">
                <a:solidFill>
                  <a:schemeClr val="dk1"/>
                </a:solidFill>
                <a:latin typeface="Calibri"/>
                <a:ea typeface="Calibri"/>
                <a:cs typeface="Calibri"/>
                <a:sym typeface="Calibri"/>
              </a:rPr>
              <a:t>- كَيْفَ كانَ يَعيشُ الحِصانُ في البَراري</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905" name="Google Shape;3905;p39"/>
          <p:cNvSpPr txBox="1"/>
          <p:nvPr/>
        </p:nvSpPr>
        <p:spPr>
          <a:xfrm>
            <a:off x="284205" y="4946798"/>
            <a:ext cx="11835105"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3- لِماذا رَفَضَ الْحِصانُ في الْبِدايَةِ عَرْضَ التّاجِرِ</a:t>
            </a:r>
            <a:r>
              <a:rPr b="1" i="0" lang="ar-MA" sz="2400" u="none" cap="none" strike="noStrike">
                <a:solidFill>
                  <a:srgbClr val="000000"/>
                </a:solidFill>
                <a:latin typeface="Calibri"/>
                <a:ea typeface="Calibri"/>
                <a:cs typeface="Calibri"/>
                <a:sym typeface="Calibri"/>
              </a:rPr>
              <a:t>؟</a:t>
            </a:r>
            <a:r>
              <a:rPr b="1" i="0" lang="ar-MA" sz="3200" u="none" cap="none" strike="noStrike">
                <a:solidFill>
                  <a:srgbClr val="000000"/>
                </a:solidFill>
                <a:latin typeface="Calibri"/>
                <a:ea typeface="Calibri"/>
                <a:cs typeface="Calibri"/>
                <a:sym typeface="Calibri"/>
              </a:rPr>
              <a:t> </a:t>
            </a:r>
            <a:endParaRPr b="1" i="0" sz="3200" u="none" cap="none" strike="noStrike">
              <a:solidFill>
                <a:srgbClr val="000000"/>
              </a:solidFill>
              <a:latin typeface="Calibri"/>
              <a:ea typeface="Calibri"/>
              <a:cs typeface="Calibri"/>
              <a:sym typeface="Calibri"/>
            </a:endParaRPr>
          </a:p>
        </p:txBody>
      </p:sp>
      <p:sp>
        <p:nvSpPr>
          <p:cNvPr id="3906" name="Google Shape;3906;p39"/>
          <p:cNvSpPr txBox="1"/>
          <p:nvPr/>
        </p:nvSpPr>
        <p:spPr>
          <a:xfrm>
            <a:off x="229776" y="3757658"/>
            <a:ext cx="11854801" cy="89054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400" u="none" cap="none" strike="noStrike">
                <a:solidFill>
                  <a:schemeClr val="dk1"/>
                </a:solidFill>
                <a:latin typeface="Calibri"/>
                <a:ea typeface="Calibri"/>
                <a:cs typeface="Calibri"/>
                <a:sym typeface="Calibri"/>
              </a:rPr>
              <a:t> الجواب: كان الحصانُ يعيشُ في البراري حرًّا طليقًا، يركضُ مع الريح، ويأكلُ من العشب كلّما جاع، دون أن يكون خادمًا لأحد</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0" name="Shape 3910"/>
        <p:cNvGrpSpPr/>
        <p:nvPr/>
      </p:nvGrpSpPr>
      <p:grpSpPr>
        <a:xfrm>
          <a:off x="0" y="0"/>
          <a:ext cx="0" cy="0"/>
          <a:chOff x="0" y="0"/>
          <a:chExt cx="0" cy="0"/>
        </a:xfrm>
      </p:grpSpPr>
      <p:sp>
        <p:nvSpPr>
          <p:cNvPr id="3911" name="Google Shape;3911;p40"/>
          <p:cNvSpPr txBox="1"/>
          <p:nvPr/>
        </p:nvSpPr>
        <p:spPr>
          <a:xfrm>
            <a:off x="1606885" y="431861"/>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3912" name="Google Shape;3912;p40"/>
          <p:cNvSpPr txBox="1"/>
          <p:nvPr/>
        </p:nvSpPr>
        <p:spPr>
          <a:xfrm>
            <a:off x="1606885" y="116768"/>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913" name="Google Shape;3913;p40"/>
          <p:cNvPicPr preferRelativeResize="0"/>
          <p:nvPr/>
        </p:nvPicPr>
        <p:blipFill rotWithShape="1">
          <a:blip r:embed="rId3">
            <a:alphaModFix/>
          </a:blip>
          <a:srcRect b="0" l="0" r="0" t="0"/>
          <a:stretch/>
        </p:blipFill>
        <p:spPr>
          <a:xfrm>
            <a:off x="78170" y="71395"/>
            <a:ext cx="702642" cy="702642"/>
          </a:xfrm>
          <a:prstGeom prst="rect">
            <a:avLst/>
          </a:prstGeom>
          <a:noFill/>
          <a:ln>
            <a:noFill/>
          </a:ln>
        </p:spPr>
      </p:pic>
      <p:sp>
        <p:nvSpPr>
          <p:cNvPr id="3914" name="Google Shape;3914;p40"/>
          <p:cNvSpPr/>
          <p:nvPr/>
        </p:nvSpPr>
        <p:spPr>
          <a:xfrm>
            <a:off x="87287" y="0"/>
            <a:ext cx="12017426"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15" name="Google Shape;3915;p40"/>
          <p:cNvSpPr txBox="1"/>
          <p:nvPr/>
        </p:nvSpPr>
        <p:spPr>
          <a:xfrm>
            <a:off x="429490" y="1831699"/>
            <a:ext cx="11533909"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4- ما التَّغَيُّرُ الَّذي طَرَأَ على مَوْقِفِ الْحِصانِ؟ و َما السَّبَبُ وَراءَ هذا التَّغَيُّرِ</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16" name="Google Shape;3916;p40"/>
          <p:cNvSpPr txBox="1"/>
          <p:nvPr/>
        </p:nvSpPr>
        <p:spPr>
          <a:xfrm>
            <a:off x="429490" y="3335511"/>
            <a:ext cx="11533909"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5- ما هوَ رَدُّ التّاجِرِ  بَعدَما طَلَبَ مِنهُ الْحِصَانُ العَوْدَةَ إِلى البَراري لاشْتِياقِه إِلَيْها</a:t>
            </a:r>
            <a:r>
              <a:rPr b="1" i="0" lang="ar-MA" sz="2400" u="none" cap="none" strike="noStrike">
                <a:solidFill>
                  <a:srgbClr val="000000"/>
                </a:solidFill>
                <a:latin typeface="Calibri"/>
                <a:ea typeface="Calibri"/>
                <a:cs typeface="Calibri"/>
                <a:sym typeface="Calibri"/>
              </a:rPr>
              <a: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0" name="Shape 3920"/>
        <p:cNvGrpSpPr/>
        <p:nvPr/>
      </p:nvGrpSpPr>
      <p:grpSpPr>
        <a:xfrm>
          <a:off x="0" y="0"/>
          <a:ext cx="0" cy="0"/>
          <a:chOff x="0" y="0"/>
          <a:chExt cx="0" cy="0"/>
        </a:xfrm>
      </p:grpSpPr>
      <p:sp>
        <p:nvSpPr>
          <p:cNvPr id="3921" name="Google Shape;3921;p41"/>
          <p:cNvSpPr txBox="1"/>
          <p:nvPr/>
        </p:nvSpPr>
        <p:spPr>
          <a:xfrm>
            <a:off x="1582220" y="47439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3922" name="Google Shape;3922;p41"/>
          <p:cNvSpPr txBox="1"/>
          <p:nvPr/>
        </p:nvSpPr>
        <p:spPr>
          <a:xfrm>
            <a:off x="1582221" y="155389"/>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923" name="Google Shape;3923;p41"/>
          <p:cNvPicPr preferRelativeResize="0"/>
          <p:nvPr/>
        </p:nvPicPr>
        <p:blipFill rotWithShape="1">
          <a:blip r:embed="rId3">
            <a:alphaModFix/>
          </a:blip>
          <a:srcRect b="0" l="0" r="0" t="0"/>
          <a:stretch/>
        </p:blipFill>
        <p:spPr>
          <a:xfrm>
            <a:off x="109999" y="68678"/>
            <a:ext cx="702642" cy="702642"/>
          </a:xfrm>
          <a:prstGeom prst="rect">
            <a:avLst/>
          </a:prstGeom>
          <a:noFill/>
          <a:ln>
            <a:noFill/>
          </a:ln>
        </p:spPr>
      </p:pic>
      <p:sp>
        <p:nvSpPr>
          <p:cNvPr id="3924" name="Google Shape;3924;p41"/>
          <p:cNvSpPr/>
          <p:nvPr/>
        </p:nvSpPr>
        <p:spPr>
          <a:xfrm>
            <a:off x="0" y="0"/>
            <a:ext cx="12104713"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25" name="Google Shape;3925;p41"/>
          <p:cNvSpPr txBox="1"/>
          <p:nvPr/>
        </p:nvSpPr>
        <p:spPr>
          <a:xfrm>
            <a:off x="271203" y="2293183"/>
            <a:ext cx="11724025"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الجواب: </a:t>
            </a:r>
            <a:endParaRPr b="1" i="0" sz="2400" u="none" cap="none" strike="noStrike">
              <a:solidFill>
                <a:srgbClr val="000000"/>
              </a:solidFill>
              <a:latin typeface="Calibri"/>
              <a:ea typeface="Calibri"/>
              <a:cs typeface="Calibri"/>
              <a:sym typeface="Calibri"/>
            </a:endParaRPr>
          </a:p>
        </p:txBody>
      </p:sp>
      <p:sp>
        <p:nvSpPr>
          <p:cNvPr id="3926" name="Google Shape;3926;p41"/>
          <p:cNvSpPr txBox="1"/>
          <p:nvPr/>
        </p:nvSpPr>
        <p:spPr>
          <a:xfrm>
            <a:off x="451855" y="4314322"/>
            <a:ext cx="11543374"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الجواب:</a:t>
            </a:r>
            <a:endParaRPr b="1" i="0" sz="2400" u="none" cap="none" strike="noStrike">
              <a:solidFill>
                <a:srgbClr val="000000"/>
              </a:solidFill>
              <a:latin typeface="Calibri"/>
              <a:ea typeface="Calibri"/>
              <a:cs typeface="Calibri"/>
              <a:sym typeface="Calibri"/>
            </a:endParaRPr>
          </a:p>
        </p:txBody>
      </p:sp>
      <p:sp>
        <p:nvSpPr>
          <p:cNvPr id="3927" name="Google Shape;3927;p41"/>
          <p:cNvSpPr txBox="1"/>
          <p:nvPr/>
        </p:nvSpPr>
        <p:spPr>
          <a:xfrm>
            <a:off x="271203" y="1699961"/>
            <a:ext cx="11719293"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4- ما التَّغَيُّرُ الَّذي طَرَأَ على مَوْقِفِ الْحِصانِ؟ و َما السَّبَبُ وَراءَ هذا التَّغَيُّرِ</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28" name="Google Shape;3928;p41"/>
          <p:cNvSpPr txBox="1"/>
          <p:nvPr/>
        </p:nvSpPr>
        <p:spPr>
          <a:xfrm>
            <a:off x="451855" y="3721100"/>
            <a:ext cx="11533909"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5</a:t>
            </a:r>
            <a:r>
              <a:rPr b="0" i="0" lang="ar-MA" sz="2400" u="none" cap="none" strike="noStrike">
                <a:solidFill>
                  <a:schemeClr val="dk1"/>
                </a:solidFill>
                <a:latin typeface="Calibri"/>
                <a:ea typeface="Calibri"/>
                <a:cs typeface="Calibri"/>
                <a:sym typeface="Calibri"/>
              </a:rPr>
              <a:t>- ما هوَ رَدُّ التّاجِرِ  بَعدَما طَلَبَ مِنهُ الْحِصَانُ العَوْدَةَ إِلى البَراري لاشْتِياقِه إِلَيْها</a:t>
            </a:r>
            <a:r>
              <a:rPr b="1" i="0" lang="ar-MA" sz="2400" u="none" cap="none" strike="noStrike">
                <a:solidFill>
                  <a:srgbClr val="000000"/>
                </a:solidFill>
                <a:latin typeface="Calibri"/>
                <a:ea typeface="Calibri"/>
                <a:cs typeface="Calibri"/>
                <a:sym typeface="Calibri"/>
              </a:rPr>
              <a: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2" name="Shape 3932"/>
        <p:cNvGrpSpPr/>
        <p:nvPr/>
      </p:nvGrpSpPr>
      <p:grpSpPr>
        <a:xfrm>
          <a:off x="0" y="0"/>
          <a:ext cx="0" cy="0"/>
          <a:chOff x="0" y="0"/>
          <a:chExt cx="0" cy="0"/>
        </a:xfrm>
      </p:grpSpPr>
      <p:sp>
        <p:nvSpPr>
          <p:cNvPr id="3933" name="Google Shape;3933;p42"/>
          <p:cNvSpPr txBox="1"/>
          <p:nvPr/>
        </p:nvSpPr>
        <p:spPr>
          <a:xfrm>
            <a:off x="1523759" y="11208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sp>
        <p:nvSpPr>
          <p:cNvPr id="3934" name="Google Shape;3934;p42"/>
          <p:cNvSpPr txBox="1"/>
          <p:nvPr/>
        </p:nvSpPr>
        <p:spPr>
          <a:xfrm>
            <a:off x="1107191" y="423064"/>
            <a:ext cx="10884908"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ويطلب من بعض التلاميذ أعادة قراءة الأجوبة المثبتة على الشريحة بطلاقة</a:t>
            </a:r>
            <a:endParaRPr b="0" i="0" sz="1400" u="none" cap="none" strike="noStrike">
              <a:solidFill>
                <a:srgbClr val="AEABAB"/>
              </a:solidFill>
              <a:latin typeface="Calibri"/>
              <a:ea typeface="Calibri"/>
              <a:cs typeface="Calibri"/>
              <a:sym typeface="Calibri"/>
            </a:endParaRPr>
          </a:p>
        </p:txBody>
      </p:sp>
      <p:pic>
        <p:nvPicPr>
          <p:cNvPr descr="Image générée" id="3935" name="Google Shape;3935;p42"/>
          <p:cNvPicPr preferRelativeResize="0"/>
          <p:nvPr/>
        </p:nvPicPr>
        <p:blipFill rotWithShape="1">
          <a:blip r:embed="rId3">
            <a:alphaModFix/>
          </a:blip>
          <a:srcRect b="41629" l="3381" r="70997" t="42118"/>
          <a:stretch/>
        </p:blipFill>
        <p:spPr>
          <a:xfrm>
            <a:off x="18964" y="55481"/>
            <a:ext cx="959603" cy="783436"/>
          </a:xfrm>
          <a:prstGeom prst="rect">
            <a:avLst/>
          </a:prstGeom>
          <a:noFill/>
          <a:ln>
            <a:noFill/>
          </a:ln>
        </p:spPr>
      </p:pic>
      <p:sp>
        <p:nvSpPr>
          <p:cNvPr id="3936" name="Google Shape;3936;p42"/>
          <p:cNvSpPr/>
          <p:nvPr/>
        </p:nvSpPr>
        <p:spPr>
          <a:xfrm>
            <a:off x="19996" y="0"/>
            <a:ext cx="12084717"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37" name="Google Shape;3937;p42"/>
          <p:cNvSpPr txBox="1"/>
          <p:nvPr/>
        </p:nvSpPr>
        <p:spPr>
          <a:xfrm>
            <a:off x="271203" y="2293182"/>
            <a:ext cx="11724025" cy="1681917"/>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FF0000"/>
                </a:solidFill>
                <a:latin typeface="Calibri"/>
                <a:ea typeface="Calibri"/>
                <a:cs typeface="Calibri"/>
                <a:sym typeface="Calibri"/>
              </a:rPr>
              <a:t>الجواب</a:t>
            </a:r>
            <a:r>
              <a:rPr b="0" i="0" lang="ar-MA" sz="2400" u="none" cap="none" strike="noStrike">
                <a:solidFill>
                  <a:schemeClr val="dk1"/>
                </a:solidFill>
                <a:latin typeface="Calibri"/>
                <a:ea typeface="Calibri"/>
                <a:cs typeface="Calibri"/>
                <a:sym typeface="Calibri"/>
              </a:rPr>
              <a:t>:</a:t>
            </a:r>
            <a:endParaRPr/>
          </a:p>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التغيّر الذي طرأ على موقف الحصان: كان الحصانُ في البداية يرفض العمل مع التاجر ويتمسّك بحريته، لكنه لاحقًا غيّر موقفه وقَبِلَ أن يَجرّ العربة مقابل الشعير بسبب الجوع الشديد الذي أصابه بعد انقطاع الأمطار، فاضطر إلى قبول عرض التاجر مقابل الطعام</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a:p>
            <a:pPr indent="0" lvl="0" marL="0" marR="0" rtl="1" algn="r">
              <a:lnSpc>
                <a:spcPct val="90000"/>
              </a:lnSpc>
              <a:spcBef>
                <a:spcPts val="0"/>
              </a:spcBef>
              <a:spcAft>
                <a:spcPts val="0"/>
              </a:spcAft>
              <a:buNone/>
            </a:pPr>
            <a:r>
              <a:t/>
            </a:r>
            <a:endParaRPr b="1" i="0" sz="2400" u="none" cap="none" strike="noStrike">
              <a:solidFill>
                <a:srgbClr val="000000"/>
              </a:solidFill>
              <a:latin typeface="Calibri"/>
              <a:ea typeface="Calibri"/>
              <a:cs typeface="Calibri"/>
              <a:sym typeface="Calibri"/>
            </a:endParaRPr>
          </a:p>
        </p:txBody>
      </p:sp>
      <p:sp>
        <p:nvSpPr>
          <p:cNvPr id="3938" name="Google Shape;3938;p42"/>
          <p:cNvSpPr txBox="1"/>
          <p:nvPr/>
        </p:nvSpPr>
        <p:spPr>
          <a:xfrm>
            <a:off x="290667" y="5204154"/>
            <a:ext cx="11543374" cy="1107745"/>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FF0000"/>
                </a:solidFill>
                <a:latin typeface="Calibri"/>
                <a:ea typeface="Calibri"/>
                <a:cs typeface="Calibri"/>
                <a:sym typeface="Calibri"/>
              </a:rPr>
              <a:t>الجواب</a:t>
            </a:r>
            <a:r>
              <a:rPr b="0" i="0" lang="ar-MA" sz="2400" u="none" cap="none" strike="noStrike">
                <a:solidFill>
                  <a:schemeClr val="dk1"/>
                </a:solidFill>
                <a:latin typeface="Calibri"/>
                <a:ea typeface="Calibri"/>
                <a:cs typeface="Calibri"/>
                <a:sym typeface="Calibri"/>
              </a:rPr>
              <a:t>:  </a:t>
            </a:r>
            <a:endParaRPr/>
          </a:p>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عندما طلب الحصان العودة إلى البراري، ردّ عليه التاجر ساخرًا بأنه لن يسمح له بذلك، لأنه أصبح عبدًا له منذ أن قبِل أن يضع الطوق حول عنقه واللجام في فمه</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939" name="Google Shape;3939;p42"/>
          <p:cNvSpPr txBox="1"/>
          <p:nvPr/>
        </p:nvSpPr>
        <p:spPr>
          <a:xfrm>
            <a:off x="271203" y="1699961"/>
            <a:ext cx="11719293"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4- ما التَّغَيُّرُ الَّذي طَرَأَ على مَوْقِفِ الْحِصانِ؟ و َما السَّبَبُ وَراءَ هذا التَّغَيُّرِ</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40" name="Google Shape;3940;p42"/>
          <p:cNvSpPr txBox="1"/>
          <p:nvPr/>
        </p:nvSpPr>
        <p:spPr>
          <a:xfrm>
            <a:off x="290667" y="4610933"/>
            <a:ext cx="11533909"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chemeClr val="dk1"/>
                </a:solidFill>
                <a:latin typeface="Calibri"/>
                <a:ea typeface="Calibri"/>
                <a:cs typeface="Calibri"/>
                <a:sym typeface="Calibri"/>
              </a:rPr>
              <a:t>5- ما هوَ رَدُّ التّاجِرِ  بَعدَما طَلَبَ مِنهُ الْحِصَانُ العَوْدَةَ إِلى البَراري لاشْتِياقِه إِلَيْها</a:t>
            </a:r>
            <a:r>
              <a:rPr b="1" i="0" lang="ar-MA" sz="2400" u="none" cap="none" strike="noStrike">
                <a:solidFill>
                  <a:srgbClr val="000000"/>
                </a:solidFill>
                <a:latin typeface="Calibri"/>
                <a:ea typeface="Calibri"/>
                <a:cs typeface="Calibri"/>
                <a:sym typeface="Calibri"/>
              </a:rPr>
              <a:t>؟</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4" name="Shape 3944"/>
        <p:cNvGrpSpPr/>
        <p:nvPr/>
      </p:nvGrpSpPr>
      <p:grpSpPr>
        <a:xfrm>
          <a:off x="0" y="0"/>
          <a:ext cx="0" cy="0"/>
          <a:chOff x="0" y="0"/>
          <a:chExt cx="0" cy="0"/>
        </a:xfrm>
      </p:grpSpPr>
      <p:sp>
        <p:nvSpPr>
          <p:cNvPr id="3945" name="Google Shape;3945;p43"/>
          <p:cNvSpPr txBox="1"/>
          <p:nvPr/>
        </p:nvSpPr>
        <p:spPr>
          <a:xfrm>
            <a:off x="251519" y="6754"/>
            <a:ext cx="11663389" cy="757493"/>
          </a:xfrm>
          <a:prstGeom prst="rect">
            <a:avLst/>
          </a:prstGeom>
          <a:solidFill>
            <a:srgbClr val="F2F2F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التقويم الذاتي: أقوم أدائي في الفهم  القرائي ذاتيا.</a:t>
            </a:r>
            <a:endParaRPr b="1" i="0" sz="1800" u="none" cap="none" strike="noStrike">
              <a:solidFill>
                <a:srgbClr val="7F7F7F"/>
              </a:solidFill>
              <a:latin typeface="Calibri"/>
              <a:ea typeface="Calibri"/>
              <a:cs typeface="Calibri"/>
              <a:sym typeface="Calibri"/>
            </a:endParaRPr>
          </a:p>
        </p:txBody>
      </p:sp>
      <p:sp>
        <p:nvSpPr>
          <p:cNvPr id="3946" name="Google Shape;3946;p43"/>
          <p:cNvSpPr txBox="1"/>
          <p:nvPr/>
        </p:nvSpPr>
        <p:spPr>
          <a:xfrm>
            <a:off x="46386" y="548620"/>
            <a:ext cx="11776364" cy="163120"/>
          </a:xfrm>
          <a:prstGeom prst="rect">
            <a:avLst/>
          </a:prstGeom>
          <a:solidFill>
            <a:srgbClr val="F2F2F2"/>
          </a:solid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في الفهم القرائي ذاتيا بوضع دائرة أمام الرمز الموافق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3947" name="Google Shape;3947;p43"/>
          <p:cNvSpPr/>
          <p:nvPr/>
        </p:nvSpPr>
        <p:spPr>
          <a:xfrm>
            <a:off x="208016" y="986668"/>
            <a:ext cx="11663389" cy="891559"/>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MA" sz="2800" u="none" cap="none" strike="noStrike">
                <a:solidFill>
                  <a:schemeClr val="lt1"/>
                </a:solidFill>
                <a:latin typeface="Calibri"/>
                <a:ea typeface="Calibri"/>
                <a:cs typeface="Calibri"/>
                <a:sym typeface="Calibri"/>
              </a:rPr>
              <a:t>أحرص على التقويم الذاتي المنتظم لأدائي في الفهم القرائي وفق المعايير المثبتة بالكراسة ص 74</a:t>
            </a:r>
            <a:endParaRPr b="0" i="0" sz="2800" u="none" cap="none" strike="noStrike">
              <a:solidFill>
                <a:schemeClr val="lt1"/>
              </a:solidFill>
              <a:latin typeface="Calibri"/>
              <a:ea typeface="Calibri"/>
              <a:cs typeface="Calibri"/>
              <a:sym typeface="Calibri"/>
            </a:endParaRPr>
          </a:p>
        </p:txBody>
      </p:sp>
      <p:pic>
        <p:nvPicPr>
          <p:cNvPr descr="C:\Users\HP\Desktop\طارل 2025-2026\الوثائق المنجزة\الكراسات\الفه اللبنة 2.png" id="3948" name="Google Shape;3948;p43"/>
          <p:cNvPicPr preferRelativeResize="0"/>
          <p:nvPr/>
        </p:nvPicPr>
        <p:blipFill rotWithShape="1">
          <a:blip r:embed="rId3">
            <a:alphaModFix/>
          </a:blip>
          <a:srcRect b="0" l="0" r="0" t="0"/>
          <a:stretch/>
        </p:blipFill>
        <p:spPr>
          <a:xfrm>
            <a:off x="971250" y="1964724"/>
            <a:ext cx="9926637" cy="434558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2" name="Shape 3952"/>
        <p:cNvGrpSpPr/>
        <p:nvPr/>
      </p:nvGrpSpPr>
      <p:grpSpPr>
        <a:xfrm>
          <a:off x="0" y="0"/>
          <a:ext cx="0" cy="0"/>
          <a:chOff x="0" y="0"/>
          <a:chExt cx="0" cy="0"/>
        </a:xfrm>
      </p:grpSpPr>
      <p:grpSp>
        <p:nvGrpSpPr>
          <p:cNvPr id="3953" name="Google Shape;3953;p44"/>
          <p:cNvGrpSpPr/>
          <p:nvPr/>
        </p:nvGrpSpPr>
        <p:grpSpPr>
          <a:xfrm>
            <a:off x="5241872" y="1706886"/>
            <a:ext cx="5467497" cy="3711725"/>
            <a:chOff x="1715066" y="1103461"/>
            <a:chExt cx="5717724" cy="3124203"/>
          </a:xfrm>
        </p:grpSpPr>
        <p:sp>
          <p:nvSpPr>
            <p:cNvPr id="3954" name="Google Shape;3954;p4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955" name="Google Shape;3955;p4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956" name="Google Shape;3956;p44"/>
          <p:cNvSpPr txBox="1"/>
          <p:nvPr/>
        </p:nvSpPr>
        <p:spPr>
          <a:xfrm>
            <a:off x="5381468" y="1945420"/>
            <a:ext cx="5400765" cy="292310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900" u="none" cap="none" strike="noStrike">
                <a:solidFill>
                  <a:srgbClr val="000000"/>
                </a:solidFill>
                <a:latin typeface="Calibri"/>
                <a:ea typeface="Calibri"/>
                <a:cs typeface="Calibri"/>
                <a:sym typeface="Calibri"/>
              </a:rPr>
              <a:t>النشاط الرابع</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أُوَظِّفُ وأَسْتَثمِرُ</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Arial"/>
                <a:ea typeface="Arial"/>
                <a:cs typeface="Arial"/>
                <a:sym typeface="Arial"/>
              </a:rPr>
              <a:t>5 دقائق</a:t>
            </a:r>
            <a:endParaRPr b="1" i="0" sz="4800" u="none" cap="none" strike="noStrike">
              <a:solidFill>
                <a:srgbClr val="44546A"/>
              </a:solidFill>
              <a:latin typeface="Calibri"/>
              <a:ea typeface="Calibri"/>
              <a:cs typeface="Calibri"/>
              <a:sym typeface="Calibri"/>
            </a:endParaRPr>
          </a:p>
        </p:txBody>
      </p:sp>
      <p:pic>
        <p:nvPicPr>
          <p:cNvPr id="3957" name="Google Shape;3957;p44"/>
          <p:cNvPicPr preferRelativeResize="0"/>
          <p:nvPr/>
        </p:nvPicPr>
        <p:blipFill rotWithShape="1">
          <a:blip r:embed="rId3">
            <a:alphaModFix/>
          </a:blip>
          <a:srcRect b="0" l="0" r="0" t="0"/>
          <a:stretch/>
        </p:blipFill>
        <p:spPr>
          <a:xfrm>
            <a:off x="2114503" y="2230444"/>
            <a:ext cx="2697339" cy="269733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1" name="Shape 3961"/>
        <p:cNvGrpSpPr/>
        <p:nvPr/>
      </p:nvGrpSpPr>
      <p:grpSpPr>
        <a:xfrm>
          <a:off x="0" y="0"/>
          <a:ext cx="0" cy="0"/>
          <a:chOff x="0" y="0"/>
          <a:chExt cx="0" cy="0"/>
        </a:xfrm>
      </p:grpSpPr>
      <p:sp>
        <p:nvSpPr>
          <p:cNvPr id="3962" name="Google Shape;3962;p4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63" name="Google Shape;3963;p45"/>
          <p:cNvSpPr txBox="1"/>
          <p:nvPr/>
        </p:nvSpPr>
        <p:spPr>
          <a:xfrm>
            <a:off x="1271464" y="51408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t/>
            </a:r>
            <a:endParaRPr b="0" i="1" sz="1400" u="none" cap="none" strike="noStrike">
              <a:solidFill>
                <a:srgbClr val="AEABAB"/>
              </a:solidFill>
              <a:latin typeface="Calibri"/>
              <a:ea typeface="Calibri"/>
              <a:cs typeface="Calibri"/>
              <a:sym typeface="Calibri"/>
            </a:endParaRPr>
          </a:p>
        </p:txBody>
      </p:sp>
      <p:sp>
        <p:nvSpPr>
          <p:cNvPr id="3964" name="Google Shape;3964;p45"/>
          <p:cNvSpPr txBox="1"/>
          <p:nvPr/>
        </p:nvSpPr>
        <p:spPr>
          <a:xfrm>
            <a:off x="1127447" y="107643"/>
            <a:ext cx="10468339" cy="292443"/>
          </a:xfrm>
          <a:prstGeom prst="rect">
            <a:avLst/>
          </a:prstGeom>
          <a:noFill/>
          <a:ln>
            <a:noFill/>
          </a:ln>
        </p:spPr>
        <p:txBody>
          <a:bodyPr anchorCtr="0" anchor="ctr" bIns="45700" lIns="91425" spcFirstLastPara="1" rIns="91425" wrap="square" tIns="45700">
            <a:normAutofit fontScale="90000" lnSpcReduction="20000"/>
          </a:bodyPr>
          <a:lstStyle/>
          <a:p>
            <a:pPr indent="0" lvl="0" marL="0" marR="0" rtl="1" algn="r">
              <a:lnSpc>
                <a:spcPct val="90000"/>
              </a:lnSpc>
              <a:spcBef>
                <a:spcPts val="0"/>
              </a:spcBef>
              <a:spcAft>
                <a:spcPts val="0"/>
              </a:spcAft>
              <a:buClr>
                <a:srgbClr val="757070"/>
              </a:buClr>
              <a:buSzPct val="111111"/>
              <a:buFont typeface="Calibri"/>
              <a:buNone/>
            </a:pPr>
            <a:r>
              <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965" name="Google Shape;3965;p45"/>
          <p:cNvPicPr preferRelativeResize="0"/>
          <p:nvPr/>
        </p:nvPicPr>
        <p:blipFill rotWithShape="1">
          <a:blip r:embed="rId3">
            <a:alphaModFix/>
          </a:blip>
          <a:srcRect b="0" l="0" r="0" t="0"/>
          <a:stretch/>
        </p:blipFill>
        <p:spPr>
          <a:xfrm>
            <a:off x="84710" y="18617"/>
            <a:ext cx="702642" cy="702642"/>
          </a:xfrm>
          <a:prstGeom prst="rect">
            <a:avLst/>
          </a:prstGeom>
          <a:noFill/>
          <a:ln>
            <a:noFill/>
          </a:ln>
        </p:spPr>
      </p:pic>
      <p:sp>
        <p:nvSpPr>
          <p:cNvPr id="3966" name="Google Shape;3966;p45"/>
          <p:cNvSpPr txBox="1"/>
          <p:nvPr/>
        </p:nvSpPr>
        <p:spPr>
          <a:xfrm>
            <a:off x="1271464" y="51408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توظيف تعلماتهم السابقة لإنتاج جمل سردية على غرار الجملة المقترحة. </a:t>
            </a:r>
            <a:endParaRPr b="0" i="1" sz="1400" u="none" cap="none" strike="noStrike">
              <a:solidFill>
                <a:srgbClr val="AEABAB"/>
              </a:solidFill>
              <a:latin typeface="Calibri"/>
              <a:ea typeface="Calibri"/>
              <a:cs typeface="Calibri"/>
              <a:sym typeface="Calibri"/>
            </a:endParaRPr>
          </a:p>
        </p:txBody>
      </p:sp>
      <p:sp>
        <p:nvSpPr>
          <p:cNvPr id="3967" name="Google Shape;3967;p45"/>
          <p:cNvSpPr txBox="1"/>
          <p:nvPr/>
        </p:nvSpPr>
        <p:spPr>
          <a:xfrm>
            <a:off x="1127447" y="107643"/>
            <a:ext cx="10468339" cy="292443"/>
          </a:xfrm>
          <a:prstGeom prst="rect">
            <a:avLst/>
          </a:prstGeom>
          <a:noFill/>
          <a:ln>
            <a:noFill/>
          </a:ln>
        </p:spPr>
        <p:txBody>
          <a:bodyPr anchorCtr="0" anchor="ctr" bIns="45700" lIns="91425" spcFirstLastPara="1" rIns="91425" wrap="square" tIns="45700">
            <a:normAutofit fontScale="90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2000" u="none" cap="none" strike="noStrike">
                <a:solidFill>
                  <a:srgbClr val="757070"/>
                </a:solidFill>
                <a:latin typeface="Calibri"/>
                <a:ea typeface="Calibri"/>
                <a:cs typeface="Calibri"/>
                <a:sym typeface="Calibri"/>
              </a:rPr>
              <a:t>الآن، سنوظف تعلماتنا في إنتاج جمل سردية </a:t>
            </a:r>
            <a:endParaRPr b="1" i="0" sz="2000" u="none" cap="none" strike="noStrike">
              <a:solidFill>
                <a:srgbClr val="757070"/>
              </a:solidFill>
              <a:latin typeface="Calibri"/>
              <a:ea typeface="Calibri"/>
              <a:cs typeface="Calibri"/>
              <a:sym typeface="Calibri"/>
            </a:endParaRPr>
          </a:p>
        </p:txBody>
      </p:sp>
      <p:sp>
        <p:nvSpPr>
          <p:cNvPr id="3968" name="Google Shape;3968;p45"/>
          <p:cNvSpPr txBox="1"/>
          <p:nvPr/>
        </p:nvSpPr>
        <p:spPr>
          <a:xfrm>
            <a:off x="332509" y="1143621"/>
            <a:ext cx="11263277" cy="120032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أُرَكِّبُ جُمْلَةً مُسْتَثْمِرًا رَصِيدِي فِي السرد عَلَى غِرَارِ: </a:t>
            </a:r>
            <a:endParaRPr/>
          </a:p>
          <a:p>
            <a:pPr indent="0" lvl="0" marL="0" marR="0" rtl="1" algn="r">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Clr>
                <a:srgbClr val="000000"/>
              </a:buClr>
              <a:buSzPts val="2400"/>
              <a:buFont typeface="Arial"/>
              <a:buNone/>
            </a:pPr>
            <a:r>
              <a:rPr b="0" i="0" lang="ar-MA" sz="2400" u="none" cap="none" strike="noStrike">
                <a:solidFill>
                  <a:srgbClr val="FF0000"/>
                </a:solidFill>
                <a:latin typeface="Calibri"/>
                <a:ea typeface="Calibri"/>
                <a:cs typeface="Calibri"/>
                <a:sym typeface="Calibri"/>
              </a:rPr>
              <a:t>ومُنْذُ ذلِكَ اليَوْمِ وَالحِصانُ يَعودُ إِلَى الْإِسْطَبْلِ ذَليلاً، وَيُرْسِلُ صَهيلاً حَزيناً</a:t>
            </a:r>
            <a:r>
              <a:rPr b="1" i="0" lang="ar-MA" sz="2400" u="none" cap="none" strike="noStrike">
                <a:solidFill>
                  <a:srgbClr val="FF0000"/>
                </a:solidFill>
                <a:latin typeface="Calibri"/>
                <a:ea typeface="Calibri"/>
                <a:cs typeface="Calibri"/>
                <a:sym typeface="Calibri"/>
              </a:rPr>
              <a:t>. </a:t>
            </a:r>
            <a:endParaRPr/>
          </a:p>
        </p:txBody>
      </p:sp>
      <p:graphicFrame>
        <p:nvGraphicFramePr>
          <p:cNvPr id="3969" name="Google Shape;3969;p45"/>
          <p:cNvGraphicFramePr/>
          <p:nvPr/>
        </p:nvGraphicFramePr>
        <p:xfrm>
          <a:off x="270163" y="2459396"/>
          <a:ext cx="3000000" cy="3000000"/>
        </p:xfrm>
        <a:graphic>
          <a:graphicData uri="http://schemas.openxmlformats.org/drawingml/2006/table">
            <a:tbl>
              <a:tblPr>
                <a:noFill/>
                <a:tableStyleId>{EE2D6468-029A-4AD2-8B63-79EF751DD551}</a:tableStyleId>
              </a:tblPr>
              <a:tblGrid>
                <a:gridCol w="3707350"/>
                <a:gridCol w="3972150"/>
                <a:gridCol w="3972150"/>
              </a:tblGrid>
              <a:tr h="231775">
                <a:tc>
                  <a:txBody>
                    <a:bodyPr/>
                    <a:lstStyle/>
                    <a:p>
                      <a:pPr indent="0" lvl="0" marL="0" marR="0" rtl="1" algn="ct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وَيُرْسِلُ صَهيلاً حَزيناً</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وَالحِصانُ يَعودُ إِلَى الْإِسْطَبْلِ ذَليلاً</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ومُنْذُ ذلِكَ اليَوْمِ </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ومنذ..................................</a:t>
                      </a:r>
                      <a:endParaRPr sz="2400" u="none" cap="none" strike="noStrike">
                        <a:solidFill>
                          <a:schemeClr val="dk1"/>
                        </a:solidFill>
                        <a:latin typeface="Calibri"/>
                        <a:ea typeface="Calibri"/>
                        <a:cs typeface="Calibri"/>
                        <a:sym typeface="Calibri"/>
                      </a:endParaRPr>
                    </a:p>
                    <a:p>
                      <a:pPr indent="0" lvl="0" marL="0" marR="0" rtl="1" algn="r">
                        <a:lnSpc>
                          <a:spcPct val="300000"/>
                        </a:lnSpc>
                        <a:spcBef>
                          <a:spcPts val="0"/>
                        </a:spcBef>
                        <a:spcAft>
                          <a:spcPts val="0"/>
                        </a:spcAft>
                        <a:buNone/>
                      </a:pPr>
                      <a:r>
                        <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3" name="Shape 3973"/>
        <p:cNvGrpSpPr/>
        <p:nvPr/>
      </p:nvGrpSpPr>
      <p:grpSpPr>
        <a:xfrm>
          <a:off x="0" y="0"/>
          <a:ext cx="0" cy="0"/>
          <a:chOff x="0" y="0"/>
          <a:chExt cx="0" cy="0"/>
        </a:xfrm>
      </p:grpSpPr>
      <p:pic>
        <p:nvPicPr>
          <p:cNvPr descr="Image générée" id="3974" name="Google Shape;3974;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975" name="Google Shape;3975;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76" name="Google Shape;3976;p46"/>
          <p:cNvSpPr txBox="1"/>
          <p:nvPr/>
        </p:nvSpPr>
        <p:spPr>
          <a:xfrm>
            <a:off x="670538" y="409211"/>
            <a:ext cx="10659631" cy="292443"/>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AEABAB"/>
              </a:buClr>
              <a:buSzPts val="1400"/>
              <a:buFont typeface="Arial"/>
              <a:buNone/>
            </a:pPr>
            <a:r>
              <a:rPr b="0" i="0" lang="ar-MA" sz="14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وتناوب التلاميذ الذين لم يقدموا أجوبة صحيحة  على</a:t>
            </a:r>
            <a:r>
              <a:rPr b="0" i="0" lang="ar-MA" sz="1400" u="sng" cap="none" strike="noStrike">
                <a:solidFill>
                  <a:srgbClr val="FF0000"/>
                </a:solidFill>
                <a:latin typeface="Calibri"/>
                <a:ea typeface="Calibri"/>
                <a:cs typeface="Calibri"/>
                <a:sym typeface="Calibri"/>
              </a:rPr>
              <a:t> قراءتها</a:t>
            </a:r>
            <a:r>
              <a:rPr b="0" i="0" lang="ar-MA" sz="1400" u="none" cap="none" strike="noStrike">
                <a:solidFill>
                  <a:srgbClr val="7F7F7F"/>
                </a:solidFill>
                <a:latin typeface="Calibri"/>
                <a:ea typeface="Calibri"/>
                <a:cs typeface="Calibri"/>
                <a:sym typeface="Calibri"/>
              </a:rPr>
              <a:t>. </a:t>
            </a:r>
            <a:endParaRPr/>
          </a:p>
        </p:txBody>
      </p:sp>
      <p:sp>
        <p:nvSpPr>
          <p:cNvPr id="3977" name="Google Shape;3977;p46"/>
          <p:cNvSpPr txBox="1"/>
          <p:nvPr/>
        </p:nvSpPr>
        <p:spPr>
          <a:xfrm>
            <a:off x="4060880" y="38415"/>
            <a:ext cx="7344465" cy="49477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11111"/>
              <a:buFont typeface="Calibri"/>
              <a:buNone/>
            </a:pPr>
            <a:r>
              <a:rPr b="1" i="0" lang="ar-MA" sz="1600" u="none" cap="none" strike="noStrike">
                <a:solidFill>
                  <a:srgbClr val="7F7F7F"/>
                </a:solidFill>
                <a:latin typeface="Calibri"/>
                <a:ea typeface="Calibri"/>
                <a:cs typeface="Calibri"/>
                <a:sym typeface="Calibri"/>
              </a:rPr>
              <a:t>هيا لنراجع معا الأجوبة المقترحة من قبلكم. </a:t>
            </a:r>
            <a:endParaRPr/>
          </a:p>
        </p:txBody>
      </p:sp>
      <p:pic>
        <p:nvPicPr>
          <p:cNvPr descr="Image générée" id="3978" name="Google Shape;3978;p46"/>
          <p:cNvPicPr preferRelativeResize="0"/>
          <p:nvPr/>
        </p:nvPicPr>
        <p:blipFill rotWithShape="1">
          <a:blip r:embed="rId4">
            <a:alphaModFix/>
          </a:blip>
          <a:srcRect b="41629" l="3381" r="70997" t="42118"/>
          <a:stretch/>
        </p:blipFill>
        <p:spPr>
          <a:xfrm>
            <a:off x="18965" y="55481"/>
            <a:ext cx="732016" cy="696482"/>
          </a:xfrm>
          <a:prstGeom prst="rect">
            <a:avLst/>
          </a:prstGeom>
          <a:noFill/>
          <a:ln>
            <a:noFill/>
          </a:ln>
        </p:spPr>
      </p:pic>
      <p:sp>
        <p:nvSpPr>
          <p:cNvPr id="3979" name="Google Shape;3979;p46"/>
          <p:cNvSpPr txBox="1"/>
          <p:nvPr/>
        </p:nvSpPr>
        <p:spPr>
          <a:xfrm>
            <a:off x="332509" y="1143621"/>
            <a:ext cx="11263277" cy="1200329"/>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أُرَكِّبُ جُمْلَةً مُسْتَثْمِرًا رَصِيدِي فِي السرد عَلَى غِرَارِ: </a:t>
            </a:r>
            <a:endParaRPr/>
          </a:p>
          <a:p>
            <a:pPr indent="0" lvl="0" marL="0" marR="0" rtl="1" algn="r">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Clr>
                <a:srgbClr val="000000"/>
              </a:buClr>
              <a:buSzPts val="2400"/>
              <a:buFont typeface="Arial"/>
              <a:buNone/>
            </a:pPr>
            <a:r>
              <a:rPr b="0" i="0" lang="ar-MA" sz="2400" u="none" cap="none" strike="noStrike">
                <a:solidFill>
                  <a:srgbClr val="FF0000"/>
                </a:solidFill>
                <a:latin typeface="Calibri"/>
                <a:ea typeface="Calibri"/>
                <a:cs typeface="Calibri"/>
                <a:sym typeface="Calibri"/>
              </a:rPr>
              <a:t>ومُنْذُ ذلِكَ اليَوْمِ وَالحِصانُ يَعودُ إِلَى الْإِسْطَبْلِ ذَليلاً، وَيُرْسِلُ صَهيلاً حَزيناً</a:t>
            </a:r>
            <a:r>
              <a:rPr b="1" i="0" lang="ar-MA" sz="2400" u="none" cap="none" strike="noStrike">
                <a:solidFill>
                  <a:srgbClr val="FF0000"/>
                </a:solidFill>
                <a:latin typeface="Calibri"/>
                <a:ea typeface="Calibri"/>
                <a:cs typeface="Calibri"/>
                <a:sym typeface="Calibri"/>
              </a:rPr>
              <a:t>. </a:t>
            </a:r>
            <a:endParaRPr/>
          </a:p>
        </p:txBody>
      </p:sp>
      <p:graphicFrame>
        <p:nvGraphicFramePr>
          <p:cNvPr id="3980" name="Google Shape;3980;p46"/>
          <p:cNvGraphicFramePr/>
          <p:nvPr/>
        </p:nvGraphicFramePr>
        <p:xfrm>
          <a:off x="270163" y="2459396"/>
          <a:ext cx="3000000" cy="3000000"/>
        </p:xfrm>
        <a:graphic>
          <a:graphicData uri="http://schemas.openxmlformats.org/drawingml/2006/table">
            <a:tbl>
              <a:tblPr>
                <a:noFill/>
                <a:tableStyleId>{EE2D6468-029A-4AD2-8B63-79EF751DD551}</a:tableStyleId>
              </a:tblPr>
              <a:tblGrid>
                <a:gridCol w="3707350"/>
                <a:gridCol w="3972150"/>
                <a:gridCol w="3972150"/>
              </a:tblGrid>
              <a:tr h="231775">
                <a:tc>
                  <a:txBody>
                    <a:bodyPr/>
                    <a:lstStyle/>
                    <a:p>
                      <a:pPr indent="0" lvl="0" marL="0" marR="0" rtl="1" algn="ct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وَيُرْسِلُ صَهيلاً حَزيناً</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وَالحِصانُ يَعودُ إِلَى الْإِسْطَبْلِ ذَليلاً</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ومُنْذُ ذلِكَ اليَوْمِ </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و..................................</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ومنذ....................................</a:t>
                      </a:r>
                      <a:endParaRPr sz="2400" u="none" cap="none" strike="noStrike">
                        <a:solidFill>
                          <a:schemeClr val="dk1"/>
                        </a:solidFill>
                        <a:latin typeface="Calibri"/>
                        <a:ea typeface="Calibri"/>
                        <a:cs typeface="Calibri"/>
                        <a:sym typeface="Calibri"/>
                      </a:endParaRPr>
                    </a:p>
                    <a:p>
                      <a:pPr indent="0" lvl="0" marL="0" marR="0" rtl="1" algn="r">
                        <a:lnSpc>
                          <a:spcPct val="300000"/>
                        </a:lnSpc>
                        <a:spcBef>
                          <a:spcPts val="0"/>
                        </a:spcBef>
                        <a:spcAft>
                          <a:spcPts val="0"/>
                        </a:spcAft>
                        <a:buNone/>
                      </a:pPr>
                      <a:r>
                        <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4" name="Shape 3984"/>
        <p:cNvGrpSpPr/>
        <p:nvPr/>
      </p:nvGrpSpPr>
      <p:grpSpPr>
        <a:xfrm>
          <a:off x="0" y="0"/>
          <a:ext cx="0" cy="0"/>
          <a:chOff x="0" y="0"/>
          <a:chExt cx="0" cy="0"/>
        </a:xfrm>
      </p:grpSpPr>
      <p:grpSp>
        <p:nvGrpSpPr>
          <p:cNvPr id="3985" name="Google Shape;3985;p47"/>
          <p:cNvGrpSpPr/>
          <p:nvPr/>
        </p:nvGrpSpPr>
        <p:grpSpPr>
          <a:xfrm>
            <a:off x="5184298" y="1700253"/>
            <a:ext cx="5653203" cy="3331407"/>
            <a:chOff x="1715066" y="1103461"/>
            <a:chExt cx="5717724" cy="3124203"/>
          </a:xfrm>
        </p:grpSpPr>
        <p:sp>
          <p:nvSpPr>
            <p:cNvPr id="3986" name="Google Shape;3986;p4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987" name="Google Shape;3987;p4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988" name="Google Shape;3988;p47"/>
          <p:cNvSpPr txBox="1"/>
          <p:nvPr/>
        </p:nvSpPr>
        <p:spPr>
          <a:xfrm>
            <a:off x="5381468" y="1945420"/>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2" name="Shape 3992"/>
        <p:cNvGrpSpPr/>
        <p:nvPr/>
      </p:nvGrpSpPr>
      <p:grpSpPr>
        <a:xfrm>
          <a:off x="0" y="0"/>
          <a:ext cx="0" cy="0"/>
          <a:chOff x="0" y="0"/>
          <a:chExt cx="0" cy="0"/>
        </a:xfrm>
      </p:grpSpPr>
      <p:pic>
        <p:nvPicPr>
          <p:cNvPr descr="Image générée" id="3993" name="Google Shape;3993;p4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994" name="Google Shape;3994;p4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95" name="Google Shape;3995;p48"/>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بعبارات وأساليب  جديدة تتعلق بالسرد. فمن يذكرنا ببعض منها:</a:t>
            </a:r>
            <a:endParaRPr/>
          </a:p>
        </p:txBody>
      </p:sp>
      <p:sp>
        <p:nvSpPr>
          <p:cNvPr id="3996" name="Google Shape;3996;p48"/>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600" u="none" cap="none" strike="noStrike">
                <a:solidFill>
                  <a:srgbClr val="7F7F7F"/>
                </a:solidFill>
                <a:latin typeface="Calibri"/>
                <a:ea typeface="Calibri"/>
                <a:cs typeface="Calibri"/>
                <a:sym typeface="Calibri"/>
              </a:rPr>
              <a:t>يطلب الأستاذ من التلاميذ تقديم عبارات وأساليب سردية مما تم تعلموه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3997" name="Google Shape;3997;p48"/>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الأول: ............ </a:t>
            </a:r>
            <a:endParaRPr b="1" i="0" sz="2400" u="none" cap="none" strike="noStrike">
              <a:solidFill>
                <a:srgbClr val="000000"/>
              </a:solidFill>
              <a:latin typeface="Calibri"/>
              <a:ea typeface="Calibri"/>
              <a:cs typeface="Calibri"/>
              <a:sym typeface="Calibri"/>
            </a:endParaRPr>
          </a:p>
        </p:txBody>
      </p:sp>
      <p:sp>
        <p:nvSpPr>
          <p:cNvPr id="3998" name="Google Shape;3998;p48"/>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الثاني:................</a:t>
            </a:r>
            <a:endParaRPr b="1" i="0" sz="2400" u="none" cap="none" strike="noStrike">
              <a:solidFill>
                <a:srgbClr val="000000"/>
              </a:solidFill>
              <a:latin typeface="Calibri"/>
              <a:ea typeface="Calibri"/>
              <a:cs typeface="Calibri"/>
              <a:sym typeface="Calibri"/>
            </a:endParaRPr>
          </a:p>
        </p:txBody>
      </p:sp>
      <p:sp>
        <p:nvSpPr>
          <p:cNvPr id="3999" name="Google Shape;3999;p48"/>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الثالث:....................</a:t>
            </a:r>
            <a:endParaRPr b="1" i="0" sz="2400" u="none" cap="none" strike="noStrike">
              <a:solidFill>
                <a:srgbClr val="000000"/>
              </a:solidFill>
              <a:latin typeface="Calibri"/>
              <a:ea typeface="Calibri"/>
              <a:cs typeface="Calibri"/>
              <a:sym typeface="Calibri"/>
            </a:endParaRPr>
          </a:p>
        </p:txBody>
      </p:sp>
      <p:sp>
        <p:nvSpPr>
          <p:cNvPr id="4000" name="Google Shape;4000;p48"/>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الرابع: ..................</a:t>
            </a:r>
            <a:endParaRPr b="1" i="0" sz="2400" u="none" cap="none" strike="noStrike">
              <a:solidFill>
                <a:srgbClr val="000000"/>
              </a:solidFill>
              <a:latin typeface="Calibri"/>
              <a:ea typeface="Calibri"/>
              <a:cs typeface="Calibri"/>
              <a:sym typeface="Calibri"/>
            </a:endParaRPr>
          </a:p>
        </p:txBody>
      </p:sp>
      <p:pic>
        <p:nvPicPr>
          <p:cNvPr id="4001" name="Google Shape;4001;p48"/>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5" name="Shape 4005"/>
        <p:cNvGrpSpPr/>
        <p:nvPr/>
      </p:nvGrpSpPr>
      <p:grpSpPr>
        <a:xfrm>
          <a:off x="0" y="0"/>
          <a:ext cx="0" cy="0"/>
          <a:chOff x="0" y="0"/>
          <a:chExt cx="0" cy="0"/>
        </a:xfrm>
      </p:grpSpPr>
      <p:pic>
        <p:nvPicPr>
          <p:cNvPr descr="Image générée" id="4006" name="Google Shape;4006;p4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4007" name="Google Shape;4007;p4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08" name="Google Shape;4008;p49"/>
          <p:cNvSpPr txBox="1"/>
          <p:nvPr/>
        </p:nvSpPr>
        <p:spPr>
          <a:xfrm>
            <a:off x="1216605" y="89179"/>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بعبارات وأساليب  جديدة تتعلق بالسرد . فمن يذكرنا ببعض منها:</a:t>
            </a:r>
            <a:endParaRPr/>
          </a:p>
        </p:txBody>
      </p:sp>
      <p:pic>
        <p:nvPicPr>
          <p:cNvPr id="4009" name="Google Shape;4009;p49"/>
          <p:cNvPicPr preferRelativeResize="0"/>
          <p:nvPr/>
        </p:nvPicPr>
        <p:blipFill rotWithShape="1">
          <a:blip r:embed="rId4">
            <a:alphaModFix/>
          </a:blip>
          <a:srcRect b="0" l="0" r="0" t="0"/>
          <a:stretch/>
        </p:blipFill>
        <p:spPr>
          <a:xfrm>
            <a:off x="149107" y="40227"/>
            <a:ext cx="706437" cy="701675"/>
          </a:xfrm>
          <a:prstGeom prst="rect">
            <a:avLst/>
          </a:prstGeom>
          <a:noFill/>
          <a:ln>
            <a:noFill/>
          </a:ln>
        </p:spPr>
      </p:pic>
      <p:sp>
        <p:nvSpPr>
          <p:cNvPr id="4010" name="Google Shape;4010;p49"/>
          <p:cNvSpPr txBox="1"/>
          <p:nvPr/>
        </p:nvSpPr>
        <p:spPr>
          <a:xfrm>
            <a:off x="1023730" y="409211"/>
            <a:ext cx="10409522" cy="328016"/>
          </a:xfrm>
          <a:prstGeom prst="rect">
            <a:avLst/>
          </a:prstGeom>
          <a:noFill/>
          <a:ln>
            <a:noFill/>
          </a:ln>
        </p:spPr>
        <p:txBody>
          <a:bodyPr anchorCtr="0" anchor="t" bIns="45700" lIns="91425" spcFirstLastPara="1" rIns="91425" wrap="square" tIns="45700">
            <a:noAutofit/>
          </a:bodyPr>
          <a:lstStyle/>
          <a:p>
            <a:pPr indent="0" lvl="0" marL="0" marR="0" rtl="1" algn="l">
              <a:spcBef>
                <a:spcPts val="0"/>
              </a:spcBef>
              <a:spcAft>
                <a:spcPts val="0"/>
              </a:spcAft>
              <a:buNone/>
            </a:pPr>
            <a:r>
              <a:rPr b="0" i="0" lang="ar-MA" sz="1600" u="none" cap="none" strike="noStrike">
                <a:solidFill>
                  <a:srgbClr val="7F7F7F"/>
                </a:solidFill>
                <a:latin typeface="Calibri"/>
                <a:ea typeface="Calibri"/>
                <a:cs typeface="Calibri"/>
                <a:sym typeface="Calibri"/>
              </a:rPr>
              <a:t>بَعْدَ تَقْدِيمِ المُتَعَلِّمِينَ لِأَجْوِبَتِهِمْ يَخْتَارُ الأُسْتَاذُ الأجوبة الجيدة. </a:t>
            </a:r>
            <a:r>
              <a:rPr b="1" i="0" lang="ar-MA" sz="1600" u="none" cap="none" strike="noStrike">
                <a:solidFill>
                  <a:srgbClr val="7F7F7F"/>
                </a:solidFill>
                <a:latin typeface="Calibri"/>
                <a:ea typeface="Calibri"/>
                <a:cs typeface="Calibri"/>
                <a:sym typeface="Calibri"/>
              </a:rPr>
              <a:t>ويدعو غير المشاركين منهم في النشاط إلى قراءة الأجوبة المقترحة على الشريحة قراءة سليمة</a:t>
            </a:r>
            <a:endParaRPr b="1" i="0" sz="1600" u="none" cap="none" strike="noStrike">
              <a:solidFill>
                <a:srgbClr val="7F7F7F"/>
              </a:solidFill>
              <a:latin typeface="Calibri"/>
              <a:ea typeface="Calibri"/>
              <a:cs typeface="Calibri"/>
              <a:sym typeface="Calibri"/>
            </a:endParaRPr>
          </a:p>
        </p:txBody>
      </p:sp>
      <p:sp>
        <p:nvSpPr>
          <p:cNvPr id="4011" name="Google Shape;4011;p49"/>
          <p:cNvSpPr txBox="1"/>
          <p:nvPr/>
        </p:nvSpPr>
        <p:spPr>
          <a:xfrm>
            <a:off x="6180083" y="2221780"/>
            <a:ext cx="4799196" cy="461624"/>
          </a:xfrm>
          <a:prstGeom prst="rect">
            <a:avLst/>
          </a:prstGeom>
          <a:solidFill>
            <a:srgbClr val="FFFFFF"/>
          </a:solidFill>
          <a:ln cap="flat" cmpd="sng" w="12700">
            <a:solidFill>
              <a:srgbClr val="0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FF0000"/>
                </a:solidFill>
                <a:latin typeface="Calibri"/>
                <a:ea typeface="Calibri"/>
                <a:cs typeface="Calibri"/>
                <a:sym typeface="Calibri"/>
              </a:rPr>
              <a:t> </a:t>
            </a:r>
            <a:r>
              <a:rPr b="1" i="0" lang="ar-MA" sz="2200" u="none" cap="none" strike="noStrike">
                <a:solidFill>
                  <a:srgbClr val="FF0000"/>
                </a:solidFill>
                <a:latin typeface="Calibri"/>
                <a:ea typeface="Calibri"/>
                <a:cs typeface="Calibri"/>
                <a:sym typeface="Calibri"/>
              </a:rPr>
              <a:t>كاَنَ</a:t>
            </a:r>
            <a:r>
              <a:rPr b="1" i="0" lang="ar-MA" sz="2200" u="none" cap="none" strike="noStrike">
                <a:solidFill>
                  <a:srgbClr val="000000"/>
                </a:solidFill>
                <a:latin typeface="Calibri"/>
                <a:ea typeface="Calibri"/>
                <a:cs typeface="Calibri"/>
                <a:sym typeface="Calibri"/>
              </a:rPr>
              <a:t> يَعِيشُ حِصانٌ في إِحْدى البَراري طَلِيقا</a:t>
            </a:r>
            <a:endParaRPr b="1" i="0" sz="2400" u="none" cap="none" strike="noStrike">
              <a:solidFill>
                <a:srgbClr val="000000"/>
              </a:solidFill>
              <a:latin typeface="Calibri"/>
              <a:ea typeface="Calibri"/>
              <a:cs typeface="Calibri"/>
              <a:sym typeface="Calibri"/>
            </a:endParaRPr>
          </a:p>
        </p:txBody>
      </p:sp>
      <p:sp>
        <p:nvSpPr>
          <p:cNvPr id="4012" name="Google Shape;4012;p49"/>
          <p:cNvSpPr txBox="1"/>
          <p:nvPr/>
        </p:nvSpPr>
        <p:spPr>
          <a:xfrm>
            <a:off x="4216401" y="3322370"/>
            <a:ext cx="5290834" cy="430847"/>
          </a:xfrm>
          <a:prstGeom prst="rect">
            <a:avLst/>
          </a:prstGeom>
          <a:solidFill>
            <a:srgbClr val="FFFFFF"/>
          </a:solidFill>
          <a:ln cap="flat" cmpd="sng" w="12700">
            <a:solidFill>
              <a:srgbClr val="1D9A78"/>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200" u="none" cap="none" strike="noStrike">
                <a:solidFill>
                  <a:srgbClr val="000000"/>
                </a:solidFill>
                <a:latin typeface="Calibri"/>
                <a:ea typeface="Calibri"/>
                <a:cs typeface="Calibri"/>
                <a:sym typeface="Calibri"/>
              </a:rPr>
              <a:t>لَمْ تَسْقُطِ الْأمْطارُ في </a:t>
            </a:r>
            <a:r>
              <a:rPr b="1" i="0" lang="ar-MA" sz="2200" u="none" cap="none" strike="noStrike">
                <a:solidFill>
                  <a:srgbClr val="FF0000"/>
                </a:solidFill>
                <a:latin typeface="Calibri"/>
                <a:ea typeface="Calibri"/>
                <a:cs typeface="Calibri"/>
                <a:sym typeface="Calibri"/>
              </a:rPr>
              <a:t>الْعَامِ</a:t>
            </a:r>
            <a:r>
              <a:rPr b="1" i="0" lang="ar-MA" sz="2200" u="none" cap="none" strike="noStrike">
                <a:solidFill>
                  <a:srgbClr val="000000"/>
                </a:solidFill>
                <a:latin typeface="Calibri"/>
                <a:ea typeface="Calibri"/>
                <a:cs typeface="Calibri"/>
                <a:sym typeface="Calibri"/>
              </a:rPr>
              <a:t> المُقْبِلِ، </a:t>
            </a:r>
            <a:r>
              <a:rPr b="1" i="0" lang="ar-MA" sz="2200" u="none" cap="none" strike="noStrike">
                <a:solidFill>
                  <a:srgbClr val="FF0000"/>
                </a:solidFill>
                <a:latin typeface="Calibri"/>
                <a:ea typeface="Calibri"/>
                <a:cs typeface="Calibri"/>
                <a:sym typeface="Calibri"/>
              </a:rPr>
              <a:t>فَجاعَ الْحِصانُ </a:t>
            </a:r>
            <a:r>
              <a:rPr b="1" i="0" lang="ar-MA" sz="2200" u="none" cap="none" strike="noStrike">
                <a:solidFill>
                  <a:srgbClr val="000000"/>
                </a:solidFill>
                <a:latin typeface="Calibri"/>
                <a:ea typeface="Calibri"/>
                <a:cs typeface="Calibri"/>
                <a:sym typeface="Calibri"/>
              </a:rPr>
              <a:t>كَثيِراً</a:t>
            </a:r>
            <a:endParaRPr b="1" i="0" sz="2400" u="none" cap="none" strike="noStrike">
              <a:solidFill>
                <a:srgbClr val="000000"/>
              </a:solidFill>
              <a:latin typeface="Calibri"/>
              <a:ea typeface="Calibri"/>
              <a:cs typeface="Calibri"/>
              <a:sym typeface="Calibri"/>
            </a:endParaRPr>
          </a:p>
        </p:txBody>
      </p:sp>
      <p:sp>
        <p:nvSpPr>
          <p:cNvPr id="4013" name="Google Shape;4013;p49"/>
          <p:cNvSpPr txBox="1"/>
          <p:nvPr/>
        </p:nvSpPr>
        <p:spPr>
          <a:xfrm>
            <a:off x="2273300" y="4339944"/>
            <a:ext cx="5519434" cy="430847"/>
          </a:xfrm>
          <a:prstGeom prst="rect">
            <a:avLst/>
          </a:prstGeom>
          <a:solidFill>
            <a:srgbClr val="FFFFFF"/>
          </a:solidFill>
          <a:ln cap="flat" cmpd="sng" w="12700">
            <a:solidFill>
              <a:srgbClr val="8BC14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200" u="none" cap="none" strike="noStrike">
                <a:solidFill>
                  <a:srgbClr val="FF0000"/>
                </a:solidFill>
                <a:latin typeface="Calibri"/>
                <a:ea typeface="Calibri"/>
                <a:cs typeface="Calibri"/>
                <a:sym typeface="Calibri"/>
              </a:rPr>
              <a:t>راحَ الحصِانُ </a:t>
            </a:r>
            <a:r>
              <a:rPr b="1" i="0" lang="ar-MA" sz="2200" u="none" cap="none" strike="noStrike">
                <a:solidFill>
                  <a:srgbClr val="000000"/>
                </a:solidFill>
                <a:latin typeface="Calibri"/>
                <a:ea typeface="Calibri"/>
                <a:cs typeface="Calibri"/>
                <a:sym typeface="Calibri"/>
              </a:rPr>
              <a:t>يَجُرُّ الْعَربَةَ. </a:t>
            </a:r>
            <a:r>
              <a:rPr b="1" i="0" lang="ar-MA" sz="2200" u="none" cap="none" strike="noStrike">
                <a:solidFill>
                  <a:srgbClr val="FF0000"/>
                </a:solidFill>
                <a:latin typeface="Calibri"/>
                <a:ea typeface="Calibri"/>
                <a:cs typeface="Calibri"/>
                <a:sym typeface="Calibri"/>
              </a:rPr>
              <a:t>وَبَعْدَ أَيّامٍ </a:t>
            </a:r>
            <a:r>
              <a:rPr b="1" i="0" lang="ar-MA" sz="2200" u="none" cap="none" strike="noStrike">
                <a:solidFill>
                  <a:srgbClr val="000000"/>
                </a:solidFill>
                <a:latin typeface="Calibri"/>
                <a:ea typeface="Calibri"/>
                <a:cs typeface="Calibri"/>
                <a:sym typeface="Calibri"/>
              </a:rPr>
              <a:t>اشْتاَقَ إِلى الْبَراري</a:t>
            </a:r>
            <a:endParaRPr b="1" i="0" sz="2400" u="none" cap="none" strike="noStrike">
              <a:solidFill>
                <a:srgbClr val="FF0000"/>
              </a:solidFill>
              <a:latin typeface="Calibri"/>
              <a:ea typeface="Calibri"/>
              <a:cs typeface="Calibri"/>
              <a:sym typeface="Calibri"/>
            </a:endParaRPr>
          </a:p>
        </p:txBody>
      </p:sp>
      <p:sp>
        <p:nvSpPr>
          <p:cNvPr id="4014" name="Google Shape;4014;p49"/>
          <p:cNvSpPr txBox="1"/>
          <p:nvPr/>
        </p:nvSpPr>
        <p:spPr>
          <a:xfrm>
            <a:off x="381000" y="5232827"/>
            <a:ext cx="4848642" cy="430847"/>
          </a:xfrm>
          <a:prstGeom prst="rect">
            <a:avLst/>
          </a:prstGeom>
          <a:solidFill>
            <a:srgbClr val="FFFFFF"/>
          </a:solidFill>
          <a:ln cap="flat" cmpd="sng" w="12700">
            <a:solidFill>
              <a:srgbClr val="36AFCE"/>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200" u="none" cap="none" strike="noStrike">
                <a:solidFill>
                  <a:srgbClr val="000000"/>
                </a:solidFill>
                <a:latin typeface="Calibri"/>
                <a:ea typeface="Calibri"/>
                <a:cs typeface="Calibri"/>
                <a:sym typeface="Calibri"/>
              </a:rPr>
              <a:t> </a:t>
            </a:r>
            <a:r>
              <a:rPr b="1" i="0" lang="ar-MA" sz="2200" u="none" cap="none" strike="noStrike">
                <a:solidFill>
                  <a:srgbClr val="FF0000"/>
                </a:solidFill>
                <a:latin typeface="Calibri"/>
                <a:ea typeface="Calibri"/>
                <a:cs typeface="Calibri"/>
                <a:sym typeface="Calibri"/>
              </a:rPr>
              <a:t>ومُنْذُ ذلِكَ اليَوْمِ</a:t>
            </a:r>
            <a:r>
              <a:rPr b="1" i="0" lang="ar-MA" sz="2200" u="none" cap="none" strike="noStrike">
                <a:solidFill>
                  <a:srgbClr val="000000"/>
                </a:solidFill>
                <a:latin typeface="Calibri"/>
                <a:ea typeface="Calibri"/>
                <a:cs typeface="Calibri"/>
                <a:sym typeface="Calibri"/>
              </a:rPr>
              <a:t>، وَالحِصَانُ يَعودُ إِلَى الْإِسْطَبْلِ ذَليلاً</a:t>
            </a:r>
            <a:endParaRPr b="1" i="0" sz="2400" u="none" cap="none" strike="noStrike">
              <a:solidFill>
                <a:srgbClr val="FF0000"/>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8" name="Shape 4018"/>
        <p:cNvGrpSpPr/>
        <p:nvPr/>
      </p:nvGrpSpPr>
      <p:grpSpPr>
        <a:xfrm>
          <a:off x="0" y="0"/>
          <a:ext cx="0" cy="0"/>
          <a:chOff x="0" y="0"/>
          <a:chExt cx="0" cy="0"/>
        </a:xfrm>
      </p:grpSpPr>
      <p:pic>
        <p:nvPicPr>
          <p:cNvPr descr="Image générée" id="4019" name="Google Shape;4019;p5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4020" name="Google Shape;4020;p5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21" name="Google Shape;4021;p50"/>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MA" sz="1600" u="none" cap="none" strike="noStrike">
                <a:solidFill>
                  <a:srgbClr val="7F7F7F"/>
                </a:solidFill>
                <a:latin typeface="Calibri"/>
                <a:ea typeface="Calibri"/>
                <a:cs typeface="Calibri"/>
                <a:sym typeface="Calibri"/>
              </a:rPr>
              <a:t>في المنزل، أجب عن الأسئلة الأتية:</a:t>
            </a:r>
            <a:endParaRPr b="1" i="0" sz="1600" u="none" cap="none" strike="noStrike">
              <a:solidFill>
                <a:srgbClr val="7F7F7F"/>
              </a:solidFill>
              <a:latin typeface="Calibri"/>
              <a:ea typeface="Calibri"/>
              <a:cs typeface="Calibri"/>
              <a:sym typeface="Calibri"/>
            </a:endParaRPr>
          </a:p>
        </p:txBody>
      </p:sp>
      <p:pic>
        <p:nvPicPr>
          <p:cNvPr id="4022" name="Google Shape;4022;p50"/>
          <p:cNvPicPr preferRelativeResize="0"/>
          <p:nvPr/>
        </p:nvPicPr>
        <p:blipFill rotWithShape="1">
          <a:blip r:embed="rId4">
            <a:alphaModFix/>
          </a:blip>
          <a:srcRect b="0" l="0" r="0" t="0"/>
          <a:stretch/>
        </p:blipFill>
        <p:spPr>
          <a:xfrm>
            <a:off x="34853" y="16448"/>
            <a:ext cx="731837" cy="731837"/>
          </a:xfrm>
          <a:prstGeom prst="rect">
            <a:avLst/>
          </a:prstGeom>
          <a:noFill/>
          <a:ln>
            <a:noFill/>
          </a:ln>
        </p:spPr>
      </p:pic>
      <p:sp>
        <p:nvSpPr>
          <p:cNvPr id="4023" name="Google Shape;4023;p50"/>
          <p:cNvSpPr/>
          <p:nvPr/>
        </p:nvSpPr>
        <p:spPr>
          <a:xfrm>
            <a:off x="224589" y="890448"/>
            <a:ext cx="11762449" cy="658835"/>
          </a:xfrm>
          <a:prstGeom prst="rect">
            <a:avLst/>
          </a:prstGeom>
          <a:gradFill>
            <a:gsLst>
              <a:gs pos="0">
                <a:srgbClr val="FFDC9B"/>
              </a:gs>
              <a:gs pos="50000">
                <a:srgbClr val="FFD68D"/>
              </a:gs>
              <a:gs pos="100000">
                <a:srgbClr val="FFD478"/>
              </a:gs>
            </a:gsLst>
            <a:lin ang="5400000" scaled="0"/>
          </a:gradFill>
          <a:ln cap="flat" cmpd="sng" w="9525">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rgbClr val="000000"/>
                </a:solidFill>
                <a:latin typeface="Calibri"/>
                <a:ea typeface="Calibri"/>
                <a:cs typeface="Calibri"/>
                <a:sym typeface="Calibri"/>
              </a:rPr>
              <a:t>1- في المنزل، أجب عن الأسئلة الأتية:</a:t>
            </a:r>
            <a:endParaRPr/>
          </a:p>
        </p:txBody>
      </p:sp>
      <p:graphicFrame>
        <p:nvGraphicFramePr>
          <p:cNvPr id="4024" name="Google Shape;4024;p50"/>
          <p:cNvGraphicFramePr/>
          <p:nvPr/>
        </p:nvGraphicFramePr>
        <p:xfrm>
          <a:off x="188917" y="1673860"/>
          <a:ext cx="3000000" cy="3000000"/>
        </p:xfrm>
        <a:graphic>
          <a:graphicData uri="http://schemas.openxmlformats.org/drawingml/2006/table">
            <a:tbl>
              <a:tblPr bandRow="1" firstRow="1">
                <a:noFill/>
                <a:tableStyleId>{5D37056D-E51C-40C6-8481-156721EB1A16}</a:tableStyleId>
              </a:tblPr>
              <a:tblGrid>
                <a:gridCol w="6144125"/>
                <a:gridCol w="5637950"/>
              </a:tblGrid>
              <a:tr h="370850">
                <a:tc>
                  <a:txBody>
                    <a:bodyPr/>
                    <a:lstStyle/>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a:t>
                      </a:r>
                      <a:endParaRPr sz="24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ماذا تعني لك الحرية؟</a:t>
                      </a:r>
                      <a:endParaRPr sz="2400" u="none" cap="none" strike="noStrike">
                        <a:solidFill>
                          <a:schemeClr val="dk1"/>
                        </a:solidFill>
                        <a:latin typeface="Calibri"/>
                        <a:ea typeface="Calibri"/>
                        <a:cs typeface="Calibri"/>
                        <a:sym typeface="Calibri"/>
                      </a:endParaRPr>
                    </a:p>
                  </a:txBody>
                  <a:tcPr marT="45725" marB="45725" marR="91450" marL="91450"/>
                </a:tc>
              </a:tr>
              <a:tr h="304800">
                <a:tc>
                  <a:txBody>
                    <a:bodyPr/>
                    <a:lstStyle/>
                    <a:p>
                      <a:pPr indent="0" lvl="0" marL="0" marR="0" rtl="1" algn="r">
                        <a:lnSpc>
                          <a:spcPct val="2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a:t>
                      </a:r>
                      <a:endParaRPr sz="24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هل الحرية هي  أن أفعل ما أريد؟ ولماذا؟</a:t>
                      </a:r>
                      <a:endParaRPr sz="2400" u="none" cap="none" strike="noStrike">
                        <a:solidFill>
                          <a:schemeClr val="dk1"/>
                        </a:solidFill>
                        <a:latin typeface="Calibri"/>
                        <a:ea typeface="Calibri"/>
                        <a:cs typeface="Calibri"/>
                        <a:sym typeface="Calibri"/>
                      </a:endParaRPr>
                    </a:p>
                  </a:txBody>
                  <a:tcPr marT="45725" marB="45725" marR="91450" marL="91450"/>
                </a:tc>
              </a:tr>
              <a:tr h="370850">
                <a:tc>
                  <a:txBody>
                    <a:bodyPr/>
                    <a:lstStyle/>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a:t>
                      </a:r>
                      <a:endParaRPr sz="24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1" algn="r">
                        <a:lnSpc>
                          <a:spcPct val="200000"/>
                        </a:lnSpc>
                        <a:spcBef>
                          <a:spcPts val="0"/>
                        </a:spcBef>
                        <a:spcAft>
                          <a:spcPts val="0"/>
                        </a:spcAft>
                        <a:buNone/>
                      </a:pPr>
                      <a:r>
                        <a:rPr lang="ar-MA" sz="2400" u="none" cap="none" strike="noStrike">
                          <a:solidFill>
                            <a:schemeClr val="dk1"/>
                          </a:solidFill>
                          <a:latin typeface="Calibri"/>
                          <a:ea typeface="Calibri"/>
                          <a:cs typeface="Calibri"/>
                          <a:sym typeface="Calibri"/>
                        </a:rPr>
                        <a:t>ما العلاقة بين الحرية والمسؤولية؟</a:t>
                      </a:r>
                      <a:endParaRPr sz="2400" u="none" cap="none" strike="noStrike">
                        <a:solidFill>
                          <a:schemeClr val="dk1"/>
                        </a:solidFill>
                        <a:latin typeface="Calibri"/>
                        <a:ea typeface="Calibri"/>
                        <a:cs typeface="Calibri"/>
                        <a:sym typeface="Calibri"/>
                      </a:endParaRPr>
                    </a:p>
                  </a:txBody>
                  <a:tcPr marT="45725" marB="45725" marR="91450" marL="91450"/>
                </a:tc>
              </a:tr>
            </a:tbl>
          </a:graphicData>
        </a:graphic>
      </p:graphicFrame>
      <p:sp>
        <p:nvSpPr>
          <p:cNvPr id="4025" name="Google Shape;4025;p50"/>
          <p:cNvSpPr/>
          <p:nvPr/>
        </p:nvSpPr>
        <p:spPr>
          <a:xfrm>
            <a:off x="129673" y="4180185"/>
            <a:ext cx="11782079" cy="658835"/>
          </a:xfrm>
          <a:prstGeom prst="rect">
            <a:avLst/>
          </a:prstGeom>
          <a:gradFill>
            <a:gsLst>
              <a:gs pos="0">
                <a:srgbClr val="FFDC9B"/>
              </a:gs>
              <a:gs pos="50000">
                <a:srgbClr val="FFD68D"/>
              </a:gs>
              <a:gs pos="100000">
                <a:srgbClr val="FFD478"/>
              </a:gs>
            </a:gsLst>
            <a:lin ang="5400000" scaled="0"/>
          </a:gradFill>
          <a:ln cap="flat" cmpd="sng" w="9525">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800" u="none" cap="none" strike="noStrike">
                <a:solidFill>
                  <a:srgbClr val="000000"/>
                </a:solidFill>
                <a:latin typeface="Calibri"/>
                <a:ea typeface="Calibri"/>
                <a:cs typeface="Calibri"/>
                <a:sym typeface="Calibri"/>
              </a:rPr>
              <a:t>2- في المنزل، ارسم حريتك:</a:t>
            </a:r>
            <a:endParaRPr b="1" i="0" sz="2800" u="none" cap="none" strike="noStrike">
              <a:solidFill>
                <a:srgbClr val="000000"/>
              </a:solidFill>
              <a:latin typeface="Calibri"/>
              <a:ea typeface="Calibri"/>
              <a:cs typeface="Calibri"/>
              <a:sym typeface="Calibri"/>
            </a:endParaRPr>
          </a:p>
        </p:txBody>
      </p:sp>
      <p:sp>
        <p:nvSpPr>
          <p:cNvPr id="4026" name="Google Shape;4026;p50"/>
          <p:cNvSpPr/>
          <p:nvPr/>
        </p:nvSpPr>
        <p:spPr>
          <a:xfrm>
            <a:off x="201015" y="4846055"/>
            <a:ext cx="11710737" cy="738664"/>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اُرسم مشهدًا تعبّر فيه عن معنى الحرية كما تفهمه</a:t>
            </a:r>
            <a:r>
              <a:rPr b="1" i="0" lang="ar-MA" sz="2400" u="none" cap="none" strike="noStrike">
                <a:solidFill>
                  <a:schemeClr val="dk1"/>
                </a:solidFill>
                <a:latin typeface="Calibri"/>
                <a:ea typeface="Calibri"/>
                <a:cs typeface="Calibri"/>
                <a:sym typeface="Calibri"/>
              </a:rPr>
              <a:t>.</a:t>
            </a:r>
            <a:br>
              <a:rPr b="0" i="0" lang="ar-MA"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0" name="Shape 4030"/>
        <p:cNvGrpSpPr/>
        <p:nvPr/>
      </p:nvGrpSpPr>
      <p:grpSpPr>
        <a:xfrm>
          <a:off x="0" y="0"/>
          <a:ext cx="0" cy="0"/>
          <a:chOff x="0" y="0"/>
          <a:chExt cx="0" cy="0"/>
        </a:xfrm>
      </p:grpSpPr>
      <p:pic>
        <p:nvPicPr>
          <p:cNvPr descr="Image générée" id="4031" name="Google Shape;4031;p5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4032" name="Google Shape;4032;p5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33" name="Google Shape;4033;p51"/>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4034" name="Google Shape;4034;p51"/>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4035" name="Google Shape;4035;p51"/>
          <p:cNvPicPr preferRelativeResize="0"/>
          <p:nvPr/>
        </p:nvPicPr>
        <p:blipFill rotWithShape="1">
          <a:blip r:embed="rId5">
            <a:alphaModFix/>
          </a:blip>
          <a:srcRect b="0" l="0" r="0" t="0"/>
          <a:stretch/>
        </p:blipFill>
        <p:spPr>
          <a:xfrm>
            <a:off x="0" y="11134"/>
            <a:ext cx="731837" cy="7318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8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26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2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2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2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1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1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xmlns:r="http://schemas.openxmlformats.org/officeDocument/2006/relationships" name="2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xmlns:r="http://schemas.openxmlformats.org/officeDocument/2006/relationships" name="9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xmlns:r="http://schemas.openxmlformats.org/officeDocument/2006/relationships" name="1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xml><?xml version="1.0" encoding="utf-8"?>
<a:theme xmlns:a="http://schemas.openxmlformats.org/drawingml/2006/main" xmlns:r="http://schemas.openxmlformats.org/officeDocument/2006/relationships" name="1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2.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3.xml><?xml version="1.0" encoding="utf-8"?>
<a:theme xmlns:a="http://schemas.openxmlformats.org/drawingml/2006/main" xmlns:r="http://schemas.openxmlformats.org/officeDocument/2006/relationships" name="1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4.xml><?xml version="1.0" encoding="utf-8"?>
<a:theme xmlns:a="http://schemas.openxmlformats.org/drawingml/2006/main" xmlns:r="http://schemas.openxmlformats.org/officeDocument/2006/relationships" name="24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5.xml><?xml version="1.0" encoding="utf-8"?>
<a:theme xmlns:a="http://schemas.openxmlformats.org/drawingml/2006/main" xmlns:r="http://schemas.openxmlformats.org/officeDocument/2006/relationships" name="1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6.xml><?xml version="1.0" encoding="utf-8"?>
<a:theme xmlns:a="http://schemas.openxmlformats.org/drawingml/2006/main" xmlns:r="http://schemas.openxmlformats.org/officeDocument/2006/relationships" name="19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7.xml><?xml version="1.0" encoding="utf-8"?>
<a:theme xmlns:a="http://schemas.openxmlformats.org/drawingml/2006/main" xmlns:r="http://schemas.openxmlformats.org/officeDocument/2006/relationships" name="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8.xml><?xml version="1.0" encoding="utf-8"?>
<a:theme xmlns:a="http://schemas.openxmlformats.org/drawingml/2006/main" xmlns:r="http://schemas.openxmlformats.org/officeDocument/2006/relationships" name="2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